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3.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9.xml" ContentType="application/vnd.openxmlformats-officedocument.presentationml.notesSlide+xml"/>
  <Override PartName="/ppt/tags/tag8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6.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2.xml" ContentType="application/vnd.openxmlformats-officedocument.presentationml.notesSlid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33.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4.xml" ContentType="application/vnd.openxmlformats-officedocument.presentationml.notesSlid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62" r:id="rId5"/>
    <p:sldId id="259" r:id="rId6"/>
    <p:sldId id="260" r:id="rId7"/>
    <p:sldId id="261" r:id="rId8"/>
    <p:sldId id="263" r:id="rId9"/>
    <p:sldId id="264" r:id="rId10"/>
    <p:sldId id="300" r:id="rId11"/>
    <p:sldId id="266" r:id="rId12"/>
    <p:sldId id="267" r:id="rId13"/>
    <p:sldId id="274" r:id="rId14"/>
    <p:sldId id="268" r:id="rId15"/>
    <p:sldId id="269" r:id="rId16"/>
    <p:sldId id="271" r:id="rId17"/>
    <p:sldId id="301" r:id="rId18"/>
    <p:sldId id="279" r:id="rId19"/>
    <p:sldId id="270" r:id="rId20"/>
    <p:sldId id="278" r:id="rId21"/>
    <p:sldId id="281" r:id="rId22"/>
    <p:sldId id="282" r:id="rId23"/>
    <p:sldId id="283" r:id="rId24"/>
    <p:sldId id="302" r:id="rId25"/>
    <p:sldId id="280" r:id="rId26"/>
    <p:sldId id="275" r:id="rId27"/>
    <p:sldId id="265" r:id="rId28"/>
    <p:sldId id="284" r:id="rId29"/>
    <p:sldId id="285" r:id="rId30"/>
    <p:sldId id="288" r:id="rId31"/>
    <p:sldId id="303" r:id="rId32"/>
    <p:sldId id="293" r:id="rId33"/>
    <p:sldId id="294" r:id="rId34"/>
    <p:sldId id="295" r:id="rId35"/>
    <p:sldId id="296" r:id="rId36"/>
    <p:sldId id="297" r:id="rId37"/>
    <p:sldId id="304"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515"/>
    <a:srgbClr val="FFBDBD"/>
    <a:srgbClr val="EA0000"/>
    <a:srgbClr val="FFD5D5"/>
    <a:srgbClr val="FFFFFF"/>
    <a:srgbClr val="00A84C"/>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85185" autoAdjust="0"/>
  </p:normalViewPr>
  <p:slideViewPr>
    <p:cSldViewPr snapToGrid="0" showGuides="1">
      <p:cViewPr varScale="1">
        <p:scale>
          <a:sx n="73" d="100"/>
          <a:sy n="73" d="100"/>
        </p:scale>
        <p:origin x="-810"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D3220C-647E-44FE-925B-50C8F7478668}"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465E65-7731-4572-87B1-4F0823A65CE2}" type="slidenum">
              <a:rPr lang="zh-CN" altLang="en-US" smtClean="0"/>
              <a:t>‹#›</a:t>
            </a:fld>
            <a:endParaRPr lang="zh-CN" altLang="en-US"/>
          </a:p>
        </p:txBody>
      </p:sp>
    </p:spTree>
    <p:extLst>
      <p:ext uri="{BB962C8B-B14F-4D97-AF65-F5344CB8AC3E}">
        <p14:creationId xmlns:p14="http://schemas.microsoft.com/office/powerpoint/2010/main" val="1716510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465E65-7731-4572-87B1-4F0823A65CE2}"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465E65-7731-4572-87B1-4F0823A65CE2}" type="slidenum">
              <a:rPr lang="zh-CN" altLang="en-US" smtClean="0"/>
              <a:t>37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EF58C-9F38-462D-9774-1626107B5470}"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90350-5CAB-4E23-80ED-F449FDA86B30}" type="slidenum">
              <a:rPr lang="zh-CN" altLang="en-US" smtClean="0"/>
              <a:t>‹#›</a:t>
            </a:fld>
            <a:endParaRPr lang="zh-CN" altLang="en-US"/>
          </a:p>
        </p:txBody>
      </p:sp>
      <p:sp>
        <p:nvSpPr>
          <p:cNvPr id="13" name="KSO_Shape"/>
          <p:cNvSpPr/>
          <p:nvPr userDrawn="1"/>
        </p:nvSpPr>
        <p:spPr bwMode="auto">
          <a:xfrm>
            <a:off x="10333512" y="5176227"/>
            <a:ext cx="1858488" cy="1589007"/>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KSO_Shape"/>
          <p:cNvSpPr/>
          <p:nvPr userDrawn="1"/>
        </p:nvSpPr>
        <p:spPr bwMode="auto">
          <a:xfrm rot="2000689">
            <a:off x="11243414" y="2509488"/>
            <a:ext cx="1897170" cy="176641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KSO_Shape"/>
          <p:cNvSpPr/>
          <p:nvPr userDrawn="1"/>
        </p:nvSpPr>
        <p:spPr bwMode="auto">
          <a:xfrm>
            <a:off x="5722028" y="6160330"/>
            <a:ext cx="996824" cy="69767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7.jpe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6.jpe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notesSlide" Target="../notesSlides/notesSlide11.xml"/><Relationship Id="rId5" Type="http://schemas.openxmlformats.org/officeDocument/2006/relationships/tags" Target="../tags/tag17.xml"/><Relationship Id="rId10" Type="http://schemas.openxmlformats.org/officeDocument/2006/relationships/slideLayout" Target="../slideLayouts/slideLayout7.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image" Target="../media/image8.jpe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24.xml"/><Relationship Id="rId7" Type="http://schemas.openxmlformats.org/officeDocument/2006/relationships/slideLayout" Target="../slideLayouts/slideLayout7.xml"/><Relationship Id="rId12" Type="http://schemas.openxmlformats.org/officeDocument/2006/relationships/image" Target="../media/image4.GIF"/><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11.jpeg"/><Relationship Id="rId5" Type="http://schemas.openxmlformats.org/officeDocument/2006/relationships/tags" Target="../tags/tag26.xml"/><Relationship Id="rId10" Type="http://schemas.openxmlformats.org/officeDocument/2006/relationships/image" Target="../media/image10.jpeg"/><Relationship Id="rId4" Type="http://schemas.openxmlformats.org/officeDocument/2006/relationships/tags" Target="../tags/tag25.xml"/><Relationship Id="rId9" Type="http://schemas.openxmlformats.org/officeDocument/2006/relationships/image" Target="../media/image9.jpeg"/></Relationships>
</file>

<file path=ppt/slides/_rels/slide13.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slideLayout" Target="../slideLayouts/slideLayout7.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 Type="http://schemas.openxmlformats.org/officeDocument/2006/relationships/tags" Target="../tags/tag29.xml"/><Relationship Id="rId16" Type="http://schemas.openxmlformats.org/officeDocument/2006/relationships/tags" Target="../tags/tag43.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tags" Target="../tags/tag42.xml"/><Relationship Id="rId10" Type="http://schemas.openxmlformats.org/officeDocument/2006/relationships/tags" Target="../tags/tag37.xml"/><Relationship Id="rId19" Type="http://schemas.openxmlformats.org/officeDocument/2006/relationships/notesSlide" Target="../notesSlides/notesSlide13.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1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47.xml"/><Relationship Id="rId7" Type="http://schemas.openxmlformats.org/officeDocument/2006/relationships/notesSlide" Target="../notesSlides/notesSlide14.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7.xml"/><Relationship Id="rId5" Type="http://schemas.openxmlformats.org/officeDocument/2006/relationships/tags" Target="../tags/tag49.xml"/><Relationship Id="rId4" Type="http://schemas.openxmlformats.org/officeDocument/2006/relationships/tags" Target="../tags/tag4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tags" Target="../tags/tag67.xml"/><Relationship Id="rId26" Type="http://schemas.openxmlformats.org/officeDocument/2006/relationships/notesSlide" Target="../notesSlides/notesSlide16.xml"/><Relationship Id="rId3" Type="http://schemas.openxmlformats.org/officeDocument/2006/relationships/tags" Target="../tags/tag52.xml"/><Relationship Id="rId21" Type="http://schemas.openxmlformats.org/officeDocument/2006/relationships/tags" Target="../tags/tag70.xm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tags" Target="../tags/tag66.xml"/><Relationship Id="rId25" Type="http://schemas.openxmlformats.org/officeDocument/2006/relationships/slideLayout" Target="../slideLayouts/slideLayout7.xml"/><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tags" Target="../tags/tag69.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24" Type="http://schemas.openxmlformats.org/officeDocument/2006/relationships/tags" Target="../tags/tag73.xml"/><Relationship Id="rId5" Type="http://schemas.openxmlformats.org/officeDocument/2006/relationships/tags" Target="../tags/tag54.xml"/><Relationship Id="rId15" Type="http://schemas.openxmlformats.org/officeDocument/2006/relationships/tags" Target="../tags/tag64.xml"/><Relationship Id="rId23" Type="http://schemas.openxmlformats.org/officeDocument/2006/relationships/tags" Target="../tags/tag72.xml"/><Relationship Id="rId10" Type="http://schemas.openxmlformats.org/officeDocument/2006/relationships/tags" Target="../tags/tag59.xml"/><Relationship Id="rId19" Type="http://schemas.openxmlformats.org/officeDocument/2006/relationships/tags" Target="../tags/tag68.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tags" Target="../tags/tag7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tags" Target="../tags/tag8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10" Type="http://schemas.openxmlformats.org/officeDocument/2006/relationships/notesSlide" Target="../notesSlides/notesSlide19.xml"/><Relationship Id="rId4" Type="http://schemas.openxmlformats.org/officeDocument/2006/relationships/tags" Target="../tags/tag77.xml"/><Relationship Id="rId9"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8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tags" Target="../tags/tag95.xml"/><Relationship Id="rId18" Type="http://schemas.openxmlformats.org/officeDocument/2006/relationships/tags" Target="../tags/tag100.xml"/><Relationship Id="rId26" Type="http://schemas.openxmlformats.org/officeDocument/2006/relationships/image" Target="../media/image14.jpeg"/><Relationship Id="rId3" Type="http://schemas.openxmlformats.org/officeDocument/2006/relationships/tags" Target="../tags/tag85.xml"/><Relationship Id="rId21" Type="http://schemas.openxmlformats.org/officeDocument/2006/relationships/tags" Target="../tags/tag103.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tags" Target="../tags/tag99.xml"/><Relationship Id="rId25" Type="http://schemas.openxmlformats.org/officeDocument/2006/relationships/notesSlide" Target="../notesSlides/notesSlide23.xml"/><Relationship Id="rId2" Type="http://schemas.openxmlformats.org/officeDocument/2006/relationships/tags" Target="../tags/tag84.xml"/><Relationship Id="rId16" Type="http://schemas.openxmlformats.org/officeDocument/2006/relationships/tags" Target="../tags/tag98.xml"/><Relationship Id="rId20" Type="http://schemas.openxmlformats.org/officeDocument/2006/relationships/tags" Target="../tags/tag102.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24" Type="http://schemas.openxmlformats.org/officeDocument/2006/relationships/slideLayout" Target="../slideLayouts/slideLayout7.xml"/><Relationship Id="rId5" Type="http://schemas.openxmlformats.org/officeDocument/2006/relationships/tags" Target="../tags/tag87.xml"/><Relationship Id="rId15" Type="http://schemas.openxmlformats.org/officeDocument/2006/relationships/tags" Target="../tags/tag97.xml"/><Relationship Id="rId23" Type="http://schemas.openxmlformats.org/officeDocument/2006/relationships/tags" Target="../tags/tag105.xml"/><Relationship Id="rId10" Type="http://schemas.openxmlformats.org/officeDocument/2006/relationships/tags" Target="../tags/tag92.xml"/><Relationship Id="rId19" Type="http://schemas.openxmlformats.org/officeDocument/2006/relationships/tags" Target="../tags/tag101.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tags" Target="../tags/tag96.xml"/><Relationship Id="rId22" Type="http://schemas.openxmlformats.org/officeDocument/2006/relationships/tags" Target="../tags/tag10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tags" Target="../tags/tag113.xml"/><Relationship Id="rId13" Type="http://schemas.openxmlformats.org/officeDocument/2006/relationships/image" Target="../media/image4.GIF"/><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notesSlide" Target="../notesSlides/notesSlide26.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slideLayout" Target="../slideLayouts/slideLayout7.xml"/><Relationship Id="rId5" Type="http://schemas.openxmlformats.org/officeDocument/2006/relationships/tags" Target="../tags/tag110.xml"/><Relationship Id="rId10" Type="http://schemas.openxmlformats.org/officeDocument/2006/relationships/tags" Target="../tags/tag115.xml"/><Relationship Id="rId4" Type="http://schemas.openxmlformats.org/officeDocument/2006/relationships/tags" Target="../tags/tag109.xml"/><Relationship Id="rId9" Type="http://schemas.openxmlformats.org/officeDocument/2006/relationships/tags" Target="../tags/tag114.xml"/></Relationships>
</file>

<file path=ppt/slides/_rels/slide27.xml.rels><?xml version="1.0" encoding="UTF-8" standalone="yes"?>
<Relationships xmlns="http://schemas.openxmlformats.org/package/2006/relationships"><Relationship Id="rId13" Type="http://schemas.openxmlformats.org/officeDocument/2006/relationships/tags" Target="../tags/tag128.xml"/><Relationship Id="rId18" Type="http://schemas.openxmlformats.org/officeDocument/2006/relationships/tags" Target="../tags/tag133.xml"/><Relationship Id="rId26" Type="http://schemas.openxmlformats.org/officeDocument/2006/relationships/tags" Target="../tags/tag141.xml"/><Relationship Id="rId39" Type="http://schemas.openxmlformats.org/officeDocument/2006/relationships/tags" Target="../tags/tag154.xml"/><Relationship Id="rId21" Type="http://schemas.openxmlformats.org/officeDocument/2006/relationships/tags" Target="../tags/tag136.xml"/><Relationship Id="rId34" Type="http://schemas.openxmlformats.org/officeDocument/2006/relationships/tags" Target="../tags/tag149.xml"/><Relationship Id="rId42" Type="http://schemas.openxmlformats.org/officeDocument/2006/relationships/tags" Target="../tags/tag157.xml"/><Relationship Id="rId47" Type="http://schemas.openxmlformats.org/officeDocument/2006/relationships/tags" Target="../tags/tag162.xml"/><Relationship Id="rId50" Type="http://schemas.openxmlformats.org/officeDocument/2006/relationships/tags" Target="../tags/tag165.xml"/><Relationship Id="rId55" Type="http://schemas.openxmlformats.org/officeDocument/2006/relationships/tags" Target="../tags/tag170.xml"/><Relationship Id="rId63" Type="http://schemas.openxmlformats.org/officeDocument/2006/relationships/tags" Target="../tags/tag178.xml"/><Relationship Id="rId68" Type="http://schemas.openxmlformats.org/officeDocument/2006/relationships/tags" Target="../tags/tag183.xml"/><Relationship Id="rId76" Type="http://schemas.openxmlformats.org/officeDocument/2006/relationships/tags" Target="../tags/tag191.xml"/><Relationship Id="rId7" Type="http://schemas.openxmlformats.org/officeDocument/2006/relationships/tags" Target="../tags/tag122.xml"/><Relationship Id="rId71" Type="http://schemas.openxmlformats.org/officeDocument/2006/relationships/tags" Target="../tags/tag186.xml"/><Relationship Id="rId2" Type="http://schemas.openxmlformats.org/officeDocument/2006/relationships/tags" Target="../tags/tag117.xml"/><Relationship Id="rId16" Type="http://schemas.openxmlformats.org/officeDocument/2006/relationships/tags" Target="../tags/tag131.xml"/><Relationship Id="rId29" Type="http://schemas.openxmlformats.org/officeDocument/2006/relationships/tags" Target="../tags/tag144.xml"/><Relationship Id="rId11" Type="http://schemas.openxmlformats.org/officeDocument/2006/relationships/tags" Target="../tags/tag126.xml"/><Relationship Id="rId24" Type="http://schemas.openxmlformats.org/officeDocument/2006/relationships/tags" Target="../tags/tag139.xml"/><Relationship Id="rId32" Type="http://schemas.openxmlformats.org/officeDocument/2006/relationships/tags" Target="../tags/tag147.xml"/><Relationship Id="rId37" Type="http://schemas.openxmlformats.org/officeDocument/2006/relationships/tags" Target="../tags/tag152.xml"/><Relationship Id="rId40" Type="http://schemas.openxmlformats.org/officeDocument/2006/relationships/tags" Target="../tags/tag155.xml"/><Relationship Id="rId45" Type="http://schemas.openxmlformats.org/officeDocument/2006/relationships/tags" Target="../tags/tag160.xml"/><Relationship Id="rId53" Type="http://schemas.openxmlformats.org/officeDocument/2006/relationships/tags" Target="../tags/tag168.xml"/><Relationship Id="rId58" Type="http://schemas.openxmlformats.org/officeDocument/2006/relationships/tags" Target="../tags/tag173.xml"/><Relationship Id="rId66" Type="http://schemas.openxmlformats.org/officeDocument/2006/relationships/tags" Target="../tags/tag181.xml"/><Relationship Id="rId74" Type="http://schemas.openxmlformats.org/officeDocument/2006/relationships/tags" Target="../tags/tag189.xml"/><Relationship Id="rId79" Type="http://schemas.openxmlformats.org/officeDocument/2006/relationships/tags" Target="../tags/tag194.xml"/><Relationship Id="rId5" Type="http://schemas.openxmlformats.org/officeDocument/2006/relationships/tags" Target="../tags/tag120.xml"/><Relationship Id="rId61" Type="http://schemas.openxmlformats.org/officeDocument/2006/relationships/tags" Target="../tags/tag176.xml"/><Relationship Id="rId82" Type="http://schemas.openxmlformats.org/officeDocument/2006/relationships/slideLayout" Target="../slideLayouts/slideLayout7.xml"/><Relationship Id="rId10" Type="http://schemas.openxmlformats.org/officeDocument/2006/relationships/tags" Target="../tags/tag125.xml"/><Relationship Id="rId19" Type="http://schemas.openxmlformats.org/officeDocument/2006/relationships/tags" Target="../tags/tag134.xml"/><Relationship Id="rId31" Type="http://schemas.openxmlformats.org/officeDocument/2006/relationships/tags" Target="../tags/tag146.xml"/><Relationship Id="rId44" Type="http://schemas.openxmlformats.org/officeDocument/2006/relationships/tags" Target="../tags/tag159.xml"/><Relationship Id="rId52" Type="http://schemas.openxmlformats.org/officeDocument/2006/relationships/tags" Target="../tags/tag167.xml"/><Relationship Id="rId60" Type="http://schemas.openxmlformats.org/officeDocument/2006/relationships/tags" Target="../tags/tag175.xml"/><Relationship Id="rId65" Type="http://schemas.openxmlformats.org/officeDocument/2006/relationships/tags" Target="../tags/tag180.xml"/><Relationship Id="rId73" Type="http://schemas.openxmlformats.org/officeDocument/2006/relationships/tags" Target="../tags/tag188.xml"/><Relationship Id="rId78" Type="http://schemas.openxmlformats.org/officeDocument/2006/relationships/tags" Target="../tags/tag193.xml"/><Relationship Id="rId81" Type="http://schemas.openxmlformats.org/officeDocument/2006/relationships/tags" Target="../tags/tag196.xml"/><Relationship Id="rId4" Type="http://schemas.openxmlformats.org/officeDocument/2006/relationships/tags" Target="../tags/tag119.xml"/><Relationship Id="rId9" Type="http://schemas.openxmlformats.org/officeDocument/2006/relationships/tags" Target="../tags/tag124.xml"/><Relationship Id="rId14" Type="http://schemas.openxmlformats.org/officeDocument/2006/relationships/tags" Target="../tags/tag129.xml"/><Relationship Id="rId22" Type="http://schemas.openxmlformats.org/officeDocument/2006/relationships/tags" Target="../tags/tag137.xml"/><Relationship Id="rId27" Type="http://schemas.openxmlformats.org/officeDocument/2006/relationships/tags" Target="../tags/tag142.xml"/><Relationship Id="rId30" Type="http://schemas.openxmlformats.org/officeDocument/2006/relationships/tags" Target="../tags/tag145.xml"/><Relationship Id="rId35" Type="http://schemas.openxmlformats.org/officeDocument/2006/relationships/tags" Target="../tags/tag150.xml"/><Relationship Id="rId43" Type="http://schemas.openxmlformats.org/officeDocument/2006/relationships/tags" Target="../tags/tag158.xml"/><Relationship Id="rId48" Type="http://schemas.openxmlformats.org/officeDocument/2006/relationships/tags" Target="../tags/tag163.xml"/><Relationship Id="rId56" Type="http://schemas.openxmlformats.org/officeDocument/2006/relationships/tags" Target="../tags/tag171.xml"/><Relationship Id="rId64" Type="http://schemas.openxmlformats.org/officeDocument/2006/relationships/tags" Target="../tags/tag179.xml"/><Relationship Id="rId69" Type="http://schemas.openxmlformats.org/officeDocument/2006/relationships/tags" Target="../tags/tag184.xml"/><Relationship Id="rId77" Type="http://schemas.openxmlformats.org/officeDocument/2006/relationships/tags" Target="../tags/tag192.xml"/><Relationship Id="rId8" Type="http://schemas.openxmlformats.org/officeDocument/2006/relationships/tags" Target="../tags/tag123.xml"/><Relationship Id="rId51" Type="http://schemas.openxmlformats.org/officeDocument/2006/relationships/tags" Target="../tags/tag166.xml"/><Relationship Id="rId72" Type="http://schemas.openxmlformats.org/officeDocument/2006/relationships/tags" Target="../tags/tag187.xml"/><Relationship Id="rId80" Type="http://schemas.openxmlformats.org/officeDocument/2006/relationships/tags" Target="../tags/tag195.xml"/><Relationship Id="rId3" Type="http://schemas.openxmlformats.org/officeDocument/2006/relationships/tags" Target="../tags/tag118.xml"/><Relationship Id="rId12" Type="http://schemas.openxmlformats.org/officeDocument/2006/relationships/tags" Target="../tags/tag127.xml"/><Relationship Id="rId17" Type="http://schemas.openxmlformats.org/officeDocument/2006/relationships/tags" Target="../tags/tag132.xml"/><Relationship Id="rId25" Type="http://schemas.openxmlformats.org/officeDocument/2006/relationships/tags" Target="../tags/tag140.xml"/><Relationship Id="rId33" Type="http://schemas.openxmlformats.org/officeDocument/2006/relationships/tags" Target="../tags/tag148.xml"/><Relationship Id="rId38" Type="http://schemas.openxmlformats.org/officeDocument/2006/relationships/tags" Target="../tags/tag153.xml"/><Relationship Id="rId46" Type="http://schemas.openxmlformats.org/officeDocument/2006/relationships/tags" Target="../tags/tag161.xml"/><Relationship Id="rId59" Type="http://schemas.openxmlformats.org/officeDocument/2006/relationships/tags" Target="../tags/tag174.xml"/><Relationship Id="rId67" Type="http://schemas.openxmlformats.org/officeDocument/2006/relationships/tags" Target="../tags/tag182.xml"/><Relationship Id="rId20" Type="http://schemas.openxmlformats.org/officeDocument/2006/relationships/tags" Target="../tags/tag135.xml"/><Relationship Id="rId41" Type="http://schemas.openxmlformats.org/officeDocument/2006/relationships/tags" Target="../tags/tag156.xml"/><Relationship Id="rId54" Type="http://schemas.openxmlformats.org/officeDocument/2006/relationships/tags" Target="../tags/tag169.xml"/><Relationship Id="rId62" Type="http://schemas.openxmlformats.org/officeDocument/2006/relationships/tags" Target="../tags/tag177.xml"/><Relationship Id="rId70" Type="http://schemas.openxmlformats.org/officeDocument/2006/relationships/tags" Target="../tags/tag185.xml"/><Relationship Id="rId75" Type="http://schemas.openxmlformats.org/officeDocument/2006/relationships/tags" Target="../tags/tag190.xml"/><Relationship Id="rId83" Type="http://schemas.openxmlformats.org/officeDocument/2006/relationships/notesSlide" Target="../notesSlides/notesSlide27.xml"/><Relationship Id="rId1" Type="http://schemas.openxmlformats.org/officeDocument/2006/relationships/tags" Target="../tags/tag116.xml"/><Relationship Id="rId6" Type="http://schemas.openxmlformats.org/officeDocument/2006/relationships/tags" Target="../tags/tag121.xml"/><Relationship Id="rId15" Type="http://schemas.openxmlformats.org/officeDocument/2006/relationships/tags" Target="../tags/tag130.xml"/><Relationship Id="rId23" Type="http://schemas.openxmlformats.org/officeDocument/2006/relationships/tags" Target="../tags/tag138.xml"/><Relationship Id="rId28" Type="http://schemas.openxmlformats.org/officeDocument/2006/relationships/tags" Target="../tags/tag143.xml"/><Relationship Id="rId36" Type="http://schemas.openxmlformats.org/officeDocument/2006/relationships/tags" Target="../tags/tag151.xml"/><Relationship Id="rId49" Type="http://schemas.openxmlformats.org/officeDocument/2006/relationships/tags" Target="../tags/tag164.xml"/><Relationship Id="rId57" Type="http://schemas.openxmlformats.org/officeDocument/2006/relationships/tags" Target="../tags/tag17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tags" Target="../tags/tag204.xml"/><Relationship Id="rId13" Type="http://schemas.openxmlformats.org/officeDocument/2006/relationships/notesSlide" Target="../notesSlides/notesSlide29.xml"/><Relationship Id="rId3" Type="http://schemas.openxmlformats.org/officeDocument/2006/relationships/tags" Target="../tags/tag199.xml"/><Relationship Id="rId7" Type="http://schemas.openxmlformats.org/officeDocument/2006/relationships/tags" Target="../tags/tag203.xml"/><Relationship Id="rId12" Type="http://schemas.openxmlformats.org/officeDocument/2006/relationships/slideLayout" Target="../slideLayouts/slideLayout7.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11" Type="http://schemas.openxmlformats.org/officeDocument/2006/relationships/tags" Target="../tags/tag207.xml"/><Relationship Id="rId5" Type="http://schemas.openxmlformats.org/officeDocument/2006/relationships/tags" Target="../tags/tag201.xml"/><Relationship Id="rId10" Type="http://schemas.openxmlformats.org/officeDocument/2006/relationships/tags" Target="../tags/tag206.xml"/><Relationship Id="rId4" Type="http://schemas.openxmlformats.org/officeDocument/2006/relationships/tags" Target="../tags/tag200.xml"/><Relationship Id="rId9" Type="http://schemas.openxmlformats.org/officeDocument/2006/relationships/tags" Target="../tags/tag205.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tags" Target="../tags/tag215.xml"/><Relationship Id="rId13" Type="http://schemas.openxmlformats.org/officeDocument/2006/relationships/tags" Target="../tags/tag220.xml"/><Relationship Id="rId18" Type="http://schemas.openxmlformats.org/officeDocument/2006/relationships/tags" Target="../tags/tag225.xml"/><Relationship Id="rId3" Type="http://schemas.openxmlformats.org/officeDocument/2006/relationships/tags" Target="../tags/tag210.xml"/><Relationship Id="rId21" Type="http://schemas.openxmlformats.org/officeDocument/2006/relationships/slideLayout" Target="../slideLayouts/slideLayout7.xml"/><Relationship Id="rId7" Type="http://schemas.openxmlformats.org/officeDocument/2006/relationships/tags" Target="../tags/tag214.xml"/><Relationship Id="rId12" Type="http://schemas.openxmlformats.org/officeDocument/2006/relationships/tags" Target="../tags/tag219.xml"/><Relationship Id="rId17" Type="http://schemas.openxmlformats.org/officeDocument/2006/relationships/tags" Target="../tags/tag224.xml"/><Relationship Id="rId25" Type="http://schemas.openxmlformats.org/officeDocument/2006/relationships/image" Target="../media/image20.jpeg"/><Relationship Id="rId2" Type="http://schemas.openxmlformats.org/officeDocument/2006/relationships/tags" Target="../tags/tag209.xml"/><Relationship Id="rId16" Type="http://schemas.openxmlformats.org/officeDocument/2006/relationships/tags" Target="../tags/tag223.xml"/><Relationship Id="rId20" Type="http://schemas.openxmlformats.org/officeDocument/2006/relationships/tags" Target="../tags/tag227.xml"/><Relationship Id="rId1" Type="http://schemas.openxmlformats.org/officeDocument/2006/relationships/tags" Target="../tags/tag208.xml"/><Relationship Id="rId6" Type="http://schemas.openxmlformats.org/officeDocument/2006/relationships/tags" Target="../tags/tag213.xml"/><Relationship Id="rId11" Type="http://schemas.openxmlformats.org/officeDocument/2006/relationships/tags" Target="../tags/tag218.xml"/><Relationship Id="rId24" Type="http://schemas.openxmlformats.org/officeDocument/2006/relationships/image" Target="../media/image19.jpeg"/><Relationship Id="rId5" Type="http://schemas.openxmlformats.org/officeDocument/2006/relationships/tags" Target="../tags/tag212.xml"/><Relationship Id="rId15" Type="http://schemas.openxmlformats.org/officeDocument/2006/relationships/tags" Target="../tags/tag222.xml"/><Relationship Id="rId23" Type="http://schemas.openxmlformats.org/officeDocument/2006/relationships/image" Target="../media/image18.jpeg"/><Relationship Id="rId10" Type="http://schemas.openxmlformats.org/officeDocument/2006/relationships/tags" Target="../tags/tag217.xml"/><Relationship Id="rId19" Type="http://schemas.openxmlformats.org/officeDocument/2006/relationships/tags" Target="../tags/tag226.xml"/><Relationship Id="rId4" Type="http://schemas.openxmlformats.org/officeDocument/2006/relationships/tags" Target="../tags/tag211.xml"/><Relationship Id="rId9" Type="http://schemas.openxmlformats.org/officeDocument/2006/relationships/tags" Target="../tags/tag216.xml"/><Relationship Id="rId14" Type="http://schemas.openxmlformats.org/officeDocument/2006/relationships/tags" Target="../tags/tag221.xml"/><Relationship Id="rId2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 Id="rId5" Type="http://schemas.openxmlformats.org/officeDocument/2006/relationships/notesSlide" Target="../notesSlides/notesSlide33.xml"/><Relationship Id="rId4"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tags" Target="../tags/tag231.xml"/><Relationship Id="rId5" Type="http://schemas.openxmlformats.org/officeDocument/2006/relationships/notesSlide" Target="../notesSlides/notesSlide34.xml"/><Relationship Id="rId4"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tags" Target="../tags/tag246.xml"/><Relationship Id="rId18" Type="http://schemas.openxmlformats.org/officeDocument/2006/relationships/tags" Target="../tags/tag251.xml"/><Relationship Id="rId3" Type="http://schemas.openxmlformats.org/officeDocument/2006/relationships/tags" Target="../tags/tag236.xml"/><Relationship Id="rId21" Type="http://schemas.openxmlformats.org/officeDocument/2006/relationships/image" Target="../media/image21.jpeg"/><Relationship Id="rId7" Type="http://schemas.openxmlformats.org/officeDocument/2006/relationships/tags" Target="../tags/tag240.xml"/><Relationship Id="rId12" Type="http://schemas.openxmlformats.org/officeDocument/2006/relationships/tags" Target="../tags/tag245.xml"/><Relationship Id="rId17" Type="http://schemas.openxmlformats.org/officeDocument/2006/relationships/tags" Target="../tags/tag250.xml"/><Relationship Id="rId2" Type="http://schemas.openxmlformats.org/officeDocument/2006/relationships/tags" Target="../tags/tag235.xml"/><Relationship Id="rId16" Type="http://schemas.openxmlformats.org/officeDocument/2006/relationships/tags" Target="../tags/tag249.xml"/><Relationship Id="rId20" Type="http://schemas.openxmlformats.org/officeDocument/2006/relationships/notesSlide" Target="../notesSlides/notesSlide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tags" Target="../tags/tag244.xml"/><Relationship Id="rId5" Type="http://schemas.openxmlformats.org/officeDocument/2006/relationships/tags" Target="../tags/tag238.xml"/><Relationship Id="rId15" Type="http://schemas.openxmlformats.org/officeDocument/2006/relationships/tags" Target="../tags/tag248.xml"/><Relationship Id="rId10" Type="http://schemas.openxmlformats.org/officeDocument/2006/relationships/tags" Target="../tags/tag243.xml"/><Relationship Id="rId19" Type="http://schemas.openxmlformats.org/officeDocument/2006/relationships/slideLayout" Target="../slideLayouts/slideLayout7.xml"/><Relationship Id="rId4" Type="http://schemas.openxmlformats.org/officeDocument/2006/relationships/tags" Target="../tags/tag237.xml"/><Relationship Id="rId9" Type="http://schemas.openxmlformats.org/officeDocument/2006/relationships/tags" Target="../tags/tag242.xml"/><Relationship Id="rId14" Type="http://schemas.openxmlformats.org/officeDocument/2006/relationships/tags" Target="../tags/tag247.xml"/><Relationship Id="rId22"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9273"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p:nvPr/>
        </p:nvSpPr>
        <p:spPr bwMode="auto">
          <a:xfrm>
            <a:off x="9504853" y="464841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rot="21295875">
            <a:off x="-2227243" y="13154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KSO_Shape"/>
          <p:cNvSpPr/>
          <p:nvPr/>
        </p:nvSpPr>
        <p:spPr bwMode="auto">
          <a:xfrm rot="20322032">
            <a:off x="-2379643" y="11630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TextBox 10"/>
          <p:cNvSpPr txBox="1"/>
          <p:nvPr/>
        </p:nvSpPr>
        <p:spPr>
          <a:xfrm>
            <a:off x="3534131" y="3032974"/>
            <a:ext cx="7312771" cy="681212"/>
          </a:xfrm>
          <a:prstGeom prst="rect">
            <a:avLst/>
          </a:prstGeom>
          <a:noFill/>
        </p:spPr>
        <p:txBody>
          <a:bodyPr wrap="none" lIns="65024" tIns="32512" rIns="65024" bIns="32512">
            <a:spAutoFit/>
          </a:bodyPr>
          <a:lstStyle/>
          <a:p>
            <a:pPr algn="ctr">
              <a:buNone/>
            </a:pPr>
            <a:r>
              <a:rPr lang="zh-CN" altLang="en-US" sz="4000" cap="all" dirty="0" smtClean="0">
                <a:effectLst>
                  <a:glow rad="139700">
                    <a:srgbClr val="FFFFFF"/>
                  </a:glow>
                </a:effectLst>
                <a:latin typeface="微软雅黑" panose="020B0503020204020204" pitchFamily="34" charset="-122"/>
                <a:ea typeface="微软雅黑" panose="020B0503020204020204" pitchFamily="34" charset="-122"/>
                <a:cs typeface="Arial" panose="020B0604020202020204" pitchFamily="34" charset="0"/>
              </a:rPr>
              <a:t>红叶商务简约工作计划总结汇报</a:t>
            </a:r>
            <a:endParaRPr lang="zh-CN" altLang="en-US" sz="4000" cap="all" dirty="0">
              <a:effectLst>
                <a:glow rad="139700">
                  <a:srgbClr val="FFFFFF"/>
                </a:glo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矩形 259"/>
          <p:cNvSpPr>
            <a:spLocks noChangeArrowheads="1"/>
          </p:cNvSpPr>
          <p:nvPr/>
        </p:nvSpPr>
        <p:spPr bwMode="auto">
          <a:xfrm>
            <a:off x="5384874" y="1307622"/>
            <a:ext cx="358358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2000" b="1" cap="all" dirty="0" smtClean="0">
                <a:ln>
                  <a:solidFill>
                    <a:srgbClr val="EA0000"/>
                  </a:solidFill>
                </a:ln>
                <a:blipFill dpi="0" rotWithShape="1">
                  <a:blip r:embed="rId5">
                    <a:extLst>
                      <a:ext uri="{28A0092B-C50C-407E-A947-70E740481C1C}">
                        <a14:useLocalDpi xmlns:a14="http://schemas.microsoft.com/office/drawing/2010/main" val="0"/>
                      </a:ext>
                    </a:extLst>
                  </a:blip>
                  <a:srcRect/>
                  <a:stretch>
                    <a:fillRect/>
                  </a:stretch>
                </a:blipFill>
                <a:latin typeface="Script MT Bold" panose="03040602040607080904" pitchFamily="66" charset="0"/>
                <a:cs typeface="Arial" panose="020B0604020202020204" pitchFamily="34" charset="0"/>
              </a:rPr>
              <a:t>2018</a:t>
            </a:r>
            <a:endParaRPr lang="zh-CN" altLang="en-US" sz="12000" b="1" cap="all" dirty="0">
              <a:ln>
                <a:solidFill>
                  <a:srgbClr val="EA0000"/>
                </a:solidFill>
              </a:ln>
              <a:blipFill dpi="0" rotWithShape="1">
                <a:blip r:embed="rId5">
                  <a:extLst>
                    <a:ext uri="{28A0092B-C50C-407E-A947-70E740481C1C}">
                      <a14:useLocalDpi xmlns:a14="http://schemas.microsoft.com/office/drawing/2010/main" val="0"/>
                    </a:ext>
                  </a:extLst>
                </a:blip>
                <a:srcRect/>
                <a:stretch>
                  <a:fillRect/>
                </a:stretch>
              </a:blipFill>
              <a:latin typeface="Script MT Bold" panose="03040602040607080904" pitchFamily="66" charset="0"/>
              <a:cs typeface="Arial" panose="020B0604020202020204" pitchFamily="34" charset="0"/>
            </a:endParaRPr>
          </a:p>
        </p:txBody>
      </p:sp>
      <p:grpSp>
        <p:nvGrpSpPr>
          <p:cNvPr id="9" name="组合 8"/>
          <p:cNvGrpSpPr/>
          <p:nvPr/>
        </p:nvGrpSpPr>
        <p:grpSpPr>
          <a:xfrm>
            <a:off x="5666517" y="4658205"/>
            <a:ext cx="3048000" cy="266700"/>
            <a:chOff x="6858000" y="4933950"/>
            <a:chExt cx="3048000" cy="266700"/>
          </a:xfrm>
        </p:grpSpPr>
        <p:sp>
          <p:nvSpPr>
            <p:cNvPr id="10" name="矩形 9"/>
            <p:cNvSpPr/>
            <p:nvPr/>
          </p:nvSpPr>
          <p:spPr>
            <a:xfrm>
              <a:off x="6858000" y="4933950"/>
              <a:ext cx="1524000" cy="266700"/>
            </a:xfrm>
            <a:prstGeom prst="rect">
              <a:avLst/>
            </a:prstGeom>
            <a:solidFill>
              <a:srgbClr val="EA0000"/>
            </a:solid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汇报人</a:t>
              </a:r>
            </a:p>
          </p:txBody>
        </p:sp>
        <p:sp>
          <p:nvSpPr>
            <p:cNvPr id="11" name="矩形 10"/>
            <p:cNvSpPr/>
            <p:nvPr/>
          </p:nvSpPr>
          <p:spPr>
            <a:xfrm>
              <a:off x="8382000" y="4933950"/>
              <a:ext cx="1524000" cy="266700"/>
            </a:xfrm>
            <a:prstGeom prst="rect">
              <a:avLst/>
            </a:prstGeom>
            <a:solidFill>
              <a:schemeClr val="bg1"/>
            </a:solid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微软雅黑" panose="020B0503020204020204" pitchFamily="34" charset="-122"/>
                  <a:ea typeface="微软雅黑" panose="020B0503020204020204" pitchFamily="34" charset="-122"/>
                </a:rPr>
                <a:t>xxx</a:t>
              </a:r>
              <a:endParaRPr lang="zh-CN" altLang="en-US" sz="1400" dirty="0" smtClean="0">
                <a:solidFill>
                  <a:schemeClr val="tx1"/>
                </a:solidFill>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4616736" y="3819437"/>
            <a:ext cx="5147563"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适用于：工作计划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工作总结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项目介绍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融资介绍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商业计划</a:t>
            </a:r>
            <a:endParaRPr lang="zh-CN" altLang="en-US" sz="1400" dirty="0">
              <a:latin typeface="微软雅黑" panose="020B0503020204020204" pitchFamily="34" charset="-122"/>
              <a:ea typeface="微软雅黑" panose="020B0503020204020204" pitchFamily="34" charset="-122"/>
            </a:endParaRPr>
          </a:p>
        </p:txBody>
      </p:sp>
      <p:pic>
        <p:nvPicPr>
          <p:cNvPr id="2" name="大自然的轻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7219950"/>
            <a:ext cx="609600" cy="609600"/>
          </a:xfrm>
          <a:prstGeom prst="rect">
            <a:avLst/>
          </a:prstGeom>
        </p:spPr>
      </p:pic>
      <p:sp>
        <p:nvSpPr>
          <p:cNvPr id="15" name="文本框 14"/>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17" name="KSO_Shape"/>
          <p:cNvSpPr/>
          <p:nvPr/>
        </p:nvSpPr>
        <p:spPr bwMode="auto">
          <a:xfrm rot="2000689">
            <a:off x="10142161" y="435149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35)">
                                      <p:cBhvr>
                                        <p:cTn id="6" dur="1" fill="hold"/>
                                        <p:tgtEl>
                                          <p:spTgt spid="2"/>
                                        </p:tgtEl>
                                      </p:cBhvr>
                                    </p:cmd>
                                  </p:childTnLst>
                                </p:cTn>
                              </p:par>
                              <p:par>
                                <p:cTn id="7" presetID="2" presetClass="entr" presetSubtype="2"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fill="hold"/>
                                        <p:tgtEl>
                                          <p:spTgt spid="6"/>
                                        </p:tgtEl>
                                        <p:attrNameLst>
                                          <p:attrName>ppt_x</p:attrName>
                                        </p:attrNameLst>
                                      </p:cBhvr>
                                      <p:tavLst>
                                        <p:tav tm="0">
                                          <p:val>
                                            <p:strVal val="1+#ppt_w/2"/>
                                          </p:val>
                                        </p:tav>
                                        <p:tav tm="100000">
                                          <p:val>
                                            <p:strVal val="#ppt_x"/>
                                          </p:val>
                                        </p:tav>
                                      </p:tavLst>
                                    </p:anim>
                                    <p:anim calcmode="lin" valueType="num">
                                      <p:cBhvr additive="base">
                                        <p:cTn id="10" dur="500" fill="hold"/>
                                        <p:tgtEl>
                                          <p:spTgt spid="6"/>
                                        </p:tgtEl>
                                        <p:attrNameLst>
                                          <p:attrName>ppt_y</p:attrName>
                                        </p:attrNameLst>
                                      </p:cBhvr>
                                      <p:tavLst>
                                        <p:tav tm="0">
                                          <p:val>
                                            <p:strVal val="#ppt_y"/>
                                          </p:val>
                                        </p:tav>
                                        <p:tav tm="100000">
                                          <p:val>
                                            <p:strVal val="#ppt_y"/>
                                          </p:val>
                                        </p:tav>
                                      </p:tavLst>
                                    </p:anim>
                                  </p:childTnLst>
                                </p:cTn>
                              </p:par>
                              <p:par>
                                <p:cTn id="11" presetID="2" presetClass="entr" presetSubtype="2"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400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62">
                <p:cTn id="26" fill="hold" display="0">
                  <p:stCondLst>
                    <p:cond delay="indefinite"/>
                  </p:stCondLst>
                  <p:endCondLst>
                    <p:cond evt="onStopAudio" delay="0">
                      <p:tgtEl>
                        <p:sldTgt/>
                      </p:tgtEl>
                    </p:cond>
                  </p:endCondLst>
                </p:cTn>
                <p:tgtEl>
                  <p:spTgt spid="2"/>
                </p:tgtEl>
              </p:cMediaNode>
            </p:audio>
          </p:childTnLst>
        </p:cTn>
      </p:par>
    </p:tnLst>
    <p:bldLst>
      <p:bldP spid="6" grpId="0"/>
      <p:bldP spid="8" grpId="0"/>
      <p:bldP spid="12"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KSO_Shape"/>
          <p:cNvSpPr/>
          <p:nvPr/>
        </p:nvSpPr>
        <p:spPr bwMode="auto">
          <a:xfrm rot="20322032">
            <a:off x="-561434" y="1518279"/>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grpSp>
        <p:nvGrpSpPr>
          <p:cNvPr id="10" name="组合 9"/>
          <p:cNvGrpSpPr/>
          <p:nvPr/>
        </p:nvGrpSpPr>
        <p:grpSpPr>
          <a:xfrm>
            <a:off x="4299163" y="2236404"/>
            <a:ext cx="4319811" cy="497305"/>
            <a:chOff x="2855495" y="2518793"/>
            <a:chExt cx="6481010" cy="497305"/>
          </a:xfrm>
        </p:grpSpPr>
        <p:grpSp>
          <p:nvGrpSpPr>
            <p:cNvPr id="12" name="组合 11"/>
            <p:cNvGrpSpPr/>
            <p:nvPr/>
          </p:nvGrpSpPr>
          <p:grpSpPr>
            <a:xfrm>
              <a:off x="2855495" y="2518793"/>
              <a:ext cx="6481010" cy="497305"/>
              <a:chOff x="2855495" y="2277979"/>
              <a:chExt cx="6481010" cy="497305"/>
            </a:xfrm>
          </p:grpSpPr>
          <p:sp>
            <p:nvSpPr>
              <p:cNvPr id="14" name="文本框 13"/>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15" name="矩形 14"/>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Impact" panose="020B0806030902050204" pitchFamily="34" charset="0"/>
                  </a:rPr>
                  <a:t>Part 01</a:t>
                </a:r>
                <a:endParaRPr lang="zh-CN" altLang="en-US" dirty="0">
                  <a:solidFill>
                    <a:schemeClr val="bg1"/>
                  </a:solidFill>
                  <a:latin typeface="Impact" panose="020B0806030902050204" pitchFamily="34" charset="0"/>
                </a:endParaRPr>
              </a:p>
            </p:txBody>
          </p:sp>
        </p:grpSp>
        <p:sp>
          <p:nvSpPr>
            <p:cNvPr id="13" name="矩形 12"/>
            <p:cNvSpPr/>
            <p:nvPr/>
          </p:nvSpPr>
          <p:spPr>
            <a:xfrm>
              <a:off x="5178445" y="2582779"/>
              <a:ext cx="2673565"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年终工作概述</a:t>
              </a:r>
              <a:endParaRPr lang="zh-CN" altLang="en-US" dirty="0">
                <a:latin typeface="Franklin Gothic Medium" panose="020B0603020102020204" pitchFamily="34" charset="0"/>
                <a:ea typeface="微软雅黑" panose="020B0503020204020204" pitchFamily="34" charset="-122"/>
              </a:endParaRPr>
            </a:p>
          </p:txBody>
        </p:sp>
      </p:grpSp>
      <p:grpSp>
        <p:nvGrpSpPr>
          <p:cNvPr id="17" name="组合 16"/>
          <p:cNvGrpSpPr/>
          <p:nvPr/>
        </p:nvGrpSpPr>
        <p:grpSpPr>
          <a:xfrm>
            <a:off x="4299163" y="2896804"/>
            <a:ext cx="4319811" cy="497305"/>
            <a:chOff x="2855495" y="2518793"/>
            <a:chExt cx="6481010" cy="497305"/>
          </a:xfrm>
        </p:grpSpPr>
        <p:grpSp>
          <p:nvGrpSpPr>
            <p:cNvPr id="20" name="组合 19"/>
            <p:cNvGrpSpPr/>
            <p:nvPr/>
          </p:nvGrpSpPr>
          <p:grpSpPr>
            <a:xfrm>
              <a:off x="2855495" y="2518793"/>
              <a:ext cx="6481010" cy="497305"/>
              <a:chOff x="2855495" y="2277979"/>
              <a:chExt cx="6481010" cy="497305"/>
            </a:xfrm>
          </p:grpSpPr>
          <p:sp>
            <p:nvSpPr>
              <p:cNvPr id="23" name="文本框 22"/>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24" name="矩形 23"/>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02</a:t>
                </a:r>
                <a:endParaRPr lang="zh-CN" altLang="en-US" sz="1600" dirty="0">
                  <a:solidFill>
                    <a:schemeClr val="bg1"/>
                  </a:solidFill>
                  <a:latin typeface="Impact" panose="020B0806030902050204" pitchFamily="34" charset="0"/>
                </a:endParaRPr>
              </a:p>
            </p:txBody>
          </p:sp>
        </p:grpSp>
        <p:sp>
          <p:nvSpPr>
            <p:cNvPr id="21" name="矩形 20"/>
            <p:cNvSpPr/>
            <p:nvPr/>
          </p:nvSpPr>
          <p:spPr>
            <a:xfrm>
              <a:off x="5117921" y="2582779"/>
              <a:ext cx="2774658"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工作完成情况</a:t>
              </a:r>
              <a:endParaRPr lang="zh-CN" altLang="en-US" dirty="0">
                <a:latin typeface="Franklin Gothic Medium" panose="020B0603020102020204" pitchFamily="34" charset="0"/>
                <a:ea typeface="微软雅黑" panose="020B0503020204020204" pitchFamily="34" charset="-122"/>
              </a:endParaRPr>
            </a:p>
          </p:txBody>
        </p:sp>
      </p:grpSp>
      <p:grpSp>
        <p:nvGrpSpPr>
          <p:cNvPr id="26" name="组合 25"/>
          <p:cNvGrpSpPr/>
          <p:nvPr/>
        </p:nvGrpSpPr>
        <p:grpSpPr>
          <a:xfrm>
            <a:off x="4299163" y="3557204"/>
            <a:ext cx="4319811" cy="497305"/>
            <a:chOff x="2855495" y="2518793"/>
            <a:chExt cx="6481010" cy="497305"/>
          </a:xfrm>
        </p:grpSpPr>
        <p:grpSp>
          <p:nvGrpSpPr>
            <p:cNvPr id="29" name="组合 28"/>
            <p:cNvGrpSpPr/>
            <p:nvPr/>
          </p:nvGrpSpPr>
          <p:grpSpPr>
            <a:xfrm>
              <a:off x="2855495" y="2518793"/>
              <a:ext cx="6481010" cy="497305"/>
              <a:chOff x="2855495" y="2277979"/>
              <a:chExt cx="6481010" cy="497305"/>
            </a:xfrm>
          </p:grpSpPr>
          <p:sp>
            <p:nvSpPr>
              <p:cNvPr id="31" name="文本框 30"/>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32" name="矩形 31"/>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03</a:t>
                </a:r>
                <a:endParaRPr lang="zh-CN" altLang="en-US" sz="1600" dirty="0">
                  <a:solidFill>
                    <a:schemeClr val="bg1"/>
                  </a:solidFill>
                  <a:latin typeface="Impact" panose="020B0806030902050204" pitchFamily="34" charset="0"/>
                </a:endParaRPr>
              </a:p>
            </p:txBody>
          </p:sp>
        </p:grpSp>
        <p:sp>
          <p:nvSpPr>
            <p:cNvPr id="30" name="矩形 29"/>
            <p:cNvSpPr/>
            <p:nvPr/>
          </p:nvSpPr>
          <p:spPr>
            <a:xfrm>
              <a:off x="5158270" y="2582779"/>
              <a:ext cx="2690413"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项目进展介绍</a:t>
              </a:r>
              <a:endParaRPr lang="zh-CN" altLang="en-US" dirty="0">
                <a:latin typeface="Franklin Gothic Medium" panose="020B0603020102020204" pitchFamily="34" charset="0"/>
                <a:ea typeface="微软雅黑" panose="020B0503020204020204" pitchFamily="34" charset="-122"/>
              </a:endParaRPr>
            </a:p>
          </p:txBody>
        </p:sp>
      </p:grpSp>
      <p:grpSp>
        <p:nvGrpSpPr>
          <p:cNvPr id="35" name="组合 34"/>
          <p:cNvGrpSpPr/>
          <p:nvPr/>
        </p:nvGrpSpPr>
        <p:grpSpPr>
          <a:xfrm>
            <a:off x="4299163" y="4217604"/>
            <a:ext cx="4319811" cy="497305"/>
            <a:chOff x="2855495" y="2518793"/>
            <a:chExt cx="6481010" cy="497305"/>
          </a:xfrm>
        </p:grpSpPr>
        <p:grpSp>
          <p:nvGrpSpPr>
            <p:cNvPr id="37" name="组合 36"/>
            <p:cNvGrpSpPr/>
            <p:nvPr/>
          </p:nvGrpSpPr>
          <p:grpSpPr>
            <a:xfrm>
              <a:off x="2855495" y="2518793"/>
              <a:ext cx="6481010" cy="497305"/>
              <a:chOff x="2855495" y="2277979"/>
              <a:chExt cx="6481010" cy="497305"/>
            </a:xfrm>
          </p:grpSpPr>
          <p:sp>
            <p:nvSpPr>
              <p:cNvPr id="39" name="文本框 38"/>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40" name="矩形 39"/>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04</a:t>
                </a:r>
                <a:endParaRPr lang="zh-CN" altLang="en-US" sz="1600" dirty="0">
                  <a:solidFill>
                    <a:schemeClr val="bg1"/>
                  </a:solidFill>
                  <a:latin typeface="Impact" panose="020B0806030902050204" pitchFamily="34" charset="0"/>
                </a:endParaRPr>
              </a:p>
            </p:txBody>
          </p:sp>
        </p:grpSp>
        <p:sp>
          <p:nvSpPr>
            <p:cNvPr id="38" name="矩形 37"/>
            <p:cNvSpPr/>
            <p:nvPr/>
          </p:nvSpPr>
          <p:spPr>
            <a:xfrm>
              <a:off x="5097747" y="2582779"/>
              <a:ext cx="2724112"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工作问题与建议</a:t>
              </a:r>
              <a:endParaRPr lang="zh-CN" altLang="en-US" dirty="0">
                <a:latin typeface="Franklin Gothic Medium" panose="020B0603020102020204" pitchFamily="34" charset="0"/>
                <a:ea typeface="微软雅黑" panose="020B0503020204020204" pitchFamily="34" charset="-122"/>
              </a:endParaRPr>
            </a:p>
          </p:txBody>
        </p:sp>
      </p:grpSp>
      <p:grpSp>
        <p:nvGrpSpPr>
          <p:cNvPr id="42" name="组合 41"/>
          <p:cNvGrpSpPr/>
          <p:nvPr/>
        </p:nvGrpSpPr>
        <p:grpSpPr>
          <a:xfrm>
            <a:off x="4294563" y="4867545"/>
            <a:ext cx="4319811" cy="497305"/>
            <a:chOff x="2855495" y="2518793"/>
            <a:chExt cx="6481010" cy="497305"/>
          </a:xfrm>
        </p:grpSpPr>
        <p:grpSp>
          <p:nvGrpSpPr>
            <p:cNvPr id="44" name="组合 43"/>
            <p:cNvGrpSpPr/>
            <p:nvPr/>
          </p:nvGrpSpPr>
          <p:grpSpPr>
            <a:xfrm>
              <a:off x="2855495" y="2518793"/>
              <a:ext cx="6481010" cy="497305"/>
              <a:chOff x="2855495" y="2277979"/>
              <a:chExt cx="6481010" cy="497305"/>
            </a:xfrm>
          </p:grpSpPr>
          <p:sp>
            <p:nvSpPr>
              <p:cNvPr id="47" name="文本框 46"/>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48" name="矩形 47"/>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05</a:t>
                </a:r>
                <a:endParaRPr lang="zh-CN" altLang="en-US" sz="1600" dirty="0">
                  <a:solidFill>
                    <a:schemeClr val="bg1"/>
                  </a:solidFill>
                  <a:latin typeface="Impact" panose="020B0806030902050204" pitchFamily="34" charset="0"/>
                </a:endParaRPr>
              </a:p>
            </p:txBody>
          </p:sp>
        </p:grpSp>
        <p:sp>
          <p:nvSpPr>
            <p:cNvPr id="46" name="矩形 45"/>
            <p:cNvSpPr/>
            <p:nvPr/>
          </p:nvSpPr>
          <p:spPr>
            <a:xfrm>
              <a:off x="5138096" y="2582779"/>
              <a:ext cx="2724112"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明年工作计划</a:t>
              </a:r>
              <a:endParaRPr lang="zh-CN" altLang="en-US" dirty="0">
                <a:latin typeface="Franklin Gothic Medium" panose="020B0603020102020204" pitchFamily="34" charset="0"/>
                <a:ea typeface="微软雅黑" panose="020B0503020204020204" pitchFamily="34" charset="-122"/>
              </a:endParaRPr>
            </a:p>
          </p:txBody>
        </p:sp>
      </p:grpSp>
      <p:grpSp>
        <p:nvGrpSpPr>
          <p:cNvPr id="3" name="组合 2"/>
          <p:cNvGrpSpPr/>
          <p:nvPr/>
        </p:nvGrpSpPr>
        <p:grpSpPr>
          <a:xfrm>
            <a:off x="1226832" y="712846"/>
            <a:ext cx="2755095" cy="1263872"/>
            <a:chOff x="1226832" y="712846"/>
            <a:chExt cx="2755095" cy="1263872"/>
          </a:xfrm>
        </p:grpSpPr>
        <p:sp>
          <p:nvSpPr>
            <p:cNvPr id="34" name="Content Placeholder 2"/>
            <p:cNvSpPr txBox="1"/>
            <p:nvPr/>
          </p:nvSpPr>
          <p:spPr>
            <a:xfrm>
              <a:off x="1226832" y="712846"/>
              <a:ext cx="2755095" cy="1263872"/>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en-US" altLang="zh-CN" sz="8000" dirty="0" smtClean="0">
                  <a:solidFill>
                    <a:srgbClr val="EA0000"/>
                  </a:solidFill>
                  <a:latin typeface="微软雅黑" panose="020B0503020204020204" pitchFamily="34" charset="-122"/>
                  <a:ea typeface="微软雅黑" panose="020B0503020204020204" pitchFamily="34" charset="-122"/>
                  <a:cs typeface="+mn-ea"/>
                  <a:sym typeface="+mn-lt"/>
                </a:rPr>
                <a:t>C</a:t>
              </a:r>
              <a:r>
                <a:rPr lang="en-US" altLang="zh-CN" sz="2000" dirty="0" smtClean="0">
                  <a:solidFill>
                    <a:srgbClr val="EA0000"/>
                  </a:solidFill>
                  <a:latin typeface="微软雅黑" panose="020B0503020204020204" pitchFamily="34" charset="-122"/>
                  <a:ea typeface="微软雅黑" panose="020B0503020204020204" pitchFamily="34" charset="-122"/>
                  <a:cs typeface="+mn-ea"/>
                  <a:sym typeface="+mn-lt"/>
                </a:rPr>
                <a:t>ONTENTS</a:t>
              </a:r>
              <a:endParaRPr lang="en-US" sz="2000" dirty="0">
                <a:solidFill>
                  <a:srgbClr val="EA0000"/>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2520242" y="864205"/>
              <a:ext cx="1127232" cy="584775"/>
            </a:xfrm>
            <a:prstGeom prst="rect">
              <a:avLst/>
            </a:prstGeom>
          </p:spPr>
          <p:txBody>
            <a:bodyPr wrap="none">
              <a:spAutoFit/>
            </a:bodyPr>
            <a:lstStyle/>
            <a:p>
              <a:pPr algn="ctr">
                <a:spcBef>
                  <a:spcPts val="0"/>
                </a:spcBef>
                <a:spcAft>
                  <a:spcPts val="0"/>
                </a:spcAft>
              </a:pPr>
              <a:r>
                <a:rPr lang="zh-CN" altLang="en-US" sz="3200" dirty="0">
                  <a:solidFill>
                    <a:srgbClr val="EA0000"/>
                  </a:solidFill>
                  <a:latin typeface="微软雅黑" panose="020B0503020204020204" pitchFamily="34" charset="-122"/>
                  <a:ea typeface="微软雅黑" panose="020B0503020204020204" pitchFamily="34" charset="-122"/>
                  <a:cs typeface="+mn-ea"/>
                  <a:sym typeface="+mn-lt"/>
                </a:rPr>
                <a:t>目 录</a:t>
              </a:r>
              <a:endParaRPr lang="en-US" altLang="zh-CN" sz="3200" dirty="0">
                <a:solidFill>
                  <a:srgbClr val="EA0000"/>
                </a:solidFill>
                <a:latin typeface="微软雅黑" panose="020B0503020204020204" pitchFamily="34" charset="-122"/>
                <a:ea typeface="微软雅黑" panose="020B0503020204020204" pitchFamily="34" charset="-122"/>
                <a:cs typeface="+mn-ea"/>
                <a:sym typeface="+mn-lt"/>
              </a:endParaRPr>
            </a:p>
          </p:txBody>
        </p:sp>
      </p:grpSp>
      <p:sp>
        <p:nvSpPr>
          <p:cNvPr id="50" name="KSO_Shape"/>
          <p:cNvSpPr/>
          <p:nvPr/>
        </p:nvSpPr>
        <p:spPr bwMode="auto">
          <a:xfrm>
            <a:off x="10622138" y="2483435"/>
            <a:ext cx="2112488" cy="1806177"/>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1" name="KSO_Shape"/>
          <p:cNvSpPr/>
          <p:nvPr/>
        </p:nvSpPr>
        <p:spPr bwMode="auto">
          <a:xfrm rot="2000689">
            <a:off x="11243414" y="2509488"/>
            <a:ext cx="1897170" cy="176641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1+#ppt_w/2"/>
                                          </p:val>
                                        </p:tav>
                                        <p:tav tm="100000">
                                          <p:val>
                                            <p:strVal val="#ppt_x"/>
                                          </p:val>
                                        </p:tav>
                                      </p:tavLst>
                                    </p:anim>
                                    <p:anim calcmode="lin" valueType="num">
                                      <p:cBhvr additive="base">
                                        <p:cTn id="32"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1500"/>
                                  </p:stCondLst>
                                  <p:childTnLst>
                                    <p:animEffect transition="out" filter="fade">
                                      <p:cBhvr>
                                        <p:cTn id="36" dur="500"/>
                                        <p:tgtEl>
                                          <p:spTgt spid="22"/>
                                        </p:tgtEl>
                                      </p:cBhvr>
                                    </p:animEffect>
                                    <p:set>
                                      <p:cBhvr>
                                        <p:cTn id="3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EA0000"/>
                </a:solidFill>
                <a:latin typeface="Franklin Gothic Medium" panose="020B0603020102020204" pitchFamily="34" charset="0"/>
                <a:ea typeface="微软雅黑" panose="020B0503020204020204" pitchFamily="34" charset="-122"/>
              </a:rPr>
              <a:t>年终工作概述</a:t>
            </a: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87189" y="1466412"/>
            <a:ext cx="1617622"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01</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53988" y="2030506"/>
            <a:ext cx="4442012" cy="3361766"/>
          </a:xfrm>
          <a:prstGeom prst="rect">
            <a:avLst/>
          </a:prstGeom>
          <a:solidFill>
            <a:srgbClr val="EA0000"/>
          </a:solid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1653988" y="2743199"/>
            <a:ext cx="4442012" cy="270285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Content Placeholder 2"/>
          <p:cNvSpPr txBox="1"/>
          <p:nvPr/>
        </p:nvSpPr>
        <p:spPr>
          <a:xfrm>
            <a:off x="7026602" y="2198309"/>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6504901" y="3057977"/>
            <a:ext cx="3997252" cy="69249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504901" y="3909624"/>
            <a:ext cx="3997252" cy="69249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745534" y="2195464"/>
            <a:ext cx="2236510" cy="400110"/>
          </a:xfrm>
          <a:prstGeom prst="rect">
            <a:avLst/>
          </a:prstGeom>
          <a:ln>
            <a:solidFill>
              <a:srgbClr val="EA0000"/>
            </a:solidFill>
          </a:ln>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点击此处添加标题</a:t>
            </a:r>
          </a:p>
        </p:txBody>
      </p:sp>
      <p:sp>
        <p:nvSpPr>
          <p:cNvPr id="16" name="矩形 15"/>
          <p:cNvSpPr/>
          <p:nvPr/>
        </p:nvSpPr>
        <p:spPr>
          <a:xfrm>
            <a:off x="6509383" y="4828506"/>
            <a:ext cx="3997252" cy="69249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1154" y="2102617"/>
            <a:ext cx="681318" cy="6002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1500"/>
                                  </p:stCondLst>
                                  <p:childTnLst>
                                    <p:animEffect transition="out" filter="fade">
                                      <p:cBhvr>
                                        <p:cTn id="48" dur="500"/>
                                        <p:tgtEl>
                                          <p:spTgt spid="22"/>
                                        </p:tgtEl>
                                      </p:cBhvr>
                                    </p:animEffect>
                                    <p:set>
                                      <p:cBhvr>
                                        <p:cTn id="4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p:bldP spid="2" grpId="0" animBg="1"/>
      <p:bldP spid="10" grpId="0"/>
      <p:bldP spid="11" grpId="0"/>
      <p:bldP spid="12" grpId="0"/>
      <p:bldP spid="4"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SO_Shape"/>
          <p:cNvSpPr/>
          <p:nvPr/>
        </p:nvSpPr>
        <p:spPr bwMode="auto">
          <a:xfrm rot="18871666">
            <a:off x="4602079" y="2118618"/>
            <a:ext cx="2987842" cy="2987842"/>
          </a:xfrm>
          <a:custGeom>
            <a:avLst/>
            <a:gdLst/>
            <a:ahLst/>
            <a:cxnLst/>
            <a:rect l="0" t="0" r="r" b="b"/>
            <a:pathLst>
              <a:path w="1774826" h="1774825">
                <a:moveTo>
                  <a:pt x="875381" y="0"/>
                </a:moveTo>
                <a:lnTo>
                  <a:pt x="887413" y="0"/>
                </a:lnTo>
                <a:lnTo>
                  <a:pt x="899445" y="0"/>
                </a:lnTo>
                <a:lnTo>
                  <a:pt x="911160" y="635"/>
                </a:lnTo>
                <a:lnTo>
                  <a:pt x="922559" y="1905"/>
                </a:lnTo>
                <a:lnTo>
                  <a:pt x="933958" y="3492"/>
                </a:lnTo>
                <a:lnTo>
                  <a:pt x="945357" y="5397"/>
                </a:lnTo>
                <a:lnTo>
                  <a:pt x="956122" y="7937"/>
                </a:lnTo>
                <a:lnTo>
                  <a:pt x="966888" y="11112"/>
                </a:lnTo>
                <a:lnTo>
                  <a:pt x="977337" y="15240"/>
                </a:lnTo>
                <a:lnTo>
                  <a:pt x="987785" y="19367"/>
                </a:lnTo>
                <a:lnTo>
                  <a:pt x="997601" y="24130"/>
                </a:lnTo>
                <a:lnTo>
                  <a:pt x="1007417" y="29527"/>
                </a:lnTo>
                <a:lnTo>
                  <a:pt x="1016916" y="35877"/>
                </a:lnTo>
                <a:lnTo>
                  <a:pt x="1025781" y="42227"/>
                </a:lnTo>
                <a:lnTo>
                  <a:pt x="1034964" y="50165"/>
                </a:lnTo>
                <a:lnTo>
                  <a:pt x="1042880" y="57785"/>
                </a:lnTo>
                <a:lnTo>
                  <a:pt x="1051112" y="66992"/>
                </a:lnTo>
                <a:lnTo>
                  <a:pt x="1059028" y="76200"/>
                </a:lnTo>
                <a:lnTo>
                  <a:pt x="1066310" y="86677"/>
                </a:lnTo>
                <a:lnTo>
                  <a:pt x="1072960" y="97472"/>
                </a:lnTo>
                <a:lnTo>
                  <a:pt x="1079609" y="109220"/>
                </a:lnTo>
                <a:lnTo>
                  <a:pt x="1085308" y="122237"/>
                </a:lnTo>
                <a:lnTo>
                  <a:pt x="1091008" y="135255"/>
                </a:lnTo>
                <a:lnTo>
                  <a:pt x="1096074" y="149860"/>
                </a:lnTo>
                <a:lnTo>
                  <a:pt x="1100823" y="164465"/>
                </a:lnTo>
                <a:lnTo>
                  <a:pt x="1105256" y="180657"/>
                </a:lnTo>
                <a:lnTo>
                  <a:pt x="1108739" y="197167"/>
                </a:lnTo>
                <a:lnTo>
                  <a:pt x="1111589" y="215265"/>
                </a:lnTo>
                <a:lnTo>
                  <a:pt x="1114439" y="233680"/>
                </a:lnTo>
                <a:lnTo>
                  <a:pt x="1116338" y="253365"/>
                </a:lnTo>
                <a:lnTo>
                  <a:pt x="1117921" y="274002"/>
                </a:lnTo>
                <a:lnTo>
                  <a:pt x="1118555" y="295275"/>
                </a:lnTo>
                <a:lnTo>
                  <a:pt x="1119188" y="317817"/>
                </a:lnTo>
                <a:lnTo>
                  <a:pt x="1118555" y="329247"/>
                </a:lnTo>
                <a:lnTo>
                  <a:pt x="1118238" y="340995"/>
                </a:lnTo>
                <a:lnTo>
                  <a:pt x="1117605" y="353060"/>
                </a:lnTo>
                <a:lnTo>
                  <a:pt x="1116338" y="364490"/>
                </a:lnTo>
                <a:lnTo>
                  <a:pt x="1114755" y="376555"/>
                </a:lnTo>
                <a:lnTo>
                  <a:pt x="1113172" y="388302"/>
                </a:lnTo>
                <a:lnTo>
                  <a:pt x="1111272" y="400367"/>
                </a:lnTo>
                <a:lnTo>
                  <a:pt x="1109056" y="412432"/>
                </a:lnTo>
                <a:lnTo>
                  <a:pt x="1106523" y="424815"/>
                </a:lnTo>
                <a:lnTo>
                  <a:pt x="1103990" y="436880"/>
                </a:lnTo>
                <a:lnTo>
                  <a:pt x="1097657" y="461645"/>
                </a:lnTo>
                <a:lnTo>
                  <a:pt x="1090691" y="485775"/>
                </a:lnTo>
                <a:lnTo>
                  <a:pt x="1083092" y="510223"/>
                </a:lnTo>
                <a:lnTo>
                  <a:pt x="1074543" y="534353"/>
                </a:lnTo>
                <a:lnTo>
                  <a:pt x="1065044" y="558483"/>
                </a:lnTo>
                <a:lnTo>
                  <a:pt x="1055861" y="582295"/>
                </a:lnTo>
                <a:lnTo>
                  <a:pt x="1045729" y="605473"/>
                </a:lnTo>
                <a:lnTo>
                  <a:pt x="1035280" y="628333"/>
                </a:lnTo>
                <a:lnTo>
                  <a:pt x="1024831" y="650875"/>
                </a:lnTo>
                <a:lnTo>
                  <a:pt x="1013749" y="673101"/>
                </a:lnTo>
                <a:lnTo>
                  <a:pt x="1002984" y="694373"/>
                </a:lnTo>
                <a:lnTo>
                  <a:pt x="992218" y="715011"/>
                </a:lnTo>
                <a:lnTo>
                  <a:pt x="981769" y="734696"/>
                </a:lnTo>
                <a:lnTo>
                  <a:pt x="970687" y="753746"/>
                </a:lnTo>
                <a:lnTo>
                  <a:pt x="960872" y="771526"/>
                </a:lnTo>
                <a:lnTo>
                  <a:pt x="940924" y="804228"/>
                </a:lnTo>
                <a:lnTo>
                  <a:pt x="923509" y="832803"/>
                </a:lnTo>
                <a:lnTo>
                  <a:pt x="908627" y="855663"/>
                </a:lnTo>
                <a:lnTo>
                  <a:pt x="897545" y="872808"/>
                </a:lnTo>
                <a:lnTo>
                  <a:pt x="888284" y="886158"/>
                </a:lnTo>
                <a:lnTo>
                  <a:pt x="901701" y="876604"/>
                </a:lnTo>
                <a:lnTo>
                  <a:pt x="918846" y="865159"/>
                </a:lnTo>
                <a:lnTo>
                  <a:pt x="942023" y="850534"/>
                </a:lnTo>
                <a:lnTo>
                  <a:pt x="969963" y="832411"/>
                </a:lnTo>
                <a:lnTo>
                  <a:pt x="1002983" y="813017"/>
                </a:lnTo>
                <a:lnTo>
                  <a:pt x="1020763" y="802526"/>
                </a:lnTo>
                <a:lnTo>
                  <a:pt x="1039813" y="792034"/>
                </a:lnTo>
                <a:lnTo>
                  <a:pt x="1059498" y="780906"/>
                </a:lnTo>
                <a:lnTo>
                  <a:pt x="1080136" y="770096"/>
                </a:lnTo>
                <a:lnTo>
                  <a:pt x="1101408" y="759287"/>
                </a:lnTo>
                <a:lnTo>
                  <a:pt x="1123316" y="748795"/>
                </a:lnTo>
                <a:lnTo>
                  <a:pt x="1145858" y="737667"/>
                </a:lnTo>
                <a:lnTo>
                  <a:pt x="1168718" y="727493"/>
                </a:lnTo>
                <a:lnTo>
                  <a:pt x="1192531" y="717637"/>
                </a:lnTo>
                <a:lnTo>
                  <a:pt x="1216343" y="707781"/>
                </a:lnTo>
                <a:lnTo>
                  <a:pt x="1239838" y="698879"/>
                </a:lnTo>
                <a:lnTo>
                  <a:pt x="1264603" y="690295"/>
                </a:lnTo>
                <a:lnTo>
                  <a:pt x="1288733" y="682346"/>
                </a:lnTo>
                <a:lnTo>
                  <a:pt x="1313181" y="675352"/>
                </a:lnTo>
                <a:lnTo>
                  <a:pt x="1337628" y="669311"/>
                </a:lnTo>
                <a:lnTo>
                  <a:pt x="1349693" y="666450"/>
                </a:lnTo>
                <a:lnTo>
                  <a:pt x="1361758" y="664224"/>
                </a:lnTo>
                <a:lnTo>
                  <a:pt x="1373823" y="661681"/>
                </a:lnTo>
                <a:lnTo>
                  <a:pt x="1385888" y="659773"/>
                </a:lnTo>
                <a:lnTo>
                  <a:pt x="1397953" y="657865"/>
                </a:lnTo>
                <a:lnTo>
                  <a:pt x="1410018" y="656594"/>
                </a:lnTo>
                <a:lnTo>
                  <a:pt x="1421766" y="655640"/>
                </a:lnTo>
                <a:lnTo>
                  <a:pt x="1433513" y="654686"/>
                </a:lnTo>
                <a:lnTo>
                  <a:pt x="1444943" y="654050"/>
                </a:lnTo>
                <a:lnTo>
                  <a:pt x="1456691" y="654050"/>
                </a:lnTo>
                <a:lnTo>
                  <a:pt x="1479233" y="654368"/>
                </a:lnTo>
                <a:lnTo>
                  <a:pt x="1500823" y="655004"/>
                </a:lnTo>
                <a:lnTo>
                  <a:pt x="1521461" y="656594"/>
                </a:lnTo>
                <a:lnTo>
                  <a:pt x="1540828" y="658501"/>
                </a:lnTo>
                <a:lnTo>
                  <a:pt x="1559561" y="661363"/>
                </a:lnTo>
                <a:lnTo>
                  <a:pt x="1577023" y="664542"/>
                </a:lnTo>
                <a:lnTo>
                  <a:pt x="1593851" y="668039"/>
                </a:lnTo>
                <a:lnTo>
                  <a:pt x="1609726" y="672173"/>
                </a:lnTo>
                <a:lnTo>
                  <a:pt x="1624966" y="676942"/>
                </a:lnTo>
                <a:lnTo>
                  <a:pt x="1639253" y="682028"/>
                </a:lnTo>
                <a:lnTo>
                  <a:pt x="1652588" y="687433"/>
                </a:lnTo>
                <a:lnTo>
                  <a:pt x="1664971" y="693792"/>
                </a:lnTo>
                <a:lnTo>
                  <a:pt x="1677036" y="699833"/>
                </a:lnTo>
                <a:lnTo>
                  <a:pt x="1687831" y="706827"/>
                </a:lnTo>
                <a:lnTo>
                  <a:pt x="1697991" y="714458"/>
                </a:lnTo>
                <a:lnTo>
                  <a:pt x="1707833" y="722088"/>
                </a:lnTo>
                <a:lnTo>
                  <a:pt x="1716406" y="730037"/>
                </a:lnTo>
                <a:lnTo>
                  <a:pt x="1724661" y="738621"/>
                </a:lnTo>
                <a:lnTo>
                  <a:pt x="1731963" y="747523"/>
                </a:lnTo>
                <a:lnTo>
                  <a:pt x="1738949" y="756425"/>
                </a:lnTo>
                <a:lnTo>
                  <a:pt x="1744663" y="765963"/>
                </a:lnTo>
                <a:lnTo>
                  <a:pt x="1750061" y="775501"/>
                </a:lnTo>
                <a:lnTo>
                  <a:pt x="1755141" y="785675"/>
                </a:lnTo>
                <a:lnTo>
                  <a:pt x="1759586" y="795849"/>
                </a:lnTo>
                <a:lnTo>
                  <a:pt x="1763396" y="806659"/>
                </a:lnTo>
                <a:lnTo>
                  <a:pt x="1766571" y="817151"/>
                </a:lnTo>
                <a:lnTo>
                  <a:pt x="1768793" y="828596"/>
                </a:lnTo>
                <a:lnTo>
                  <a:pt x="1771333" y="839406"/>
                </a:lnTo>
                <a:lnTo>
                  <a:pt x="1772921" y="851170"/>
                </a:lnTo>
                <a:lnTo>
                  <a:pt x="1773873" y="862933"/>
                </a:lnTo>
                <a:lnTo>
                  <a:pt x="1774826" y="874697"/>
                </a:lnTo>
                <a:lnTo>
                  <a:pt x="1774826" y="886778"/>
                </a:lnTo>
                <a:lnTo>
                  <a:pt x="1774826" y="898860"/>
                </a:lnTo>
                <a:lnTo>
                  <a:pt x="1773873" y="910305"/>
                </a:lnTo>
                <a:lnTo>
                  <a:pt x="1772921" y="922069"/>
                </a:lnTo>
                <a:lnTo>
                  <a:pt x="1771333" y="933515"/>
                </a:lnTo>
                <a:lnTo>
                  <a:pt x="1768793" y="944642"/>
                </a:lnTo>
                <a:lnTo>
                  <a:pt x="1766571" y="956088"/>
                </a:lnTo>
                <a:lnTo>
                  <a:pt x="1763396" y="966580"/>
                </a:lnTo>
                <a:lnTo>
                  <a:pt x="1759586" y="977072"/>
                </a:lnTo>
                <a:lnTo>
                  <a:pt x="1755141" y="987563"/>
                </a:lnTo>
                <a:lnTo>
                  <a:pt x="1750061" y="997737"/>
                </a:lnTo>
                <a:lnTo>
                  <a:pt x="1744663" y="1007593"/>
                </a:lnTo>
                <a:lnTo>
                  <a:pt x="1738949" y="1016813"/>
                </a:lnTo>
                <a:lnTo>
                  <a:pt x="1731963" y="1025716"/>
                </a:lnTo>
                <a:lnTo>
                  <a:pt x="1724661" y="1034618"/>
                </a:lnTo>
                <a:lnTo>
                  <a:pt x="1716406" y="1043202"/>
                </a:lnTo>
                <a:lnTo>
                  <a:pt x="1707833" y="1051150"/>
                </a:lnTo>
                <a:lnTo>
                  <a:pt x="1697991" y="1058781"/>
                </a:lnTo>
                <a:lnTo>
                  <a:pt x="1687831" y="1066411"/>
                </a:lnTo>
                <a:lnTo>
                  <a:pt x="1677036" y="1073406"/>
                </a:lnTo>
                <a:lnTo>
                  <a:pt x="1664971" y="1079446"/>
                </a:lnTo>
                <a:lnTo>
                  <a:pt x="1652588" y="1085805"/>
                </a:lnTo>
                <a:lnTo>
                  <a:pt x="1639253" y="1091210"/>
                </a:lnTo>
                <a:lnTo>
                  <a:pt x="1624966" y="1096297"/>
                </a:lnTo>
                <a:lnTo>
                  <a:pt x="1609726" y="1101066"/>
                </a:lnTo>
                <a:lnTo>
                  <a:pt x="1593851" y="1105199"/>
                </a:lnTo>
                <a:lnTo>
                  <a:pt x="1577023" y="1108696"/>
                </a:lnTo>
                <a:lnTo>
                  <a:pt x="1559561" y="1111876"/>
                </a:lnTo>
                <a:lnTo>
                  <a:pt x="1540828" y="1114737"/>
                </a:lnTo>
                <a:lnTo>
                  <a:pt x="1521461" y="1116645"/>
                </a:lnTo>
                <a:lnTo>
                  <a:pt x="1500823" y="1118234"/>
                </a:lnTo>
                <a:lnTo>
                  <a:pt x="1479233" y="1118870"/>
                </a:lnTo>
                <a:lnTo>
                  <a:pt x="1456691" y="1119188"/>
                </a:lnTo>
                <a:lnTo>
                  <a:pt x="1444943" y="1119188"/>
                </a:lnTo>
                <a:lnTo>
                  <a:pt x="1433513" y="1118552"/>
                </a:lnTo>
                <a:lnTo>
                  <a:pt x="1421766" y="1117599"/>
                </a:lnTo>
                <a:lnTo>
                  <a:pt x="1410018" y="1116645"/>
                </a:lnTo>
                <a:lnTo>
                  <a:pt x="1397953" y="1115373"/>
                </a:lnTo>
                <a:lnTo>
                  <a:pt x="1385888" y="1113465"/>
                </a:lnTo>
                <a:lnTo>
                  <a:pt x="1373823" y="1111558"/>
                </a:lnTo>
                <a:lnTo>
                  <a:pt x="1361758" y="1109650"/>
                </a:lnTo>
                <a:lnTo>
                  <a:pt x="1349693" y="1106789"/>
                </a:lnTo>
                <a:lnTo>
                  <a:pt x="1337628" y="1104245"/>
                </a:lnTo>
                <a:lnTo>
                  <a:pt x="1313181" y="1097887"/>
                </a:lnTo>
                <a:lnTo>
                  <a:pt x="1288733" y="1090892"/>
                </a:lnTo>
                <a:lnTo>
                  <a:pt x="1264603" y="1082944"/>
                </a:lnTo>
                <a:lnTo>
                  <a:pt x="1239838" y="1074359"/>
                </a:lnTo>
                <a:lnTo>
                  <a:pt x="1216343" y="1065457"/>
                </a:lnTo>
                <a:lnTo>
                  <a:pt x="1192531" y="1055919"/>
                </a:lnTo>
                <a:lnTo>
                  <a:pt x="1168718" y="1045745"/>
                </a:lnTo>
                <a:lnTo>
                  <a:pt x="1145858" y="1035571"/>
                </a:lnTo>
                <a:lnTo>
                  <a:pt x="1123316" y="1024444"/>
                </a:lnTo>
                <a:lnTo>
                  <a:pt x="1101408" y="1013634"/>
                </a:lnTo>
                <a:lnTo>
                  <a:pt x="1080136" y="1002824"/>
                </a:lnTo>
                <a:lnTo>
                  <a:pt x="1059498" y="992332"/>
                </a:lnTo>
                <a:lnTo>
                  <a:pt x="1039813" y="981205"/>
                </a:lnTo>
                <a:lnTo>
                  <a:pt x="1020763" y="970395"/>
                </a:lnTo>
                <a:lnTo>
                  <a:pt x="1002983" y="960221"/>
                </a:lnTo>
                <a:lnTo>
                  <a:pt x="969963" y="940509"/>
                </a:lnTo>
                <a:lnTo>
                  <a:pt x="942023" y="923023"/>
                </a:lnTo>
                <a:lnTo>
                  <a:pt x="918846" y="908080"/>
                </a:lnTo>
                <a:lnTo>
                  <a:pt x="901701" y="896316"/>
                </a:lnTo>
                <a:lnTo>
                  <a:pt x="887714" y="886979"/>
                </a:lnTo>
                <a:lnTo>
                  <a:pt x="887413" y="887413"/>
                </a:lnTo>
                <a:lnTo>
                  <a:pt x="897545" y="901705"/>
                </a:lnTo>
                <a:lnTo>
                  <a:pt x="908627" y="918856"/>
                </a:lnTo>
                <a:lnTo>
                  <a:pt x="923509" y="941724"/>
                </a:lnTo>
                <a:lnTo>
                  <a:pt x="940924" y="969674"/>
                </a:lnTo>
                <a:lnTo>
                  <a:pt x="960872" y="1003024"/>
                </a:lnTo>
                <a:lnTo>
                  <a:pt x="970687" y="1020810"/>
                </a:lnTo>
                <a:lnTo>
                  <a:pt x="981769" y="1039867"/>
                </a:lnTo>
                <a:lnTo>
                  <a:pt x="992218" y="1059241"/>
                </a:lnTo>
                <a:lnTo>
                  <a:pt x="1002984" y="1079886"/>
                </a:lnTo>
                <a:lnTo>
                  <a:pt x="1013749" y="1101484"/>
                </a:lnTo>
                <a:lnTo>
                  <a:pt x="1024831" y="1123082"/>
                </a:lnTo>
                <a:lnTo>
                  <a:pt x="1035280" y="1145632"/>
                </a:lnTo>
                <a:lnTo>
                  <a:pt x="1045729" y="1168818"/>
                </a:lnTo>
                <a:lnTo>
                  <a:pt x="1055861" y="1192639"/>
                </a:lnTo>
                <a:lnTo>
                  <a:pt x="1065044" y="1216143"/>
                </a:lnTo>
                <a:lnTo>
                  <a:pt x="1074543" y="1239964"/>
                </a:lnTo>
                <a:lnTo>
                  <a:pt x="1083092" y="1264420"/>
                </a:lnTo>
                <a:lnTo>
                  <a:pt x="1090691" y="1288558"/>
                </a:lnTo>
                <a:lnTo>
                  <a:pt x="1097657" y="1313332"/>
                </a:lnTo>
                <a:lnTo>
                  <a:pt x="1103990" y="1337789"/>
                </a:lnTo>
                <a:lnTo>
                  <a:pt x="1106523" y="1349858"/>
                </a:lnTo>
                <a:lnTo>
                  <a:pt x="1109056" y="1362245"/>
                </a:lnTo>
                <a:lnTo>
                  <a:pt x="1111272" y="1374314"/>
                </a:lnTo>
                <a:lnTo>
                  <a:pt x="1113172" y="1386384"/>
                </a:lnTo>
                <a:lnTo>
                  <a:pt x="1114755" y="1398135"/>
                </a:lnTo>
                <a:lnTo>
                  <a:pt x="1116338" y="1410205"/>
                </a:lnTo>
                <a:lnTo>
                  <a:pt x="1117605" y="1421956"/>
                </a:lnTo>
                <a:lnTo>
                  <a:pt x="1118238" y="1434026"/>
                </a:lnTo>
                <a:lnTo>
                  <a:pt x="1118555" y="1445460"/>
                </a:lnTo>
                <a:lnTo>
                  <a:pt x="1119188" y="1456894"/>
                </a:lnTo>
                <a:lnTo>
                  <a:pt x="1118555" y="1479444"/>
                </a:lnTo>
                <a:lnTo>
                  <a:pt x="1117921" y="1500724"/>
                </a:lnTo>
                <a:lnTo>
                  <a:pt x="1116338" y="1521369"/>
                </a:lnTo>
                <a:lnTo>
                  <a:pt x="1114439" y="1541061"/>
                </a:lnTo>
                <a:lnTo>
                  <a:pt x="1111589" y="1559483"/>
                </a:lnTo>
                <a:lnTo>
                  <a:pt x="1108739" y="1577269"/>
                </a:lnTo>
                <a:lnTo>
                  <a:pt x="1105256" y="1594421"/>
                </a:lnTo>
                <a:lnTo>
                  <a:pt x="1100823" y="1609984"/>
                </a:lnTo>
                <a:lnTo>
                  <a:pt x="1096074" y="1624911"/>
                </a:lnTo>
                <a:lnTo>
                  <a:pt x="1091008" y="1639522"/>
                </a:lnTo>
                <a:lnTo>
                  <a:pt x="1085308" y="1652544"/>
                </a:lnTo>
                <a:lnTo>
                  <a:pt x="1079609" y="1665248"/>
                </a:lnTo>
                <a:lnTo>
                  <a:pt x="1072960" y="1677318"/>
                </a:lnTo>
                <a:lnTo>
                  <a:pt x="1066310" y="1688117"/>
                </a:lnTo>
                <a:lnTo>
                  <a:pt x="1059028" y="1698280"/>
                </a:lnTo>
                <a:lnTo>
                  <a:pt x="1051112" y="1708126"/>
                </a:lnTo>
                <a:lnTo>
                  <a:pt x="1042880" y="1716384"/>
                </a:lnTo>
                <a:lnTo>
                  <a:pt x="1034964" y="1724642"/>
                </a:lnTo>
                <a:lnTo>
                  <a:pt x="1025781" y="1732265"/>
                </a:lnTo>
                <a:lnTo>
                  <a:pt x="1016916" y="1739252"/>
                </a:lnTo>
                <a:lnTo>
                  <a:pt x="1007417" y="1744970"/>
                </a:lnTo>
                <a:lnTo>
                  <a:pt x="997601" y="1750369"/>
                </a:lnTo>
                <a:lnTo>
                  <a:pt x="987785" y="1755451"/>
                </a:lnTo>
                <a:lnTo>
                  <a:pt x="977337" y="1759897"/>
                </a:lnTo>
                <a:lnTo>
                  <a:pt x="966888" y="1763391"/>
                </a:lnTo>
                <a:lnTo>
                  <a:pt x="956122" y="1766885"/>
                </a:lnTo>
                <a:lnTo>
                  <a:pt x="945357" y="1769108"/>
                </a:lnTo>
                <a:lnTo>
                  <a:pt x="933958" y="1771331"/>
                </a:lnTo>
                <a:lnTo>
                  <a:pt x="922559" y="1772920"/>
                </a:lnTo>
                <a:lnTo>
                  <a:pt x="911160" y="1774190"/>
                </a:lnTo>
                <a:lnTo>
                  <a:pt x="899445" y="1774508"/>
                </a:lnTo>
                <a:lnTo>
                  <a:pt x="887413" y="1774825"/>
                </a:lnTo>
                <a:lnTo>
                  <a:pt x="875381" y="1774508"/>
                </a:lnTo>
                <a:lnTo>
                  <a:pt x="863666" y="1774190"/>
                </a:lnTo>
                <a:lnTo>
                  <a:pt x="851950" y="1772920"/>
                </a:lnTo>
                <a:lnTo>
                  <a:pt x="840551" y="1771331"/>
                </a:lnTo>
                <a:lnTo>
                  <a:pt x="829469" y="1769108"/>
                </a:lnTo>
                <a:lnTo>
                  <a:pt x="818387" y="1766885"/>
                </a:lnTo>
                <a:lnTo>
                  <a:pt x="807305" y="1763391"/>
                </a:lnTo>
                <a:lnTo>
                  <a:pt x="796856" y="1759897"/>
                </a:lnTo>
                <a:lnTo>
                  <a:pt x="786724" y="1755451"/>
                </a:lnTo>
                <a:lnTo>
                  <a:pt x="776908" y="1750369"/>
                </a:lnTo>
                <a:lnTo>
                  <a:pt x="767093" y="1744970"/>
                </a:lnTo>
                <a:lnTo>
                  <a:pt x="757594" y="1739252"/>
                </a:lnTo>
                <a:lnTo>
                  <a:pt x="748411" y="1732265"/>
                </a:lnTo>
                <a:lnTo>
                  <a:pt x="739862" y="1724642"/>
                </a:lnTo>
                <a:lnTo>
                  <a:pt x="731313" y="1716384"/>
                </a:lnTo>
                <a:lnTo>
                  <a:pt x="723081" y="1708126"/>
                </a:lnTo>
                <a:lnTo>
                  <a:pt x="715798" y="1698280"/>
                </a:lnTo>
                <a:lnTo>
                  <a:pt x="708516" y="1688117"/>
                </a:lnTo>
                <a:lnTo>
                  <a:pt x="701550" y="1677318"/>
                </a:lnTo>
                <a:lnTo>
                  <a:pt x="694900" y="1665248"/>
                </a:lnTo>
                <a:lnTo>
                  <a:pt x="689201" y="1652544"/>
                </a:lnTo>
                <a:lnTo>
                  <a:pt x="683502" y="1639522"/>
                </a:lnTo>
                <a:lnTo>
                  <a:pt x="678119" y="1624911"/>
                </a:lnTo>
                <a:lnTo>
                  <a:pt x="673369" y="1609984"/>
                </a:lnTo>
                <a:lnTo>
                  <a:pt x="669570" y="1594421"/>
                </a:lnTo>
                <a:lnTo>
                  <a:pt x="665770" y="1577269"/>
                </a:lnTo>
                <a:lnTo>
                  <a:pt x="662604" y="1559483"/>
                </a:lnTo>
                <a:lnTo>
                  <a:pt x="660387" y="1541061"/>
                </a:lnTo>
                <a:lnTo>
                  <a:pt x="657854" y="1521369"/>
                </a:lnTo>
                <a:lnTo>
                  <a:pt x="656904" y="1500724"/>
                </a:lnTo>
                <a:lnTo>
                  <a:pt x="655638" y="1479444"/>
                </a:lnTo>
                <a:lnTo>
                  <a:pt x="655638" y="1456894"/>
                </a:lnTo>
                <a:lnTo>
                  <a:pt x="655638" y="1445460"/>
                </a:lnTo>
                <a:lnTo>
                  <a:pt x="655954" y="1434026"/>
                </a:lnTo>
                <a:lnTo>
                  <a:pt x="656904" y="1421956"/>
                </a:lnTo>
                <a:lnTo>
                  <a:pt x="657854" y="1410205"/>
                </a:lnTo>
                <a:lnTo>
                  <a:pt x="659438" y="1398135"/>
                </a:lnTo>
                <a:lnTo>
                  <a:pt x="661021" y="1386384"/>
                </a:lnTo>
                <a:lnTo>
                  <a:pt x="662921" y="1374314"/>
                </a:lnTo>
                <a:lnTo>
                  <a:pt x="665454" y="1362245"/>
                </a:lnTo>
                <a:lnTo>
                  <a:pt x="667987" y="1349858"/>
                </a:lnTo>
                <a:lnTo>
                  <a:pt x="670836" y="1337789"/>
                </a:lnTo>
                <a:lnTo>
                  <a:pt x="677169" y="1313332"/>
                </a:lnTo>
                <a:lnTo>
                  <a:pt x="684135" y="1288558"/>
                </a:lnTo>
                <a:lnTo>
                  <a:pt x="691734" y="1264420"/>
                </a:lnTo>
                <a:lnTo>
                  <a:pt x="700283" y="1239964"/>
                </a:lnTo>
                <a:lnTo>
                  <a:pt x="709149" y="1216143"/>
                </a:lnTo>
                <a:lnTo>
                  <a:pt x="718965" y="1192639"/>
                </a:lnTo>
                <a:lnTo>
                  <a:pt x="729097" y="1168818"/>
                </a:lnTo>
                <a:lnTo>
                  <a:pt x="739229" y="1145632"/>
                </a:lnTo>
                <a:lnTo>
                  <a:pt x="749678" y="1123082"/>
                </a:lnTo>
                <a:lnTo>
                  <a:pt x="760443" y="1101484"/>
                </a:lnTo>
                <a:lnTo>
                  <a:pt x="771209" y="1079886"/>
                </a:lnTo>
                <a:lnTo>
                  <a:pt x="782291" y="1059241"/>
                </a:lnTo>
                <a:lnTo>
                  <a:pt x="793057" y="1039867"/>
                </a:lnTo>
                <a:lnTo>
                  <a:pt x="803505" y="1020810"/>
                </a:lnTo>
                <a:lnTo>
                  <a:pt x="813954" y="1003024"/>
                </a:lnTo>
                <a:lnTo>
                  <a:pt x="833585" y="969674"/>
                </a:lnTo>
                <a:lnTo>
                  <a:pt x="851317" y="941724"/>
                </a:lnTo>
                <a:lnTo>
                  <a:pt x="865882" y="918856"/>
                </a:lnTo>
                <a:lnTo>
                  <a:pt x="877281" y="901705"/>
                </a:lnTo>
                <a:lnTo>
                  <a:pt x="887413" y="887413"/>
                </a:lnTo>
                <a:lnTo>
                  <a:pt x="887112" y="886979"/>
                </a:lnTo>
                <a:lnTo>
                  <a:pt x="873125" y="896316"/>
                </a:lnTo>
                <a:lnTo>
                  <a:pt x="855981" y="908080"/>
                </a:lnTo>
                <a:lnTo>
                  <a:pt x="832803" y="923023"/>
                </a:lnTo>
                <a:lnTo>
                  <a:pt x="804545" y="940509"/>
                </a:lnTo>
                <a:lnTo>
                  <a:pt x="771843" y="960221"/>
                </a:lnTo>
                <a:lnTo>
                  <a:pt x="753745" y="970395"/>
                </a:lnTo>
                <a:lnTo>
                  <a:pt x="734695" y="981205"/>
                </a:lnTo>
                <a:lnTo>
                  <a:pt x="715010" y="992332"/>
                </a:lnTo>
                <a:lnTo>
                  <a:pt x="694373" y="1002824"/>
                </a:lnTo>
                <a:lnTo>
                  <a:pt x="673418" y="1013634"/>
                </a:lnTo>
                <a:lnTo>
                  <a:pt x="651193" y="1024444"/>
                </a:lnTo>
                <a:lnTo>
                  <a:pt x="628650" y="1035571"/>
                </a:lnTo>
                <a:lnTo>
                  <a:pt x="605473" y="1045745"/>
                </a:lnTo>
                <a:lnTo>
                  <a:pt x="582295" y="1055919"/>
                </a:lnTo>
                <a:lnTo>
                  <a:pt x="558483" y="1065457"/>
                </a:lnTo>
                <a:lnTo>
                  <a:pt x="534353" y="1074359"/>
                </a:lnTo>
                <a:lnTo>
                  <a:pt x="510223" y="1082944"/>
                </a:lnTo>
                <a:lnTo>
                  <a:pt x="485775" y="1090892"/>
                </a:lnTo>
                <a:lnTo>
                  <a:pt x="461328" y="1097887"/>
                </a:lnTo>
                <a:lnTo>
                  <a:pt x="437198" y="1104245"/>
                </a:lnTo>
                <a:lnTo>
                  <a:pt x="424498" y="1106789"/>
                </a:lnTo>
                <a:lnTo>
                  <a:pt x="412432" y="1109650"/>
                </a:lnTo>
                <a:lnTo>
                  <a:pt x="400367" y="1111558"/>
                </a:lnTo>
                <a:lnTo>
                  <a:pt x="388302" y="1113465"/>
                </a:lnTo>
                <a:lnTo>
                  <a:pt x="376237" y="1115373"/>
                </a:lnTo>
                <a:lnTo>
                  <a:pt x="364807" y="1116645"/>
                </a:lnTo>
                <a:lnTo>
                  <a:pt x="352742" y="1117599"/>
                </a:lnTo>
                <a:lnTo>
                  <a:pt x="340995" y="1118552"/>
                </a:lnTo>
                <a:lnTo>
                  <a:pt x="329247" y="1119188"/>
                </a:lnTo>
                <a:lnTo>
                  <a:pt x="317500" y="1119188"/>
                </a:lnTo>
                <a:lnTo>
                  <a:pt x="295275" y="1118870"/>
                </a:lnTo>
                <a:lnTo>
                  <a:pt x="274002" y="1118234"/>
                </a:lnTo>
                <a:lnTo>
                  <a:pt x="253365" y="1116645"/>
                </a:lnTo>
                <a:lnTo>
                  <a:pt x="233997" y="1114737"/>
                </a:lnTo>
                <a:lnTo>
                  <a:pt x="215265" y="1111876"/>
                </a:lnTo>
                <a:lnTo>
                  <a:pt x="197485" y="1108696"/>
                </a:lnTo>
                <a:lnTo>
                  <a:pt x="180657" y="1105199"/>
                </a:lnTo>
                <a:lnTo>
                  <a:pt x="164782" y="1101066"/>
                </a:lnTo>
                <a:lnTo>
                  <a:pt x="149860" y="1096297"/>
                </a:lnTo>
                <a:lnTo>
                  <a:pt x="135572" y="1091210"/>
                </a:lnTo>
                <a:lnTo>
                  <a:pt x="122237" y="1085805"/>
                </a:lnTo>
                <a:lnTo>
                  <a:pt x="109537" y="1079446"/>
                </a:lnTo>
                <a:lnTo>
                  <a:pt x="97790" y="1073406"/>
                </a:lnTo>
                <a:lnTo>
                  <a:pt x="86677" y="1066411"/>
                </a:lnTo>
                <a:lnTo>
                  <a:pt x="76835" y="1058781"/>
                </a:lnTo>
                <a:lnTo>
                  <a:pt x="66992" y="1051150"/>
                </a:lnTo>
                <a:lnTo>
                  <a:pt x="58102" y="1043202"/>
                </a:lnTo>
                <a:lnTo>
                  <a:pt x="50165" y="1034618"/>
                </a:lnTo>
                <a:lnTo>
                  <a:pt x="42862" y="1025716"/>
                </a:lnTo>
                <a:lnTo>
                  <a:pt x="35877" y="1016813"/>
                </a:lnTo>
                <a:lnTo>
                  <a:pt x="29527" y="1007593"/>
                </a:lnTo>
                <a:lnTo>
                  <a:pt x="24130" y="997737"/>
                </a:lnTo>
                <a:lnTo>
                  <a:pt x="19367" y="987563"/>
                </a:lnTo>
                <a:lnTo>
                  <a:pt x="15240" y="977072"/>
                </a:lnTo>
                <a:lnTo>
                  <a:pt x="11430" y="966580"/>
                </a:lnTo>
                <a:lnTo>
                  <a:pt x="8255" y="956088"/>
                </a:lnTo>
                <a:lnTo>
                  <a:pt x="5397" y="944642"/>
                </a:lnTo>
                <a:lnTo>
                  <a:pt x="3492" y="933515"/>
                </a:lnTo>
                <a:lnTo>
                  <a:pt x="1905" y="922069"/>
                </a:lnTo>
                <a:lnTo>
                  <a:pt x="952" y="910305"/>
                </a:lnTo>
                <a:lnTo>
                  <a:pt x="0" y="898860"/>
                </a:lnTo>
                <a:lnTo>
                  <a:pt x="0" y="886778"/>
                </a:lnTo>
                <a:lnTo>
                  <a:pt x="0" y="874697"/>
                </a:lnTo>
                <a:lnTo>
                  <a:pt x="952" y="862933"/>
                </a:lnTo>
                <a:lnTo>
                  <a:pt x="1905" y="851170"/>
                </a:lnTo>
                <a:lnTo>
                  <a:pt x="3492" y="839406"/>
                </a:lnTo>
                <a:lnTo>
                  <a:pt x="5397" y="828596"/>
                </a:lnTo>
                <a:lnTo>
                  <a:pt x="8255" y="817151"/>
                </a:lnTo>
                <a:lnTo>
                  <a:pt x="11430" y="806659"/>
                </a:lnTo>
                <a:lnTo>
                  <a:pt x="15240" y="795849"/>
                </a:lnTo>
                <a:lnTo>
                  <a:pt x="19367" y="785675"/>
                </a:lnTo>
                <a:lnTo>
                  <a:pt x="24130" y="775501"/>
                </a:lnTo>
                <a:lnTo>
                  <a:pt x="29527" y="765963"/>
                </a:lnTo>
                <a:lnTo>
                  <a:pt x="35877" y="756425"/>
                </a:lnTo>
                <a:lnTo>
                  <a:pt x="42862" y="747523"/>
                </a:lnTo>
                <a:lnTo>
                  <a:pt x="50165" y="738621"/>
                </a:lnTo>
                <a:lnTo>
                  <a:pt x="58102" y="730037"/>
                </a:lnTo>
                <a:lnTo>
                  <a:pt x="66992" y="722088"/>
                </a:lnTo>
                <a:lnTo>
                  <a:pt x="76835" y="714458"/>
                </a:lnTo>
                <a:lnTo>
                  <a:pt x="86677" y="706827"/>
                </a:lnTo>
                <a:lnTo>
                  <a:pt x="97790" y="699833"/>
                </a:lnTo>
                <a:lnTo>
                  <a:pt x="109537" y="693792"/>
                </a:lnTo>
                <a:lnTo>
                  <a:pt x="122237" y="687433"/>
                </a:lnTo>
                <a:lnTo>
                  <a:pt x="135572" y="682028"/>
                </a:lnTo>
                <a:lnTo>
                  <a:pt x="149860" y="676942"/>
                </a:lnTo>
                <a:lnTo>
                  <a:pt x="164782" y="672173"/>
                </a:lnTo>
                <a:lnTo>
                  <a:pt x="180657" y="668039"/>
                </a:lnTo>
                <a:lnTo>
                  <a:pt x="197485" y="664542"/>
                </a:lnTo>
                <a:lnTo>
                  <a:pt x="215265" y="661363"/>
                </a:lnTo>
                <a:lnTo>
                  <a:pt x="233997" y="658501"/>
                </a:lnTo>
                <a:lnTo>
                  <a:pt x="253365" y="656594"/>
                </a:lnTo>
                <a:lnTo>
                  <a:pt x="274002" y="655004"/>
                </a:lnTo>
                <a:lnTo>
                  <a:pt x="295275" y="654368"/>
                </a:lnTo>
                <a:lnTo>
                  <a:pt x="317500" y="654050"/>
                </a:lnTo>
                <a:lnTo>
                  <a:pt x="329247" y="654050"/>
                </a:lnTo>
                <a:lnTo>
                  <a:pt x="340995" y="654686"/>
                </a:lnTo>
                <a:lnTo>
                  <a:pt x="352742" y="655640"/>
                </a:lnTo>
                <a:lnTo>
                  <a:pt x="364807" y="656594"/>
                </a:lnTo>
                <a:lnTo>
                  <a:pt x="376237" y="657865"/>
                </a:lnTo>
                <a:lnTo>
                  <a:pt x="388302" y="659773"/>
                </a:lnTo>
                <a:lnTo>
                  <a:pt x="400367" y="661681"/>
                </a:lnTo>
                <a:lnTo>
                  <a:pt x="412432" y="664224"/>
                </a:lnTo>
                <a:lnTo>
                  <a:pt x="424498" y="666450"/>
                </a:lnTo>
                <a:lnTo>
                  <a:pt x="437198" y="669311"/>
                </a:lnTo>
                <a:lnTo>
                  <a:pt x="461328" y="675352"/>
                </a:lnTo>
                <a:lnTo>
                  <a:pt x="485775" y="682346"/>
                </a:lnTo>
                <a:lnTo>
                  <a:pt x="510223" y="690295"/>
                </a:lnTo>
                <a:lnTo>
                  <a:pt x="534353" y="698879"/>
                </a:lnTo>
                <a:lnTo>
                  <a:pt x="558483" y="707781"/>
                </a:lnTo>
                <a:lnTo>
                  <a:pt x="582295" y="717637"/>
                </a:lnTo>
                <a:lnTo>
                  <a:pt x="605473" y="727493"/>
                </a:lnTo>
                <a:lnTo>
                  <a:pt x="628650" y="737667"/>
                </a:lnTo>
                <a:lnTo>
                  <a:pt x="651193" y="748795"/>
                </a:lnTo>
                <a:lnTo>
                  <a:pt x="673418" y="759287"/>
                </a:lnTo>
                <a:lnTo>
                  <a:pt x="694373" y="770096"/>
                </a:lnTo>
                <a:lnTo>
                  <a:pt x="715010" y="780906"/>
                </a:lnTo>
                <a:lnTo>
                  <a:pt x="734695" y="792034"/>
                </a:lnTo>
                <a:lnTo>
                  <a:pt x="753745" y="802526"/>
                </a:lnTo>
                <a:lnTo>
                  <a:pt x="771843" y="813017"/>
                </a:lnTo>
                <a:lnTo>
                  <a:pt x="804545" y="832411"/>
                </a:lnTo>
                <a:lnTo>
                  <a:pt x="832803" y="850534"/>
                </a:lnTo>
                <a:lnTo>
                  <a:pt x="855981" y="865159"/>
                </a:lnTo>
                <a:lnTo>
                  <a:pt x="873125" y="876604"/>
                </a:lnTo>
                <a:lnTo>
                  <a:pt x="886542" y="886158"/>
                </a:lnTo>
                <a:lnTo>
                  <a:pt x="877281" y="872808"/>
                </a:lnTo>
                <a:lnTo>
                  <a:pt x="865882" y="855663"/>
                </a:lnTo>
                <a:lnTo>
                  <a:pt x="851317" y="832803"/>
                </a:lnTo>
                <a:lnTo>
                  <a:pt x="833585" y="804228"/>
                </a:lnTo>
                <a:lnTo>
                  <a:pt x="813954" y="771526"/>
                </a:lnTo>
                <a:lnTo>
                  <a:pt x="803505" y="753746"/>
                </a:lnTo>
                <a:lnTo>
                  <a:pt x="793057" y="734696"/>
                </a:lnTo>
                <a:lnTo>
                  <a:pt x="782291" y="715011"/>
                </a:lnTo>
                <a:lnTo>
                  <a:pt x="771209" y="694373"/>
                </a:lnTo>
                <a:lnTo>
                  <a:pt x="760443" y="673101"/>
                </a:lnTo>
                <a:lnTo>
                  <a:pt x="749678" y="650875"/>
                </a:lnTo>
                <a:lnTo>
                  <a:pt x="739229" y="628333"/>
                </a:lnTo>
                <a:lnTo>
                  <a:pt x="729097" y="605473"/>
                </a:lnTo>
                <a:lnTo>
                  <a:pt x="718965" y="582295"/>
                </a:lnTo>
                <a:lnTo>
                  <a:pt x="709149" y="558483"/>
                </a:lnTo>
                <a:lnTo>
                  <a:pt x="700283" y="534353"/>
                </a:lnTo>
                <a:lnTo>
                  <a:pt x="691734" y="510223"/>
                </a:lnTo>
                <a:lnTo>
                  <a:pt x="684135" y="485775"/>
                </a:lnTo>
                <a:lnTo>
                  <a:pt x="677169" y="461645"/>
                </a:lnTo>
                <a:lnTo>
                  <a:pt x="670836" y="436880"/>
                </a:lnTo>
                <a:lnTo>
                  <a:pt x="667987" y="424815"/>
                </a:lnTo>
                <a:lnTo>
                  <a:pt x="665454" y="412432"/>
                </a:lnTo>
                <a:lnTo>
                  <a:pt x="662921" y="400367"/>
                </a:lnTo>
                <a:lnTo>
                  <a:pt x="661021" y="388302"/>
                </a:lnTo>
                <a:lnTo>
                  <a:pt x="659438" y="376555"/>
                </a:lnTo>
                <a:lnTo>
                  <a:pt x="657854" y="364490"/>
                </a:lnTo>
                <a:lnTo>
                  <a:pt x="656904" y="353060"/>
                </a:lnTo>
                <a:lnTo>
                  <a:pt x="655954" y="340995"/>
                </a:lnTo>
                <a:lnTo>
                  <a:pt x="655638" y="329247"/>
                </a:lnTo>
                <a:lnTo>
                  <a:pt x="655638" y="317817"/>
                </a:lnTo>
                <a:lnTo>
                  <a:pt x="655638" y="295275"/>
                </a:lnTo>
                <a:lnTo>
                  <a:pt x="656904" y="274002"/>
                </a:lnTo>
                <a:lnTo>
                  <a:pt x="657854" y="253365"/>
                </a:lnTo>
                <a:lnTo>
                  <a:pt x="660387" y="233680"/>
                </a:lnTo>
                <a:lnTo>
                  <a:pt x="662604" y="215265"/>
                </a:lnTo>
                <a:lnTo>
                  <a:pt x="665770" y="197167"/>
                </a:lnTo>
                <a:lnTo>
                  <a:pt x="669570" y="180657"/>
                </a:lnTo>
                <a:lnTo>
                  <a:pt x="673369" y="164465"/>
                </a:lnTo>
                <a:lnTo>
                  <a:pt x="678119" y="149860"/>
                </a:lnTo>
                <a:lnTo>
                  <a:pt x="683502" y="135255"/>
                </a:lnTo>
                <a:lnTo>
                  <a:pt x="689201" y="122237"/>
                </a:lnTo>
                <a:lnTo>
                  <a:pt x="694900" y="109220"/>
                </a:lnTo>
                <a:lnTo>
                  <a:pt x="701550" y="97472"/>
                </a:lnTo>
                <a:lnTo>
                  <a:pt x="708516" y="86677"/>
                </a:lnTo>
                <a:lnTo>
                  <a:pt x="715798" y="76200"/>
                </a:lnTo>
                <a:lnTo>
                  <a:pt x="723081" y="66992"/>
                </a:lnTo>
                <a:lnTo>
                  <a:pt x="731313" y="57785"/>
                </a:lnTo>
                <a:lnTo>
                  <a:pt x="739862" y="50165"/>
                </a:lnTo>
                <a:lnTo>
                  <a:pt x="748411" y="42227"/>
                </a:lnTo>
                <a:lnTo>
                  <a:pt x="757594" y="35877"/>
                </a:lnTo>
                <a:lnTo>
                  <a:pt x="767093" y="29527"/>
                </a:lnTo>
                <a:lnTo>
                  <a:pt x="776908" y="24130"/>
                </a:lnTo>
                <a:lnTo>
                  <a:pt x="786724" y="19367"/>
                </a:lnTo>
                <a:lnTo>
                  <a:pt x="796856" y="15240"/>
                </a:lnTo>
                <a:lnTo>
                  <a:pt x="807305" y="11112"/>
                </a:lnTo>
                <a:lnTo>
                  <a:pt x="818387" y="7937"/>
                </a:lnTo>
                <a:lnTo>
                  <a:pt x="829469" y="5397"/>
                </a:lnTo>
                <a:lnTo>
                  <a:pt x="840551" y="3492"/>
                </a:lnTo>
                <a:lnTo>
                  <a:pt x="851950" y="1905"/>
                </a:lnTo>
                <a:lnTo>
                  <a:pt x="863666" y="635"/>
                </a:lnTo>
                <a:lnTo>
                  <a:pt x="875381" y="0"/>
                </a:lnTo>
                <a:close/>
              </a:path>
            </a:pathLst>
          </a:custGeom>
          <a:solidFill>
            <a:schemeClr val="accent6">
              <a:lumMod val="20000"/>
              <a:lumOff val="8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9" name="KSO_Shape"/>
          <p:cNvSpPr/>
          <p:nvPr/>
        </p:nvSpPr>
        <p:spPr bwMode="auto">
          <a:xfrm>
            <a:off x="4602079" y="2127583"/>
            <a:ext cx="2987842" cy="2987842"/>
          </a:xfrm>
          <a:custGeom>
            <a:avLst/>
            <a:gdLst/>
            <a:ahLst/>
            <a:cxnLst/>
            <a:rect l="0" t="0" r="r" b="b"/>
            <a:pathLst>
              <a:path w="1774826" h="1774825">
                <a:moveTo>
                  <a:pt x="875381" y="0"/>
                </a:moveTo>
                <a:lnTo>
                  <a:pt x="887413" y="0"/>
                </a:lnTo>
                <a:lnTo>
                  <a:pt x="899445" y="0"/>
                </a:lnTo>
                <a:lnTo>
                  <a:pt x="911160" y="635"/>
                </a:lnTo>
                <a:lnTo>
                  <a:pt x="922559" y="1905"/>
                </a:lnTo>
                <a:lnTo>
                  <a:pt x="933958" y="3492"/>
                </a:lnTo>
                <a:lnTo>
                  <a:pt x="945357" y="5397"/>
                </a:lnTo>
                <a:lnTo>
                  <a:pt x="956122" y="7937"/>
                </a:lnTo>
                <a:lnTo>
                  <a:pt x="966888" y="11112"/>
                </a:lnTo>
                <a:lnTo>
                  <a:pt x="977337" y="15240"/>
                </a:lnTo>
                <a:lnTo>
                  <a:pt x="987785" y="19367"/>
                </a:lnTo>
                <a:lnTo>
                  <a:pt x="997601" y="24130"/>
                </a:lnTo>
                <a:lnTo>
                  <a:pt x="1007417" y="29527"/>
                </a:lnTo>
                <a:lnTo>
                  <a:pt x="1016916" y="35877"/>
                </a:lnTo>
                <a:lnTo>
                  <a:pt x="1025781" y="42227"/>
                </a:lnTo>
                <a:lnTo>
                  <a:pt x="1034964" y="50165"/>
                </a:lnTo>
                <a:lnTo>
                  <a:pt x="1042880" y="57785"/>
                </a:lnTo>
                <a:lnTo>
                  <a:pt x="1051112" y="66992"/>
                </a:lnTo>
                <a:lnTo>
                  <a:pt x="1059028" y="76200"/>
                </a:lnTo>
                <a:lnTo>
                  <a:pt x="1066310" y="86677"/>
                </a:lnTo>
                <a:lnTo>
                  <a:pt x="1072960" y="97472"/>
                </a:lnTo>
                <a:lnTo>
                  <a:pt x="1079609" y="109220"/>
                </a:lnTo>
                <a:lnTo>
                  <a:pt x="1085308" y="122237"/>
                </a:lnTo>
                <a:lnTo>
                  <a:pt x="1091008" y="135255"/>
                </a:lnTo>
                <a:lnTo>
                  <a:pt x="1096074" y="149860"/>
                </a:lnTo>
                <a:lnTo>
                  <a:pt x="1100823" y="164465"/>
                </a:lnTo>
                <a:lnTo>
                  <a:pt x="1105256" y="180657"/>
                </a:lnTo>
                <a:lnTo>
                  <a:pt x="1108739" y="197167"/>
                </a:lnTo>
                <a:lnTo>
                  <a:pt x="1111589" y="215265"/>
                </a:lnTo>
                <a:lnTo>
                  <a:pt x="1114439" y="233680"/>
                </a:lnTo>
                <a:lnTo>
                  <a:pt x="1116338" y="253365"/>
                </a:lnTo>
                <a:lnTo>
                  <a:pt x="1117921" y="274002"/>
                </a:lnTo>
                <a:lnTo>
                  <a:pt x="1118555" y="295275"/>
                </a:lnTo>
                <a:lnTo>
                  <a:pt x="1119188" y="317817"/>
                </a:lnTo>
                <a:lnTo>
                  <a:pt x="1118555" y="329247"/>
                </a:lnTo>
                <a:lnTo>
                  <a:pt x="1118238" y="340995"/>
                </a:lnTo>
                <a:lnTo>
                  <a:pt x="1117605" y="353060"/>
                </a:lnTo>
                <a:lnTo>
                  <a:pt x="1116338" y="364490"/>
                </a:lnTo>
                <a:lnTo>
                  <a:pt x="1114755" y="376555"/>
                </a:lnTo>
                <a:lnTo>
                  <a:pt x="1113172" y="388302"/>
                </a:lnTo>
                <a:lnTo>
                  <a:pt x="1111272" y="400367"/>
                </a:lnTo>
                <a:lnTo>
                  <a:pt x="1109056" y="412432"/>
                </a:lnTo>
                <a:lnTo>
                  <a:pt x="1106523" y="424815"/>
                </a:lnTo>
                <a:lnTo>
                  <a:pt x="1103990" y="436880"/>
                </a:lnTo>
                <a:lnTo>
                  <a:pt x="1097657" y="461645"/>
                </a:lnTo>
                <a:lnTo>
                  <a:pt x="1090691" y="485775"/>
                </a:lnTo>
                <a:lnTo>
                  <a:pt x="1083092" y="510223"/>
                </a:lnTo>
                <a:lnTo>
                  <a:pt x="1074543" y="534353"/>
                </a:lnTo>
                <a:lnTo>
                  <a:pt x="1065044" y="558483"/>
                </a:lnTo>
                <a:lnTo>
                  <a:pt x="1055861" y="582295"/>
                </a:lnTo>
                <a:lnTo>
                  <a:pt x="1045729" y="605473"/>
                </a:lnTo>
                <a:lnTo>
                  <a:pt x="1035280" y="628333"/>
                </a:lnTo>
                <a:lnTo>
                  <a:pt x="1024831" y="650875"/>
                </a:lnTo>
                <a:lnTo>
                  <a:pt x="1013749" y="673101"/>
                </a:lnTo>
                <a:lnTo>
                  <a:pt x="1002984" y="694373"/>
                </a:lnTo>
                <a:lnTo>
                  <a:pt x="992218" y="715011"/>
                </a:lnTo>
                <a:lnTo>
                  <a:pt x="981769" y="734696"/>
                </a:lnTo>
                <a:lnTo>
                  <a:pt x="970687" y="753746"/>
                </a:lnTo>
                <a:lnTo>
                  <a:pt x="960872" y="771526"/>
                </a:lnTo>
                <a:lnTo>
                  <a:pt x="940924" y="804228"/>
                </a:lnTo>
                <a:lnTo>
                  <a:pt x="923509" y="832803"/>
                </a:lnTo>
                <a:lnTo>
                  <a:pt x="908627" y="855663"/>
                </a:lnTo>
                <a:lnTo>
                  <a:pt x="897545" y="872808"/>
                </a:lnTo>
                <a:lnTo>
                  <a:pt x="888284" y="886158"/>
                </a:lnTo>
                <a:lnTo>
                  <a:pt x="901701" y="876604"/>
                </a:lnTo>
                <a:lnTo>
                  <a:pt x="918846" y="865159"/>
                </a:lnTo>
                <a:lnTo>
                  <a:pt x="942023" y="850534"/>
                </a:lnTo>
                <a:lnTo>
                  <a:pt x="969963" y="832411"/>
                </a:lnTo>
                <a:lnTo>
                  <a:pt x="1002983" y="813017"/>
                </a:lnTo>
                <a:lnTo>
                  <a:pt x="1020763" y="802526"/>
                </a:lnTo>
                <a:lnTo>
                  <a:pt x="1039813" y="792034"/>
                </a:lnTo>
                <a:lnTo>
                  <a:pt x="1059498" y="780906"/>
                </a:lnTo>
                <a:lnTo>
                  <a:pt x="1080136" y="770096"/>
                </a:lnTo>
                <a:lnTo>
                  <a:pt x="1101408" y="759287"/>
                </a:lnTo>
                <a:lnTo>
                  <a:pt x="1123316" y="748795"/>
                </a:lnTo>
                <a:lnTo>
                  <a:pt x="1145858" y="737667"/>
                </a:lnTo>
                <a:lnTo>
                  <a:pt x="1168718" y="727493"/>
                </a:lnTo>
                <a:lnTo>
                  <a:pt x="1192531" y="717637"/>
                </a:lnTo>
                <a:lnTo>
                  <a:pt x="1216343" y="707781"/>
                </a:lnTo>
                <a:lnTo>
                  <a:pt x="1239838" y="698879"/>
                </a:lnTo>
                <a:lnTo>
                  <a:pt x="1264603" y="690295"/>
                </a:lnTo>
                <a:lnTo>
                  <a:pt x="1288733" y="682346"/>
                </a:lnTo>
                <a:lnTo>
                  <a:pt x="1313181" y="675352"/>
                </a:lnTo>
                <a:lnTo>
                  <a:pt x="1337628" y="669311"/>
                </a:lnTo>
                <a:lnTo>
                  <a:pt x="1349693" y="666450"/>
                </a:lnTo>
                <a:lnTo>
                  <a:pt x="1361758" y="664224"/>
                </a:lnTo>
                <a:lnTo>
                  <a:pt x="1373823" y="661681"/>
                </a:lnTo>
                <a:lnTo>
                  <a:pt x="1385888" y="659773"/>
                </a:lnTo>
                <a:lnTo>
                  <a:pt x="1397953" y="657865"/>
                </a:lnTo>
                <a:lnTo>
                  <a:pt x="1410018" y="656594"/>
                </a:lnTo>
                <a:lnTo>
                  <a:pt x="1421766" y="655640"/>
                </a:lnTo>
                <a:lnTo>
                  <a:pt x="1433513" y="654686"/>
                </a:lnTo>
                <a:lnTo>
                  <a:pt x="1444943" y="654050"/>
                </a:lnTo>
                <a:lnTo>
                  <a:pt x="1456691" y="654050"/>
                </a:lnTo>
                <a:lnTo>
                  <a:pt x="1479233" y="654368"/>
                </a:lnTo>
                <a:lnTo>
                  <a:pt x="1500823" y="655004"/>
                </a:lnTo>
                <a:lnTo>
                  <a:pt x="1521461" y="656594"/>
                </a:lnTo>
                <a:lnTo>
                  <a:pt x="1540828" y="658501"/>
                </a:lnTo>
                <a:lnTo>
                  <a:pt x="1559561" y="661363"/>
                </a:lnTo>
                <a:lnTo>
                  <a:pt x="1577023" y="664542"/>
                </a:lnTo>
                <a:lnTo>
                  <a:pt x="1593851" y="668039"/>
                </a:lnTo>
                <a:lnTo>
                  <a:pt x="1609726" y="672173"/>
                </a:lnTo>
                <a:lnTo>
                  <a:pt x="1624966" y="676942"/>
                </a:lnTo>
                <a:lnTo>
                  <a:pt x="1639253" y="682028"/>
                </a:lnTo>
                <a:lnTo>
                  <a:pt x="1652588" y="687433"/>
                </a:lnTo>
                <a:lnTo>
                  <a:pt x="1664971" y="693792"/>
                </a:lnTo>
                <a:lnTo>
                  <a:pt x="1677036" y="699833"/>
                </a:lnTo>
                <a:lnTo>
                  <a:pt x="1687831" y="706827"/>
                </a:lnTo>
                <a:lnTo>
                  <a:pt x="1697991" y="714458"/>
                </a:lnTo>
                <a:lnTo>
                  <a:pt x="1707833" y="722088"/>
                </a:lnTo>
                <a:lnTo>
                  <a:pt x="1716406" y="730037"/>
                </a:lnTo>
                <a:lnTo>
                  <a:pt x="1724661" y="738621"/>
                </a:lnTo>
                <a:lnTo>
                  <a:pt x="1731963" y="747523"/>
                </a:lnTo>
                <a:lnTo>
                  <a:pt x="1738949" y="756425"/>
                </a:lnTo>
                <a:lnTo>
                  <a:pt x="1744663" y="765963"/>
                </a:lnTo>
                <a:lnTo>
                  <a:pt x="1750061" y="775501"/>
                </a:lnTo>
                <a:lnTo>
                  <a:pt x="1755141" y="785675"/>
                </a:lnTo>
                <a:lnTo>
                  <a:pt x="1759586" y="795849"/>
                </a:lnTo>
                <a:lnTo>
                  <a:pt x="1763396" y="806659"/>
                </a:lnTo>
                <a:lnTo>
                  <a:pt x="1766571" y="817151"/>
                </a:lnTo>
                <a:lnTo>
                  <a:pt x="1768793" y="828596"/>
                </a:lnTo>
                <a:lnTo>
                  <a:pt x="1771333" y="839406"/>
                </a:lnTo>
                <a:lnTo>
                  <a:pt x="1772921" y="851170"/>
                </a:lnTo>
                <a:lnTo>
                  <a:pt x="1773873" y="862933"/>
                </a:lnTo>
                <a:lnTo>
                  <a:pt x="1774826" y="874697"/>
                </a:lnTo>
                <a:lnTo>
                  <a:pt x="1774826" y="886778"/>
                </a:lnTo>
                <a:lnTo>
                  <a:pt x="1774826" y="898860"/>
                </a:lnTo>
                <a:lnTo>
                  <a:pt x="1773873" y="910305"/>
                </a:lnTo>
                <a:lnTo>
                  <a:pt x="1772921" y="922069"/>
                </a:lnTo>
                <a:lnTo>
                  <a:pt x="1771333" y="933515"/>
                </a:lnTo>
                <a:lnTo>
                  <a:pt x="1768793" y="944642"/>
                </a:lnTo>
                <a:lnTo>
                  <a:pt x="1766571" y="956088"/>
                </a:lnTo>
                <a:lnTo>
                  <a:pt x="1763396" y="966580"/>
                </a:lnTo>
                <a:lnTo>
                  <a:pt x="1759586" y="977072"/>
                </a:lnTo>
                <a:lnTo>
                  <a:pt x="1755141" y="987563"/>
                </a:lnTo>
                <a:lnTo>
                  <a:pt x="1750061" y="997737"/>
                </a:lnTo>
                <a:lnTo>
                  <a:pt x="1744663" y="1007593"/>
                </a:lnTo>
                <a:lnTo>
                  <a:pt x="1738949" y="1016813"/>
                </a:lnTo>
                <a:lnTo>
                  <a:pt x="1731963" y="1025716"/>
                </a:lnTo>
                <a:lnTo>
                  <a:pt x="1724661" y="1034618"/>
                </a:lnTo>
                <a:lnTo>
                  <a:pt x="1716406" y="1043202"/>
                </a:lnTo>
                <a:lnTo>
                  <a:pt x="1707833" y="1051150"/>
                </a:lnTo>
                <a:lnTo>
                  <a:pt x="1697991" y="1058781"/>
                </a:lnTo>
                <a:lnTo>
                  <a:pt x="1687831" y="1066411"/>
                </a:lnTo>
                <a:lnTo>
                  <a:pt x="1677036" y="1073406"/>
                </a:lnTo>
                <a:lnTo>
                  <a:pt x="1664971" y="1079446"/>
                </a:lnTo>
                <a:lnTo>
                  <a:pt x="1652588" y="1085805"/>
                </a:lnTo>
                <a:lnTo>
                  <a:pt x="1639253" y="1091210"/>
                </a:lnTo>
                <a:lnTo>
                  <a:pt x="1624966" y="1096297"/>
                </a:lnTo>
                <a:lnTo>
                  <a:pt x="1609726" y="1101066"/>
                </a:lnTo>
                <a:lnTo>
                  <a:pt x="1593851" y="1105199"/>
                </a:lnTo>
                <a:lnTo>
                  <a:pt x="1577023" y="1108696"/>
                </a:lnTo>
                <a:lnTo>
                  <a:pt x="1559561" y="1111876"/>
                </a:lnTo>
                <a:lnTo>
                  <a:pt x="1540828" y="1114737"/>
                </a:lnTo>
                <a:lnTo>
                  <a:pt x="1521461" y="1116645"/>
                </a:lnTo>
                <a:lnTo>
                  <a:pt x="1500823" y="1118234"/>
                </a:lnTo>
                <a:lnTo>
                  <a:pt x="1479233" y="1118870"/>
                </a:lnTo>
                <a:lnTo>
                  <a:pt x="1456691" y="1119188"/>
                </a:lnTo>
                <a:lnTo>
                  <a:pt x="1444943" y="1119188"/>
                </a:lnTo>
                <a:lnTo>
                  <a:pt x="1433513" y="1118552"/>
                </a:lnTo>
                <a:lnTo>
                  <a:pt x="1421766" y="1117599"/>
                </a:lnTo>
                <a:lnTo>
                  <a:pt x="1410018" y="1116645"/>
                </a:lnTo>
                <a:lnTo>
                  <a:pt x="1397953" y="1115373"/>
                </a:lnTo>
                <a:lnTo>
                  <a:pt x="1385888" y="1113465"/>
                </a:lnTo>
                <a:lnTo>
                  <a:pt x="1373823" y="1111558"/>
                </a:lnTo>
                <a:lnTo>
                  <a:pt x="1361758" y="1109650"/>
                </a:lnTo>
                <a:lnTo>
                  <a:pt x="1349693" y="1106789"/>
                </a:lnTo>
                <a:lnTo>
                  <a:pt x="1337628" y="1104245"/>
                </a:lnTo>
                <a:lnTo>
                  <a:pt x="1313181" y="1097887"/>
                </a:lnTo>
                <a:lnTo>
                  <a:pt x="1288733" y="1090892"/>
                </a:lnTo>
                <a:lnTo>
                  <a:pt x="1264603" y="1082944"/>
                </a:lnTo>
                <a:lnTo>
                  <a:pt x="1239838" y="1074359"/>
                </a:lnTo>
                <a:lnTo>
                  <a:pt x="1216343" y="1065457"/>
                </a:lnTo>
                <a:lnTo>
                  <a:pt x="1192531" y="1055919"/>
                </a:lnTo>
                <a:lnTo>
                  <a:pt x="1168718" y="1045745"/>
                </a:lnTo>
                <a:lnTo>
                  <a:pt x="1145858" y="1035571"/>
                </a:lnTo>
                <a:lnTo>
                  <a:pt x="1123316" y="1024444"/>
                </a:lnTo>
                <a:lnTo>
                  <a:pt x="1101408" y="1013634"/>
                </a:lnTo>
                <a:lnTo>
                  <a:pt x="1080136" y="1002824"/>
                </a:lnTo>
                <a:lnTo>
                  <a:pt x="1059498" y="992332"/>
                </a:lnTo>
                <a:lnTo>
                  <a:pt x="1039813" y="981205"/>
                </a:lnTo>
                <a:lnTo>
                  <a:pt x="1020763" y="970395"/>
                </a:lnTo>
                <a:lnTo>
                  <a:pt x="1002983" y="960221"/>
                </a:lnTo>
                <a:lnTo>
                  <a:pt x="969963" y="940509"/>
                </a:lnTo>
                <a:lnTo>
                  <a:pt x="942023" y="923023"/>
                </a:lnTo>
                <a:lnTo>
                  <a:pt x="918846" y="908080"/>
                </a:lnTo>
                <a:lnTo>
                  <a:pt x="901701" y="896316"/>
                </a:lnTo>
                <a:lnTo>
                  <a:pt x="887714" y="886979"/>
                </a:lnTo>
                <a:lnTo>
                  <a:pt x="887413" y="887413"/>
                </a:lnTo>
                <a:lnTo>
                  <a:pt x="897545" y="901705"/>
                </a:lnTo>
                <a:lnTo>
                  <a:pt x="908627" y="918856"/>
                </a:lnTo>
                <a:lnTo>
                  <a:pt x="923509" y="941724"/>
                </a:lnTo>
                <a:lnTo>
                  <a:pt x="940924" y="969674"/>
                </a:lnTo>
                <a:lnTo>
                  <a:pt x="960872" y="1003024"/>
                </a:lnTo>
                <a:lnTo>
                  <a:pt x="970687" y="1020810"/>
                </a:lnTo>
                <a:lnTo>
                  <a:pt x="981769" y="1039867"/>
                </a:lnTo>
                <a:lnTo>
                  <a:pt x="992218" y="1059241"/>
                </a:lnTo>
                <a:lnTo>
                  <a:pt x="1002984" y="1079886"/>
                </a:lnTo>
                <a:lnTo>
                  <a:pt x="1013749" y="1101484"/>
                </a:lnTo>
                <a:lnTo>
                  <a:pt x="1024831" y="1123082"/>
                </a:lnTo>
                <a:lnTo>
                  <a:pt x="1035280" y="1145632"/>
                </a:lnTo>
                <a:lnTo>
                  <a:pt x="1045729" y="1168818"/>
                </a:lnTo>
                <a:lnTo>
                  <a:pt x="1055861" y="1192639"/>
                </a:lnTo>
                <a:lnTo>
                  <a:pt x="1065044" y="1216143"/>
                </a:lnTo>
                <a:lnTo>
                  <a:pt x="1074543" y="1239964"/>
                </a:lnTo>
                <a:lnTo>
                  <a:pt x="1083092" y="1264420"/>
                </a:lnTo>
                <a:lnTo>
                  <a:pt x="1090691" y="1288558"/>
                </a:lnTo>
                <a:lnTo>
                  <a:pt x="1097657" y="1313332"/>
                </a:lnTo>
                <a:lnTo>
                  <a:pt x="1103990" y="1337789"/>
                </a:lnTo>
                <a:lnTo>
                  <a:pt x="1106523" y="1349858"/>
                </a:lnTo>
                <a:lnTo>
                  <a:pt x="1109056" y="1362245"/>
                </a:lnTo>
                <a:lnTo>
                  <a:pt x="1111272" y="1374314"/>
                </a:lnTo>
                <a:lnTo>
                  <a:pt x="1113172" y="1386384"/>
                </a:lnTo>
                <a:lnTo>
                  <a:pt x="1114755" y="1398135"/>
                </a:lnTo>
                <a:lnTo>
                  <a:pt x="1116338" y="1410205"/>
                </a:lnTo>
                <a:lnTo>
                  <a:pt x="1117605" y="1421956"/>
                </a:lnTo>
                <a:lnTo>
                  <a:pt x="1118238" y="1434026"/>
                </a:lnTo>
                <a:lnTo>
                  <a:pt x="1118555" y="1445460"/>
                </a:lnTo>
                <a:lnTo>
                  <a:pt x="1119188" y="1456894"/>
                </a:lnTo>
                <a:lnTo>
                  <a:pt x="1118555" y="1479444"/>
                </a:lnTo>
                <a:lnTo>
                  <a:pt x="1117921" y="1500724"/>
                </a:lnTo>
                <a:lnTo>
                  <a:pt x="1116338" y="1521369"/>
                </a:lnTo>
                <a:lnTo>
                  <a:pt x="1114439" y="1541061"/>
                </a:lnTo>
                <a:lnTo>
                  <a:pt x="1111589" y="1559483"/>
                </a:lnTo>
                <a:lnTo>
                  <a:pt x="1108739" y="1577269"/>
                </a:lnTo>
                <a:lnTo>
                  <a:pt x="1105256" y="1594421"/>
                </a:lnTo>
                <a:lnTo>
                  <a:pt x="1100823" y="1609984"/>
                </a:lnTo>
                <a:lnTo>
                  <a:pt x="1096074" y="1624911"/>
                </a:lnTo>
                <a:lnTo>
                  <a:pt x="1091008" y="1639522"/>
                </a:lnTo>
                <a:lnTo>
                  <a:pt x="1085308" y="1652544"/>
                </a:lnTo>
                <a:lnTo>
                  <a:pt x="1079609" y="1665248"/>
                </a:lnTo>
                <a:lnTo>
                  <a:pt x="1072960" y="1677318"/>
                </a:lnTo>
                <a:lnTo>
                  <a:pt x="1066310" y="1688117"/>
                </a:lnTo>
                <a:lnTo>
                  <a:pt x="1059028" y="1698280"/>
                </a:lnTo>
                <a:lnTo>
                  <a:pt x="1051112" y="1708126"/>
                </a:lnTo>
                <a:lnTo>
                  <a:pt x="1042880" y="1716384"/>
                </a:lnTo>
                <a:lnTo>
                  <a:pt x="1034964" y="1724642"/>
                </a:lnTo>
                <a:lnTo>
                  <a:pt x="1025781" y="1732265"/>
                </a:lnTo>
                <a:lnTo>
                  <a:pt x="1016916" y="1739252"/>
                </a:lnTo>
                <a:lnTo>
                  <a:pt x="1007417" y="1744970"/>
                </a:lnTo>
                <a:lnTo>
                  <a:pt x="997601" y="1750369"/>
                </a:lnTo>
                <a:lnTo>
                  <a:pt x="987785" y="1755451"/>
                </a:lnTo>
                <a:lnTo>
                  <a:pt x="977337" y="1759897"/>
                </a:lnTo>
                <a:lnTo>
                  <a:pt x="966888" y="1763391"/>
                </a:lnTo>
                <a:lnTo>
                  <a:pt x="956122" y="1766885"/>
                </a:lnTo>
                <a:lnTo>
                  <a:pt x="945357" y="1769108"/>
                </a:lnTo>
                <a:lnTo>
                  <a:pt x="933958" y="1771331"/>
                </a:lnTo>
                <a:lnTo>
                  <a:pt x="922559" y="1772920"/>
                </a:lnTo>
                <a:lnTo>
                  <a:pt x="911160" y="1774190"/>
                </a:lnTo>
                <a:lnTo>
                  <a:pt x="899445" y="1774508"/>
                </a:lnTo>
                <a:lnTo>
                  <a:pt x="887413" y="1774825"/>
                </a:lnTo>
                <a:lnTo>
                  <a:pt x="875381" y="1774508"/>
                </a:lnTo>
                <a:lnTo>
                  <a:pt x="863666" y="1774190"/>
                </a:lnTo>
                <a:lnTo>
                  <a:pt x="851950" y="1772920"/>
                </a:lnTo>
                <a:lnTo>
                  <a:pt x="840551" y="1771331"/>
                </a:lnTo>
                <a:lnTo>
                  <a:pt x="829469" y="1769108"/>
                </a:lnTo>
                <a:lnTo>
                  <a:pt x="818387" y="1766885"/>
                </a:lnTo>
                <a:lnTo>
                  <a:pt x="807305" y="1763391"/>
                </a:lnTo>
                <a:lnTo>
                  <a:pt x="796856" y="1759897"/>
                </a:lnTo>
                <a:lnTo>
                  <a:pt x="786724" y="1755451"/>
                </a:lnTo>
                <a:lnTo>
                  <a:pt x="776908" y="1750369"/>
                </a:lnTo>
                <a:lnTo>
                  <a:pt x="767093" y="1744970"/>
                </a:lnTo>
                <a:lnTo>
                  <a:pt x="757594" y="1739252"/>
                </a:lnTo>
                <a:lnTo>
                  <a:pt x="748411" y="1732265"/>
                </a:lnTo>
                <a:lnTo>
                  <a:pt x="739862" y="1724642"/>
                </a:lnTo>
                <a:lnTo>
                  <a:pt x="731313" y="1716384"/>
                </a:lnTo>
                <a:lnTo>
                  <a:pt x="723081" y="1708126"/>
                </a:lnTo>
                <a:lnTo>
                  <a:pt x="715798" y="1698280"/>
                </a:lnTo>
                <a:lnTo>
                  <a:pt x="708516" y="1688117"/>
                </a:lnTo>
                <a:lnTo>
                  <a:pt x="701550" y="1677318"/>
                </a:lnTo>
                <a:lnTo>
                  <a:pt x="694900" y="1665248"/>
                </a:lnTo>
                <a:lnTo>
                  <a:pt x="689201" y="1652544"/>
                </a:lnTo>
                <a:lnTo>
                  <a:pt x="683502" y="1639522"/>
                </a:lnTo>
                <a:lnTo>
                  <a:pt x="678119" y="1624911"/>
                </a:lnTo>
                <a:lnTo>
                  <a:pt x="673369" y="1609984"/>
                </a:lnTo>
                <a:lnTo>
                  <a:pt x="669570" y="1594421"/>
                </a:lnTo>
                <a:lnTo>
                  <a:pt x="665770" y="1577269"/>
                </a:lnTo>
                <a:lnTo>
                  <a:pt x="662604" y="1559483"/>
                </a:lnTo>
                <a:lnTo>
                  <a:pt x="660387" y="1541061"/>
                </a:lnTo>
                <a:lnTo>
                  <a:pt x="657854" y="1521369"/>
                </a:lnTo>
                <a:lnTo>
                  <a:pt x="656904" y="1500724"/>
                </a:lnTo>
                <a:lnTo>
                  <a:pt x="655638" y="1479444"/>
                </a:lnTo>
                <a:lnTo>
                  <a:pt x="655638" y="1456894"/>
                </a:lnTo>
                <a:lnTo>
                  <a:pt x="655638" y="1445460"/>
                </a:lnTo>
                <a:lnTo>
                  <a:pt x="655954" y="1434026"/>
                </a:lnTo>
                <a:lnTo>
                  <a:pt x="656904" y="1421956"/>
                </a:lnTo>
                <a:lnTo>
                  <a:pt x="657854" y="1410205"/>
                </a:lnTo>
                <a:lnTo>
                  <a:pt x="659438" y="1398135"/>
                </a:lnTo>
                <a:lnTo>
                  <a:pt x="661021" y="1386384"/>
                </a:lnTo>
                <a:lnTo>
                  <a:pt x="662921" y="1374314"/>
                </a:lnTo>
                <a:lnTo>
                  <a:pt x="665454" y="1362245"/>
                </a:lnTo>
                <a:lnTo>
                  <a:pt x="667987" y="1349858"/>
                </a:lnTo>
                <a:lnTo>
                  <a:pt x="670836" y="1337789"/>
                </a:lnTo>
                <a:lnTo>
                  <a:pt x="677169" y="1313332"/>
                </a:lnTo>
                <a:lnTo>
                  <a:pt x="684135" y="1288558"/>
                </a:lnTo>
                <a:lnTo>
                  <a:pt x="691734" y="1264420"/>
                </a:lnTo>
                <a:lnTo>
                  <a:pt x="700283" y="1239964"/>
                </a:lnTo>
                <a:lnTo>
                  <a:pt x="709149" y="1216143"/>
                </a:lnTo>
                <a:lnTo>
                  <a:pt x="718965" y="1192639"/>
                </a:lnTo>
                <a:lnTo>
                  <a:pt x="729097" y="1168818"/>
                </a:lnTo>
                <a:lnTo>
                  <a:pt x="739229" y="1145632"/>
                </a:lnTo>
                <a:lnTo>
                  <a:pt x="749678" y="1123082"/>
                </a:lnTo>
                <a:lnTo>
                  <a:pt x="760443" y="1101484"/>
                </a:lnTo>
                <a:lnTo>
                  <a:pt x="771209" y="1079886"/>
                </a:lnTo>
                <a:lnTo>
                  <a:pt x="782291" y="1059241"/>
                </a:lnTo>
                <a:lnTo>
                  <a:pt x="793057" y="1039867"/>
                </a:lnTo>
                <a:lnTo>
                  <a:pt x="803505" y="1020810"/>
                </a:lnTo>
                <a:lnTo>
                  <a:pt x="813954" y="1003024"/>
                </a:lnTo>
                <a:lnTo>
                  <a:pt x="833585" y="969674"/>
                </a:lnTo>
                <a:lnTo>
                  <a:pt x="851317" y="941724"/>
                </a:lnTo>
                <a:lnTo>
                  <a:pt x="865882" y="918856"/>
                </a:lnTo>
                <a:lnTo>
                  <a:pt x="877281" y="901705"/>
                </a:lnTo>
                <a:lnTo>
                  <a:pt x="887413" y="887413"/>
                </a:lnTo>
                <a:lnTo>
                  <a:pt x="887112" y="886979"/>
                </a:lnTo>
                <a:lnTo>
                  <a:pt x="873125" y="896316"/>
                </a:lnTo>
                <a:lnTo>
                  <a:pt x="855981" y="908080"/>
                </a:lnTo>
                <a:lnTo>
                  <a:pt x="832803" y="923023"/>
                </a:lnTo>
                <a:lnTo>
                  <a:pt x="804545" y="940509"/>
                </a:lnTo>
                <a:lnTo>
                  <a:pt x="771843" y="960221"/>
                </a:lnTo>
                <a:lnTo>
                  <a:pt x="753745" y="970395"/>
                </a:lnTo>
                <a:lnTo>
                  <a:pt x="734695" y="981205"/>
                </a:lnTo>
                <a:lnTo>
                  <a:pt x="715010" y="992332"/>
                </a:lnTo>
                <a:lnTo>
                  <a:pt x="694373" y="1002824"/>
                </a:lnTo>
                <a:lnTo>
                  <a:pt x="673418" y="1013634"/>
                </a:lnTo>
                <a:lnTo>
                  <a:pt x="651193" y="1024444"/>
                </a:lnTo>
                <a:lnTo>
                  <a:pt x="628650" y="1035571"/>
                </a:lnTo>
                <a:lnTo>
                  <a:pt x="605473" y="1045745"/>
                </a:lnTo>
                <a:lnTo>
                  <a:pt x="582295" y="1055919"/>
                </a:lnTo>
                <a:lnTo>
                  <a:pt x="558483" y="1065457"/>
                </a:lnTo>
                <a:lnTo>
                  <a:pt x="534353" y="1074359"/>
                </a:lnTo>
                <a:lnTo>
                  <a:pt x="510223" y="1082944"/>
                </a:lnTo>
                <a:lnTo>
                  <a:pt x="485775" y="1090892"/>
                </a:lnTo>
                <a:lnTo>
                  <a:pt x="461328" y="1097887"/>
                </a:lnTo>
                <a:lnTo>
                  <a:pt x="437198" y="1104245"/>
                </a:lnTo>
                <a:lnTo>
                  <a:pt x="424498" y="1106789"/>
                </a:lnTo>
                <a:lnTo>
                  <a:pt x="412432" y="1109650"/>
                </a:lnTo>
                <a:lnTo>
                  <a:pt x="400367" y="1111558"/>
                </a:lnTo>
                <a:lnTo>
                  <a:pt x="388302" y="1113465"/>
                </a:lnTo>
                <a:lnTo>
                  <a:pt x="376237" y="1115373"/>
                </a:lnTo>
                <a:lnTo>
                  <a:pt x="364807" y="1116645"/>
                </a:lnTo>
                <a:lnTo>
                  <a:pt x="352742" y="1117599"/>
                </a:lnTo>
                <a:lnTo>
                  <a:pt x="340995" y="1118552"/>
                </a:lnTo>
                <a:lnTo>
                  <a:pt x="329247" y="1119188"/>
                </a:lnTo>
                <a:lnTo>
                  <a:pt x="317500" y="1119188"/>
                </a:lnTo>
                <a:lnTo>
                  <a:pt x="295275" y="1118870"/>
                </a:lnTo>
                <a:lnTo>
                  <a:pt x="274002" y="1118234"/>
                </a:lnTo>
                <a:lnTo>
                  <a:pt x="253365" y="1116645"/>
                </a:lnTo>
                <a:lnTo>
                  <a:pt x="233997" y="1114737"/>
                </a:lnTo>
                <a:lnTo>
                  <a:pt x="215265" y="1111876"/>
                </a:lnTo>
                <a:lnTo>
                  <a:pt x="197485" y="1108696"/>
                </a:lnTo>
                <a:lnTo>
                  <a:pt x="180657" y="1105199"/>
                </a:lnTo>
                <a:lnTo>
                  <a:pt x="164782" y="1101066"/>
                </a:lnTo>
                <a:lnTo>
                  <a:pt x="149860" y="1096297"/>
                </a:lnTo>
                <a:lnTo>
                  <a:pt x="135572" y="1091210"/>
                </a:lnTo>
                <a:lnTo>
                  <a:pt x="122237" y="1085805"/>
                </a:lnTo>
                <a:lnTo>
                  <a:pt x="109537" y="1079446"/>
                </a:lnTo>
                <a:lnTo>
                  <a:pt x="97790" y="1073406"/>
                </a:lnTo>
                <a:lnTo>
                  <a:pt x="86677" y="1066411"/>
                </a:lnTo>
                <a:lnTo>
                  <a:pt x="76835" y="1058781"/>
                </a:lnTo>
                <a:lnTo>
                  <a:pt x="66992" y="1051150"/>
                </a:lnTo>
                <a:lnTo>
                  <a:pt x="58102" y="1043202"/>
                </a:lnTo>
                <a:lnTo>
                  <a:pt x="50165" y="1034618"/>
                </a:lnTo>
                <a:lnTo>
                  <a:pt x="42862" y="1025716"/>
                </a:lnTo>
                <a:lnTo>
                  <a:pt x="35877" y="1016813"/>
                </a:lnTo>
                <a:lnTo>
                  <a:pt x="29527" y="1007593"/>
                </a:lnTo>
                <a:lnTo>
                  <a:pt x="24130" y="997737"/>
                </a:lnTo>
                <a:lnTo>
                  <a:pt x="19367" y="987563"/>
                </a:lnTo>
                <a:lnTo>
                  <a:pt x="15240" y="977072"/>
                </a:lnTo>
                <a:lnTo>
                  <a:pt x="11430" y="966580"/>
                </a:lnTo>
                <a:lnTo>
                  <a:pt x="8255" y="956088"/>
                </a:lnTo>
                <a:lnTo>
                  <a:pt x="5397" y="944642"/>
                </a:lnTo>
                <a:lnTo>
                  <a:pt x="3492" y="933515"/>
                </a:lnTo>
                <a:lnTo>
                  <a:pt x="1905" y="922069"/>
                </a:lnTo>
                <a:lnTo>
                  <a:pt x="952" y="910305"/>
                </a:lnTo>
                <a:lnTo>
                  <a:pt x="0" y="898860"/>
                </a:lnTo>
                <a:lnTo>
                  <a:pt x="0" y="886778"/>
                </a:lnTo>
                <a:lnTo>
                  <a:pt x="0" y="874697"/>
                </a:lnTo>
                <a:lnTo>
                  <a:pt x="952" y="862933"/>
                </a:lnTo>
                <a:lnTo>
                  <a:pt x="1905" y="851170"/>
                </a:lnTo>
                <a:lnTo>
                  <a:pt x="3492" y="839406"/>
                </a:lnTo>
                <a:lnTo>
                  <a:pt x="5397" y="828596"/>
                </a:lnTo>
                <a:lnTo>
                  <a:pt x="8255" y="817151"/>
                </a:lnTo>
                <a:lnTo>
                  <a:pt x="11430" y="806659"/>
                </a:lnTo>
                <a:lnTo>
                  <a:pt x="15240" y="795849"/>
                </a:lnTo>
                <a:lnTo>
                  <a:pt x="19367" y="785675"/>
                </a:lnTo>
                <a:lnTo>
                  <a:pt x="24130" y="775501"/>
                </a:lnTo>
                <a:lnTo>
                  <a:pt x="29527" y="765963"/>
                </a:lnTo>
                <a:lnTo>
                  <a:pt x="35877" y="756425"/>
                </a:lnTo>
                <a:lnTo>
                  <a:pt x="42862" y="747523"/>
                </a:lnTo>
                <a:lnTo>
                  <a:pt x="50165" y="738621"/>
                </a:lnTo>
                <a:lnTo>
                  <a:pt x="58102" y="730037"/>
                </a:lnTo>
                <a:lnTo>
                  <a:pt x="66992" y="722088"/>
                </a:lnTo>
                <a:lnTo>
                  <a:pt x="76835" y="714458"/>
                </a:lnTo>
                <a:lnTo>
                  <a:pt x="86677" y="706827"/>
                </a:lnTo>
                <a:lnTo>
                  <a:pt x="97790" y="699833"/>
                </a:lnTo>
                <a:lnTo>
                  <a:pt x="109537" y="693792"/>
                </a:lnTo>
                <a:lnTo>
                  <a:pt x="122237" y="687433"/>
                </a:lnTo>
                <a:lnTo>
                  <a:pt x="135572" y="682028"/>
                </a:lnTo>
                <a:lnTo>
                  <a:pt x="149860" y="676942"/>
                </a:lnTo>
                <a:lnTo>
                  <a:pt x="164782" y="672173"/>
                </a:lnTo>
                <a:lnTo>
                  <a:pt x="180657" y="668039"/>
                </a:lnTo>
                <a:lnTo>
                  <a:pt x="197485" y="664542"/>
                </a:lnTo>
                <a:lnTo>
                  <a:pt x="215265" y="661363"/>
                </a:lnTo>
                <a:lnTo>
                  <a:pt x="233997" y="658501"/>
                </a:lnTo>
                <a:lnTo>
                  <a:pt x="253365" y="656594"/>
                </a:lnTo>
                <a:lnTo>
                  <a:pt x="274002" y="655004"/>
                </a:lnTo>
                <a:lnTo>
                  <a:pt x="295275" y="654368"/>
                </a:lnTo>
                <a:lnTo>
                  <a:pt x="317500" y="654050"/>
                </a:lnTo>
                <a:lnTo>
                  <a:pt x="329247" y="654050"/>
                </a:lnTo>
                <a:lnTo>
                  <a:pt x="340995" y="654686"/>
                </a:lnTo>
                <a:lnTo>
                  <a:pt x="352742" y="655640"/>
                </a:lnTo>
                <a:lnTo>
                  <a:pt x="364807" y="656594"/>
                </a:lnTo>
                <a:lnTo>
                  <a:pt x="376237" y="657865"/>
                </a:lnTo>
                <a:lnTo>
                  <a:pt x="388302" y="659773"/>
                </a:lnTo>
                <a:lnTo>
                  <a:pt x="400367" y="661681"/>
                </a:lnTo>
                <a:lnTo>
                  <a:pt x="412432" y="664224"/>
                </a:lnTo>
                <a:lnTo>
                  <a:pt x="424498" y="666450"/>
                </a:lnTo>
                <a:lnTo>
                  <a:pt x="437198" y="669311"/>
                </a:lnTo>
                <a:lnTo>
                  <a:pt x="461328" y="675352"/>
                </a:lnTo>
                <a:lnTo>
                  <a:pt x="485775" y="682346"/>
                </a:lnTo>
                <a:lnTo>
                  <a:pt x="510223" y="690295"/>
                </a:lnTo>
                <a:lnTo>
                  <a:pt x="534353" y="698879"/>
                </a:lnTo>
                <a:lnTo>
                  <a:pt x="558483" y="707781"/>
                </a:lnTo>
                <a:lnTo>
                  <a:pt x="582295" y="717637"/>
                </a:lnTo>
                <a:lnTo>
                  <a:pt x="605473" y="727493"/>
                </a:lnTo>
                <a:lnTo>
                  <a:pt x="628650" y="737667"/>
                </a:lnTo>
                <a:lnTo>
                  <a:pt x="651193" y="748795"/>
                </a:lnTo>
                <a:lnTo>
                  <a:pt x="673418" y="759287"/>
                </a:lnTo>
                <a:lnTo>
                  <a:pt x="694373" y="770096"/>
                </a:lnTo>
                <a:lnTo>
                  <a:pt x="715010" y="780906"/>
                </a:lnTo>
                <a:lnTo>
                  <a:pt x="734695" y="792034"/>
                </a:lnTo>
                <a:lnTo>
                  <a:pt x="753745" y="802526"/>
                </a:lnTo>
                <a:lnTo>
                  <a:pt x="771843" y="813017"/>
                </a:lnTo>
                <a:lnTo>
                  <a:pt x="804545" y="832411"/>
                </a:lnTo>
                <a:lnTo>
                  <a:pt x="832803" y="850534"/>
                </a:lnTo>
                <a:lnTo>
                  <a:pt x="855981" y="865159"/>
                </a:lnTo>
                <a:lnTo>
                  <a:pt x="873125" y="876604"/>
                </a:lnTo>
                <a:lnTo>
                  <a:pt x="886542" y="886158"/>
                </a:lnTo>
                <a:lnTo>
                  <a:pt x="877281" y="872808"/>
                </a:lnTo>
                <a:lnTo>
                  <a:pt x="865882" y="855663"/>
                </a:lnTo>
                <a:lnTo>
                  <a:pt x="851317" y="832803"/>
                </a:lnTo>
                <a:lnTo>
                  <a:pt x="833585" y="804228"/>
                </a:lnTo>
                <a:lnTo>
                  <a:pt x="813954" y="771526"/>
                </a:lnTo>
                <a:lnTo>
                  <a:pt x="803505" y="753746"/>
                </a:lnTo>
                <a:lnTo>
                  <a:pt x="793057" y="734696"/>
                </a:lnTo>
                <a:lnTo>
                  <a:pt x="782291" y="715011"/>
                </a:lnTo>
                <a:lnTo>
                  <a:pt x="771209" y="694373"/>
                </a:lnTo>
                <a:lnTo>
                  <a:pt x="760443" y="673101"/>
                </a:lnTo>
                <a:lnTo>
                  <a:pt x="749678" y="650875"/>
                </a:lnTo>
                <a:lnTo>
                  <a:pt x="739229" y="628333"/>
                </a:lnTo>
                <a:lnTo>
                  <a:pt x="729097" y="605473"/>
                </a:lnTo>
                <a:lnTo>
                  <a:pt x="718965" y="582295"/>
                </a:lnTo>
                <a:lnTo>
                  <a:pt x="709149" y="558483"/>
                </a:lnTo>
                <a:lnTo>
                  <a:pt x="700283" y="534353"/>
                </a:lnTo>
                <a:lnTo>
                  <a:pt x="691734" y="510223"/>
                </a:lnTo>
                <a:lnTo>
                  <a:pt x="684135" y="485775"/>
                </a:lnTo>
                <a:lnTo>
                  <a:pt x="677169" y="461645"/>
                </a:lnTo>
                <a:lnTo>
                  <a:pt x="670836" y="436880"/>
                </a:lnTo>
                <a:lnTo>
                  <a:pt x="667987" y="424815"/>
                </a:lnTo>
                <a:lnTo>
                  <a:pt x="665454" y="412432"/>
                </a:lnTo>
                <a:lnTo>
                  <a:pt x="662921" y="400367"/>
                </a:lnTo>
                <a:lnTo>
                  <a:pt x="661021" y="388302"/>
                </a:lnTo>
                <a:lnTo>
                  <a:pt x="659438" y="376555"/>
                </a:lnTo>
                <a:lnTo>
                  <a:pt x="657854" y="364490"/>
                </a:lnTo>
                <a:lnTo>
                  <a:pt x="656904" y="353060"/>
                </a:lnTo>
                <a:lnTo>
                  <a:pt x="655954" y="340995"/>
                </a:lnTo>
                <a:lnTo>
                  <a:pt x="655638" y="329247"/>
                </a:lnTo>
                <a:lnTo>
                  <a:pt x="655638" y="317817"/>
                </a:lnTo>
                <a:lnTo>
                  <a:pt x="655638" y="295275"/>
                </a:lnTo>
                <a:lnTo>
                  <a:pt x="656904" y="274002"/>
                </a:lnTo>
                <a:lnTo>
                  <a:pt x="657854" y="253365"/>
                </a:lnTo>
                <a:lnTo>
                  <a:pt x="660387" y="233680"/>
                </a:lnTo>
                <a:lnTo>
                  <a:pt x="662604" y="215265"/>
                </a:lnTo>
                <a:lnTo>
                  <a:pt x="665770" y="197167"/>
                </a:lnTo>
                <a:lnTo>
                  <a:pt x="669570" y="180657"/>
                </a:lnTo>
                <a:lnTo>
                  <a:pt x="673369" y="164465"/>
                </a:lnTo>
                <a:lnTo>
                  <a:pt x="678119" y="149860"/>
                </a:lnTo>
                <a:lnTo>
                  <a:pt x="683502" y="135255"/>
                </a:lnTo>
                <a:lnTo>
                  <a:pt x="689201" y="122237"/>
                </a:lnTo>
                <a:lnTo>
                  <a:pt x="694900" y="109220"/>
                </a:lnTo>
                <a:lnTo>
                  <a:pt x="701550" y="97472"/>
                </a:lnTo>
                <a:lnTo>
                  <a:pt x="708516" y="86677"/>
                </a:lnTo>
                <a:lnTo>
                  <a:pt x="715798" y="76200"/>
                </a:lnTo>
                <a:lnTo>
                  <a:pt x="723081" y="66992"/>
                </a:lnTo>
                <a:lnTo>
                  <a:pt x="731313" y="57785"/>
                </a:lnTo>
                <a:lnTo>
                  <a:pt x="739862" y="50165"/>
                </a:lnTo>
                <a:lnTo>
                  <a:pt x="748411" y="42227"/>
                </a:lnTo>
                <a:lnTo>
                  <a:pt x="757594" y="35877"/>
                </a:lnTo>
                <a:lnTo>
                  <a:pt x="767093" y="29527"/>
                </a:lnTo>
                <a:lnTo>
                  <a:pt x="776908" y="24130"/>
                </a:lnTo>
                <a:lnTo>
                  <a:pt x="786724" y="19367"/>
                </a:lnTo>
                <a:lnTo>
                  <a:pt x="796856" y="15240"/>
                </a:lnTo>
                <a:lnTo>
                  <a:pt x="807305" y="11112"/>
                </a:lnTo>
                <a:lnTo>
                  <a:pt x="818387" y="7937"/>
                </a:lnTo>
                <a:lnTo>
                  <a:pt x="829469" y="5397"/>
                </a:lnTo>
                <a:lnTo>
                  <a:pt x="840551" y="3492"/>
                </a:lnTo>
                <a:lnTo>
                  <a:pt x="851950" y="1905"/>
                </a:lnTo>
                <a:lnTo>
                  <a:pt x="863666" y="635"/>
                </a:lnTo>
                <a:lnTo>
                  <a:pt x="875381" y="0"/>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矩形 30"/>
          <p:cNvSpPr/>
          <p:nvPr/>
        </p:nvSpPr>
        <p:spPr>
          <a:xfrm>
            <a:off x="3290283" y="4966043"/>
            <a:ext cx="2358191"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6733502" y="1646035"/>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7934831" y="3223354"/>
            <a:ext cx="2717128" cy="109260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651865" y="3156283"/>
            <a:ext cx="2783307" cy="109260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055705" y="3300664"/>
            <a:ext cx="393056" cy="584775"/>
          </a:xfrm>
          <a:prstGeom prst="rect">
            <a:avLst/>
          </a:prstGeom>
          <a:noFill/>
        </p:spPr>
        <p:txBody>
          <a:bodyPr wrap="none" rtlCol="0">
            <a:spAutoFit/>
          </a:bodyPr>
          <a:lstStyle/>
          <a:p>
            <a:pPr algn="ctr"/>
            <a:r>
              <a:rPr lang="en-US" altLang="zh-CN" sz="3200" dirty="0" smtClean="0">
                <a:solidFill>
                  <a:schemeClr val="bg1"/>
                </a:solidFill>
              </a:rPr>
              <a:t>2</a:t>
            </a:r>
            <a:endParaRPr lang="zh-CN" altLang="en-US" sz="3200" dirty="0">
              <a:solidFill>
                <a:schemeClr val="bg1"/>
              </a:solidFill>
            </a:endParaRPr>
          </a:p>
        </p:txBody>
      </p:sp>
      <p:sp>
        <p:nvSpPr>
          <p:cNvPr id="42" name="文本框 41"/>
          <p:cNvSpPr txBox="1"/>
          <p:nvPr/>
        </p:nvSpPr>
        <p:spPr>
          <a:xfrm>
            <a:off x="5899472" y="2506580"/>
            <a:ext cx="393056" cy="584775"/>
          </a:xfrm>
          <a:prstGeom prst="rect">
            <a:avLst/>
          </a:prstGeom>
          <a:noFill/>
        </p:spPr>
        <p:txBody>
          <a:bodyPr wrap="none" rtlCol="0">
            <a:spAutoFit/>
          </a:bodyPr>
          <a:lstStyle/>
          <a:p>
            <a:pPr algn="ctr"/>
            <a:r>
              <a:rPr lang="en-US" altLang="zh-CN" sz="3200" dirty="0" smtClean="0">
                <a:solidFill>
                  <a:schemeClr val="bg1"/>
                </a:solidFill>
              </a:rPr>
              <a:t>1</a:t>
            </a:r>
            <a:endParaRPr lang="zh-CN" altLang="en-US" sz="3200" dirty="0">
              <a:solidFill>
                <a:schemeClr val="bg1"/>
              </a:solidFill>
            </a:endParaRPr>
          </a:p>
        </p:txBody>
      </p:sp>
      <p:sp>
        <p:nvSpPr>
          <p:cNvPr id="43" name="文本框 42"/>
          <p:cNvSpPr txBox="1"/>
          <p:nvPr/>
        </p:nvSpPr>
        <p:spPr>
          <a:xfrm>
            <a:off x="5899472" y="4086727"/>
            <a:ext cx="393056" cy="584775"/>
          </a:xfrm>
          <a:prstGeom prst="rect">
            <a:avLst/>
          </a:prstGeom>
          <a:noFill/>
        </p:spPr>
        <p:txBody>
          <a:bodyPr wrap="none" rtlCol="0">
            <a:spAutoFit/>
          </a:bodyPr>
          <a:lstStyle/>
          <a:p>
            <a:pPr algn="ctr"/>
            <a:r>
              <a:rPr lang="en-US" altLang="zh-CN" sz="3200" dirty="0" smtClean="0">
                <a:solidFill>
                  <a:schemeClr val="bg1"/>
                </a:solidFill>
              </a:rPr>
              <a:t>3</a:t>
            </a:r>
            <a:endParaRPr lang="zh-CN" altLang="en-US" sz="3200" dirty="0">
              <a:solidFill>
                <a:schemeClr val="bg1"/>
              </a:solidFill>
            </a:endParaRPr>
          </a:p>
        </p:txBody>
      </p:sp>
      <p:sp>
        <p:nvSpPr>
          <p:cNvPr id="44" name="文本框 43"/>
          <p:cNvSpPr txBox="1"/>
          <p:nvPr/>
        </p:nvSpPr>
        <p:spPr>
          <a:xfrm>
            <a:off x="6764189" y="3276601"/>
            <a:ext cx="393056" cy="584775"/>
          </a:xfrm>
          <a:prstGeom prst="rect">
            <a:avLst/>
          </a:prstGeom>
          <a:noFill/>
        </p:spPr>
        <p:txBody>
          <a:bodyPr wrap="none" rtlCol="0">
            <a:spAutoFit/>
          </a:bodyPr>
          <a:lstStyle/>
          <a:p>
            <a:pPr algn="ctr"/>
            <a:r>
              <a:rPr lang="en-US" altLang="zh-CN" sz="3200" dirty="0" smtClean="0">
                <a:solidFill>
                  <a:schemeClr val="bg1"/>
                </a:solidFill>
              </a:rPr>
              <a:t>4</a:t>
            </a:r>
            <a:endParaRPr lang="zh-CN" altLang="en-US" sz="3200" dirty="0">
              <a:solidFill>
                <a:schemeClr val="bg1"/>
              </a:solidFill>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5820">
            <a:off x="5825872" y="1747696"/>
            <a:ext cx="594046" cy="523354"/>
          </a:xfrm>
          <a:prstGeom prst="rect">
            <a:avLst/>
          </a:prstGeom>
          <a:effectLst>
            <a:glow rad="101600">
              <a:srgbClr val="FFFFFF"/>
            </a:glow>
          </a:effectLst>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5820">
            <a:off x="4324284" y="3285142"/>
            <a:ext cx="594046" cy="523354"/>
          </a:xfrm>
          <a:prstGeom prst="rect">
            <a:avLst/>
          </a:prstGeom>
          <a:effectLst>
            <a:glow rad="101600">
              <a:srgbClr val="FFFFFF"/>
            </a:glow>
          </a:effectLst>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5820">
            <a:off x="5798975" y="4804660"/>
            <a:ext cx="594046" cy="523354"/>
          </a:xfrm>
          <a:prstGeom prst="rect">
            <a:avLst/>
          </a:prstGeom>
          <a:effectLst>
            <a:glow rad="101600">
              <a:srgbClr val="FFFFFF"/>
            </a:glow>
          </a:effectLst>
        </p:spPr>
      </p:pic>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5820">
            <a:off x="7269189" y="3338932"/>
            <a:ext cx="594046" cy="523354"/>
          </a:xfrm>
          <a:prstGeom prst="rect">
            <a:avLst/>
          </a:prstGeom>
          <a:effectLst>
            <a:glow rad="101600">
              <a:srgbClr val="FFFFFF"/>
            </a:glow>
          </a:effectLst>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500"/>
                                        <p:tgtEl>
                                          <p:spTgt spid="3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500"/>
                                        <p:tgtEl>
                                          <p:spTgt spid="3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left)">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0" nodeType="clickEffect">
                                  <p:stCondLst>
                                    <p:cond delay="1500"/>
                                  </p:stCondLst>
                                  <p:childTnLst>
                                    <p:animEffect transition="out" filter="fade">
                                      <p:cBhvr>
                                        <p:cTn id="72" dur="500"/>
                                        <p:tgtEl>
                                          <p:spTgt spid="22"/>
                                        </p:tgtEl>
                                      </p:cBhvr>
                                    </p:animEffect>
                                    <p:set>
                                      <p:cBhvr>
                                        <p:cTn id="7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2" grpId="0"/>
      <p:bldP spid="29" grpId="0" animBg="1"/>
      <p:bldP spid="31" grpId="0"/>
      <p:bldP spid="35" grpId="0"/>
      <p:bldP spid="38" grpId="0"/>
      <p:bldP spid="41" grpId="0"/>
      <p:bldP spid="4" grpId="0"/>
      <p:bldP spid="42" grpId="0"/>
      <p:bldP spid="43"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5820">
            <a:off x="7505639" y="2831355"/>
            <a:ext cx="1051476" cy="926350"/>
          </a:xfrm>
          <a:prstGeom prst="rect">
            <a:avLst/>
          </a:prstGeom>
          <a:effectLst/>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85820">
            <a:off x="3655298" y="2831355"/>
            <a:ext cx="1051476" cy="926350"/>
          </a:xfrm>
          <a:prstGeom prst="rect">
            <a:avLst/>
          </a:prstGeom>
          <a:effectLst/>
        </p:spPr>
      </p:pic>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4763999" y="3429000"/>
            <a:ext cx="2664000" cy="2169696"/>
          </a:xfrm>
          <a:prstGeom prst="roundRect">
            <a:avLst>
              <a:gd name="adj" fmla="val 0"/>
            </a:avLst>
          </a:prstGeom>
          <a:blipFill dpi="0" rotWithShape="1">
            <a:blip r:embed="rId4" cstate="print">
              <a:extLst>
                <a:ext uri="{28A0092B-C50C-407E-A947-70E740481C1C}">
                  <a14:useLocalDpi xmlns:a14="http://schemas.microsoft.com/office/drawing/2010/main" val="0"/>
                </a:ext>
              </a:extLst>
            </a:blip>
            <a:srcRect/>
            <a:stretch>
              <a:fillRect/>
            </a:stretch>
          </a:blipFill>
          <a:ln w="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圆角矩形 9"/>
          <p:cNvSpPr/>
          <p:nvPr/>
        </p:nvSpPr>
        <p:spPr>
          <a:xfrm>
            <a:off x="4764156" y="2758715"/>
            <a:ext cx="2663687" cy="670285"/>
          </a:xfrm>
          <a:prstGeom prst="roundRect">
            <a:avLst>
              <a:gd name="adj" fmla="val 0"/>
            </a:avLst>
          </a:prstGeom>
          <a:solidFill>
            <a:srgbClr val="EA0000"/>
          </a:solidFill>
          <a:ln w="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056021" y="1622990"/>
            <a:ext cx="6079958" cy="657103"/>
          </a:xfrm>
          <a:prstGeom prst="rect">
            <a:avLst/>
          </a:prstGeom>
        </p:spPr>
        <p:txBody>
          <a:bodyPr wrap="square">
            <a:spAutoFit/>
          </a:bodyPr>
          <a:lstStyle/>
          <a:p>
            <a:pPr algn="ctr">
              <a:lnSpc>
                <a:spcPct val="15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732547" y="3084094"/>
            <a:ext cx="1973179" cy="2157514"/>
          </a:xfrm>
          <a:prstGeom prst="rect">
            <a:avLst/>
          </a:prstGeom>
        </p:spPr>
        <p:txBody>
          <a:bodyPr wrap="square">
            <a:spAutoFit/>
          </a:bodyPr>
          <a:lstStyle/>
          <a:p>
            <a:pPr>
              <a:lnSpc>
                <a:spcPct val="15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8497361" y="3084094"/>
            <a:ext cx="1973179" cy="2157514"/>
          </a:xfrm>
          <a:prstGeom prst="rect">
            <a:avLst/>
          </a:prstGeom>
        </p:spPr>
        <p:txBody>
          <a:bodyPr wrap="square">
            <a:spAutoFit/>
          </a:bodyPr>
          <a:lstStyle/>
          <a:p>
            <a:pPr>
              <a:lnSpc>
                <a:spcPct val="15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947526" y="3061592"/>
            <a:ext cx="393056" cy="584775"/>
          </a:xfrm>
          <a:prstGeom prst="rect">
            <a:avLst/>
          </a:prstGeom>
          <a:noFill/>
        </p:spPr>
        <p:txBody>
          <a:bodyPr wrap="none" rtlCol="0">
            <a:spAutoFit/>
          </a:bodyPr>
          <a:lstStyle/>
          <a:p>
            <a:pPr algn="ctr"/>
            <a:r>
              <a:rPr lang="en-US" altLang="zh-CN" sz="3200" dirty="0" smtClean="0">
                <a:solidFill>
                  <a:schemeClr val="bg1"/>
                </a:solidFill>
              </a:rPr>
              <a:t>1</a:t>
            </a:r>
            <a:endParaRPr lang="zh-CN" altLang="en-US" sz="3200" dirty="0">
              <a:solidFill>
                <a:schemeClr val="bg1"/>
              </a:solidFill>
            </a:endParaRPr>
          </a:p>
        </p:txBody>
      </p:sp>
      <p:sp>
        <p:nvSpPr>
          <p:cNvPr id="21" name="文本框 20"/>
          <p:cNvSpPr txBox="1"/>
          <p:nvPr/>
        </p:nvSpPr>
        <p:spPr>
          <a:xfrm>
            <a:off x="7821694" y="3061592"/>
            <a:ext cx="393056" cy="584775"/>
          </a:xfrm>
          <a:prstGeom prst="rect">
            <a:avLst/>
          </a:prstGeom>
          <a:noFill/>
        </p:spPr>
        <p:txBody>
          <a:bodyPr wrap="none" rtlCol="0">
            <a:spAutoFit/>
          </a:bodyPr>
          <a:lstStyle/>
          <a:p>
            <a:pPr algn="ctr"/>
            <a:r>
              <a:rPr lang="en-US" altLang="zh-CN" sz="3200" dirty="0" smtClean="0">
                <a:solidFill>
                  <a:schemeClr val="bg1"/>
                </a:solidFill>
              </a:rPr>
              <a:t>2</a:t>
            </a:r>
            <a:endParaRPr lang="zh-CN" altLang="en-US" sz="32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p:bldP spid="13" grpId="0"/>
      <p:bldP spid="15" grpId="0"/>
      <p:bldP spid="16"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KSO_Shape"/>
          <p:cNvSpPr/>
          <p:nvPr/>
        </p:nvSpPr>
        <p:spPr bwMode="auto">
          <a:xfrm rot="10800000">
            <a:off x="3792069" y="2062066"/>
            <a:ext cx="4625789" cy="2348565"/>
          </a:xfrm>
          <a:custGeom>
            <a:avLst/>
            <a:gdLst/>
            <a:ahLst/>
            <a:cxnLst/>
            <a:rect l="0" t="0" r="r" b="b"/>
            <a:pathLst>
              <a:path w="8160935" h="5391150">
                <a:moveTo>
                  <a:pt x="4554790" y="5251450"/>
                </a:moveTo>
                <a:cubicBezTo>
                  <a:pt x="4656163" y="5251450"/>
                  <a:pt x="4731254" y="5315637"/>
                  <a:pt x="4757536" y="5379823"/>
                </a:cubicBezTo>
                <a:cubicBezTo>
                  <a:pt x="4757536" y="5383599"/>
                  <a:pt x="4757536" y="5387375"/>
                  <a:pt x="4757536" y="5391150"/>
                </a:cubicBezTo>
                <a:cubicBezTo>
                  <a:pt x="4757536" y="5391150"/>
                  <a:pt x="4757536" y="5391150"/>
                  <a:pt x="4284461" y="5391150"/>
                </a:cubicBezTo>
                <a:cubicBezTo>
                  <a:pt x="4382080" y="5289207"/>
                  <a:pt x="4475944" y="5251450"/>
                  <a:pt x="4554790" y="5251450"/>
                </a:cubicBezTo>
                <a:close/>
                <a:moveTo>
                  <a:pt x="3606144" y="5251450"/>
                </a:moveTo>
                <a:cubicBezTo>
                  <a:pt x="3684990" y="5251450"/>
                  <a:pt x="3778854" y="5289207"/>
                  <a:pt x="3876473" y="5391150"/>
                </a:cubicBezTo>
                <a:lnTo>
                  <a:pt x="3407153" y="5391150"/>
                </a:lnTo>
                <a:cubicBezTo>
                  <a:pt x="3407153" y="5391150"/>
                  <a:pt x="3407153" y="5391150"/>
                  <a:pt x="3403398" y="5391150"/>
                </a:cubicBezTo>
                <a:cubicBezTo>
                  <a:pt x="3403398" y="5387375"/>
                  <a:pt x="3403398" y="5383599"/>
                  <a:pt x="3407153" y="5379823"/>
                </a:cubicBezTo>
                <a:cubicBezTo>
                  <a:pt x="3429680" y="5315637"/>
                  <a:pt x="3504771" y="5251450"/>
                  <a:pt x="3606144" y="5251450"/>
                </a:cubicBezTo>
                <a:close/>
                <a:moveTo>
                  <a:pt x="7253670" y="4970462"/>
                </a:moveTo>
                <a:cubicBezTo>
                  <a:pt x="7287462" y="4970462"/>
                  <a:pt x="7321254" y="4977974"/>
                  <a:pt x="7340027" y="4992999"/>
                </a:cubicBezTo>
                <a:cubicBezTo>
                  <a:pt x="7418876" y="5056853"/>
                  <a:pt x="7291217" y="5139488"/>
                  <a:pt x="7426385" y="5162025"/>
                </a:cubicBezTo>
                <a:cubicBezTo>
                  <a:pt x="7557799" y="5188318"/>
                  <a:pt x="7756797" y="5252173"/>
                  <a:pt x="7918249" y="5391150"/>
                </a:cubicBezTo>
                <a:cubicBezTo>
                  <a:pt x="7918249" y="5391150"/>
                  <a:pt x="7918249" y="5391150"/>
                  <a:pt x="7005861" y="5391150"/>
                </a:cubicBezTo>
                <a:cubicBezTo>
                  <a:pt x="7043407" y="5331052"/>
                  <a:pt x="7095973" y="5255929"/>
                  <a:pt x="7144784" y="5192074"/>
                </a:cubicBezTo>
                <a:cubicBezTo>
                  <a:pt x="7156048" y="5173293"/>
                  <a:pt x="7148539" y="5165781"/>
                  <a:pt x="7133520" y="5165781"/>
                </a:cubicBezTo>
                <a:cubicBezTo>
                  <a:pt x="7133520" y="5165781"/>
                  <a:pt x="7129765" y="5165781"/>
                  <a:pt x="7126011" y="5165781"/>
                </a:cubicBezTo>
                <a:cubicBezTo>
                  <a:pt x="7032143" y="5203343"/>
                  <a:pt x="6964559" y="5308515"/>
                  <a:pt x="6908239" y="5391150"/>
                </a:cubicBezTo>
                <a:cubicBezTo>
                  <a:pt x="6908239" y="5391150"/>
                  <a:pt x="6908239" y="5391150"/>
                  <a:pt x="6345036" y="5391150"/>
                </a:cubicBezTo>
                <a:cubicBezTo>
                  <a:pt x="6427639" y="5297247"/>
                  <a:pt x="6517752" y="5225879"/>
                  <a:pt x="6607864" y="5184562"/>
                </a:cubicBezTo>
                <a:cubicBezTo>
                  <a:pt x="6634147" y="5169537"/>
                  <a:pt x="6652920" y="5165781"/>
                  <a:pt x="6667939" y="5165781"/>
                </a:cubicBezTo>
                <a:cubicBezTo>
                  <a:pt x="6701731" y="5165781"/>
                  <a:pt x="6712995" y="5184562"/>
                  <a:pt x="6720505" y="5203343"/>
                </a:cubicBezTo>
                <a:cubicBezTo>
                  <a:pt x="6731769" y="5225879"/>
                  <a:pt x="6739278" y="5244660"/>
                  <a:pt x="6758051" y="5244660"/>
                </a:cubicBezTo>
                <a:cubicBezTo>
                  <a:pt x="6773070" y="5244660"/>
                  <a:pt x="6806862" y="5225879"/>
                  <a:pt x="6866937" y="5162025"/>
                </a:cubicBezTo>
                <a:cubicBezTo>
                  <a:pt x="6990842" y="5034316"/>
                  <a:pt x="7148539" y="4970462"/>
                  <a:pt x="7253670" y="4970462"/>
                </a:cubicBezTo>
                <a:close/>
                <a:moveTo>
                  <a:pt x="911932" y="4970462"/>
                </a:moveTo>
                <a:cubicBezTo>
                  <a:pt x="1016957" y="4970462"/>
                  <a:pt x="1170744" y="5034316"/>
                  <a:pt x="1298274" y="5162025"/>
                </a:cubicBezTo>
                <a:cubicBezTo>
                  <a:pt x="1354538" y="5225879"/>
                  <a:pt x="1388296" y="5244660"/>
                  <a:pt x="1407050" y="5244660"/>
                </a:cubicBezTo>
                <a:cubicBezTo>
                  <a:pt x="1425805" y="5244660"/>
                  <a:pt x="1429556" y="5225879"/>
                  <a:pt x="1440808" y="5203343"/>
                </a:cubicBezTo>
                <a:cubicBezTo>
                  <a:pt x="1448310" y="5184562"/>
                  <a:pt x="1459563" y="5165781"/>
                  <a:pt x="1493321" y="5165781"/>
                </a:cubicBezTo>
                <a:cubicBezTo>
                  <a:pt x="1508324" y="5165781"/>
                  <a:pt x="1527079" y="5169537"/>
                  <a:pt x="1553335" y="5184562"/>
                </a:cubicBezTo>
                <a:cubicBezTo>
                  <a:pt x="1643357" y="5225879"/>
                  <a:pt x="1733378" y="5297247"/>
                  <a:pt x="1815898" y="5391150"/>
                </a:cubicBezTo>
                <a:lnTo>
                  <a:pt x="1253264" y="5391150"/>
                </a:lnTo>
                <a:cubicBezTo>
                  <a:pt x="1197000" y="5308515"/>
                  <a:pt x="1129484" y="5203343"/>
                  <a:pt x="1039463" y="5165781"/>
                </a:cubicBezTo>
                <a:cubicBezTo>
                  <a:pt x="1035712" y="5165781"/>
                  <a:pt x="1031961" y="5165781"/>
                  <a:pt x="1028210" y="5165781"/>
                </a:cubicBezTo>
                <a:cubicBezTo>
                  <a:pt x="1013206" y="5165781"/>
                  <a:pt x="1005704" y="5173293"/>
                  <a:pt x="1016957" y="5192074"/>
                </a:cubicBezTo>
                <a:cubicBezTo>
                  <a:pt x="1065719" y="5255929"/>
                  <a:pt x="1118231" y="5331052"/>
                  <a:pt x="1155740" y="5391150"/>
                </a:cubicBezTo>
                <a:cubicBezTo>
                  <a:pt x="1155740" y="5391150"/>
                  <a:pt x="1155740" y="5391150"/>
                  <a:pt x="244273" y="5391150"/>
                </a:cubicBezTo>
                <a:cubicBezTo>
                  <a:pt x="409312" y="5252173"/>
                  <a:pt x="608110" y="5188318"/>
                  <a:pt x="735640" y="5162025"/>
                </a:cubicBezTo>
                <a:cubicBezTo>
                  <a:pt x="870672" y="5139488"/>
                  <a:pt x="743142" y="5056853"/>
                  <a:pt x="821911" y="4992999"/>
                </a:cubicBezTo>
                <a:cubicBezTo>
                  <a:pt x="844416" y="4977974"/>
                  <a:pt x="874423" y="4970462"/>
                  <a:pt x="911932" y="4970462"/>
                </a:cubicBezTo>
                <a:close/>
                <a:moveTo>
                  <a:pt x="4082339" y="4849812"/>
                </a:moveTo>
                <a:cubicBezTo>
                  <a:pt x="4097311" y="4849812"/>
                  <a:pt x="4142227" y="4861090"/>
                  <a:pt x="4160942" y="4883645"/>
                </a:cubicBezTo>
                <a:cubicBezTo>
                  <a:pt x="4179657" y="4906201"/>
                  <a:pt x="4243288" y="4988906"/>
                  <a:pt x="4262003" y="5067851"/>
                </a:cubicBezTo>
                <a:cubicBezTo>
                  <a:pt x="4280718" y="5165592"/>
                  <a:pt x="4284461" y="5270853"/>
                  <a:pt x="4250774" y="5391150"/>
                </a:cubicBezTo>
                <a:cubicBezTo>
                  <a:pt x="4250774" y="5391150"/>
                  <a:pt x="4250774" y="5391150"/>
                  <a:pt x="4247031" y="5391150"/>
                </a:cubicBezTo>
                <a:cubicBezTo>
                  <a:pt x="4247031" y="5391150"/>
                  <a:pt x="4247031" y="5391150"/>
                  <a:pt x="4127255" y="5391150"/>
                </a:cubicBezTo>
                <a:cubicBezTo>
                  <a:pt x="4127255" y="5282131"/>
                  <a:pt x="4123512" y="5176870"/>
                  <a:pt x="4108540" y="5097925"/>
                </a:cubicBezTo>
                <a:cubicBezTo>
                  <a:pt x="4104797" y="5071610"/>
                  <a:pt x="4093568" y="5045295"/>
                  <a:pt x="4082339" y="5045295"/>
                </a:cubicBezTo>
                <a:cubicBezTo>
                  <a:pt x="4067366" y="5045295"/>
                  <a:pt x="4056137" y="5071610"/>
                  <a:pt x="4052394" y="5097925"/>
                </a:cubicBezTo>
                <a:cubicBezTo>
                  <a:pt x="4037422" y="5176870"/>
                  <a:pt x="4033679" y="5282131"/>
                  <a:pt x="4033679" y="5391150"/>
                </a:cubicBezTo>
                <a:lnTo>
                  <a:pt x="3913903" y="5391150"/>
                </a:lnTo>
                <a:cubicBezTo>
                  <a:pt x="3876473" y="5270853"/>
                  <a:pt x="3880216" y="5165592"/>
                  <a:pt x="3902674" y="5067851"/>
                </a:cubicBezTo>
                <a:cubicBezTo>
                  <a:pt x="3917646" y="4988906"/>
                  <a:pt x="3985020" y="4906201"/>
                  <a:pt x="3999992" y="4883645"/>
                </a:cubicBezTo>
                <a:cubicBezTo>
                  <a:pt x="4022450" y="4861090"/>
                  <a:pt x="4063623" y="4849812"/>
                  <a:pt x="4082339" y="4849812"/>
                </a:cubicBezTo>
                <a:close/>
                <a:moveTo>
                  <a:pt x="4915795" y="4489450"/>
                </a:moveTo>
                <a:cubicBezTo>
                  <a:pt x="5137159" y="4489450"/>
                  <a:pt x="5362275" y="4575863"/>
                  <a:pt x="5433562" y="4662276"/>
                </a:cubicBezTo>
                <a:cubicBezTo>
                  <a:pt x="5456074" y="4692332"/>
                  <a:pt x="5463577" y="4711118"/>
                  <a:pt x="5456074" y="4711118"/>
                </a:cubicBezTo>
                <a:cubicBezTo>
                  <a:pt x="5452322" y="4711118"/>
                  <a:pt x="5452322" y="4707361"/>
                  <a:pt x="5448570" y="4707361"/>
                </a:cubicBezTo>
                <a:cubicBezTo>
                  <a:pt x="5384787" y="4681061"/>
                  <a:pt x="5313500" y="4666033"/>
                  <a:pt x="5245965" y="4666033"/>
                </a:cubicBezTo>
                <a:cubicBezTo>
                  <a:pt x="5182183" y="4666033"/>
                  <a:pt x="5122152" y="4681061"/>
                  <a:pt x="5088384" y="4718632"/>
                </a:cubicBezTo>
                <a:cubicBezTo>
                  <a:pt x="5077129" y="4729903"/>
                  <a:pt x="5077129" y="4748689"/>
                  <a:pt x="5095888" y="4748689"/>
                </a:cubicBezTo>
                <a:cubicBezTo>
                  <a:pt x="5095888" y="4748689"/>
                  <a:pt x="5099640" y="4748689"/>
                  <a:pt x="5099640" y="4748689"/>
                </a:cubicBezTo>
                <a:cubicBezTo>
                  <a:pt x="5137159" y="4741174"/>
                  <a:pt x="5170927" y="4737417"/>
                  <a:pt x="5208446" y="4737417"/>
                </a:cubicBezTo>
                <a:cubicBezTo>
                  <a:pt x="5384787" y="4737417"/>
                  <a:pt x="5572383" y="4835101"/>
                  <a:pt x="5782492" y="5146939"/>
                </a:cubicBezTo>
                <a:cubicBezTo>
                  <a:pt x="5816259" y="5222081"/>
                  <a:pt x="5846274" y="5300980"/>
                  <a:pt x="5868786" y="5391150"/>
                </a:cubicBezTo>
                <a:cubicBezTo>
                  <a:pt x="5868786" y="5391150"/>
                  <a:pt x="5868786" y="5391150"/>
                  <a:pt x="5673686" y="5391150"/>
                </a:cubicBezTo>
                <a:cubicBezTo>
                  <a:pt x="5579887" y="5316009"/>
                  <a:pt x="5471081" y="5263409"/>
                  <a:pt x="5358523" y="5263409"/>
                </a:cubicBezTo>
                <a:cubicBezTo>
                  <a:pt x="5309748" y="5263409"/>
                  <a:pt x="5264725" y="5270924"/>
                  <a:pt x="5215950" y="5289709"/>
                </a:cubicBezTo>
                <a:cubicBezTo>
                  <a:pt x="5200942" y="5297223"/>
                  <a:pt x="5200942" y="5308494"/>
                  <a:pt x="5215950" y="5308494"/>
                </a:cubicBezTo>
                <a:cubicBezTo>
                  <a:pt x="5215950" y="5308494"/>
                  <a:pt x="5219702" y="5308494"/>
                  <a:pt x="5219702" y="5308494"/>
                </a:cubicBezTo>
                <a:cubicBezTo>
                  <a:pt x="5230958" y="5304737"/>
                  <a:pt x="5238462" y="5304737"/>
                  <a:pt x="5249717" y="5304737"/>
                </a:cubicBezTo>
                <a:cubicBezTo>
                  <a:pt x="5332260" y="5304737"/>
                  <a:pt x="5426058" y="5338551"/>
                  <a:pt x="5516105" y="5391150"/>
                </a:cubicBezTo>
                <a:cubicBezTo>
                  <a:pt x="5516105" y="5391150"/>
                  <a:pt x="5516105" y="5391150"/>
                  <a:pt x="4893284" y="5391150"/>
                </a:cubicBezTo>
                <a:cubicBezTo>
                  <a:pt x="4915795" y="5285952"/>
                  <a:pt x="5065873" y="5086826"/>
                  <a:pt x="5343516" y="5086826"/>
                </a:cubicBezTo>
                <a:cubicBezTo>
                  <a:pt x="5407299" y="5086826"/>
                  <a:pt x="5478585" y="5098097"/>
                  <a:pt x="5557376" y="5124397"/>
                </a:cubicBezTo>
                <a:cubicBezTo>
                  <a:pt x="5557376" y="5124397"/>
                  <a:pt x="5557376" y="5124397"/>
                  <a:pt x="5576135" y="5098097"/>
                </a:cubicBezTo>
                <a:cubicBezTo>
                  <a:pt x="5519856" y="4974114"/>
                  <a:pt x="5418554" y="4891458"/>
                  <a:pt x="5287237" y="4865158"/>
                </a:cubicBezTo>
                <a:cubicBezTo>
                  <a:pt x="5268477" y="4861401"/>
                  <a:pt x="5249717" y="4861401"/>
                  <a:pt x="5234710" y="4861401"/>
                </a:cubicBezTo>
                <a:cubicBezTo>
                  <a:pt x="5107144" y="4861401"/>
                  <a:pt x="4968323" y="4936543"/>
                  <a:pt x="4904540" y="5007927"/>
                </a:cubicBezTo>
                <a:cubicBezTo>
                  <a:pt x="4893284" y="5019199"/>
                  <a:pt x="4882028" y="5030470"/>
                  <a:pt x="4874524" y="5030470"/>
                </a:cubicBezTo>
                <a:cubicBezTo>
                  <a:pt x="4870772" y="5030470"/>
                  <a:pt x="4870772" y="5030470"/>
                  <a:pt x="4867020" y="5026713"/>
                </a:cubicBezTo>
                <a:cubicBezTo>
                  <a:pt x="4803238" y="4996656"/>
                  <a:pt x="4743207" y="4816316"/>
                  <a:pt x="4912044" y="4737417"/>
                </a:cubicBezTo>
                <a:cubicBezTo>
                  <a:pt x="4923299" y="4733660"/>
                  <a:pt x="4923299" y="4699846"/>
                  <a:pt x="4878276" y="4692332"/>
                </a:cubicBezTo>
                <a:cubicBezTo>
                  <a:pt x="4867020" y="4692332"/>
                  <a:pt x="4855765" y="4692332"/>
                  <a:pt x="4844509" y="4692332"/>
                </a:cubicBezTo>
                <a:cubicBezTo>
                  <a:pt x="4735703" y="4692332"/>
                  <a:pt x="4604385" y="4729903"/>
                  <a:pt x="4574370" y="4865158"/>
                </a:cubicBezTo>
                <a:cubicBezTo>
                  <a:pt x="4559362" y="4951571"/>
                  <a:pt x="4596881" y="4996656"/>
                  <a:pt x="4645656" y="4996656"/>
                </a:cubicBezTo>
                <a:cubicBezTo>
                  <a:pt x="4649408" y="4996656"/>
                  <a:pt x="4653160" y="4996656"/>
                  <a:pt x="4653160" y="4996656"/>
                </a:cubicBezTo>
                <a:cubicBezTo>
                  <a:pt x="4656912" y="4996656"/>
                  <a:pt x="4656912" y="4996656"/>
                  <a:pt x="4656912" y="4996656"/>
                </a:cubicBezTo>
                <a:cubicBezTo>
                  <a:pt x="4679424" y="4996656"/>
                  <a:pt x="4668168" y="5037984"/>
                  <a:pt x="4660664" y="5053012"/>
                </a:cubicBezTo>
                <a:cubicBezTo>
                  <a:pt x="4645656" y="5086826"/>
                  <a:pt x="4604385" y="5105611"/>
                  <a:pt x="4566866" y="5105611"/>
                </a:cubicBezTo>
                <a:cubicBezTo>
                  <a:pt x="4559362" y="5105611"/>
                  <a:pt x="4551858" y="5105611"/>
                  <a:pt x="4544354" y="5101854"/>
                </a:cubicBezTo>
                <a:cubicBezTo>
                  <a:pt x="4461812" y="5079312"/>
                  <a:pt x="4289223" y="4944057"/>
                  <a:pt x="4450556" y="4703604"/>
                </a:cubicBezTo>
                <a:cubicBezTo>
                  <a:pt x="4551858" y="4545806"/>
                  <a:pt x="4735703" y="4489450"/>
                  <a:pt x="4915795" y="4489450"/>
                </a:cubicBezTo>
                <a:close/>
                <a:moveTo>
                  <a:pt x="3245139" y="4489450"/>
                </a:moveTo>
                <a:cubicBezTo>
                  <a:pt x="3428983" y="4489450"/>
                  <a:pt x="3609076" y="4545806"/>
                  <a:pt x="3710378" y="4703604"/>
                </a:cubicBezTo>
                <a:cubicBezTo>
                  <a:pt x="3871711" y="4944057"/>
                  <a:pt x="3702874" y="5079312"/>
                  <a:pt x="3616580" y="5101854"/>
                </a:cubicBezTo>
                <a:cubicBezTo>
                  <a:pt x="3609076" y="5105611"/>
                  <a:pt x="3601572" y="5105611"/>
                  <a:pt x="3594068" y="5105611"/>
                </a:cubicBezTo>
                <a:cubicBezTo>
                  <a:pt x="3556549" y="5105611"/>
                  <a:pt x="3515277" y="5086826"/>
                  <a:pt x="3500270" y="5053012"/>
                </a:cubicBezTo>
                <a:cubicBezTo>
                  <a:pt x="3496518" y="5037984"/>
                  <a:pt x="3481510" y="4996656"/>
                  <a:pt x="3504022" y="4996656"/>
                </a:cubicBezTo>
                <a:cubicBezTo>
                  <a:pt x="3507774" y="4996656"/>
                  <a:pt x="3507774" y="4996656"/>
                  <a:pt x="3507774" y="4996656"/>
                </a:cubicBezTo>
                <a:cubicBezTo>
                  <a:pt x="3511526" y="4996656"/>
                  <a:pt x="3511526" y="4996656"/>
                  <a:pt x="3515277" y="4996656"/>
                </a:cubicBezTo>
                <a:cubicBezTo>
                  <a:pt x="3564053" y="4996656"/>
                  <a:pt x="3601572" y="4951571"/>
                  <a:pt x="3586564" y="4865158"/>
                </a:cubicBezTo>
                <a:cubicBezTo>
                  <a:pt x="3556549" y="4729903"/>
                  <a:pt x="3425231" y="4692332"/>
                  <a:pt x="3316425" y="4692332"/>
                </a:cubicBezTo>
                <a:cubicBezTo>
                  <a:pt x="3305169" y="4692332"/>
                  <a:pt x="3293914" y="4692332"/>
                  <a:pt x="3286410" y="4692332"/>
                </a:cubicBezTo>
                <a:cubicBezTo>
                  <a:pt x="3237635" y="4699846"/>
                  <a:pt x="3237635" y="4733660"/>
                  <a:pt x="3248890" y="4737417"/>
                </a:cubicBezTo>
                <a:cubicBezTo>
                  <a:pt x="3417727" y="4816316"/>
                  <a:pt x="3357696" y="4996656"/>
                  <a:pt x="3293914" y="5026713"/>
                </a:cubicBezTo>
                <a:cubicBezTo>
                  <a:pt x="3290162" y="5030470"/>
                  <a:pt x="3290162" y="5030470"/>
                  <a:pt x="3290162" y="5030470"/>
                </a:cubicBezTo>
                <a:cubicBezTo>
                  <a:pt x="3278906" y="5030470"/>
                  <a:pt x="3267650" y="5019199"/>
                  <a:pt x="3256394" y="5007927"/>
                </a:cubicBezTo>
                <a:cubicBezTo>
                  <a:pt x="3192611" y="4936543"/>
                  <a:pt x="3053790" y="4861401"/>
                  <a:pt x="2929976" y="4861401"/>
                </a:cubicBezTo>
                <a:cubicBezTo>
                  <a:pt x="2911217" y="4861401"/>
                  <a:pt x="2892457" y="4861401"/>
                  <a:pt x="2873697" y="4865158"/>
                </a:cubicBezTo>
                <a:cubicBezTo>
                  <a:pt x="2742380" y="4891458"/>
                  <a:pt x="2641078" y="4974114"/>
                  <a:pt x="2584799" y="5098097"/>
                </a:cubicBezTo>
                <a:cubicBezTo>
                  <a:pt x="2584799" y="5098097"/>
                  <a:pt x="2584799" y="5098097"/>
                  <a:pt x="2603558" y="5124397"/>
                </a:cubicBezTo>
                <a:cubicBezTo>
                  <a:pt x="2682349" y="5098097"/>
                  <a:pt x="2753636" y="5086826"/>
                  <a:pt x="2817418" y="5086826"/>
                </a:cubicBezTo>
                <a:cubicBezTo>
                  <a:pt x="3095061" y="5086826"/>
                  <a:pt x="3245139" y="5285952"/>
                  <a:pt x="3267650" y="5391150"/>
                </a:cubicBezTo>
                <a:cubicBezTo>
                  <a:pt x="3267650" y="5391150"/>
                  <a:pt x="3267650" y="5391150"/>
                  <a:pt x="2644830" y="5391150"/>
                </a:cubicBezTo>
                <a:cubicBezTo>
                  <a:pt x="2734876" y="5338551"/>
                  <a:pt x="2828674" y="5304737"/>
                  <a:pt x="2911217" y="5304737"/>
                </a:cubicBezTo>
                <a:cubicBezTo>
                  <a:pt x="2922472" y="5304737"/>
                  <a:pt x="2933728" y="5304737"/>
                  <a:pt x="2941232" y="5308494"/>
                </a:cubicBezTo>
                <a:cubicBezTo>
                  <a:pt x="2941232" y="5308494"/>
                  <a:pt x="2944984" y="5308494"/>
                  <a:pt x="2944984" y="5308494"/>
                </a:cubicBezTo>
                <a:cubicBezTo>
                  <a:pt x="2959992" y="5308494"/>
                  <a:pt x="2959992" y="5297223"/>
                  <a:pt x="2944984" y="5289709"/>
                </a:cubicBezTo>
                <a:cubicBezTo>
                  <a:pt x="2896209" y="5270924"/>
                  <a:pt x="2851186" y="5263409"/>
                  <a:pt x="2806163" y="5263409"/>
                </a:cubicBezTo>
                <a:cubicBezTo>
                  <a:pt x="2693605" y="5263409"/>
                  <a:pt x="2581047" y="5316009"/>
                  <a:pt x="2491000" y="5391150"/>
                </a:cubicBezTo>
                <a:cubicBezTo>
                  <a:pt x="2491000" y="5391150"/>
                  <a:pt x="2491000" y="5391150"/>
                  <a:pt x="2487248" y="5391150"/>
                </a:cubicBezTo>
                <a:cubicBezTo>
                  <a:pt x="2487248" y="5391150"/>
                  <a:pt x="2487248" y="5391150"/>
                  <a:pt x="2295900" y="5391150"/>
                </a:cubicBezTo>
                <a:cubicBezTo>
                  <a:pt x="2295900" y="5391150"/>
                  <a:pt x="2295900" y="5391150"/>
                  <a:pt x="2292148" y="5391150"/>
                </a:cubicBezTo>
                <a:cubicBezTo>
                  <a:pt x="2314660" y="5300980"/>
                  <a:pt x="2344675" y="5222081"/>
                  <a:pt x="2378442" y="5146939"/>
                </a:cubicBezTo>
                <a:cubicBezTo>
                  <a:pt x="2588551" y="4835101"/>
                  <a:pt x="2776147" y="4737417"/>
                  <a:pt x="2952488" y="4737417"/>
                </a:cubicBezTo>
                <a:cubicBezTo>
                  <a:pt x="2990007" y="4737417"/>
                  <a:pt x="3027527" y="4741174"/>
                  <a:pt x="3065046" y="4748689"/>
                </a:cubicBezTo>
                <a:cubicBezTo>
                  <a:pt x="3087557" y="4748689"/>
                  <a:pt x="3083805" y="4729903"/>
                  <a:pt x="3072550" y="4718632"/>
                </a:cubicBezTo>
                <a:cubicBezTo>
                  <a:pt x="3038782" y="4681061"/>
                  <a:pt x="2978751" y="4666033"/>
                  <a:pt x="2914969" y="4666033"/>
                </a:cubicBezTo>
                <a:cubicBezTo>
                  <a:pt x="2847434" y="4666033"/>
                  <a:pt x="2776147" y="4681061"/>
                  <a:pt x="2712364" y="4707361"/>
                </a:cubicBezTo>
                <a:cubicBezTo>
                  <a:pt x="2708612" y="4707361"/>
                  <a:pt x="2708612" y="4711118"/>
                  <a:pt x="2708612" y="4711118"/>
                </a:cubicBezTo>
                <a:cubicBezTo>
                  <a:pt x="2697357" y="4711118"/>
                  <a:pt x="2704860" y="4692332"/>
                  <a:pt x="2731124" y="4662276"/>
                </a:cubicBezTo>
                <a:cubicBezTo>
                  <a:pt x="2802411" y="4575863"/>
                  <a:pt x="3023775" y="4489450"/>
                  <a:pt x="3245139" y="4489450"/>
                </a:cubicBezTo>
                <a:close/>
                <a:moveTo>
                  <a:pt x="4082055" y="3585232"/>
                </a:moveTo>
                <a:cubicBezTo>
                  <a:pt x="4036999" y="3600245"/>
                  <a:pt x="4033244" y="3776658"/>
                  <a:pt x="4040753" y="3945564"/>
                </a:cubicBezTo>
                <a:cubicBezTo>
                  <a:pt x="4044508" y="3990605"/>
                  <a:pt x="4040753" y="4058168"/>
                  <a:pt x="4040753" y="4114470"/>
                </a:cubicBezTo>
                <a:cubicBezTo>
                  <a:pt x="4040753" y="4125730"/>
                  <a:pt x="4036999" y="4136990"/>
                  <a:pt x="4025735" y="4136990"/>
                </a:cubicBezTo>
                <a:cubicBezTo>
                  <a:pt x="4021980" y="4136990"/>
                  <a:pt x="4018225" y="4136990"/>
                  <a:pt x="4014471" y="4129483"/>
                </a:cubicBezTo>
                <a:cubicBezTo>
                  <a:pt x="3943133" y="4050661"/>
                  <a:pt x="3871794" y="4024386"/>
                  <a:pt x="3815475" y="4024386"/>
                </a:cubicBezTo>
                <a:cubicBezTo>
                  <a:pt x="3781683" y="4024386"/>
                  <a:pt x="3747891" y="4035647"/>
                  <a:pt x="3725363" y="4050661"/>
                </a:cubicBezTo>
                <a:cubicBezTo>
                  <a:pt x="3725363" y="4050661"/>
                  <a:pt x="3725363" y="4050661"/>
                  <a:pt x="3729118" y="4080688"/>
                </a:cubicBezTo>
                <a:cubicBezTo>
                  <a:pt x="3961906" y="4118223"/>
                  <a:pt x="4021980" y="4264608"/>
                  <a:pt x="4055772" y="4426007"/>
                </a:cubicBezTo>
                <a:cubicBezTo>
                  <a:pt x="4063281" y="4456034"/>
                  <a:pt x="4067036" y="4489816"/>
                  <a:pt x="4082055" y="4489816"/>
                </a:cubicBezTo>
                <a:cubicBezTo>
                  <a:pt x="4093318" y="4489816"/>
                  <a:pt x="4100828" y="4456034"/>
                  <a:pt x="4104582" y="4426007"/>
                </a:cubicBezTo>
                <a:cubicBezTo>
                  <a:pt x="4138374" y="4264608"/>
                  <a:pt x="4198449" y="4118223"/>
                  <a:pt x="4434991" y="4080688"/>
                </a:cubicBezTo>
                <a:lnTo>
                  <a:pt x="4438746" y="4050661"/>
                </a:lnTo>
                <a:cubicBezTo>
                  <a:pt x="4412463" y="4035647"/>
                  <a:pt x="4382426" y="4024386"/>
                  <a:pt x="4344880" y="4024386"/>
                </a:cubicBezTo>
                <a:cubicBezTo>
                  <a:pt x="4288560" y="4024386"/>
                  <a:pt x="4217222" y="4050661"/>
                  <a:pt x="4145883" y="4129483"/>
                </a:cubicBezTo>
                <a:cubicBezTo>
                  <a:pt x="4142129" y="4136990"/>
                  <a:pt x="4138374" y="4136990"/>
                  <a:pt x="4134620" y="4136990"/>
                </a:cubicBezTo>
                <a:cubicBezTo>
                  <a:pt x="4123356" y="4136990"/>
                  <a:pt x="4119601" y="4125730"/>
                  <a:pt x="4119601" y="4114470"/>
                </a:cubicBezTo>
                <a:cubicBezTo>
                  <a:pt x="4119601" y="4058168"/>
                  <a:pt x="4119601" y="3990605"/>
                  <a:pt x="4119601" y="3945564"/>
                </a:cubicBezTo>
                <a:cubicBezTo>
                  <a:pt x="4127110" y="3776658"/>
                  <a:pt x="4123356" y="3600245"/>
                  <a:pt x="4082055" y="3585232"/>
                </a:cubicBezTo>
                <a:close/>
                <a:moveTo>
                  <a:pt x="7516425" y="3416300"/>
                </a:moveTo>
                <a:cubicBezTo>
                  <a:pt x="7625290" y="3416300"/>
                  <a:pt x="7764187" y="3472617"/>
                  <a:pt x="7921853" y="3619041"/>
                </a:cubicBezTo>
                <a:cubicBezTo>
                  <a:pt x="7925607" y="3622795"/>
                  <a:pt x="7929361" y="3622795"/>
                  <a:pt x="7933115" y="3622795"/>
                </a:cubicBezTo>
                <a:cubicBezTo>
                  <a:pt x="7948131" y="3622795"/>
                  <a:pt x="7955639" y="3577742"/>
                  <a:pt x="7963147" y="3536443"/>
                </a:cubicBezTo>
                <a:cubicBezTo>
                  <a:pt x="7970655" y="3491389"/>
                  <a:pt x="7981917" y="3450090"/>
                  <a:pt x="7996933" y="3450090"/>
                </a:cubicBezTo>
                <a:cubicBezTo>
                  <a:pt x="8000687" y="3450090"/>
                  <a:pt x="8004441" y="3450090"/>
                  <a:pt x="8008195" y="3453844"/>
                </a:cubicBezTo>
                <a:cubicBezTo>
                  <a:pt x="8248449" y="3690376"/>
                  <a:pt x="8162108" y="4065823"/>
                  <a:pt x="8041981" y="4238528"/>
                </a:cubicBezTo>
                <a:cubicBezTo>
                  <a:pt x="7918099" y="4411234"/>
                  <a:pt x="7974409" y="4384952"/>
                  <a:pt x="8045735" y="4456287"/>
                </a:cubicBezTo>
                <a:cubicBezTo>
                  <a:pt x="8222171" y="4636502"/>
                  <a:pt x="8102044" y="4993176"/>
                  <a:pt x="8000687" y="4993176"/>
                </a:cubicBezTo>
                <a:cubicBezTo>
                  <a:pt x="7981917" y="4993176"/>
                  <a:pt x="7966901" y="4981913"/>
                  <a:pt x="7951885" y="4959386"/>
                </a:cubicBezTo>
                <a:cubicBezTo>
                  <a:pt x="7805480" y="4711591"/>
                  <a:pt x="7467623" y="4606466"/>
                  <a:pt x="7231123" y="4606466"/>
                </a:cubicBezTo>
                <a:cubicBezTo>
                  <a:pt x="7216107" y="4606466"/>
                  <a:pt x="7201091" y="4606466"/>
                  <a:pt x="7186075" y="4606466"/>
                </a:cubicBezTo>
                <a:cubicBezTo>
                  <a:pt x="7186075" y="4606466"/>
                  <a:pt x="7186075" y="4606466"/>
                  <a:pt x="7178567" y="4632747"/>
                </a:cubicBezTo>
                <a:cubicBezTo>
                  <a:pt x="7264909" y="4700328"/>
                  <a:pt x="7287432" y="4756645"/>
                  <a:pt x="7231123" y="4786681"/>
                </a:cubicBezTo>
                <a:cubicBezTo>
                  <a:pt x="7219861" y="4794189"/>
                  <a:pt x="7208599" y="4794189"/>
                  <a:pt x="7193583" y="4794189"/>
                </a:cubicBezTo>
                <a:cubicBezTo>
                  <a:pt x="7174813" y="4794189"/>
                  <a:pt x="7152289" y="4790435"/>
                  <a:pt x="7129765" y="4786681"/>
                </a:cubicBezTo>
                <a:cubicBezTo>
                  <a:pt x="7107242" y="4786681"/>
                  <a:pt x="7080964" y="4782926"/>
                  <a:pt x="7054686" y="4782926"/>
                </a:cubicBezTo>
                <a:cubicBezTo>
                  <a:pt x="7020900" y="4782926"/>
                  <a:pt x="6983361" y="4786681"/>
                  <a:pt x="6945821" y="4809207"/>
                </a:cubicBezTo>
                <a:cubicBezTo>
                  <a:pt x="6930805" y="4816716"/>
                  <a:pt x="6908281" y="4824225"/>
                  <a:pt x="6889511" y="4824225"/>
                </a:cubicBezTo>
                <a:cubicBezTo>
                  <a:pt x="6848218" y="4824225"/>
                  <a:pt x="6806924" y="4809207"/>
                  <a:pt x="6758122" y="4797944"/>
                </a:cubicBezTo>
                <a:cubicBezTo>
                  <a:pt x="6709321" y="4786681"/>
                  <a:pt x="6656765" y="4775417"/>
                  <a:pt x="6604209" y="4775417"/>
                </a:cubicBezTo>
                <a:cubicBezTo>
                  <a:pt x="6510360" y="4775417"/>
                  <a:pt x="6412757" y="4809207"/>
                  <a:pt x="6315154" y="4936859"/>
                </a:cubicBezTo>
                <a:cubicBezTo>
                  <a:pt x="6307646" y="4951877"/>
                  <a:pt x="6318908" y="4959386"/>
                  <a:pt x="6333924" y="4959386"/>
                </a:cubicBezTo>
                <a:cubicBezTo>
                  <a:pt x="6333924" y="4959386"/>
                  <a:pt x="6337678" y="4959386"/>
                  <a:pt x="6337678" y="4959386"/>
                </a:cubicBezTo>
                <a:cubicBezTo>
                  <a:pt x="6341431" y="4955632"/>
                  <a:pt x="6348939" y="4955632"/>
                  <a:pt x="6356447" y="4955632"/>
                </a:cubicBezTo>
                <a:cubicBezTo>
                  <a:pt x="6439035" y="4955632"/>
                  <a:pt x="6521622" y="5030721"/>
                  <a:pt x="6506606" y="5060757"/>
                </a:cubicBezTo>
                <a:cubicBezTo>
                  <a:pt x="6487836" y="5102056"/>
                  <a:pt x="6333924" y="5139600"/>
                  <a:pt x="6228812" y="5289780"/>
                </a:cubicBezTo>
                <a:cubicBezTo>
                  <a:pt x="6202535" y="5331079"/>
                  <a:pt x="6180011" y="5364869"/>
                  <a:pt x="6161241" y="5391150"/>
                </a:cubicBezTo>
                <a:cubicBezTo>
                  <a:pt x="6161241" y="5391150"/>
                  <a:pt x="6161241" y="5391150"/>
                  <a:pt x="6029852" y="5391150"/>
                </a:cubicBezTo>
                <a:cubicBezTo>
                  <a:pt x="6033606" y="4996931"/>
                  <a:pt x="6198781" y="4715346"/>
                  <a:pt x="6307646" y="4617729"/>
                </a:cubicBezTo>
                <a:cubicBezTo>
                  <a:pt x="6367709" y="4557658"/>
                  <a:pt x="6461559" y="4531377"/>
                  <a:pt x="6566670" y="4531377"/>
                </a:cubicBezTo>
                <a:cubicBezTo>
                  <a:pt x="6701813" y="4531377"/>
                  <a:pt x="6855726" y="4576430"/>
                  <a:pt x="6979607" y="4670292"/>
                </a:cubicBezTo>
                <a:cubicBezTo>
                  <a:pt x="6979607" y="4670292"/>
                  <a:pt x="6979607" y="4670292"/>
                  <a:pt x="6998377" y="4651520"/>
                </a:cubicBezTo>
                <a:cubicBezTo>
                  <a:pt x="6942067" y="4531377"/>
                  <a:pt x="6795662" y="4456287"/>
                  <a:pt x="6577932" y="4448778"/>
                </a:cubicBezTo>
                <a:cubicBezTo>
                  <a:pt x="6559162" y="4445024"/>
                  <a:pt x="6555408" y="4426252"/>
                  <a:pt x="6574178" y="4418743"/>
                </a:cubicBezTo>
                <a:cubicBezTo>
                  <a:pt x="6675535" y="4373689"/>
                  <a:pt x="6870741" y="4324881"/>
                  <a:pt x="7088472" y="4324881"/>
                </a:cubicBezTo>
                <a:cubicBezTo>
                  <a:pt x="7388789" y="4324881"/>
                  <a:pt x="7726647" y="4411234"/>
                  <a:pt x="7929361" y="4700328"/>
                </a:cubicBezTo>
                <a:cubicBezTo>
                  <a:pt x="7929361" y="4704082"/>
                  <a:pt x="7936869" y="4707837"/>
                  <a:pt x="7940623" y="4707837"/>
                </a:cubicBezTo>
                <a:cubicBezTo>
                  <a:pt x="7948131" y="4707837"/>
                  <a:pt x="7955639" y="4700328"/>
                  <a:pt x="7955639" y="4692819"/>
                </a:cubicBezTo>
                <a:cubicBezTo>
                  <a:pt x="7940623" y="4538886"/>
                  <a:pt x="7779203" y="4414988"/>
                  <a:pt x="7644060" y="4347408"/>
                </a:cubicBezTo>
                <a:cubicBezTo>
                  <a:pt x="7644060" y="4347408"/>
                  <a:pt x="7644060" y="4347408"/>
                  <a:pt x="7644060" y="4309863"/>
                </a:cubicBezTo>
                <a:cubicBezTo>
                  <a:pt x="7734155" y="4253546"/>
                  <a:pt x="7828004" y="4118385"/>
                  <a:pt x="7820496" y="3956943"/>
                </a:cubicBezTo>
                <a:cubicBezTo>
                  <a:pt x="7812988" y="3769220"/>
                  <a:pt x="7711631" y="3667849"/>
                  <a:pt x="7602766" y="3641568"/>
                </a:cubicBezTo>
                <a:cubicBezTo>
                  <a:pt x="7599012" y="3641568"/>
                  <a:pt x="7599012" y="3641568"/>
                  <a:pt x="7595258" y="3641568"/>
                </a:cubicBezTo>
                <a:cubicBezTo>
                  <a:pt x="7580242" y="3641568"/>
                  <a:pt x="7576488" y="3660340"/>
                  <a:pt x="7587750" y="3671604"/>
                </a:cubicBezTo>
                <a:cubicBezTo>
                  <a:pt x="7677845" y="3750447"/>
                  <a:pt x="7760433" y="3840555"/>
                  <a:pt x="7745417" y="3994488"/>
                </a:cubicBezTo>
                <a:cubicBezTo>
                  <a:pt x="7726647" y="4167193"/>
                  <a:pt x="7602766" y="4261055"/>
                  <a:pt x="7456361" y="4261055"/>
                </a:cubicBezTo>
                <a:cubicBezTo>
                  <a:pt x="7445099" y="4261055"/>
                  <a:pt x="7433837" y="4261055"/>
                  <a:pt x="7422575" y="4261055"/>
                </a:cubicBezTo>
                <a:cubicBezTo>
                  <a:pt x="7317464" y="4249792"/>
                  <a:pt x="7171059" y="4238528"/>
                  <a:pt x="7035916" y="4238528"/>
                </a:cubicBezTo>
                <a:cubicBezTo>
                  <a:pt x="6972099" y="4238528"/>
                  <a:pt x="6912035" y="4242283"/>
                  <a:pt x="6863234" y="4249792"/>
                </a:cubicBezTo>
                <a:cubicBezTo>
                  <a:pt x="6863234" y="4249792"/>
                  <a:pt x="6863234" y="4249792"/>
                  <a:pt x="6859480" y="4249792"/>
                </a:cubicBezTo>
                <a:cubicBezTo>
                  <a:pt x="6848218" y="4249792"/>
                  <a:pt x="6844464" y="4234774"/>
                  <a:pt x="6855726" y="4223510"/>
                </a:cubicBezTo>
                <a:cubicBezTo>
                  <a:pt x="6927051" y="4144667"/>
                  <a:pt x="6953329" y="4054559"/>
                  <a:pt x="6960837" y="3994488"/>
                </a:cubicBezTo>
                <a:cubicBezTo>
                  <a:pt x="6960837" y="3983224"/>
                  <a:pt x="6957083" y="3979470"/>
                  <a:pt x="6949575" y="3979470"/>
                </a:cubicBezTo>
                <a:cubicBezTo>
                  <a:pt x="6942067" y="3979470"/>
                  <a:pt x="6934559" y="3983224"/>
                  <a:pt x="6930805" y="3990733"/>
                </a:cubicBezTo>
                <a:cubicBezTo>
                  <a:pt x="6866987" y="4110876"/>
                  <a:pt x="6784400" y="4193475"/>
                  <a:pt x="6641749" y="4298600"/>
                </a:cubicBezTo>
                <a:cubicBezTo>
                  <a:pt x="6446543" y="4377444"/>
                  <a:pt x="6221304" y="4501341"/>
                  <a:pt x="6082407" y="4786681"/>
                </a:cubicBezTo>
                <a:cubicBezTo>
                  <a:pt x="6074900" y="4797944"/>
                  <a:pt x="6067392" y="4801698"/>
                  <a:pt x="6063638" y="4801698"/>
                </a:cubicBezTo>
                <a:cubicBezTo>
                  <a:pt x="6056130" y="4801698"/>
                  <a:pt x="6048622" y="4794189"/>
                  <a:pt x="6048622" y="4786681"/>
                </a:cubicBezTo>
                <a:cubicBezTo>
                  <a:pt x="6014836" y="4546395"/>
                  <a:pt x="6108685" y="4324881"/>
                  <a:pt x="6390233" y="4223510"/>
                </a:cubicBezTo>
                <a:cubicBezTo>
                  <a:pt x="6626733" y="4140912"/>
                  <a:pt x="6818186" y="3941925"/>
                  <a:pt x="6912035" y="3750447"/>
                </a:cubicBezTo>
                <a:cubicBezTo>
                  <a:pt x="6919543" y="3735430"/>
                  <a:pt x="6927051" y="3731675"/>
                  <a:pt x="6938313" y="3731675"/>
                </a:cubicBezTo>
                <a:cubicBezTo>
                  <a:pt x="6945821" y="3731675"/>
                  <a:pt x="6957083" y="3735430"/>
                  <a:pt x="6964591" y="3742938"/>
                </a:cubicBezTo>
                <a:cubicBezTo>
                  <a:pt x="7073456" y="3836800"/>
                  <a:pt x="7073456" y="3908135"/>
                  <a:pt x="7204845" y="4001997"/>
                </a:cubicBezTo>
                <a:cubicBezTo>
                  <a:pt x="7246139" y="4032032"/>
                  <a:pt x="7294940" y="4047050"/>
                  <a:pt x="7339988" y="4047050"/>
                </a:cubicBezTo>
                <a:cubicBezTo>
                  <a:pt x="7437591" y="4047050"/>
                  <a:pt x="7523933" y="3986979"/>
                  <a:pt x="7523933" y="3855572"/>
                </a:cubicBezTo>
                <a:cubicBezTo>
                  <a:pt x="7523933" y="3739184"/>
                  <a:pt x="7415067" y="3656586"/>
                  <a:pt x="7317464" y="3656586"/>
                </a:cubicBezTo>
                <a:cubicBezTo>
                  <a:pt x="7287432" y="3656586"/>
                  <a:pt x="7257401" y="3664095"/>
                  <a:pt x="7234877" y="3679113"/>
                </a:cubicBezTo>
                <a:cubicBezTo>
                  <a:pt x="7231123" y="3682867"/>
                  <a:pt x="7227369" y="3682867"/>
                  <a:pt x="7223615" y="3682867"/>
                </a:cubicBezTo>
                <a:cubicBezTo>
                  <a:pt x="7212353" y="3682867"/>
                  <a:pt x="7201091" y="3675358"/>
                  <a:pt x="7208599" y="3656586"/>
                </a:cubicBezTo>
                <a:cubicBezTo>
                  <a:pt x="7246139" y="3543952"/>
                  <a:pt x="7351250" y="3416300"/>
                  <a:pt x="7516425" y="3416300"/>
                </a:cubicBezTo>
                <a:close/>
                <a:moveTo>
                  <a:pt x="644510" y="3416300"/>
                </a:moveTo>
                <a:cubicBezTo>
                  <a:pt x="809685" y="3416300"/>
                  <a:pt x="918550" y="3543952"/>
                  <a:pt x="952336" y="3656586"/>
                </a:cubicBezTo>
                <a:cubicBezTo>
                  <a:pt x="959844" y="3675358"/>
                  <a:pt x="948582" y="3682867"/>
                  <a:pt x="937320" y="3682867"/>
                </a:cubicBezTo>
                <a:cubicBezTo>
                  <a:pt x="933566" y="3682867"/>
                  <a:pt x="929812" y="3682867"/>
                  <a:pt x="926058" y="3679113"/>
                </a:cubicBezTo>
                <a:cubicBezTo>
                  <a:pt x="903534" y="3664095"/>
                  <a:pt x="873502" y="3656586"/>
                  <a:pt x="847225" y="3656586"/>
                </a:cubicBezTo>
                <a:cubicBezTo>
                  <a:pt x="745867" y="3656586"/>
                  <a:pt x="637002" y="3739184"/>
                  <a:pt x="637002" y="3855572"/>
                </a:cubicBezTo>
                <a:cubicBezTo>
                  <a:pt x="637002" y="3986979"/>
                  <a:pt x="727098" y="4047050"/>
                  <a:pt x="820947" y="4047050"/>
                </a:cubicBezTo>
                <a:cubicBezTo>
                  <a:pt x="865995" y="4047050"/>
                  <a:pt x="918550" y="4032032"/>
                  <a:pt x="956090" y="4001997"/>
                </a:cubicBezTo>
                <a:cubicBezTo>
                  <a:pt x="1087479" y="3908135"/>
                  <a:pt x="1087479" y="3836800"/>
                  <a:pt x="1196344" y="3742938"/>
                </a:cubicBezTo>
                <a:cubicBezTo>
                  <a:pt x="1203852" y="3735430"/>
                  <a:pt x="1215114" y="3731675"/>
                  <a:pt x="1222622" y="3731675"/>
                </a:cubicBezTo>
                <a:cubicBezTo>
                  <a:pt x="1233884" y="3731675"/>
                  <a:pt x="1241392" y="3735430"/>
                  <a:pt x="1248900" y="3750447"/>
                </a:cubicBezTo>
                <a:cubicBezTo>
                  <a:pt x="1342749" y="3941925"/>
                  <a:pt x="1534201" y="4140912"/>
                  <a:pt x="1774456" y="4223510"/>
                </a:cubicBezTo>
                <a:cubicBezTo>
                  <a:pt x="2052250" y="4324881"/>
                  <a:pt x="2146099" y="4546395"/>
                  <a:pt x="2116067" y="4786681"/>
                </a:cubicBezTo>
                <a:cubicBezTo>
                  <a:pt x="2112313" y="4794189"/>
                  <a:pt x="2108559" y="4801698"/>
                  <a:pt x="2097297" y="4801698"/>
                </a:cubicBezTo>
                <a:cubicBezTo>
                  <a:pt x="2093543" y="4801698"/>
                  <a:pt x="2086035" y="4797944"/>
                  <a:pt x="2078527" y="4786681"/>
                </a:cubicBezTo>
                <a:cubicBezTo>
                  <a:pt x="1939631" y="4501341"/>
                  <a:pt x="1714392" y="4377444"/>
                  <a:pt x="1519186" y="4298600"/>
                </a:cubicBezTo>
                <a:cubicBezTo>
                  <a:pt x="1376535" y="4193475"/>
                  <a:pt x="1297701" y="4110876"/>
                  <a:pt x="1230130" y="3990733"/>
                </a:cubicBezTo>
                <a:cubicBezTo>
                  <a:pt x="1226376" y="3983224"/>
                  <a:pt x="1218868" y="3979470"/>
                  <a:pt x="1211360" y="3979470"/>
                </a:cubicBezTo>
                <a:cubicBezTo>
                  <a:pt x="1207606" y="3979470"/>
                  <a:pt x="1200098" y="3983224"/>
                  <a:pt x="1200098" y="3994488"/>
                </a:cubicBezTo>
                <a:cubicBezTo>
                  <a:pt x="1207606" y="4054559"/>
                  <a:pt x="1233884" y="4144667"/>
                  <a:pt x="1305209" y="4223510"/>
                </a:cubicBezTo>
                <a:cubicBezTo>
                  <a:pt x="1316471" y="4234774"/>
                  <a:pt x="1316471" y="4249792"/>
                  <a:pt x="1301455" y="4249792"/>
                </a:cubicBezTo>
                <a:cubicBezTo>
                  <a:pt x="1301455" y="4249792"/>
                  <a:pt x="1297701" y="4249792"/>
                  <a:pt x="1297701" y="4249792"/>
                </a:cubicBezTo>
                <a:cubicBezTo>
                  <a:pt x="1248900" y="4242283"/>
                  <a:pt x="1188836" y="4238528"/>
                  <a:pt x="1125019" y="4238528"/>
                </a:cubicBezTo>
                <a:cubicBezTo>
                  <a:pt x="993630" y="4238528"/>
                  <a:pt x="843471" y="4249792"/>
                  <a:pt x="738359" y="4261055"/>
                </a:cubicBezTo>
                <a:cubicBezTo>
                  <a:pt x="727098" y="4261055"/>
                  <a:pt x="715836" y="4261055"/>
                  <a:pt x="708328" y="4261055"/>
                </a:cubicBezTo>
                <a:cubicBezTo>
                  <a:pt x="558169" y="4261055"/>
                  <a:pt x="434288" y="4167193"/>
                  <a:pt x="419272" y="3994488"/>
                </a:cubicBezTo>
                <a:cubicBezTo>
                  <a:pt x="400502" y="3840555"/>
                  <a:pt x="483089" y="3750447"/>
                  <a:pt x="573185" y="3671604"/>
                </a:cubicBezTo>
                <a:cubicBezTo>
                  <a:pt x="588201" y="3660340"/>
                  <a:pt x="580693" y="3641568"/>
                  <a:pt x="565677" y="3641568"/>
                </a:cubicBezTo>
                <a:cubicBezTo>
                  <a:pt x="561923" y="3641568"/>
                  <a:pt x="561923" y="3641568"/>
                  <a:pt x="558169" y="3641568"/>
                </a:cubicBezTo>
                <a:cubicBezTo>
                  <a:pt x="449304" y="3667849"/>
                  <a:pt x="347946" y="3769220"/>
                  <a:pt x="340439" y="3956943"/>
                </a:cubicBezTo>
                <a:cubicBezTo>
                  <a:pt x="332931" y="4118385"/>
                  <a:pt x="426780" y="4253546"/>
                  <a:pt x="516875" y="4309863"/>
                </a:cubicBezTo>
                <a:cubicBezTo>
                  <a:pt x="516875" y="4309863"/>
                  <a:pt x="516875" y="4309863"/>
                  <a:pt x="516875" y="4347408"/>
                </a:cubicBezTo>
                <a:cubicBezTo>
                  <a:pt x="381732" y="4414988"/>
                  <a:pt x="220311" y="4538886"/>
                  <a:pt x="205296" y="4692819"/>
                </a:cubicBezTo>
                <a:cubicBezTo>
                  <a:pt x="205296" y="4700328"/>
                  <a:pt x="212803" y="4707837"/>
                  <a:pt x="220311" y="4707837"/>
                </a:cubicBezTo>
                <a:cubicBezTo>
                  <a:pt x="224065" y="4707837"/>
                  <a:pt x="231573" y="4704082"/>
                  <a:pt x="235327" y="4700328"/>
                </a:cubicBezTo>
                <a:cubicBezTo>
                  <a:pt x="434288" y="4411234"/>
                  <a:pt x="772145" y="4324881"/>
                  <a:pt x="1072463" y="4324881"/>
                </a:cubicBezTo>
                <a:cubicBezTo>
                  <a:pt x="1290193" y="4324881"/>
                  <a:pt x="1485400" y="4373689"/>
                  <a:pt x="1586757" y="4418743"/>
                </a:cubicBezTo>
                <a:cubicBezTo>
                  <a:pt x="1605527" y="4426252"/>
                  <a:pt x="1601773" y="4445024"/>
                  <a:pt x="1586757" y="4448778"/>
                </a:cubicBezTo>
                <a:cubicBezTo>
                  <a:pt x="1365273" y="4456287"/>
                  <a:pt x="1218868" y="4531377"/>
                  <a:pt x="1162558" y="4651520"/>
                </a:cubicBezTo>
                <a:cubicBezTo>
                  <a:pt x="1162558" y="4651520"/>
                  <a:pt x="1162558" y="4651520"/>
                  <a:pt x="1181328" y="4670292"/>
                </a:cubicBezTo>
                <a:cubicBezTo>
                  <a:pt x="1305209" y="4576430"/>
                  <a:pt x="1459122" y="4531377"/>
                  <a:pt x="1594265" y="4531377"/>
                </a:cubicBezTo>
                <a:cubicBezTo>
                  <a:pt x="1699376" y="4531377"/>
                  <a:pt x="1793226" y="4557658"/>
                  <a:pt x="1853289" y="4617729"/>
                </a:cubicBezTo>
                <a:cubicBezTo>
                  <a:pt x="1962154" y="4715346"/>
                  <a:pt x="2127329" y="4996931"/>
                  <a:pt x="2131083" y="5391150"/>
                </a:cubicBezTo>
                <a:cubicBezTo>
                  <a:pt x="2131083" y="5391150"/>
                  <a:pt x="2131083" y="5391150"/>
                  <a:pt x="2003448" y="5391150"/>
                </a:cubicBezTo>
                <a:cubicBezTo>
                  <a:pt x="2003448" y="5391150"/>
                  <a:pt x="2003448" y="5391150"/>
                  <a:pt x="1999694" y="5391150"/>
                </a:cubicBezTo>
                <a:cubicBezTo>
                  <a:pt x="1980924" y="5364869"/>
                  <a:pt x="1958400" y="5331079"/>
                  <a:pt x="1932123" y="5289780"/>
                </a:cubicBezTo>
                <a:cubicBezTo>
                  <a:pt x="1827011" y="5139600"/>
                  <a:pt x="1673099" y="5102056"/>
                  <a:pt x="1654329" y="5060757"/>
                </a:cubicBezTo>
                <a:cubicBezTo>
                  <a:pt x="1639313" y="5030721"/>
                  <a:pt x="1721900" y="4955632"/>
                  <a:pt x="1808242" y="4955632"/>
                </a:cubicBezTo>
                <a:cubicBezTo>
                  <a:pt x="1811995" y="4955632"/>
                  <a:pt x="1819503" y="4955632"/>
                  <a:pt x="1823257" y="4959386"/>
                </a:cubicBezTo>
                <a:cubicBezTo>
                  <a:pt x="1827011" y="4959386"/>
                  <a:pt x="1827011" y="4959386"/>
                  <a:pt x="1827011" y="4959386"/>
                </a:cubicBezTo>
                <a:cubicBezTo>
                  <a:pt x="1842027" y="4959386"/>
                  <a:pt x="1857043" y="4951877"/>
                  <a:pt x="1845781" y="4936859"/>
                </a:cubicBezTo>
                <a:cubicBezTo>
                  <a:pt x="1751932" y="4809207"/>
                  <a:pt x="1650575" y="4775417"/>
                  <a:pt x="1556725" y="4775417"/>
                </a:cubicBezTo>
                <a:cubicBezTo>
                  <a:pt x="1504170" y="4775417"/>
                  <a:pt x="1451614" y="4786681"/>
                  <a:pt x="1402812" y="4797944"/>
                </a:cubicBezTo>
                <a:cubicBezTo>
                  <a:pt x="1354011" y="4809207"/>
                  <a:pt x="1312717" y="4824225"/>
                  <a:pt x="1275177" y="4824225"/>
                </a:cubicBezTo>
                <a:cubicBezTo>
                  <a:pt x="1252654" y="4824225"/>
                  <a:pt x="1233884" y="4816716"/>
                  <a:pt x="1215114" y="4809207"/>
                </a:cubicBezTo>
                <a:cubicBezTo>
                  <a:pt x="1177574" y="4786681"/>
                  <a:pt x="1140034" y="4782926"/>
                  <a:pt x="1106249" y="4782926"/>
                </a:cubicBezTo>
                <a:cubicBezTo>
                  <a:pt x="1079971" y="4782926"/>
                  <a:pt x="1053693" y="4786681"/>
                  <a:pt x="1031169" y="4786681"/>
                </a:cubicBezTo>
                <a:cubicBezTo>
                  <a:pt x="1008645" y="4790435"/>
                  <a:pt x="989876" y="4794189"/>
                  <a:pt x="971106" y="4794189"/>
                </a:cubicBezTo>
                <a:cubicBezTo>
                  <a:pt x="956090" y="4794189"/>
                  <a:pt x="941074" y="4794189"/>
                  <a:pt x="929812" y="4786681"/>
                </a:cubicBezTo>
                <a:cubicBezTo>
                  <a:pt x="873502" y="4756645"/>
                  <a:pt x="896026" y="4700328"/>
                  <a:pt x="982368" y="4632747"/>
                </a:cubicBezTo>
                <a:cubicBezTo>
                  <a:pt x="982368" y="4632747"/>
                  <a:pt x="982368" y="4632747"/>
                  <a:pt x="974860" y="4606466"/>
                </a:cubicBezTo>
                <a:cubicBezTo>
                  <a:pt x="959844" y="4606466"/>
                  <a:pt x="944828" y="4606466"/>
                  <a:pt x="929812" y="4606466"/>
                </a:cubicBezTo>
                <a:cubicBezTo>
                  <a:pt x="693312" y="4606466"/>
                  <a:pt x="355454" y="4711591"/>
                  <a:pt x="209050" y="4959386"/>
                </a:cubicBezTo>
                <a:cubicBezTo>
                  <a:pt x="194034" y="4981913"/>
                  <a:pt x="179018" y="4993176"/>
                  <a:pt x="160248" y="4993176"/>
                </a:cubicBezTo>
                <a:cubicBezTo>
                  <a:pt x="62645" y="4993176"/>
                  <a:pt x="-61236" y="4636502"/>
                  <a:pt x="115200" y="4456287"/>
                </a:cubicBezTo>
                <a:cubicBezTo>
                  <a:pt x="186526" y="4384952"/>
                  <a:pt x="242835" y="4411234"/>
                  <a:pt x="118954" y="4238528"/>
                </a:cubicBezTo>
                <a:cubicBezTo>
                  <a:pt x="-1173" y="4065823"/>
                  <a:pt x="-87514" y="3690376"/>
                  <a:pt x="152740" y="3453844"/>
                </a:cubicBezTo>
                <a:cubicBezTo>
                  <a:pt x="156494" y="3450090"/>
                  <a:pt x="160248" y="3450090"/>
                  <a:pt x="164002" y="3450090"/>
                </a:cubicBezTo>
                <a:cubicBezTo>
                  <a:pt x="182772" y="3450090"/>
                  <a:pt x="190280" y="3491389"/>
                  <a:pt x="197788" y="3536443"/>
                </a:cubicBezTo>
                <a:cubicBezTo>
                  <a:pt x="205296" y="3577742"/>
                  <a:pt x="212803" y="3622795"/>
                  <a:pt x="231573" y="3622795"/>
                </a:cubicBezTo>
                <a:cubicBezTo>
                  <a:pt x="231573" y="3622795"/>
                  <a:pt x="235327" y="3622795"/>
                  <a:pt x="239081" y="3619041"/>
                </a:cubicBezTo>
                <a:cubicBezTo>
                  <a:pt x="396748" y="3472617"/>
                  <a:pt x="535645" y="3416300"/>
                  <a:pt x="644510" y="3416300"/>
                </a:cubicBezTo>
                <a:close/>
                <a:moveTo>
                  <a:pt x="4078300" y="3333750"/>
                </a:moveTo>
                <a:cubicBezTo>
                  <a:pt x="4078300" y="3333750"/>
                  <a:pt x="4078300" y="3333750"/>
                  <a:pt x="4082055" y="3333750"/>
                </a:cubicBezTo>
                <a:cubicBezTo>
                  <a:pt x="4168411" y="3333750"/>
                  <a:pt x="4269787" y="3532683"/>
                  <a:pt x="4269787" y="3671561"/>
                </a:cubicBezTo>
                <a:cubicBezTo>
                  <a:pt x="4269787" y="3772905"/>
                  <a:pt x="4217222" y="3855481"/>
                  <a:pt x="4190939" y="3934303"/>
                </a:cubicBezTo>
                <a:cubicBezTo>
                  <a:pt x="4187185" y="3949317"/>
                  <a:pt x="4190939" y="3960578"/>
                  <a:pt x="4205958" y="3960578"/>
                </a:cubicBezTo>
                <a:cubicBezTo>
                  <a:pt x="4209713" y="3960578"/>
                  <a:pt x="4213467" y="3956824"/>
                  <a:pt x="4217222" y="3956824"/>
                </a:cubicBezTo>
                <a:cubicBezTo>
                  <a:pt x="4258523" y="3930550"/>
                  <a:pt x="4299824" y="3919290"/>
                  <a:pt x="4341125" y="3919290"/>
                </a:cubicBezTo>
                <a:cubicBezTo>
                  <a:pt x="4374917" y="3919290"/>
                  <a:pt x="4412463" y="3930550"/>
                  <a:pt x="4450010" y="3949317"/>
                </a:cubicBezTo>
                <a:cubicBezTo>
                  <a:pt x="4570159" y="4009373"/>
                  <a:pt x="4652761" y="4185785"/>
                  <a:pt x="4600196" y="4185785"/>
                </a:cubicBezTo>
                <a:cubicBezTo>
                  <a:pt x="4596441" y="4185785"/>
                  <a:pt x="4592687" y="4185785"/>
                  <a:pt x="4592687" y="4185785"/>
                </a:cubicBezTo>
                <a:cubicBezTo>
                  <a:pt x="4577668" y="4182032"/>
                  <a:pt x="4558895" y="4178278"/>
                  <a:pt x="4543876" y="4178278"/>
                </a:cubicBezTo>
                <a:cubicBezTo>
                  <a:pt x="4434991" y="4178278"/>
                  <a:pt x="4288560" y="4249594"/>
                  <a:pt x="4247259" y="4332170"/>
                </a:cubicBezTo>
                <a:cubicBezTo>
                  <a:pt x="4205958" y="4414746"/>
                  <a:pt x="4198449" y="4561131"/>
                  <a:pt x="4123356" y="4666228"/>
                </a:cubicBezTo>
                <a:cubicBezTo>
                  <a:pt x="4112092" y="4684996"/>
                  <a:pt x="4100828" y="4703763"/>
                  <a:pt x="4082055" y="4703763"/>
                </a:cubicBezTo>
                <a:cubicBezTo>
                  <a:pt x="4059527" y="4703763"/>
                  <a:pt x="4052017" y="4684996"/>
                  <a:pt x="4036999" y="4666228"/>
                </a:cubicBezTo>
                <a:cubicBezTo>
                  <a:pt x="3961906" y="4561131"/>
                  <a:pt x="3954396" y="4414746"/>
                  <a:pt x="3913095" y="4332170"/>
                </a:cubicBezTo>
                <a:cubicBezTo>
                  <a:pt x="3871794" y="4249594"/>
                  <a:pt x="3725363" y="4178278"/>
                  <a:pt x="3616478" y="4178278"/>
                </a:cubicBezTo>
                <a:cubicBezTo>
                  <a:pt x="3601460" y="4178278"/>
                  <a:pt x="3582686" y="4182032"/>
                  <a:pt x="3571422" y="4185785"/>
                </a:cubicBezTo>
                <a:cubicBezTo>
                  <a:pt x="3567668" y="4185785"/>
                  <a:pt x="3563913" y="4185785"/>
                  <a:pt x="3563913" y="4185785"/>
                </a:cubicBezTo>
                <a:cubicBezTo>
                  <a:pt x="3511348" y="4185785"/>
                  <a:pt x="3593950" y="4009373"/>
                  <a:pt x="3710344" y="3949317"/>
                </a:cubicBezTo>
                <a:cubicBezTo>
                  <a:pt x="3747891" y="3930550"/>
                  <a:pt x="3785437" y="3919290"/>
                  <a:pt x="3822984" y="3919290"/>
                </a:cubicBezTo>
                <a:cubicBezTo>
                  <a:pt x="3864285" y="3919290"/>
                  <a:pt x="3905586" y="3930550"/>
                  <a:pt x="3943133" y="3956824"/>
                </a:cubicBezTo>
                <a:cubicBezTo>
                  <a:pt x="3946887" y="3956824"/>
                  <a:pt x="3950642" y="3960578"/>
                  <a:pt x="3958151" y="3960578"/>
                </a:cubicBezTo>
                <a:cubicBezTo>
                  <a:pt x="3969415" y="3960578"/>
                  <a:pt x="3973170" y="3949317"/>
                  <a:pt x="3969415" y="3934303"/>
                </a:cubicBezTo>
                <a:cubicBezTo>
                  <a:pt x="3943133" y="3855481"/>
                  <a:pt x="3890567" y="3772905"/>
                  <a:pt x="3890567" y="3671561"/>
                </a:cubicBezTo>
                <a:cubicBezTo>
                  <a:pt x="3890567" y="3532683"/>
                  <a:pt x="3995698" y="3333750"/>
                  <a:pt x="4078300" y="3333750"/>
                </a:cubicBezTo>
                <a:close/>
                <a:moveTo>
                  <a:pt x="3620581" y="2432525"/>
                </a:moveTo>
                <a:cubicBezTo>
                  <a:pt x="3616827" y="2432525"/>
                  <a:pt x="3613073" y="2440028"/>
                  <a:pt x="3613073" y="2451282"/>
                </a:cubicBezTo>
                <a:cubicBezTo>
                  <a:pt x="3658123" y="2796406"/>
                  <a:pt x="3860848" y="2818914"/>
                  <a:pt x="4037294" y="3036493"/>
                </a:cubicBezTo>
                <a:cubicBezTo>
                  <a:pt x="4037294" y="3036493"/>
                  <a:pt x="4037294" y="3036493"/>
                  <a:pt x="4082344" y="3062752"/>
                </a:cubicBezTo>
                <a:cubicBezTo>
                  <a:pt x="4082344" y="3062752"/>
                  <a:pt x="4082344" y="3062752"/>
                  <a:pt x="4123640" y="3036493"/>
                </a:cubicBezTo>
                <a:cubicBezTo>
                  <a:pt x="4300086" y="2818914"/>
                  <a:pt x="4502811" y="2796406"/>
                  <a:pt x="4547861" y="2451282"/>
                </a:cubicBezTo>
                <a:cubicBezTo>
                  <a:pt x="4547861" y="2440028"/>
                  <a:pt x="4544107" y="2432525"/>
                  <a:pt x="4540353" y="2432525"/>
                </a:cubicBezTo>
                <a:cubicBezTo>
                  <a:pt x="4536598" y="2432525"/>
                  <a:pt x="4529090" y="2436276"/>
                  <a:pt x="4525336" y="2447531"/>
                </a:cubicBezTo>
                <a:cubicBezTo>
                  <a:pt x="4446498" y="2661358"/>
                  <a:pt x="4292577" y="2762644"/>
                  <a:pt x="4161182" y="2871433"/>
                </a:cubicBezTo>
                <a:cubicBezTo>
                  <a:pt x="4157427" y="2875185"/>
                  <a:pt x="4153673" y="2875185"/>
                  <a:pt x="4149919" y="2875185"/>
                </a:cubicBezTo>
                <a:cubicBezTo>
                  <a:pt x="4138657" y="2875185"/>
                  <a:pt x="4127394" y="2863931"/>
                  <a:pt x="4127394" y="2848925"/>
                </a:cubicBezTo>
                <a:cubicBezTo>
                  <a:pt x="4127394" y="2650104"/>
                  <a:pt x="4138657" y="2631347"/>
                  <a:pt x="4108623" y="2488795"/>
                </a:cubicBezTo>
                <a:cubicBezTo>
                  <a:pt x="4104869" y="2470039"/>
                  <a:pt x="4086098" y="2447531"/>
                  <a:pt x="4082344" y="2447531"/>
                </a:cubicBezTo>
                <a:cubicBezTo>
                  <a:pt x="4074836" y="2447531"/>
                  <a:pt x="4059819" y="2470039"/>
                  <a:pt x="4056065" y="2488795"/>
                </a:cubicBezTo>
                <a:cubicBezTo>
                  <a:pt x="4022277" y="2631347"/>
                  <a:pt x="4033540" y="2650104"/>
                  <a:pt x="4033540" y="2848925"/>
                </a:cubicBezTo>
                <a:cubicBezTo>
                  <a:pt x="4037294" y="2863931"/>
                  <a:pt x="4022277" y="2875185"/>
                  <a:pt x="4011015" y="2875185"/>
                </a:cubicBezTo>
                <a:cubicBezTo>
                  <a:pt x="4007261" y="2875185"/>
                  <a:pt x="4003507" y="2875185"/>
                  <a:pt x="3999752" y="2871433"/>
                </a:cubicBezTo>
                <a:cubicBezTo>
                  <a:pt x="3868357" y="2762644"/>
                  <a:pt x="3714436" y="2661358"/>
                  <a:pt x="3635598" y="2447531"/>
                </a:cubicBezTo>
                <a:cubicBezTo>
                  <a:pt x="3631844" y="2436276"/>
                  <a:pt x="3628090" y="2432525"/>
                  <a:pt x="3620581" y="2432525"/>
                </a:cubicBezTo>
                <a:close/>
                <a:moveTo>
                  <a:pt x="6735875" y="2409825"/>
                </a:moveTo>
                <a:cubicBezTo>
                  <a:pt x="6844735" y="2409825"/>
                  <a:pt x="6938579" y="2462400"/>
                  <a:pt x="7024916" y="2529998"/>
                </a:cubicBezTo>
                <a:cubicBezTo>
                  <a:pt x="7122514" y="2605106"/>
                  <a:pt x="7193836" y="2744056"/>
                  <a:pt x="7205097" y="2867984"/>
                </a:cubicBezTo>
                <a:cubicBezTo>
                  <a:pt x="7208851" y="2901782"/>
                  <a:pt x="7220112" y="2913049"/>
                  <a:pt x="7238881" y="2913049"/>
                </a:cubicBezTo>
                <a:cubicBezTo>
                  <a:pt x="7276419" y="2913049"/>
                  <a:pt x="7328972" y="2875495"/>
                  <a:pt x="7362756" y="2849207"/>
                </a:cubicBezTo>
                <a:cubicBezTo>
                  <a:pt x="7366509" y="2849207"/>
                  <a:pt x="7366509" y="2849207"/>
                  <a:pt x="7370263" y="2849207"/>
                </a:cubicBezTo>
                <a:cubicBezTo>
                  <a:pt x="7381525" y="2849207"/>
                  <a:pt x="7392786" y="2864228"/>
                  <a:pt x="7392786" y="2886761"/>
                </a:cubicBezTo>
                <a:cubicBezTo>
                  <a:pt x="7381525" y="3134617"/>
                  <a:pt x="7268911" y="3416272"/>
                  <a:pt x="6942333" y="3528935"/>
                </a:cubicBezTo>
                <a:cubicBezTo>
                  <a:pt x="6889780" y="3543956"/>
                  <a:pt x="6844735" y="3551467"/>
                  <a:pt x="6799689" y="3551467"/>
                </a:cubicBezTo>
                <a:cubicBezTo>
                  <a:pt x="6600739" y="3551467"/>
                  <a:pt x="6458096" y="3412517"/>
                  <a:pt x="6311698" y="3356186"/>
                </a:cubicBezTo>
                <a:cubicBezTo>
                  <a:pt x="6307945" y="3352431"/>
                  <a:pt x="6307945" y="3352431"/>
                  <a:pt x="6304191" y="3352431"/>
                </a:cubicBezTo>
                <a:cubicBezTo>
                  <a:pt x="6292929" y="3352431"/>
                  <a:pt x="6289176" y="3367452"/>
                  <a:pt x="6300437" y="3378718"/>
                </a:cubicBezTo>
                <a:cubicBezTo>
                  <a:pt x="6420558" y="3506402"/>
                  <a:pt x="6473111" y="3675395"/>
                  <a:pt x="6386774" y="3697928"/>
                </a:cubicBezTo>
                <a:cubicBezTo>
                  <a:pt x="6383020" y="3697928"/>
                  <a:pt x="6379266" y="3697928"/>
                  <a:pt x="6371759" y="3697928"/>
                </a:cubicBezTo>
                <a:cubicBezTo>
                  <a:pt x="6330467" y="3697928"/>
                  <a:pt x="6274161" y="3649107"/>
                  <a:pt x="6199085" y="3604043"/>
                </a:cubicBezTo>
                <a:cubicBezTo>
                  <a:pt x="6124009" y="3555222"/>
                  <a:pt x="6026411" y="3510158"/>
                  <a:pt x="5895029" y="3510158"/>
                </a:cubicBezTo>
                <a:cubicBezTo>
                  <a:pt x="5864999" y="3510158"/>
                  <a:pt x="5831215" y="3510158"/>
                  <a:pt x="5797431" y="3517668"/>
                </a:cubicBezTo>
                <a:cubicBezTo>
                  <a:pt x="5557189" y="3551467"/>
                  <a:pt x="5515898" y="3773036"/>
                  <a:pt x="5523405" y="3851899"/>
                </a:cubicBezTo>
                <a:cubicBezTo>
                  <a:pt x="5527159" y="3881942"/>
                  <a:pt x="5545928" y="3900719"/>
                  <a:pt x="5557189" y="3900719"/>
                </a:cubicBezTo>
                <a:cubicBezTo>
                  <a:pt x="5560943" y="3900719"/>
                  <a:pt x="5564697" y="3896964"/>
                  <a:pt x="5568451" y="3896964"/>
                </a:cubicBezTo>
                <a:cubicBezTo>
                  <a:pt x="5643526" y="3799323"/>
                  <a:pt x="5819953" y="3690417"/>
                  <a:pt x="5992627" y="3690417"/>
                </a:cubicBezTo>
                <a:cubicBezTo>
                  <a:pt x="6124009" y="3690417"/>
                  <a:pt x="6251638" y="3750503"/>
                  <a:pt x="6337975" y="3923252"/>
                </a:cubicBezTo>
                <a:cubicBezTo>
                  <a:pt x="6341729" y="3930763"/>
                  <a:pt x="6345482" y="3953295"/>
                  <a:pt x="6326713" y="3960806"/>
                </a:cubicBezTo>
                <a:cubicBezTo>
                  <a:pt x="5771154" y="4111022"/>
                  <a:pt x="5868753" y="4723152"/>
                  <a:pt x="5887521" y="4989786"/>
                </a:cubicBezTo>
                <a:cubicBezTo>
                  <a:pt x="5887521" y="5001052"/>
                  <a:pt x="5880014" y="5008563"/>
                  <a:pt x="5872506" y="5008563"/>
                </a:cubicBezTo>
                <a:cubicBezTo>
                  <a:pt x="5868753" y="5008563"/>
                  <a:pt x="5864999" y="5008563"/>
                  <a:pt x="5861245" y="5004807"/>
                </a:cubicBezTo>
                <a:cubicBezTo>
                  <a:pt x="5594727" y="4629267"/>
                  <a:pt x="5553435" y="4129799"/>
                  <a:pt x="5970105" y="3945784"/>
                </a:cubicBezTo>
                <a:cubicBezTo>
                  <a:pt x="5985120" y="3942029"/>
                  <a:pt x="5981366" y="3930763"/>
                  <a:pt x="5966351" y="3930763"/>
                </a:cubicBezTo>
                <a:cubicBezTo>
                  <a:pt x="5966351" y="3930763"/>
                  <a:pt x="5962597" y="3930763"/>
                  <a:pt x="5962597" y="3930763"/>
                </a:cubicBezTo>
                <a:cubicBezTo>
                  <a:pt x="5733617" y="3945784"/>
                  <a:pt x="5583466" y="4107266"/>
                  <a:pt x="5579712" y="4418965"/>
                </a:cubicBezTo>
                <a:cubicBezTo>
                  <a:pt x="5579712" y="4426476"/>
                  <a:pt x="5575958" y="4433986"/>
                  <a:pt x="5568451" y="4433986"/>
                </a:cubicBezTo>
                <a:cubicBezTo>
                  <a:pt x="5564697" y="4433986"/>
                  <a:pt x="5560943" y="4430231"/>
                  <a:pt x="5557189" y="4422720"/>
                </a:cubicBezTo>
                <a:cubicBezTo>
                  <a:pt x="5399531" y="4096000"/>
                  <a:pt x="5294425" y="3615309"/>
                  <a:pt x="5418299" y="3420028"/>
                </a:cubicBezTo>
                <a:cubicBezTo>
                  <a:pt x="5485867" y="3318632"/>
                  <a:pt x="5609742" y="3281078"/>
                  <a:pt x="5733617" y="3281078"/>
                </a:cubicBezTo>
                <a:cubicBezTo>
                  <a:pt x="5857491" y="3281078"/>
                  <a:pt x="5981366" y="3318632"/>
                  <a:pt x="6052688" y="3352431"/>
                </a:cubicBezTo>
                <a:cubicBezTo>
                  <a:pt x="6060195" y="3356186"/>
                  <a:pt x="6063949" y="3356186"/>
                  <a:pt x="6067703" y="3356186"/>
                </a:cubicBezTo>
                <a:cubicBezTo>
                  <a:pt x="6078964" y="3356186"/>
                  <a:pt x="6078964" y="3344920"/>
                  <a:pt x="6067703" y="3333654"/>
                </a:cubicBezTo>
                <a:cubicBezTo>
                  <a:pt x="5992627" y="3258546"/>
                  <a:pt x="5857491" y="3198459"/>
                  <a:pt x="5744878" y="3190948"/>
                </a:cubicBezTo>
                <a:cubicBezTo>
                  <a:pt x="5707340" y="3190948"/>
                  <a:pt x="5714848" y="3172171"/>
                  <a:pt x="5744878" y="3160905"/>
                </a:cubicBezTo>
                <a:cubicBezTo>
                  <a:pt x="5857491" y="3119596"/>
                  <a:pt x="5951336" y="3104574"/>
                  <a:pt x="6037673" y="3104574"/>
                </a:cubicBezTo>
                <a:cubicBezTo>
                  <a:pt x="6180316" y="3104574"/>
                  <a:pt x="6304191" y="3149639"/>
                  <a:pt x="6465603" y="3213481"/>
                </a:cubicBezTo>
                <a:cubicBezTo>
                  <a:pt x="6488126" y="3220992"/>
                  <a:pt x="6653292" y="3378718"/>
                  <a:pt x="6837227" y="3378718"/>
                </a:cubicBezTo>
                <a:cubicBezTo>
                  <a:pt x="6927318" y="3378718"/>
                  <a:pt x="7024916" y="3337409"/>
                  <a:pt x="7107499" y="3224747"/>
                </a:cubicBezTo>
                <a:cubicBezTo>
                  <a:pt x="7122514" y="3209725"/>
                  <a:pt x="7122514" y="3198459"/>
                  <a:pt x="7111253" y="3198459"/>
                </a:cubicBezTo>
                <a:cubicBezTo>
                  <a:pt x="7107499" y="3198459"/>
                  <a:pt x="7103745" y="3202215"/>
                  <a:pt x="7092484" y="3209725"/>
                </a:cubicBezTo>
                <a:cubicBezTo>
                  <a:pt x="7017408" y="3266056"/>
                  <a:pt x="6927318" y="3288589"/>
                  <a:pt x="6844735" y="3288589"/>
                </a:cubicBezTo>
                <a:cubicBezTo>
                  <a:pt x="6837227" y="3288589"/>
                  <a:pt x="6829719" y="3288589"/>
                  <a:pt x="6825966" y="3288589"/>
                </a:cubicBezTo>
                <a:cubicBezTo>
                  <a:pt x="6795935" y="3284833"/>
                  <a:pt x="6792182" y="3269812"/>
                  <a:pt x="6818458" y="3262301"/>
                </a:cubicBezTo>
                <a:cubicBezTo>
                  <a:pt x="7107499" y="3175927"/>
                  <a:pt x="7141283" y="2665192"/>
                  <a:pt x="6859750" y="2608861"/>
                </a:cubicBezTo>
                <a:cubicBezTo>
                  <a:pt x="6859750" y="2608861"/>
                  <a:pt x="6859750" y="2608861"/>
                  <a:pt x="6855996" y="2608861"/>
                </a:cubicBezTo>
                <a:cubicBezTo>
                  <a:pt x="6844735" y="2608861"/>
                  <a:pt x="6840981" y="2627638"/>
                  <a:pt x="6852242" y="2638904"/>
                </a:cubicBezTo>
                <a:cubicBezTo>
                  <a:pt x="7051192" y="2830430"/>
                  <a:pt x="6976117" y="3021955"/>
                  <a:pt x="6886026" y="3108330"/>
                </a:cubicBezTo>
                <a:cubicBezTo>
                  <a:pt x="6837227" y="3160905"/>
                  <a:pt x="6773413" y="3179682"/>
                  <a:pt x="6705845" y="3179682"/>
                </a:cubicBezTo>
                <a:cubicBezTo>
                  <a:pt x="6608247" y="3179682"/>
                  <a:pt x="6495633" y="3138373"/>
                  <a:pt x="6371759" y="3089552"/>
                </a:cubicBezTo>
                <a:cubicBezTo>
                  <a:pt x="6311698" y="3063265"/>
                  <a:pt x="6206593" y="3029466"/>
                  <a:pt x="6090225" y="3025711"/>
                </a:cubicBezTo>
                <a:cubicBezTo>
                  <a:pt x="6067703" y="3021955"/>
                  <a:pt x="6063949" y="3003178"/>
                  <a:pt x="6078964" y="2991912"/>
                </a:cubicBezTo>
                <a:cubicBezTo>
                  <a:pt x="6154040" y="2939336"/>
                  <a:pt x="6202839" y="2856718"/>
                  <a:pt x="6191577" y="2789120"/>
                </a:cubicBezTo>
                <a:cubicBezTo>
                  <a:pt x="6191577" y="2777854"/>
                  <a:pt x="6187824" y="2774099"/>
                  <a:pt x="6180316" y="2774099"/>
                </a:cubicBezTo>
                <a:cubicBezTo>
                  <a:pt x="6172809" y="2774099"/>
                  <a:pt x="6165301" y="2781610"/>
                  <a:pt x="6161547" y="2785365"/>
                </a:cubicBezTo>
                <a:cubicBezTo>
                  <a:pt x="6097733" y="2898027"/>
                  <a:pt x="6018904" y="2954358"/>
                  <a:pt x="5703586" y="3078286"/>
                </a:cubicBezTo>
                <a:cubicBezTo>
                  <a:pt x="5538420" y="3142128"/>
                  <a:pt x="5388269" y="3254790"/>
                  <a:pt x="5309440" y="3457582"/>
                </a:cubicBezTo>
                <a:cubicBezTo>
                  <a:pt x="5181811" y="3806834"/>
                  <a:pt x="5358239" y="4174864"/>
                  <a:pt x="5478360" y="4456519"/>
                </a:cubicBezTo>
                <a:cubicBezTo>
                  <a:pt x="5485867" y="4471540"/>
                  <a:pt x="5482114" y="4479051"/>
                  <a:pt x="5474606" y="4479051"/>
                </a:cubicBezTo>
                <a:cubicBezTo>
                  <a:pt x="5470852" y="4479051"/>
                  <a:pt x="5463345" y="4475296"/>
                  <a:pt x="5459591" y="4471540"/>
                </a:cubicBezTo>
                <a:cubicBezTo>
                  <a:pt x="5200580" y="4193641"/>
                  <a:pt x="4870248" y="3784302"/>
                  <a:pt x="5166796" y="3224747"/>
                </a:cubicBezTo>
                <a:cubicBezTo>
                  <a:pt x="5256887" y="3055754"/>
                  <a:pt x="5403284" y="2920559"/>
                  <a:pt x="5669802" y="2886761"/>
                </a:cubicBezTo>
                <a:cubicBezTo>
                  <a:pt x="5947582" y="2852962"/>
                  <a:pt x="6120256" y="2762833"/>
                  <a:pt x="6124009" y="2548775"/>
                </a:cubicBezTo>
                <a:cubicBezTo>
                  <a:pt x="6124009" y="2526242"/>
                  <a:pt x="6139025" y="2518732"/>
                  <a:pt x="6150286" y="2518732"/>
                </a:cubicBezTo>
                <a:cubicBezTo>
                  <a:pt x="6150286" y="2518732"/>
                  <a:pt x="6154040" y="2518732"/>
                  <a:pt x="6154040" y="2518732"/>
                </a:cubicBezTo>
                <a:cubicBezTo>
                  <a:pt x="6277914" y="2548775"/>
                  <a:pt x="6337975" y="2714012"/>
                  <a:pt x="6315452" y="2819164"/>
                </a:cubicBezTo>
                <a:cubicBezTo>
                  <a:pt x="6311698" y="2834185"/>
                  <a:pt x="6300437" y="2864228"/>
                  <a:pt x="6330467" y="2875495"/>
                </a:cubicBezTo>
                <a:cubicBezTo>
                  <a:pt x="6371759" y="2894272"/>
                  <a:pt x="6473111" y="2931826"/>
                  <a:pt x="6566955" y="2931826"/>
                </a:cubicBezTo>
                <a:cubicBezTo>
                  <a:pt x="6623262" y="2931826"/>
                  <a:pt x="6675815" y="2916804"/>
                  <a:pt x="6702091" y="2871739"/>
                </a:cubicBezTo>
                <a:cubicBezTo>
                  <a:pt x="6758398" y="2789120"/>
                  <a:pt x="6645784" y="2582573"/>
                  <a:pt x="6506895" y="2545019"/>
                </a:cubicBezTo>
                <a:cubicBezTo>
                  <a:pt x="6488126" y="2541264"/>
                  <a:pt x="6480618" y="2514976"/>
                  <a:pt x="6495633" y="2503710"/>
                </a:cubicBezTo>
                <a:cubicBezTo>
                  <a:pt x="6581970" y="2436113"/>
                  <a:pt x="6660799" y="2409825"/>
                  <a:pt x="6735875" y="2409825"/>
                </a:cubicBezTo>
                <a:close/>
                <a:moveTo>
                  <a:pt x="1425059" y="2409825"/>
                </a:moveTo>
                <a:cubicBezTo>
                  <a:pt x="1500134" y="2409825"/>
                  <a:pt x="1582718" y="2436113"/>
                  <a:pt x="1669054" y="2503710"/>
                </a:cubicBezTo>
                <a:cubicBezTo>
                  <a:pt x="1680316" y="2514976"/>
                  <a:pt x="1672808" y="2541264"/>
                  <a:pt x="1654039" y="2545019"/>
                </a:cubicBezTo>
                <a:cubicBezTo>
                  <a:pt x="1518903" y="2582573"/>
                  <a:pt x="1402536" y="2789120"/>
                  <a:pt x="1458843" y="2871739"/>
                </a:cubicBezTo>
                <a:cubicBezTo>
                  <a:pt x="1485119" y="2916804"/>
                  <a:pt x="1537672" y="2931826"/>
                  <a:pt x="1597733" y="2931826"/>
                </a:cubicBezTo>
                <a:cubicBezTo>
                  <a:pt x="1687823" y="2931826"/>
                  <a:pt x="1792929" y="2894272"/>
                  <a:pt x="1830467" y="2875495"/>
                </a:cubicBezTo>
                <a:cubicBezTo>
                  <a:pt x="1860497" y="2864228"/>
                  <a:pt x="1849236" y="2834185"/>
                  <a:pt x="1845482" y="2819164"/>
                </a:cubicBezTo>
                <a:cubicBezTo>
                  <a:pt x="1822959" y="2714012"/>
                  <a:pt x="1886773" y="2548775"/>
                  <a:pt x="2006894" y="2518732"/>
                </a:cubicBezTo>
                <a:cubicBezTo>
                  <a:pt x="2006894" y="2518732"/>
                  <a:pt x="2010648" y="2518732"/>
                  <a:pt x="2010648" y="2518732"/>
                </a:cubicBezTo>
                <a:cubicBezTo>
                  <a:pt x="2021909" y="2518732"/>
                  <a:pt x="2036925" y="2526242"/>
                  <a:pt x="2036925" y="2548775"/>
                </a:cubicBezTo>
                <a:cubicBezTo>
                  <a:pt x="2040678" y="2762833"/>
                  <a:pt x="2217106" y="2852962"/>
                  <a:pt x="2491131" y="2886761"/>
                </a:cubicBezTo>
                <a:cubicBezTo>
                  <a:pt x="2757650" y="2920559"/>
                  <a:pt x="2904047" y="3055754"/>
                  <a:pt x="2994138" y="3224747"/>
                </a:cubicBezTo>
                <a:cubicBezTo>
                  <a:pt x="3290686" y="3784302"/>
                  <a:pt x="2960354" y="4193641"/>
                  <a:pt x="2701343" y="4471540"/>
                </a:cubicBezTo>
                <a:cubicBezTo>
                  <a:pt x="2697589" y="4475296"/>
                  <a:pt x="2690082" y="4479051"/>
                  <a:pt x="2686328" y="4479051"/>
                </a:cubicBezTo>
                <a:cubicBezTo>
                  <a:pt x="2678820" y="4479051"/>
                  <a:pt x="2678820" y="4471540"/>
                  <a:pt x="2682574" y="4456519"/>
                </a:cubicBezTo>
                <a:cubicBezTo>
                  <a:pt x="2802695" y="4174864"/>
                  <a:pt x="2979123" y="3806834"/>
                  <a:pt x="2851494" y="3457582"/>
                </a:cubicBezTo>
                <a:cubicBezTo>
                  <a:pt x="2776419" y="3254790"/>
                  <a:pt x="2622514" y="3142128"/>
                  <a:pt x="2457347" y="3078286"/>
                </a:cubicBezTo>
                <a:cubicBezTo>
                  <a:pt x="2142030" y="2954358"/>
                  <a:pt x="2063201" y="2898027"/>
                  <a:pt x="1999387" y="2785365"/>
                </a:cubicBezTo>
                <a:cubicBezTo>
                  <a:pt x="1995633" y="2781610"/>
                  <a:pt x="1988125" y="2774099"/>
                  <a:pt x="1980618" y="2774099"/>
                </a:cubicBezTo>
                <a:cubicBezTo>
                  <a:pt x="1973110" y="2774099"/>
                  <a:pt x="1969357" y="2777854"/>
                  <a:pt x="1969357" y="2789120"/>
                </a:cubicBezTo>
                <a:cubicBezTo>
                  <a:pt x="1958095" y="2856718"/>
                  <a:pt x="2006894" y="2939336"/>
                  <a:pt x="2081970" y="2991912"/>
                </a:cubicBezTo>
                <a:cubicBezTo>
                  <a:pt x="2096985" y="3003178"/>
                  <a:pt x="2093231" y="3021955"/>
                  <a:pt x="2070709" y="3025711"/>
                </a:cubicBezTo>
                <a:cubicBezTo>
                  <a:pt x="1954341" y="3029466"/>
                  <a:pt x="1849236" y="3063265"/>
                  <a:pt x="1789175" y="3089552"/>
                </a:cubicBezTo>
                <a:cubicBezTo>
                  <a:pt x="1669054" y="3138373"/>
                  <a:pt x="1552687" y="3179682"/>
                  <a:pt x="1455089" y="3179682"/>
                </a:cubicBezTo>
                <a:cubicBezTo>
                  <a:pt x="1387521" y="3179682"/>
                  <a:pt x="1327461" y="3160905"/>
                  <a:pt x="1274908" y="3108330"/>
                </a:cubicBezTo>
                <a:cubicBezTo>
                  <a:pt x="1184817" y="3021955"/>
                  <a:pt x="1109741" y="2830430"/>
                  <a:pt x="1308692" y="2638904"/>
                </a:cubicBezTo>
                <a:cubicBezTo>
                  <a:pt x="1319953" y="2627638"/>
                  <a:pt x="1319953" y="2608861"/>
                  <a:pt x="1304938" y="2608861"/>
                </a:cubicBezTo>
                <a:cubicBezTo>
                  <a:pt x="1304938" y="2608861"/>
                  <a:pt x="1301184" y="2608861"/>
                  <a:pt x="1301184" y="2608861"/>
                </a:cubicBezTo>
                <a:cubicBezTo>
                  <a:pt x="1019651" y="2665192"/>
                  <a:pt x="1053435" y="3175927"/>
                  <a:pt x="1342476" y="3262301"/>
                </a:cubicBezTo>
                <a:cubicBezTo>
                  <a:pt x="1368752" y="3269812"/>
                  <a:pt x="1368752" y="3284833"/>
                  <a:pt x="1338722" y="3288589"/>
                </a:cubicBezTo>
                <a:cubicBezTo>
                  <a:pt x="1331214" y="3288589"/>
                  <a:pt x="1323707" y="3288589"/>
                  <a:pt x="1316199" y="3288589"/>
                </a:cubicBezTo>
                <a:cubicBezTo>
                  <a:pt x="1233616" y="3288589"/>
                  <a:pt x="1143525" y="3266056"/>
                  <a:pt x="1068450" y="3209725"/>
                </a:cubicBezTo>
                <a:cubicBezTo>
                  <a:pt x="1060942" y="3202215"/>
                  <a:pt x="1053435" y="3198459"/>
                  <a:pt x="1049681" y="3198459"/>
                </a:cubicBezTo>
                <a:cubicBezTo>
                  <a:pt x="1042173" y="3198459"/>
                  <a:pt x="1042173" y="3209725"/>
                  <a:pt x="1053435" y="3224747"/>
                </a:cubicBezTo>
                <a:cubicBezTo>
                  <a:pt x="1136018" y="3337409"/>
                  <a:pt x="1233616" y="3378718"/>
                  <a:pt x="1327461" y="3378718"/>
                </a:cubicBezTo>
                <a:cubicBezTo>
                  <a:pt x="1507642" y="3378718"/>
                  <a:pt x="1672808" y="3220992"/>
                  <a:pt x="1699085" y="3213481"/>
                </a:cubicBezTo>
                <a:cubicBezTo>
                  <a:pt x="1856743" y="3149639"/>
                  <a:pt x="1984372" y="3104574"/>
                  <a:pt x="2123261" y="3104574"/>
                </a:cubicBezTo>
                <a:cubicBezTo>
                  <a:pt x="2209598" y="3104574"/>
                  <a:pt x="2303443" y="3119596"/>
                  <a:pt x="2416056" y="3160905"/>
                </a:cubicBezTo>
                <a:cubicBezTo>
                  <a:pt x="2449840" y="3172171"/>
                  <a:pt x="2453594" y="3190948"/>
                  <a:pt x="2416056" y="3190948"/>
                </a:cubicBezTo>
                <a:cubicBezTo>
                  <a:pt x="2303443" y="3198459"/>
                  <a:pt x="2168307" y="3258546"/>
                  <a:pt x="2093231" y="3333654"/>
                </a:cubicBezTo>
                <a:cubicBezTo>
                  <a:pt x="2081970" y="3344920"/>
                  <a:pt x="2081970" y="3356186"/>
                  <a:pt x="2093231" y="3356186"/>
                </a:cubicBezTo>
                <a:cubicBezTo>
                  <a:pt x="2096985" y="3356186"/>
                  <a:pt x="2100739" y="3356186"/>
                  <a:pt x="2108246" y="3352431"/>
                </a:cubicBezTo>
                <a:cubicBezTo>
                  <a:pt x="2179568" y="3318632"/>
                  <a:pt x="2307197" y="3281078"/>
                  <a:pt x="2427317" y="3281078"/>
                </a:cubicBezTo>
                <a:cubicBezTo>
                  <a:pt x="2551192" y="3281078"/>
                  <a:pt x="2675067" y="3318632"/>
                  <a:pt x="2742635" y="3420028"/>
                </a:cubicBezTo>
                <a:cubicBezTo>
                  <a:pt x="2866509" y="3615309"/>
                  <a:pt x="2761403" y="4096000"/>
                  <a:pt x="2603745" y="4422720"/>
                </a:cubicBezTo>
                <a:cubicBezTo>
                  <a:pt x="2599991" y="4430231"/>
                  <a:pt x="2596237" y="4433986"/>
                  <a:pt x="2592483" y="4433986"/>
                </a:cubicBezTo>
                <a:cubicBezTo>
                  <a:pt x="2588730" y="4433986"/>
                  <a:pt x="2581222" y="4426476"/>
                  <a:pt x="2581222" y="4418965"/>
                </a:cubicBezTo>
                <a:cubicBezTo>
                  <a:pt x="2577468" y="4107266"/>
                  <a:pt x="2427317" y="3945784"/>
                  <a:pt x="2198337" y="3930763"/>
                </a:cubicBezTo>
                <a:cubicBezTo>
                  <a:pt x="2198337" y="3930763"/>
                  <a:pt x="2194583" y="3930763"/>
                  <a:pt x="2194583" y="3930763"/>
                </a:cubicBezTo>
                <a:cubicBezTo>
                  <a:pt x="2179568" y="3930763"/>
                  <a:pt x="2175814" y="3942029"/>
                  <a:pt x="2190829" y="3945784"/>
                </a:cubicBezTo>
                <a:cubicBezTo>
                  <a:pt x="2607499" y="4129799"/>
                  <a:pt x="2566207" y="4629267"/>
                  <a:pt x="2299689" y="5004807"/>
                </a:cubicBezTo>
                <a:cubicBezTo>
                  <a:pt x="2295935" y="5008563"/>
                  <a:pt x="2292181" y="5008563"/>
                  <a:pt x="2288428" y="5008563"/>
                </a:cubicBezTo>
                <a:cubicBezTo>
                  <a:pt x="2280920" y="5008563"/>
                  <a:pt x="2273413" y="5001052"/>
                  <a:pt x="2273413" y="4989786"/>
                </a:cubicBezTo>
                <a:cubicBezTo>
                  <a:pt x="2292181" y="4723152"/>
                  <a:pt x="2389780" y="4111022"/>
                  <a:pt x="1834221" y="3960806"/>
                </a:cubicBezTo>
                <a:cubicBezTo>
                  <a:pt x="1815452" y="3953295"/>
                  <a:pt x="1819205" y="3930763"/>
                  <a:pt x="1822959" y="3923252"/>
                </a:cubicBezTo>
                <a:cubicBezTo>
                  <a:pt x="1909296" y="3750503"/>
                  <a:pt x="2036925" y="3690417"/>
                  <a:pt x="2168307" y="3690417"/>
                </a:cubicBezTo>
                <a:cubicBezTo>
                  <a:pt x="2340981" y="3690417"/>
                  <a:pt x="2517408" y="3799323"/>
                  <a:pt x="2596237" y="3896964"/>
                </a:cubicBezTo>
                <a:cubicBezTo>
                  <a:pt x="2596237" y="3896964"/>
                  <a:pt x="2599991" y="3900719"/>
                  <a:pt x="2603745" y="3900719"/>
                </a:cubicBezTo>
                <a:cubicBezTo>
                  <a:pt x="2615006" y="3900719"/>
                  <a:pt x="2633775" y="3881942"/>
                  <a:pt x="2637529" y="3851899"/>
                </a:cubicBezTo>
                <a:cubicBezTo>
                  <a:pt x="2645036" y="3773036"/>
                  <a:pt x="2603745" y="3551467"/>
                  <a:pt x="2363503" y="3517668"/>
                </a:cubicBezTo>
                <a:cubicBezTo>
                  <a:pt x="2329719" y="3510158"/>
                  <a:pt x="2295935" y="3510158"/>
                  <a:pt x="2265905" y="3510158"/>
                </a:cubicBezTo>
                <a:cubicBezTo>
                  <a:pt x="2138277" y="3510158"/>
                  <a:pt x="2036925" y="3555222"/>
                  <a:pt x="1961849" y="3604043"/>
                </a:cubicBezTo>
                <a:cubicBezTo>
                  <a:pt x="1886773" y="3649107"/>
                  <a:pt x="1830467" y="3697928"/>
                  <a:pt x="1789175" y="3697928"/>
                </a:cubicBezTo>
                <a:cubicBezTo>
                  <a:pt x="1785421" y="3697928"/>
                  <a:pt x="1777914" y="3697928"/>
                  <a:pt x="1774160" y="3697928"/>
                </a:cubicBezTo>
                <a:cubicBezTo>
                  <a:pt x="1691577" y="3675395"/>
                  <a:pt x="1740376" y="3506402"/>
                  <a:pt x="1860497" y="3378718"/>
                </a:cubicBezTo>
                <a:cubicBezTo>
                  <a:pt x="1871758" y="3367452"/>
                  <a:pt x="1868005" y="3352431"/>
                  <a:pt x="1856743" y="3352431"/>
                </a:cubicBezTo>
                <a:cubicBezTo>
                  <a:pt x="1852989" y="3352431"/>
                  <a:pt x="1852989" y="3352431"/>
                  <a:pt x="1849236" y="3356186"/>
                </a:cubicBezTo>
                <a:cubicBezTo>
                  <a:pt x="1702838" y="3412517"/>
                  <a:pt x="1560195" y="3551467"/>
                  <a:pt x="1361245" y="3551467"/>
                </a:cubicBezTo>
                <a:cubicBezTo>
                  <a:pt x="1319953" y="3551467"/>
                  <a:pt x="1271154" y="3543956"/>
                  <a:pt x="1218601" y="3528935"/>
                </a:cubicBezTo>
                <a:cubicBezTo>
                  <a:pt x="892022" y="3416272"/>
                  <a:pt x="779409" y="3134617"/>
                  <a:pt x="771902" y="2886761"/>
                </a:cubicBezTo>
                <a:cubicBezTo>
                  <a:pt x="768148" y="2864228"/>
                  <a:pt x="779409" y="2849207"/>
                  <a:pt x="790670" y="2849207"/>
                </a:cubicBezTo>
                <a:cubicBezTo>
                  <a:pt x="794424" y="2849207"/>
                  <a:pt x="794424" y="2849207"/>
                  <a:pt x="798178" y="2849207"/>
                </a:cubicBezTo>
                <a:cubicBezTo>
                  <a:pt x="831962" y="2875495"/>
                  <a:pt x="884515" y="2913049"/>
                  <a:pt x="922053" y="2913049"/>
                </a:cubicBezTo>
                <a:cubicBezTo>
                  <a:pt x="940821" y="2913049"/>
                  <a:pt x="955837" y="2901782"/>
                  <a:pt x="955837" y="2867984"/>
                </a:cubicBezTo>
                <a:cubicBezTo>
                  <a:pt x="967098" y="2744056"/>
                  <a:pt x="1038420" y="2605106"/>
                  <a:pt x="1136018" y="2529998"/>
                </a:cubicBezTo>
                <a:cubicBezTo>
                  <a:pt x="1222355" y="2462400"/>
                  <a:pt x="1319953" y="2409825"/>
                  <a:pt x="1425059" y="2409825"/>
                </a:cubicBezTo>
                <a:close/>
                <a:moveTo>
                  <a:pt x="3462906" y="2016125"/>
                </a:moveTo>
                <a:cubicBezTo>
                  <a:pt x="3583040" y="2016125"/>
                  <a:pt x="3654369" y="2124914"/>
                  <a:pt x="3699419" y="2256211"/>
                </a:cubicBezTo>
                <a:cubicBezTo>
                  <a:pt x="3736961" y="2376255"/>
                  <a:pt x="3789519" y="2522558"/>
                  <a:pt x="3902144" y="2646352"/>
                </a:cubicBezTo>
                <a:cubicBezTo>
                  <a:pt x="3905898" y="2650104"/>
                  <a:pt x="3913407" y="2650104"/>
                  <a:pt x="3917161" y="2650104"/>
                </a:cubicBezTo>
                <a:cubicBezTo>
                  <a:pt x="3924669" y="2650104"/>
                  <a:pt x="3932177" y="2642601"/>
                  <a:pt x="3932177" y="2631347"/>
                </a:cubicBezTo>
                <a:cubicBezTo>
                  <a:pt x="3875865" y="2383758"/>
                  <a:pt x="3973473" y="2128665"/>
                  <a:pt x="4033540" y="2042384"/>
                </a:cubicBezTo>
                <a:cubicBezTo>
                  <a:pt x="4044802" y="2023628"/>
                  <a:pt x="4071082" y="2023628"/>
                  <a:pt x="4082344" y="2023628"/>
                </a:cubicBezTo>
                <a:cubicBezTo>
                  <a:pt x="4089852" y="2023628"/>
                  <a:pt x="4116132" y="2023628"/>
                  <a:pt x="4127394" y="2042384"/>
                </a:cubicBezTo>
                <a:cubicBezTo>
                  <a:pt x="4187461" y="2128665"/>
                  <a:pt x="4285069" y="2383758"/>
                  <a:pt x="4232511" y="2631347"/>
                </a:cubicBezTo>
                <a:cubicBezTo>
                  <a:pt x="4228757" y="2642601"/>
                  <a:pt x="4236265" y="2650104"/>
                  <a:pt x="4243773" y="2650104"/>
                </a:cubicBezTo>
                <a:cubicBezTo>
                  <a:pt x="4251282" y="2650104"/>
                  <a:pt x="4255036" y="2650104"/>
                  <a:pt x="4258790" y="2646352"/>
                </a:cubicBezTo>
                <a:cubicBezTo>
                  <a:pt x="4375169" y="2522558"/>
                  <a:pt x="4423973" y="2376255"/>
                  <a:pt x="4461515" y="2256211"/>
                </a:cubicBezTo>
                <a:cubicBezTo>
                  <a:pt x="4506565" y="2124914"/>
                  <a:pt x="4577894" y="2016125"/>
                  <a:pt x="4698028" y="2016125"/>
                </a:cubicBezTo>
                <a:cubicBezTo>
                  <a:pt x="4720553" y="2016125"/>
                  <a:pt x="4743078" y="2019876"/>
                  <a:pt x="4769357" y="2027379"/>
                </a:cubicBezTo>
                <a:cubicBezTo>
                  <a:pt x="4784373" y="2031130"/>
                  <a:pt x="4795636" y="2046136"/>
                  <a:pt x="4773111" y="2079898"/>
                </a:cubicBezTo>
                <a:cubicBezTo>
                  <a:pt x="4716799" y="2151174"/>
                  <a:pt x="4720553" y="2342493"/>
                  <a:pt x="4709290" y="2391260"/>
                </a:cubicBezTo>
                <a:cubicBezTo>
                  <a:pt x="4671749" y="2567574"/>
                  <a:pt x="4637961" y="2687617"/>
                  <a:pt x="4491548" y="2863931"/>
                </a:cubicBezTo>
                <a:cubicBezTo>
                  <a:pt x="4371415" y="3006482"/>
                  <a:pt x="4225002" y="3074007"/>
                  <a:pt x="4116132" y="3175293"/>
                </a:cubicBezTo>
                <a:cubicBezTo>
                  <a:pt x="4116132" y="3175293"/>
                  <a:pt x="4116132" y="3175293"/>
                  <a:pt x="4082344" y="3194050"/>
                </a:cubicBezTo>
                <a:cubicBezTo>
                  <a:pt x="4082344" y="3194050"/>
                  <a:pt x="4082344" y="3194050"/>
                  <a:pt x="4044802" y="3175293"/>
                </a:cubicBezTo>
                <a:cubicBezTo>
                  <a:pt x="3935932" y="3074007"/>
                  <a:pt x="3789519" y="3006482"/>
                  <a:pt x="3669386" y="2863931"/>
                </a:cubicBezTo>
                <a:cubicBezTo>
                  <a:pt x="3522973" y="2687617"/>
                  <a:pt x="3489186" y="2567574"/>
                  <a:pt x="3451644" y="2391260"/>
                </a:cubicBezTo>
                <a:cubicBezTo>
                  <a:pt x="3440381" y="2342493"/>
                  <a:pt x="3444136" y="2151174"/>
                  <a:pt x="3387823" y="2079898"/>
                </a:cubicBezTo>
                <a:cubicBezTo>
                  <a:pt x="3365298" y="2046136"/>
                  <a:pt x="3376561" y="2031130"/>
                  <a:pt x="3391577" y="2027379"/>
                </a:cubicBezTo>
                <a:cubicBezTo>
                  <a:pt x="3417856" y="2019876"/>
                  <a:pt x="3440381" y="2016125"/>
                  <a:pt x="3462906" y="2016125"/>
                </a:cubicBezTo>
                <a:close/>
                <a:moveTo>
                  <a:pt x="5526407" y="1474787"/>
                </a:moveTo>
                <a:cubicBezTo>
                  <a:pt x="5541418" y="1474787"/>
                  <a:pt x="5556428" y="1474787"/>
                  <a:pt x="5571438" y="1474787"/>
                </a:cubicBezTo>
                <a:cubicBezTo>
                  <a:pt x="5729044" y="1489804"/>
                  <a:pt x="5890403" y="1609945"/>
                  <a:pt x="5950443" y="1711313"/>
                </a:cubicBezTo>
                <a:cubicBezTo>
                  <a:pt x="5950443" y="1711313"/>
                  <a:pt x="5950443" y="1711313"/>
                  <a:pt x="5984216" y="1730085"/>
                </a:cubicBezTo>
                <a:cubicBezTo>
                  <a:pt x="6059266" y="1688787"/>
                  <a:pt x="5965453" y="1508576"/>
                  <a:pt x="6017989" y="1508576"/>
                </a:cubicBezTo>
                <a:cubicBezTo>
                  <a:pt x="6078029" y="1512331"/>
                  <a:pt x="6348211" y="1609945"/>
                  <a:pt x="6333201" y="1981628"/>
                </a:cubicBezTo>
                <a:cubicBezTo>
                  <a:pt x="6325696" y="2158084"/>
                  <a:pt x="6224378" y="2327031"/>
                  <a:pt x="6036751" y="2428399"/>
                </a:cubicBezTo>
                <a:cubicBezTo>
                  <a:pt x="6032999" y="2428399"/>
                  <a:pt x="6029246" y="2428399"/>
                  <a:pt x="6021741" y="2428399"/>
                </a:cubicBezTo>
                <a:cubicBezTo>
                  <a:pt x="6010483" y="2428399"/>
                  <a:pt x="5995473" y="2417136"/>
                  <a:pt x="6006731" y="2394610"/>
                </a:cubicBezTo>
                <a:cubicBezTo>
                  <a:pt x="6040504" y="2278224"/>
                  <a:pt x="6048009" y="2191873"/>
                  <a:pt x="6036751" y="2139312"/>
                </a:cubicBezTo>
                <a:cubicBezTo>
                  <a:pt x="6032999" y="2116786"/>
                  <a:pt x="6048009" y="2090505"/>
                  <a:pt x="6055514" y="2079242"/>
                </a:cubicBezTo>
                <a:cubicBezTo>
                  <a:pt x="6108049" y="1981628"/>
                  <a:pt x="6134317" y="1891523"/>
                  <a:pt x="6119307" y="1801418"/>
                </a:cubicBezTo>
                <a:cubicBezTo>
                  <a:pt x="6115554" y="1790155"/>
                  <a:pt x="6108049" y="1782646"/>
                  <a:pt x="6104297" y="1782646"/>
                </a:cubicBezTo>
                <a:cubicBezTo>
                  <a:pt x="6100544" y="1782646"/>
                  <a:pt x="6096792" y="1786400"/>
                  <a:pt x="6093039" y="1790155"/>
                </a:cubicBezTo>
                <a:cubicBezTo>
                  <a:pt x="6078029" y="1865242"/>
                  <a:pt x="6051761" y="1929067"/>
                  <a:pt x="6025494" y="1970365"/>
                </a:cubicBezTo>
                <a:cubicBezTo>
                  <a:pt x="6017989" y="1981628"/>
                  <a:pt x="6006731" y="1996646"/>
                  <a:pt x="5999226" y="1996646"/>
                </a:cubicBezTo>
                <a:cubicBezTo>
                  <a:pt x="5995473" y="1996646"/>
                  <a:pt x="5991721" y="1996646"/>
                  <a:pt x="5987968" y="1989137"/>
                </a:cubicBezTo>
                <a:cubicBezTo>
                  <a:pt x="5924175" y="1823944"/>
                  <a:pt x="5744054" y="1670015"/>
                  <a:pt x="5545170" y="1670015"/>
                </a:cubicBezTo>
                <a:cubicBezTo>
                  <a:pt x="5496387" y="1670015"/>
                  <a:pt x="5447605" y="1681278"/>
                  <a:pt x="5398822" y="1700050"/>
                </a:cubicBezTo>
                <a:cubicBezTo>
                  <a:pt x="5383811" y="1707558"/>
                  <a:pt x="5383811" y="1722576"/>
                  <a:pt x="5402574" y="1722576"/>
                </a:cubicBezTo>
                <a:cubicBezTo>
                  <a:pt x="5410079" y="1722576"/>
                  <a:pt x="5413832" y="1722576"/>
                  <a:pt x="5421337" y="1722576"/>
                </a:cubicBezTo>
                <a:cubicBezTo>
                  <a:pt x="5575190" y="1722576"/>
                  <a:pt x="5770322" y="1767628"/>
                  <a:pt x="5886650" y="1981628"/>
                </a:cubicBezTo>
                <a:cubicBezTo>
                  <a:pt x="6029246" y="2236926"/>
                  <a:pt x="5901660" y="2480961"/>
                  <a:pt x="5774074" y="2567311"/>
                </a:cubicBezTo>
                <a:cubicBezTo>
                  <a:pt x="5770322" y="2567311"/>
                  <a:pt x="5762817" y="2571066"/>
                  <a:pt x="5759064" y="2571066"/>
                </a:cubicBezTo>
                <a:cubicBezTo>
                  <a:pt x="5747807" y="2571066"/>
                  <a:pt x="5736549" y="2559803"/>
                  <a:pt x="5740302" y="2533522"/>
                </a:cubicBezTo>
                <a:cubicBezTo>
                  <a:pt x="5755312" y="2417136"/>
                  <a:pt x="5706529" y="2278224"/>
                  <a:pt x="5571438" y="2214400"/>
                </a:cubicBezTo>
                <a:cubicBezTo>
                  <a:pt x="5567685" y="2214400"/>
                  <a:pt x="5563933" y="2214400"/>
                  <a:pt x="5563933" y="2214400"/>
                </a:cubicBezTo>
                <a:cubicBezTo>
                  <a:pt x="5552675" y="2214400"/>
                  <a:pt x="5548923" y="2225663"/>
                  <a:pt x="5560180" y="2236926"/>
                </a:cubicBezTo>
                <a:cubicBezTo>
                  <a:pt x="5699024" y="2387101"/>
                  <a:pt x="5665251" y="2672434"/>
                  <a:pt x="5507645" y="2758785"/>
                </a:cubicBezTo>
                <a:cubicBezTo>
                  <a:pt x="5421337" y="2800083"/>
                  <a:pt x="5218700" y="2901451"/>
                  <a:pt x="5109877" y="3044117"/>
                </a:cubicBezTo>
                <a:cubicBezTo>
                  <a:pt x="5106125" y="3047872"/>
                  <a:pt x="5094867" y="3055381"/>
                  <a:pt x="5087362" y="3055381"/>
                </a:cubicBezTo>
                <a:cubicBezTo>
                  <a:pt x="5079857" y="3055381"/>
                  <a:pt x="5072352" y="3047872"/>
                  <a:pt x="5068599" y="3032854"/>
                </a:cubicBezTo>
                <a:cubicBezTo>
                  <a:pt x="5042331" y="2916469"/>
                  <a:pt x="5004806" y="2732504"/>
                  <a:pt x="4982291" y="2616118"/>
                </a:cubicBezTo>
                <a:cubicBezTo>
                  <a:pt x="4978539" y="2604855"/>
                  <a:pt x="4974786" y="2601101"/>
                  <a:pt x="4967281" y="2601101"/>
                </a:cubicBezTo>
                <a:cubicBezTo>
                  <a:pt x="4959776" y="2601101"/>
                  <a:pt x="4956023" y="2604855"/>
                  <a:pt x="4952271" y="2619873"/>
                </a:cubicBezTo>
                <a:cubicBezTo>
                  <a:pt x="4926003" y="2777557"/>
                  <a:pt x="4993549" y="3002819"/>
                  <a:pt x="4997301" y="3228082"/>
                </a:cubicBezTo>
                <a:cubicBezTo>
                  <a:pt x="4944766" y="3329450"/>
                  <a:pt x="4922251" y="3457099"/>
                  <a:pt x="4914746" y="3580994"/>
                </a:cubicBezTo>
                <a:cubicBezTo>
                  <a:pt x="4910993" y="3592257"/>
                  <a:pt x="4903488" y="3599766"/>
                  <a:pt x="4892230" y="3599766"/>
                </a:cubicBezTo>
                <a:cubicBezTo>
                  <a:pt x="4888478" y="3599766"/>
                  <a:pt x="4884725" y="3599766"/>
                  <a:pt x="4880973" y="3592257"/>
                </a:cubicBezTo>
                <a:cubicBezTo>
                  <a:pt x="4805922" y="3494643"/>
                  <a:pt x="4708357" y="3370748"/>
                  <a:pt x="4546998" y="3340713"/>
                </a:cubicBezTo>
                <a:cubicBezTo>
                  <a:pt x="4543245" y="3340713"/>
                  <a:pt x="4543245" y="3340713"/>
                  <a:pt x="4539493" y="3340713"/>
                </a:cubicBezTo>
                <a:cubicBezTo>
                  <a:pt x="4520730" y="3340713"/>
                  <a:pt x="4516978" y="3351977"/>
                  <a:pt x="4539493" y="3366994"/>
                </a:cubicBezTo>
                <a:cubicBezTo>
                  <a:pt x="4704604" y="3472117"/>
                  <a:pt x="4914746" y="3783730"/>
                  <a:pt x="4952271" y="3948923"/>
                </a:cubicBezTo>
                <a:cubicBezTo>
                  <a:pt x="4982291" y="4099098"/>
                  <a:pt x="5053589" y="4207975"/>
                  <a:pt x="5211195" y="4410712"/>
                </a:cubicBezTo>
                <a:cubicBezTo>
                  <a:pt x="5226205" y="4425729"/>
                  <a:pt x="5218700" y="4444501"/>
                  <a:pt x="5203690" y="4444501"/>
                </a:cubicBezTo>
                <a:cubicBezTo>
                  <a:pt x="5199938" y="4444501"/>
                  <a:pt x="5196185" y="4444501"/>
                  <a:pt x="5196185" y="4444501"/>
                </a:cubicBezTo>
                <a:cubicBezTo>
                  <a:pt x="5102372" y="4414466"/>
                  <a:pt x="5008559" y="4399449"/>
                  <a:pt x="4918498" y="4399449"/>
                </a:cubicBezTo>
                <a:cubicBezTo>
                  <a:pt x="4745882" y="4399449"/>
                  <a:pt x="4592028" y="4452010"/>
                  <a:pt x="4483205" y="4549624"/>
                </a:cubicBezTo>
                <a:cubicBezTo>
                  <a:pt x="4475700" y="4557132"/>
                  <a:pt x="4468195" y="4560887"/>
                  <a:pt x="4464442" y="4560887"/>
                </a:cubicBezTo>
                <a:cubicBezTo>
                  <a:pt x="4449432" y="4560887"/>
                  <a:pt x="4441927" y="4542115"/>
                  <a:pt x="4453185" y="4519589"/>
                </a:cubicBezTo>
                <a:cubicBezTo>
                  <a:pt x="4520730" y="4373168"/>
                  <a:pt x="4775902" y="4249273"/>
                  <a:pt x="4914746" y="4249273"/>
                </a:cubicBezTo>
                <a:cubicBezTo>
                  <a:pt x="4918498" y="4249273"/>
                  <a:pt x="4918498" y="4249273"/>
                  <a:pt x="4918498" y="4249273"/>
                </a:cubicBezTo>
                <a:cubicBezTo>
                  <a:pt x="4918498" y="4249273"/>
                  <a:pt x="4922251" y="4249273"/>
                  <a:pt x="4926003" y="4249273"/>
                </a:cubicBezTo>
                <a:cubicBezTo>
                  <a:pt x="4944766" y="4249273"/>
                  <a:pt x="4944766" y="4238010"/>
                  <a:pt x="4922251" y="4222993"/>
                </a:cubicBezTo>
                <a:cubicBezTo>
                  <a:pt x="4633306" y="4027765"/>
                  <a:pt x="4520730" y="3663590"/>
                  <a:pt x="4460690" y="3528432"/>
                </a:cubicBezTo>
                <a:cubicBezTo>
                  <a:pt x="4404402" y="3389520"/>
                  <a:pt x="4325599" y="3355731"/>
                  <a:pt x="4235538" y="3246854"/>
                </a:cubicBezTo>
                <a:cubicBezTo>
                  <a:pt x="4213023" y="3220573"/>
                  <a:pt x="4235538" y="3198047"/>
                  <a:pt x="4246796" y="3194293"/>
                </a:cubicBezTo>
                <a:cubicBezTo>
                  <a:pt x="4303084" y="3168012"/>
                  <a:pt x="4359372" y="3156749"/>
                  <a:pt x="4411907" y="3156749"/>
                </a:cubicBezTo>
                <a:cubicBezTo>
                  <a:pt x="4565761" y="3156749"/>
                  <a:pt x="4700852" y="3235591"/>
                  <a:pt x="4730872" y="3246854"/>
                </a:cubicBezTo>
                <a:cubicBezTo>
                  <a:pt x="4734624" y="3246854"/>
                  <a:pt x="4738377" y="3246854"/>
                  <a:pt x="4738377" y="3246854"/>
                </a:cubicBezTo>
                <a:cubicBezTo>
                  <a:pt x="4772150" y="3246854"/>
                  <a:pt x="4775902" y="3171766"/>
                  <a:pt x="4768397" y="3111696"/>
                </a:cubicBezTo>
                <a:cubicBezTo>
                  <a:pt x="4678336" y="2664925"/>
                  <a:pt x="4850953" y="2375838"/>
                  <a:pt x="4971033" y="2278224"/>
                </a:cubicBezTo>
                <a:cubicBezTo>
                  <a:pt x="4974786" y="2274470"/>
                  <a:pt x="4978539" y="2274470"/>
                  <a:pt x="4982291" y="2274470"/>
                </a:cubicBezTo>
                <a:cubicBezTo>
                  <a:pt x="4993549" y="2274470"/>
                  <a:pt x="5004806" y="2281978"/>
                  <a:pt x="5012311" y="2289487"/>
                </a:cubicBezTo>
                <a:cubicBezTo>
                  <a:pt x="5091114" y="2345803"/>
                  <a:pt x="5124887" y="2484715"/>
                  <a:pt x="5151155" y="2631136"/>
                </a:cubicBezTo>
                <a:cubicBezTo>
                  <a:pt x="5154907" y="2642399"/>
                  <a:pt x="5166165" y="2657416"/>
                  <a:pt x="5181175" y="2657416"/>
                </a:cubicBezTo>
                <a:cubicBezTo>
                  <a:pt x="5184928" y="2657416"/>
                  <a:pt x="5188680" y="2657416"/>
                  <a:pt x="5192433" y="2653662"/>
                </a:cubicBezTo>
                <a:cubicBezTo>
                  <a:pt x="5305008" y="2589838"/>
                  <a:pt x="5380059" y="2574820"/>
                  <a:pt x="5417584" y="2349557"/>
                </a:cubicBezTo>
                <a:cubicBezTo>
                  <a:pt x="5458862" y="2101768"/>
                  <a:pt x="5233710" y="2266961"/>
                  <a:pt x="5256226" y="2131803"/>
                </a:cubicBezTo>
                <a:cubicBezTo>
                  <a:pt x="5267483" y="2067979"/>
                  <a:pt x="5338781" y="2037944"/>
                  <a:pt x="5421337" y="2037944"/>
                </a:cubicBezTo>
                <a:cubicBezTo>
                  <a:pt x="5496387" y="2037944"/>
                  <a:pt x="5582695" y="2060470"/>
                  <a:pt x="5650241" y="2101768"/>
                </a:cubicBezTo>
                <a:cubicBezTo>
                  <a:pt x="5653993" y="2101768"/>
                  <a:pt x="5657746" y="2105523"/>
                  <a:pt x="5661499" y="2105523"/>
                </a:cubicBezTo>
                <a:cubicBezTo>
                  <a:pt x="5672756" y="2105523"/>
                  <a:pt x="5684014" y="2094259"/>
                  <a:pt x="5676509" y="2075488"/>
                </a:cubicBezTo>
                <a:cubicBezTo>
                  <a:pt x="5627726" y="1932821"/>
                  <a:pt x="5447605" y="1872751"/>
                  <a:pt x="5361296" y="1846470"/>
                </a:cubicBezTo>
                <a:cubicBezTo>
                  <a:pt x="5346286" y="1842716"/>
                  <a:pt x="5331276" y="1838962"/>
                  <a:pt x="5312513" y="1838962"/>
                </a:cubicBezTo>
                <a:cubicBezTo>
                  <a:pt x="5222453" y="1838962"/>
                  <a:pt x="5121135" y="1914049"/>
                  <a:pt x="5143650" y="2094259"/>
                </a:cubicBezTo>
                <a:cubicBezTo>
                  <a:pt x="5151155" y="2150575"/>
                  <a:pt x="5124887" y="2169347"/>
                  <a:pt x="5091114" y="2169347"/>
                </a:cubicBezTo>
                <a:cubicBezTo>
                  <a:pt x="5053589" y="2169347"/>
                  <a:pt x="5008559" y="2143066"/>
                  <a:pt x="5001054" y="2113031"/>
                </a:cubicBezTo>
                <a:cubicBezTo>
                  <a:pt x="4922251" y="1606190"/>
                  <a:pt x="5301256" y="1474787"/>
                  <a:pt x="5526407" y="1474787"/>
                </a:cubicBezTo>
                <a:close/>
                <a:moveTo>
                  <a:pt x="2589496" y="1474787"/>
                </a:moveTo>
                <a:cubicBezTo>
                  <a:pt x="2604506" y="1474787"/>
                  <a:pt x="2619516" y="1474787"/>
                  <a:pt x="2634526" y="1474787"/>
                </a:cubicBezTo>
                <a:cubicBezTo>
                  <a:pt x="2859678" y="1474787"/>
                  <a:pt x="3238683" y="1606190"/>
                  <a:pt x="3159880" y="2113031"/>
                </a:cubicBezTo>
                <a:cubicBezTo>
                  <a:pt x="3152375" y="2143066"/>
                  <a:pt x="3107345" y="2169347"/>
                  <a:pt x="3069820" y="2169347"/>
                </a:cubicBezTo>
                <a:cubicBezTo>
                  <a:pt x="3036047" y="2169347"/>
                  <a:pt x="3009779" y="2150575"/>
                  <a:pt x="3017284" y="2094259"/>
                </a:cubicBezTo>
                <a:cubicBezTo>
                  <a:pt x="3039799" y="1914049"/>
                  <a:pt x="2938481" y="1838962"/>
                  <a:pt x="2848421" y="1838962"/>
                </a:cubicBezTo>
                <a:cubicBezTo>
                  <a:pt x="2833410" y="1838962"/>
                  <a:pt x="2814648" y="1842716"/>
                  <a:pt x="2799638" y="1846470"/>
                </a:cubicBezTo>
                <a:cubicBezTo>
                  <a:pt x="2713330" y="1872751"/>
                  <a:pt x="2533208" y="1932821"/>
                  <a:pt x="2484425" y="2075488"/>
                </a:cubicBezTo>
                <a:cubicBezTo>
                  <a:pt x="2476920" y="2094259"/>
                  <a:pt x="2488178" y="2105523"/>
                  <a:pt x="2499435" y="2105523"/>
                </a:cubicBezTo>
                <a:cubicBezTo>
                  <a:pt x="2503188" y="2105523"/>
                  <a:pt x="2506941" y="2101768"/>
                  <a:pt x="2510693" y="2101768"/>
                </a:cubicBezTo>
                <a:cubicBezTo>
                  <a:pt x="2578239" y="2060470"/>
                  <a:pt x="2664547" y="2037944"/>
                  <a:pt x="2739597" y="2037944"/>
                </a:cubicBezTo>
                <a:cubicBezTo>
                  <a:pt x="2822153" y="2037944"/>
                  <a:pt x="2893451" y="2067979"/>
                  <a:pt x="2904708" y="2131803"/>
                </a:cubicBezTo>
                <a:cubicBezTo>
                  <a:pt x="2927224" y="2266961"/>
                  <a:pt x="2702072" y="2101768"/>
                  <a:pt x="2743350" y="2349557"/>
                </a:cubicBezTo>
                <a:cubicBezTo>
                  <a:pt x="2784628" y="2574820"/>
                  <a:pt x="2855926" y="2589838"/>
                  <a:pt x="2968501" y="2653662"/>
                </a:cubicBezTo>
                <a:cubicBezTo>
                  <a:pt x="2972254" y="2657416"/>
                  <a:pt x="2976007" y="2657416"/>
                  <a:pt x="2983511" y="2657416"/>
                </a:cubicBezTo>
                <a:cubicBezTo>
                  <a:pt x="2998522" y="2657416"/>
                  <a:pt x="3009779" y="2642399"/>
                  <a:pt x="3009779" y="2631136"/>
                </a:cubicBezTo>
                <a:cubicBezTo>
                  <a:pt x="3036047" y="2484715"/>
                  <a:pt x="3069820" y="2345803"/>
                  <a:pt x="3148623" y="2289487"/>
                </a:cubicBezTo>
                <a:cubicBezTo>
                  <a:pt x="3156128" y="2281978"/>
                  <a:pt x="3167385" y="2274470"/>
                  <a:pt x="3178643" y="2274470"/>
                </a:cubicBezTo>
                <a:cubicBezTo>
                  <a:pt x="3182395" y="2274470"/>
                  <a:pt x="3186148" y="2274470"/>
                  <a:pt x="3189901" y="2278224"/>
                </a:cubicBezTo>
                <a:cubicBezTo>
                  <a:pt x="3309981" y="2375838"/>
                  <a:pt x="3482598" y="2664925"/>
                  <a:pt x="3392537" y="3111696"/>
                </a:cubicBezTo>
                <a:cubicBezTo>
                  <a:pt x="3385032" y="3171766"/>
                  <a:pt x="3388785" y="3246854"/>
                  <a:pt x="3422557" y="3246854"/>
                </a:cubicBezTo>
                <a:cubicBezTo>
                  <a:pt x="3426310" y="3246854"/>
                  <a:pt x="3426310" y="3246854"/>
                  <a:pt x="3430062" y="3246854"/>
                </a:cubicBezTo>
                <a:cubicBezTo>
                  <a:pt x="3460083" y="3235591"/>
                  <a:pt x="3595173" y="3156749"/>
                  <a:pt x="3749027" y="3156749"/>
                </a:cubicBezTo>
                <a:cubicBezTo>
                  <a:pt x="3805315" y="3156749"/>
                  <a:pt x="3861603" y="3168012"/>
                  <a:pt x="3914138" y="3194293"/>
                </a:cubicBezTo>
                <a:cubicBezTo>
                  <a:pt x="3925396" y="3198047"/>
                  <a:pt x="3947911" y="3220573"/>
                  <a:pt x="3925396" y="3246854"/>
                </a:cubicBezTo>
                <a:cubicBezTo>
                  <a:pt x="3835335" y="3355731"/>
                  <a:pt x="3756532" y="3389520"/>
                  <a:pt x="3700244" y="3528432"/>
                </a:cubicBezTo>
                <a:cubicBezTo>
                  <a:pt x="3643956" y="3663590"/>
                  <a:pt x="3527628" y="4027765"/>
                  <a:pt x="3238683" y="4222993"/>
                </a:cubicBezTo>
                <a:cubicBezTo>
                  <a:pt x="3216168" y="4238010"/>
                  <a:pt x="3216168" y="4249273"/>
                  <a:pt x="3234931" y="4249273"/>
                </a:cubicBezTo>
                <a:cubicBezTo>
                  <a:pt x="3238683" y="4249273"/>
                  <a:pt x="3242436" y="4249273"/>
                  <a:pt x="3242436" y="4249273"/>
                </a:cubicBezTo>
                <a:cubicBezTo>
                  <a:pt x="3246188" y="4249273"/>
                  <a:pt x="3246188" y="4249273"/>
                  <a:pt x="3246188" y="4249273"/>
                </a:cubicBezTo>
                <a:cubicBezTo>
                  <a:pt x="3385032" y="4249273"/>
                  <a:pt x="3640204" y="4373168"/>
                  <a:pt x="3707749" y="4519589"/>
                </a:cubicBezTo>
                <a:cubicBezTo>
                  <a:pt x="3719007" y="4542115"/>
                  <a:pt x="3711502" y="4560887"/>
                  <a:pt x="3696492" y="4560887"/>
                </a:cubicBezTo>
                <a:cubicBezTo>
                  <a:pt x="3692739" y="4560887"/>
                  <a:pt x="3685234" y="4557132"/>
                  <a:pt x="3677729" y="4549624"/>
                </a:cubicBezTo>
                <a:cubicBezTo>
                  <a:pt x="3572658" y="4452010"/>
                  <a:pt x="3415052" y="4399449"/>
                  <a:pt x="3246188" y="4399449"/>
                </a:cubicBezTo>
                <a:cubicBezTo>
                  <a:pt x="3156128" y="4399449"/>
                  <a:pt x="3062315" y="4414466"/>
                  <a:pt x="2964749" y="4444501"/>
                </a:cubicBezTo>
                <a:cubicBezTo>
                  <a:pt x="2964749" y="4444501"/>
                  <a:pt x="2960996" y="4444501"/>
                  <a:pt x="2957244" y="4444501"/>
                </a:cubicBezTo>
                <a:cubicBezTo>
                  <a:pt x="2942234" y="4444501"/>
                  <a:pt x="2934729" y="4425729"/>
                  <a:pt x="2949739" y="4410712"/>
                </a:cubicBezTo>
                <a:cubicBezTo>
                  <a:pt x="3111097" y="4207975"/>
                  <a:pt x="3178643" y="4099098"/>
                  <a:pt x="3208663" y="3948923"/>
                </a:cubicBezTo>
                <a:cubicBezTo>
                  <a:pt x="3246188" y="3783730"/>
                  <a:pt x="3456330" y="3472117"/>
                  <a:pt x="3621441" y="3366994"/>
                </a:cubicBezTo>
                <a:cubicBezTo>
                  <a:pt x="3643956" y="3351977"/>
                  <a:pt x="3640204" y="3340713"/>
                  <a:pt x="3621441" y="3340713"/>
                </a:cubicBezTo>
                <a:cubicBezTo>
                  <a:pt x="3621441" y="3340713"/>
                  <a:pt x="3617689" y="3340713"/>
                  <a:pt x="3613936" y="3340713"/>
                </a:cubicBezTo>
                <a:cubicBezTo>
                  <a:pt x="3452577" y="3370748"/>
                  <a:pt x="3355012" y="3494643"/>
                  <a:pt x="3283714" y="3592257"/>
                </a:cubicBezTo>
                <a:cubicBezTo>
                  <a:pt x="3279961" y="3599766"/>
                  <a:pt x="3272456" y="3599766"/>
                  <a:pt x="3268704" y="3599766"/>
                </a:cubicBezTo>
                <a:cubicBezTo>
                  <a:pt x="3257446" y="3599766"/>
                  <a:pt x="3249941" y="3592257"/>
                  <a:pt x="3249941" y="3580994"/>
                </a:cubicBezTo>
                <a:cubicBezTo>
                  <a:pt x="3242436" y="3457099"/>
                  <a:pt x="3216168" y="3329450"/>
                  <a:pt x="3163633" y="3228082"/>
                </a:cubicBezTo>
                <a:cubicBezTo>
                  <a:pt x="3171138" y="3002819"/>
                  <a:pt x="3238683" y="2777557"/>
                  <a:pt x="3208663" y="2619873"/>
                </a:cubicBezTo>
                <a:cubicBezTo>
                  <a:pt x="3208663" y="2604855"/>
                  <a:pt x="3201158" y="2601101"/>
                  <a:pt x="3193653" y="2601101"/>
                </a:cubicBezTo>
                <a:cubicBezTo>
                  <a:pt x="3186148" y="2601101"/>
                  <a:pt x="3182395" y="2604855"/>
                  <a:pt x="3178643" y="2616118"/>
                </a:cubicBezTo>
                <a:cubicBezTo>
                  <a:pt x="3156128" y="2732504"/>
                  <a:pt x="3122355" y="2916469"/>
                  <a:pt x="3092335" y="3032854"/>
                </a:cubicBezTo>
                <a:cubicBezTo>
                  <a:pt x="3088582" y="3047872"/>
                  <a:pt x="3081077" y="3055381"/>
                  <a:pt x="3073572" y="3055381"/>
                </a:cubicBezTo>
                <a:cubicBezTo>
                  <a:pt x="3066067" y="3055381"/>
                  <a:pt x="3058562" y="3047872"/>
                  <a:pt x="3051057" y="3044117"/>
                </a:cubicBezTo>
                <a:cubicBezTo>
                  <a:pt x="2942234" y="2901451"/>
                  <a:pt x="2739597" y="2800083"/>
                  <a:pt x="2657042" y="2758785"/>
                </a:cubicBezTo>
                <a:cubicBezTo>
                  <a:pt x="2495683" y="2672434"/>
                  <a:pt x="2461910" y="2387101"/>
                  <a:pt x="2600754" y="2236926"/>
                </a:cubicBezTo>
                <a:cubicBezTo>
                  <a:pt x="2612011" y="2225663"/>
                  <a:pt x="2608259" y="2214400"/>
                  <a:pt x="2600754" y="2214400"/>
                </a:cubicBezTo>
                <a:cubicBezTo>
                  <a:pt x="2597001" y="2214400"/>
                  <a:pt x="2593249" y="2214400"/>
                  <a:pt x="2589496" y="2214400"/>
                </a:cubicBezTo>
                <a:cubicBezTo>
                  <a:pt x="2454405" y="2278224"/>
                  <a:pt x="2405622" y="2417136"/>
                  <a:pt x="2420632" y="2533522"/>
                </a:cubicBezTo>
                <a:cubicBezTo>
                  <a:pt x="2424385" y="2559803"/>
                  <a:pt x="2413127" y="2571066"/>
                  <a:pt x="2401870" y="2571066"/>
                </a:cubicBezTo>
                <a:cubicBezTo>
                  <a:pt x="2398117" y="2571066"/>
                  <a:pt x="2390612" y="2567311"/>
                  <a:pt x="2386860" y="2567311"/>
                </a:cubicBezTo>
                <a:cubicBezTo>
                  <a:pt x="2259274" y="2480961"/>
                  <a:pt x="2131688" y="2236926"/>
                  <a:pt x="2274284" y="1981628"/>
                </a:cubicBezTo>
                <a:cubicBezTo>
                  <a:pt x="2390612" y="1767628"/>
                  <a:pt x="2589496" y="1722576"/>
                  <a:pt x="2739597" y="1722576"/>
                </a:cubicBezTo>
                <a:cubicBezTo>
                  <a:pt x="2747102" y="1722576"/>
                  <a:pt x="2750855" y="1722576"/>
                  <a:pt x="2758360" y="1722576"/>
                </a:cubicBezTo>
                <a:cubicBezTo>
                  <a:pt x="2758360" y="1722576"/>
                  <a:pt x="2758360" y="1722576"/>
                  <a:pt x="2762112" y="1722576"/>
                </a:cubicBezTo>
                <a:cubicBezTo>
                  <a:pt x="2780875" y="1722576"/>
                  <a:pt x="2780875" y="1707558"/>
                  <a:pt x="2762112" y="1700050"/>
                </a:cubicBezTo>
                <a:cubicBezTo>
                  <a:pt x="2713330" y="1681278"/>
                  <a:pt x="2664547" y="1670015"/>
                  <a:pt x="2615764" y="1670015"/>
                </a:cubicBezTo>
                <a:cubicBezTo>
                  <a:pt x="2416880" y="1670015"/>
                  <a:pt x="2236759" y="1823944"/>
                  <a:pt x="2172966" y="1989137"/>
                </a:cubicBezTo>
                <a:cubicBezTo>
                  <a:pt x="2169213" y="1996646"/>
                  <a:pt x="2165461" y="1996646"/>
                  <a:pt x="2161708" y="1996646"/>
                </a:cubicBezTo>
                <a:cubicBezTo>
                  <a:pt x="2154203" y="1996646"/>
                  <a:pt x="2142945" y="1981628"/>
                  <a:pt x="2135440" y="1970365"/>
                </a:cubicBezTo>
                <a:cubicBezTo>
                  <a:pt x="2109173" y="1929067"/>
                  <a:pt x="2082905" y="1865242"/>
                  <a:pt x="2067895" y="1790155"/>
                </a:cubicBezTo>
                <a:cubicBezTo>
                  <a:pt x="2067895" y="1786400"/>
                  <a:pt x="2064142" y="1782646"/>
                  <a:pt x="2060390" y="1782646"/>
                </a:cubicBezTo>
                <a:cubicBezTo>
                  <a:pt x="2052885" y="1782646"/>
                  <a:pt x="2045380" y="1790155"/>
                  <a:pt x="2041627" y="1801418"/>
                </a:cubicBezTo>
                <a:cubicBezTo>
                  <a:pt x="2030370" y="1891523"/>
                  <a:pt x="2052885" y="1981628"/>
                  <a:pt x="2105420" y="2079242"/>
                </a:cubicBezTo>
                <a:cubicBezTo>
                  <a:pt x="2112925" y="2090505"/>
                  <a:pt x="2131688" y="2116786"/>
                  <a:pt x="2127935" y="2139312"/>
                </a:cubicBezTo>
                <a:cubicBezTo>
                  <a:pt x="2112925" y="2191873"/>
                  <a:pt x="2120430" y="2278224"/>
                  <a:pt x="2157955" y="2394610"/>
                </a:cubicBezTo>
                <a:cubicBezTo>
                  <a:pt x="2165461" y="2417136"/>
                  <a:pt x="2154203" y="2428399"/>
                  <a:pt x="2139193" y="2428399"/>
                </a:cubicBezTo>
                <a:cubicBezTo>
                  <a:pt x="2135440" y="2428399"/>
                  <a:pt x="2127935" y="2428399"/>
                  <a:pt x="2124183" y="2428399"/>
                </a:cubicBezTo>
                <a:cubicBezTo>
                  <a:pt x="1936556" y="2327031"/>
                  <a:pt x="1835238" y="2158084"/>
                  <a:pt x="1827733" y="1981628"/>
                </a:cubicBezTo>
                <a:cubicBezTo>
                  <a:pt x="1812723" y="1609945"/>
                  <a:pt x="2082905" y="1512331"/>
                  <a:pt x="2142945" y="1508576"/>
                </a:cubicBezTo>
                <a:cubicBezTo>
                  <a:pt x="2195481" y="1508576"/>
                  <a:pt x="2101668" y="1688787"/>
                  <a:pt x="2176718" y="1730085"/>
                </a:cubicBezTo>
                <a:cubicBezTo>
                  <a:pt x="2176718" y="1730085"/>
                  <a:pt x="2180471" y="1730085"/>
                  <a:pt x="2184223" y="1730085"/>
                </a:cubicBezTo>
                <a:cubicBezTo>
                  <a:pt x="2195481" y="1730085"/>
                  <a:pt x="2206738" y="1718822"/>
                  <a:pt x="2214243" y="1711313"/>
                </a:cubicBezTo>
                <a:cubicBezTo>
                  <a:pt x="2270531" y="1609945"/>
                  <a:pt x="2431890" y="1489804"/>
                  <a:pt x="2589496" y="1474787"/>
                </a:cubicBezTo>
                <a:close/>
                <a:moveTo>
                  <a:pt x="4813820" y="1020963"/>
                </a:moveTo>
                <a:cubicBezTo>
                  <a:pt x="4810068" y="1020963"/>
                  <a:pt x="4802563" y="1020963"/>
                  <a:pt x="4795059" y="1024718"/>
                </a:cubicBezTo>
                <a:cubicBezTo>
                  <a:pt x="4648720" y="1126100"/>
                  <a:pt x="4577427" y="1388943"/>
                  <a:pt x="4483620" y="1696844"/>
                </a:cubicBezTo>
                <a:cubicBezTo>
                  <a:pt x="4476116" y="1715618"/>
                  <a:pt x="4479868" y="1726883"/>
                  <a:pt x="4487372" y="1726883"/>
                </a:cubicBezTo>
                <a:cubicBezTo>
                  <a:pt x="4491125" y="1726883"/>
                  <a:pt x="4494877" y="1723128"/>
                  <a:pt x="4498629" y="1715618"/>
                </a:cubicBezTo>
                <a:cubicBezTo>
                  <a:pt x="4705004" y="1415227"/>
                  <a:pt x="4926388" y="1193688"/>
                  <a:pt x="5155277" y="1084797"/>
                </a:cubicBezTo>
                <a:cubicBezTo>
                  <a:pt x="5166534" y="1077287"/>
                  <a:pt x="5177791" y="1066022"/>
                  <a:pt x="5147772" y="1058512"/>
                </a:cubicBezTo>
                <a:cubicBezTo>
                  <a:pt x="5065222" y="1058512"/>
                  <a:pt x="4858847" y="1133610"/>
                  <a:pt x="4738775" y="1295071"/>
                </a:cubicBezTo>
                <a:cubicBezTo>
                  <a:pt x="4731270" y="1298825"/>
                  <a:pt x="4727518" y="1302580"/>
                  <a:pt x="4723766" y="1302580"/>
                </a:cubicBezTo>
                <a:cubicBezTo>
                  <a:pt x="4716261" y="1302580"/>
                  <a:pt x="4712509" y="1287561"/>
                  <a:pt x="4720013" y="1268786"/>
                </a:cubicBezTo>
                <a:cubicBezTo>
                  <a:pt x="4750031" y="1208708"/>
                  <a:pt x="4795059" y="1099816"/>
                  <a:pt x="4825077" y="1047248"/>
                </a:cubicBezTo>
                <a:cubicBezTo>
                  <a:pt x="4836334" y="1032228"/>
                  <a:pt x="4828829" y="1020963"/>
                  <a:pt x="4813820" y="1020963"/>
                </a:cubicBezTo>
                <a:close/>
                <a:moveTo>
                  <a:pt x="3347114" y="1020963"/>
                </a:moveTo>
                <a:cubicBezTo>
                  <a:pt x="3332105" y="1020963"/>
                  <a:pt x="3324600" y="1032228"/>
                  <a:pt x="3335857" y="1047248"/>
                </a:cubicBezTo>
                <a:cubicBezTo>
                  <a:pt x="3365875" y="1099816"/>
                  <a:pt x="3410903" y="1208708"/>
                  <a:pt x="3440921" y="1268786"/>
                </a:cubicBezTo>
                <a:cubicBezTo>
                  <a:pt x="3448425" y="1287561"/>
                  <a:pt x="3448425" y="1302580"/>
                  <a:pt x="3437168" y="1302580"/>
                </a:cubicBezTo>
                <a:cubicBezTo>
                  <a:pt x="3433416" y="1302580"/>
                  <a:pt x="3429664" y="1298825"/>
                  <a:pt x="3422159" y="1295071"/>
                </a:cubicBezTo>
                <a:cubicBezTo>
                  <a:pt x="3302087" y="1133610"/>
                  <a:pt x="3095712" y="1058512"/>
                  <a:pt x="3013162" y="1058512"/>
                </a:cubicBezTo>
                <a:cubicBezTo>
                  <a:pt x="2983143" y="1066022"/>
                  <a:pt x="2994400" y="1077287"/>
                  <a:pt x="3005657" y="1084797"/>
                </a:cubicBezTo>
                <a:cubicBezTo>
                  <a:pt x="3234546" y="1193688"/>
                  <a:pt x="3459682" y="1415227"/>
                  <a:pt x="3662305" y="1715618"/>
                </a:cubicBezTo>
                <a:cubicBezTo>
                  <a:pt x="3666057" y="1723128"/>
                  <a:pt x="3669809" y="1726883"/>
                  <a:pt x="3673562" y="1726883"/>
                </a:cubicBezTo>
                <a:cubicBezTo>
                  <a:pt x="3681066" y="1726883"/>
                  <a:pt x="3684819" y="1715618"/>
                  <a:pt x="3677314" y="1696844"/>
                </a:cubicBezTo>
                <a:cubicBezTo>
                  <a:pt x="3583507" y="1388943"/>
                  <a:pt x="3512214" y="1126100"/>
                  <a:pt x="3365875" y="1024718"/>
                </a:cubicBezTo>
                <a:cubicBezTo>
                  <a:pt x="3358371" y="1020963"/>
                  <a:pt x="3354618" y="1020963"/>
                  <a:pt x="3347114" y="1020963"/>
                </a:cubicBezTo>
                <a:close/>
                <a:moveTo>
                  <a:pt x="5106497" y="731838"/>
                </a:moveTo>
                <a:cubicBezTo>
                  <a:pt x="5106497" y="731838"/>
                  <a:pt x="5110250" y="731838"/>
                  <a:pt x="5110250" y="731838"/>
                </a:cubicBezTo>
                <a:cubicBezTo>
                  <a:pt x="5125259" y="731838"/>
                  <a:pt x="5147772" y="739347"/>
                  <a:pt x="5136516" y="758122"/>
                </a:cubicBezTo>
                <a:cubicBezTo>
                  <a:pt x="5125259" y="791916"/>
                  <a:pt x="5110250" y="821954"/>
                  <a:pt x="5087736" y="855748"/>
                </a:cubicBezTo>
                <a:cubicBezTo>
                  <a:pt x="5080231" y="874523"/>
                  <a:pt x="5087736" y="889542"/>
                  <a:pt x="5106497" y="889542"/>
                </a:cubicBezTo>
                <a:cubicBezTo>
                  <a:pt x="5110250" y="889542"/>
                  <a:pt x="5114002" y="889542"/>
                  <a:pt x="5117754" y="885787"/>
                </a:cubicBezTo>
                <a:cubicBezTo>
                  <a:pt x="5144020" y="882033"/>
                  <a:pt x="5170286" y="878278"/>
                  <a:pt x="5196552" y="878278"/>
                </a:cubicBezTo>
                <a:cubicBezTo>
                  <a:pt x="5391670" y="878278"/>
                  <a:pt x="5665586" y="1013454"/>
                  <a:pt x="5601797" y="1223728"/>
                </a:cubicBezTo>
                <a:cubicBezTo>
                  <a:pt x="5598045" y="1234992"/>
                  <a:pt x="5590541" y="1246257"/>
                  <a:pt x="5583036" y="1246257"/>
                </a:cubicBezTo>
                <a:cubicBezTo>
                  <a:pt x="5568027" y="1246257"/>
                  <a:pt x="5553018" y="1234992"/>
                  <a:pt x="5526752" y="1204953"/>
                </a:cubicBezTo>
                <a:cubicBezTo>
                  <a:pt x="5500486" y="1182424"/>
                  <a:pt x="5466715" y="1171159"/>
                  <a:pt x="5425441" y="1171159"/>
                </a:cubicBezTo>
                <a:cubicBezTo>
                  <a:pt x="5294111" y="1171159"/>
                  <a:pt x="5095241" y="1276296"/>
                  <a:pt x="4948902" y="1407717"/>
                </a:cubicBezTo>
                <a:cubicBezTo>
                  <a:pt x="4738775" y="1591707"/>
                  <a:pt x="4502381" y="1880834"/>
                  <a:pt x="4333529" y="2169960"/>
                </a:cubicBezTo>
                <a:cubicBezTo>
                  <a:pt x="4329777" y="2177470"/>
                  <a:pt x="4326025" y="2181225"/>
                  <a:pt x="4318520" y="2181225"/>
                </a:cubicBezTo>
                <a:cubicBezTo>
                  <a:pt x="4311016" y="2181225"/>
                  <a:pt x="4303511" y="2169960"/>
                  <a:pt x="4303511" y="2154941"/>
                </a:cubicBezTo>
                <a:cubicBezTo>
                  <a:pt x="4311016" y="1884588"/>
                  <a:pt x="4322272" y="1768187"/>
                  <a:pt x="4378556" y="1561668"/>
                </a:cubicBezTo>
                <a:cubicBezTo>
                  <a:pt x="4472363" y="1238747"/>
                  <a:pt x="4671234" y="776896"/>
                  <a:pt x="5106497" y="731838"/>
                </a:cubicBezTo>
                <a:close/>
                <a:moveTo>
                  <a:pt x="3050684" y="731838"/>
                </a:moveTo>
                <a:cubicBezTo>
                  <a:pt x="3050684" y="731838"/>
                  <a:pt x="3054437" y="731838"/>
                  <a:pt x="3054437" y="731838"/>
                </a:cubicBezTo>
                <a:cubicBezTo>
                  <a:pt x="3489700" y="776897"/>
                  <a:pt x="3688571" y="1238747"/>
                  <a:pt x="3782377" y="1561668"/>
                </a:cubicBezTo>
                <a:cubicBezTo>
                  <a:pt x="3838662" y="1768187"/>
                  <a:pt x="3849919" y="1884588"/>
                  <a:pt x="3857423" y="2154941"/>
                </a:cubicBezTo>
                <a:cubicBezTo>
                  <a:pt x="3857423" y="2169960"/>
                  <a:pt x="3849919" y="2181225"/>
                  <a:pt x="3842414" y="2181225"/>
                </a:cubicBezTo>
                <a:cubicBezTo>
                  <a:pt x="3838662" y="2181225"/>
                  <a:pt x="3831157" y="2177470"/>
                  <a:pt x="3827405" y="2169960"/>
                </a:cubicBezTo>
                <a:cubicBezTo>
                  <a:pt x="3658553" y="1880834"/>
                  <a:pt x="3422159" y="1591707"/>
                  <a:pt x="3212032" y="1407717"/>
                </a:cubicBezTo>
                <a:cubicBezTo>
                  <a:pt x="3065693" y="1276296"/>
                  <a:pt x="2866823" y="1171159"/>
                  <a:pt x="2735493" y="1171159"/>
                </a:cubicBezTo>
                <a:cubicBezTo>
                  <a:pt x="2694218" y="1171159"/>
                  <a:pt x="2660448" y="1182424"/>
                  <a:pt x="2637934" y="1204953"/>
                </a:cubicBezTo>
                <a:cubicBezTo>
                  <a:pt x="2611668" y="1234992"/>
                  <a:pt x="2592907" y="1246257"/>
                  <a:pt x="2581650" y="1246257"/>
                </a:cubicBezTo>
                <a:cubicBezTo>
                  <a:pt x="2570393" y="1246257"/>
                  <a:pt x="2562889" y="1234992"/>
                  <a:pt x="2559137" y="1223728"/>
                </a:cubicBezTo>
                <a:cubicBezTo>
                  <a:pt x="2495348" y="1013454"/>
                  <a:pt x="2769264" y="878278"/>
                  <a:pt x="2964382" y="878278"/>
                </a:cubicBezTo>
                <a:cubicBezTo>
                  <a:pt x="2990648" y="878278"/>
                  <a:pt x="3020666" y="882033"/>
                  <a:pt x="3043180" y="885787"/>
                </a:cubicBezTo>
                <a:cubicBezTo>
                  <a:pt x="3046932" y="889542"/>
                  <a:pt x="3050684" y="889542"/>
                  <a:pt x="3054437" y="889542"/>
                </a:cubicBezTo>
                <a:cubicBezTo>
                  <a:pt x="3073198" y="889542"/>
                  <a:pt x="3084455" y="874523"/>
                  <a:pt x="3073198" y="855748"/>
                </a:cubicBezTo>
                <a:cubicBezTo>
                  <a:pt x="3054437" y="821954"/>
                  <a:pt x="3035675" y="791916"/>
                  <a:pt x="3024418" y="758122"/>
                </a:cubicBezTo>
                <a:cubicBezTo>
                  <a:pt x="3016914" y="739347"/>
                  <a:pt x="3035675" y="731838"/>
                  <a:pt x="3050684" y="731838"/>
                </a:cubicBezTo>
                <a:close/>
                <a:moveTo>
                  <a:pt x="4083137" y="319158"/>
                </a:moveTo>
                <a:cubicBezTo>
                  <a:pt x="4068128" y="319158"/>
                  <a:pt x="4064375" y="341687"/>
                  <a:pt x="4060623" y="360461"/>
                </a:cubicBezTo>
                <a:cubicBezTo>
                  <a:pt x="4034357" y="476860"/>
                  <a:pt x="4041862" y="796019"/>
                  <a:pt x="4038109" y="1013798"/>
                </a:cubicBezTo>
                <a:cubicBezTo>
                  <a:pt x="4038109" y="1025062"/>
                  <a:pt x="4026853" y="1036327"/>
                  <a:pt x="4015596" y="1036327"/>
                </a:cubicBezTo>
                <a:cubicBezTo>
                  <a:pt x="4011843" y="1036327"/>
                  <a:pt x="4004339" y="1032572"/>
                  <a:pt x="3996834" y="1025062"/>
                </a:cubicBezTo>
                <a:cubicBezTo>
                  <a:pt x="3865505" y="856096"/>
                  <a:pt x="3756689" y="754716"/>
                  <a:pt x="3689148" y="672110"/>
                </a:cubicBezTo>
                <a:lnTo>
                  <a:pt x="3674139" y="687130"/>
                </a:lnTo>
                <a:cubicBezTo>
                  <a:pt x="3692900" y="897399"/>
                  <a:pt x="3933046" y="964985"/>
                  <a:pt x="4056871" y="1317937"/>
                </a:cubicBezTo>
                <a:cubicBezTo>
                  <a:pt x="4064375" y="1347976"/>
                  <a:pt x="4071880" y="1351731"/>
                  <a:pt x="4083137" y="1351731"/>
                </a:cubicBezTo>
                <a:cubicBezTo>
                  <a:pt x="4090641" y="1351731"/>
                  <a:pt x="4098146" y="1347976"/>
                  <a:pt x="4105650" y="1317937"/>
                </a:cubicBezTo>
                <a:cubicBezTo>
                  <a:pt x="4229475" y="964985"/>
                  <a:pt x="4469621" y="897399"/>
                  <a:pt x="4488382" y="687130"/>
                </a:cubicBezTo>
                <a:cubicBezTo>
                  <a:pt x="4488382" y="687130"/>
                  <a:pt x="4488382" y="687130"/>
                  <a:pt x="4473373" y="672110"/>
                </a:cubicBezTo>
                <a:cubicBezTo>
                  <a:pt x="4405832" y="754716"/>
                  <a:pt x="4297016" y="856096"/>
                  <a:pt x="4165687" y="1025062"/>
                </a:cubicBezTo>
                <a:cubicBezTo>
                  <a:pt x="4158182" y="1032572"/>
                  <a:pt x="4154430" y="1036327"/>
                  <a:pt x="4146925" y="1036327"/>
                </a:cubicBezTo>
                <a:cubicBezTo>
                  <a:pt x="4135668" y="1036327"/>
                  <a:pt x="4124412" y="1025062"/>
                  <a:pt x="4124412" y="1013798"/>
                </a:cubicBezTo>
                <a:cubicBezTo>
                  <a:pt x="4120659" y="796019"/>
                  <a:pt x="4128164" y="476860"/>
                  <a:pt x="4101898" y="360461"/>
                </a:cubicBezTo>
                <a:cubicBezTo>
                  <a:pt x="4098146" y="341687"/>
                  <a:pt x="4094393" y="319158"/>
                  <a:pt x="4083137" y="319158"/>
                </a:cubicBezTo>
                <a:close/>
                <a:moveTo>
                  <a:pt x="4083137" y="0"/>
                </a:moveTo>
                <a:cubicBezTo>
                  <a:pt x="4083137" y="0"/>
                  <a:pt x="4083137" y="0"/>
                  <a:pt x="4113155" y="26283"/>
                </a:cubicBezTo>
                <a:cubicBezTo>
                  <a:pt x="4165687" y="82605"/>
                  <a:pt x="4214466" y="187740"/>
                  <a:pt x="4244484" y="304139"/>
                </a:cubicBezTo>
                <a:cubicBezTo>
                  <a:pt x="4255741" y="360461"/>
                  <a:pt x="4297016" y="518163"/>
                  <a:pt x="4244484" y="735942"/>
                </a:cubicBezTo>
                <a:cubicBezTo>
                  <a:pt x="4240732" y="747207"/>
                  <a:pt x="4244484" y="754716"/>
                  <a:pt x="4251989" y="754716"/>
                </a:cubicBezTo>
                <a:cubicBezTo>
                  <a:pt x="4251989" y="754716"/>
                  <a:pt x="4255741" y="750962"/>
                  <a:pt x="4259493" y="747207"/>
                </a:cubicBezTo>
                <a:cubicBezTo>
                  <a:pt x="4387071" y="563221"/>
                  <a:pt x="4522153" y="518163"/>
                  <a:pt x="4533409" y="386745"/>
                </a:cubicBezTo>
                <a:cubicBezTo>
                  <a:pt x="4533409" y="386745"/>
                  <a:pt x="4533409" y="386745"/>
                  <a:pt x="4555923" y="367971"/>
                </a:cubicBezTo>
                <a:cubicBezTo>
                  <a:pt x="4803573" y="570731"/>
                  <a:pt x="4529657" y="886134"/>
                  <a:pt x="4349548" y="1107668"/>
                </a:cubicBezTo>
                <a:cubicBezTo>
                  <a:pt x="4210714" y="1291654"/>
                  <a:pt x="4154430" y="1449356"/>
                  <a:pt x="4154430" y="1809817"/>
                </a:cubicBezTo>
                <a:cubicBezTo>
                  <a:pt x="4154430" y="1847366"/>
                  <a:pt x="4143173" y="1881159"/>
                  <a:pt x="4120659" y="1903688"/>
                </a:cubicBezTo>
                <a:cubicBezTo>
                  <a:pt x="4120659" y="1903688"/>
                  <a:pt x="4120659" y="1903688"/>
                  <a:pt x="4083137" y="1922462"/>
                </a:cubicBezTo>
                <a:cubicBezTo>
                  <a:pt x="4083137" y="1922462"/>
                  <a:pt x="4083137" y="1922462"/>
                  <a:pt x="4041862" y="1903688"/>
                </a:cubicBezTo>
                <a:cubicBezTo>
                  <a:pt x="4019348" y="1881159"/>
                  <a:pt x="4008091" y="1847366"/>
                  <a:pt x="4008091" y="1809817"/>
                </a:cubicBezTo>
                <a:cubicBezTo>
                  <a:pt x="4008091" y="1449356"/>
                  <a:pt x="3951807" y="1291654"/>
                  <a:pt x="3812973" y="1107668"/>
                </a:cubicBezTo>
                <a:cubicBezTo>
                  <a:pt x="3632864" y="886134"/>
                  <a:pt x="3358948" y="570731"/>
                  <a:pt x="3606598" y="367971"/>
                </a:cubicBezTo>
                <a:cubicBezTo>
                  <a:pt x="3606598" y="367971"/>
                  <a:pt x="3606598" y="367971"/>
                  <a:pt x="3629112" y="386745"/>
                </a:cubicBezTo>
                <a:cubicBezTo>
                  <a:pt x="3644121" y="518163"/>
                  <a:pt x="3775450" y="563221"/>
                  <a:pt x="3903028" y="747207"/>
                </a:cubicBezTo>
                <a:cubicBezTo>
                  <a:pt x="3906780" y="750962"/>
                  <a:pt x="3910532" y="754716"/>
                  <a:pt x="3914284" y="754716"/>
                </a:cubicBezTo>
                <a:cubicBezTo>
                  <a:pt x="3918037" y="754716"/>
                  <a:pt x="3921789" y="747207"/>
                  <a:pt x="3918037" y="735942"/>
                </a:cubicBezTo>
                <a:cubicBezTo>
                  <a:pt x="3865505" y="518163"/>
                  <a:pt x="3906780" y="360461"/>
                  <a:pt x="3921789" y="304139"/>
                </a:cubicBezTo>
                <a:cubicBezTo>
                  <a:pt x="3948055" y="187740"/>
                  <a:pt x="3996834" y="82605"/>
                  <a:pt x="4049366" y="26283"/>
                </a:cubicBezTo>
                <a:cubicBezTo>
                  <a:pt x="4049366" y="26283"/>
                  <a:pt x="4049366" y="26283"/>
                  <a:pt x="4083137" y="0"/>
                </a:cubicBezTo>
                <a:close/>
              </a:path>
            </a:pathLst>
          </a:custGeom>
          <a:solidFill>
            <a:srgbClr val="FFD5D5"/>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椭圆 1"/>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526504" y="326857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684166"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787145" y="3429000"/>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930856" y="4672263"/>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7088518" y="3429000"/>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Content Placeholder 2"/>
          <p:cNvSpPr txBox="1"/>
          <p:nvPr/>
        </p:nvSpPr>
        <p:spPr>
          <a:xfrm>
            <a:off x="4641991" y="1515106"/>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smtClean="0">
                <a:latin typeface="微软雅黑" panose="020B0503020204020204" pitchFamily="34" charset="-122"/>
                <a:ea typeface="微软雅黑" panose="020B0503020204020204" pitchFamily="34" charset="-122"/>
                <a:cs typeface="+mn-ea"/>
                <a:sym typeface="+mn-lt"/>
              </a:rPr>
              <a:t>添加标题文字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1"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KSO_Shape"/>
          <p:cNvSpPr/>
          <p:nvPr/>
        </p:nvSpPr>
        <p:spPr bwMode="auto">
          <a:xfrm>
            <a:off x="5820276" y="3639553"/>
            <a:ext cx="551447" cy="488031"/>
          </a:xfrm>
          <a:custGeom>
            <a:avLst/>
            <a:gdLst>
              <a:gd name="T0" fmla="*/ 1883841 w 5672"/>
              <a:gd name="T1" fmla="*/ 814771 h 5019"/>
              <a:gd name="T2" fmla="*/ 1840179 w 5672"/>
              <a:gd name="T3" fmla="*/ 737557 h 5019"/>
              <a:gd name="T4" fmla="*/ 1785098 w 5672"/>
              <a:gd name="T5" fmla="*/ 667729 h 5019"/>
              <a:gd name="T6" fmla="*/ 1719605 w 5672"/>
              <a:gd name="T7" fmla="*/ 606966 h 5019"/>
              <a:gd name="T8" fmla="*/ 1644708 w 5672"/>
              <a:gd name="T9" fmla="*/ 556273 h 5019"/>
              <a:gd name="T10" fmla="*/ 1560743 w 5672"/>
              <a:gd name="T11" fmla="*/ 517331 h 5019"/>
              <a:gd name="T12" fmla="*/ 1488533 w 5672"/>
              <a:gd name="T13" fmla="*/ 495510 h 5019"/>
              <a:gd name="T14" fmla="*/ 1409606 w 5672"/>
              <a:gd name="T15" fmla="*/ 483088 h 5019"/>
              <a:gd name="T16" fmla="*/ 1331350 w 5672"/>
              <a:gd name="T17" fmla="*/ 481410 h 5019"/>
              <a:gd name="T18" fmla="*/ 1255446 w 5672"/>
              <a:gd name="T19" fmla="*/ 489802 h 5019"/>
              <a:gd name="T20" fmla="*/ 1181557 w 5672"/>
              <a:gd name="T21" fmla="*/ 507931 h 5019"/>
              <a:gd name="T22" fmla="*/ 1112034 w 5672"/>
              <a:gd name="T23" fmla="*/ 535459 h 5019"/>
              <a:gd name="T24" fmla="*/ 1045869 w 5672"/>
              <a:gd name="T25" fmla="*/ 571716 h 5019"/>
              <a:gd name="T26" fmla="*/ 1694751 w 5672"/>
              <a:gd name="T27" fmla="*/ 23164 h 5019"/>
              <a:gd name="T28" fmla="*/ 1607428 w 5672"/>
              <a:gd name="T29" fmla="*/ 5036 h 5019"/>
              <a:gd name="T30" fmla="*/ 1518425 w 5672"/>
              <a:gd name="T31" fmla="*/ 336 h 5019"/>
              <a:gd name="T32" fmla="*/ 1429758 w 5672"/>
              <a:gd name="T33" fmla="*/ 9064 h 5019"/>
              <a:gd name="T34" fmla="*/ 1342770 w 5672"/>
              <a:gd name="T35" fmla="*/ 31557 h 5019"/>
              <a:gd name="T36" fmla="*/ 1258805 w 5672"/>
              <a:gd name="T37" fmla="*/ 67814 h 5019"/>
              <a:gd name="T38" fmla="*/ 1179877 w 5672"/>
              <a:gd name="T39" fmla="*/ 118170 h 5019"/>
              <a:gd name="T40" fmla="*/ 1133193 w 5672"/>
              <a:gd name="T41" fmla="*/ 157784 h 5019"/>
              <a:gd name="T42" fmla="*/ 1086508 w 5672"/>
              <a:gd name="T43" fmla="*/ 207469 h 5019"/>
              <a:gd name="T44" fmla="*/ 1047213 w 5672"/>
              <a:gd name="T45" fmla="*/ 261519 h 5019"/>
              <a:gd name="T46" fmla="*/ 1014634 w 5672"/>
              <a:gd name="T47" fmla="*/ 319261 h 5019"/>
              <a:gd name="T48" fmla="*/ 988773 w 5672"/>
              <a:gd name="T49" fmla="*/ 379689 h 5019"/>
              <a:gd name="T50" fmla="*/ 969965 w 5672"/>
              <a:gd name="T51" fmla="*/ 442132 h 5019"/>
              <a:gd name="T52" fmla="*/ 952500 w 5672"/>
              <a:gd name="T53" fmla="*/ 458581 h 5019"/>
              <a:gd name="T54" fmla="*/ 937722 w 5672"/>
              <a:gd name="T55" fmla="*/ 454889 h 5019"/>
              <a:gd name="T56" fmla="*/ 920257 w 5672"/>
              <a:gd name="T57" fmla="*/ 392111 h 5019"/>
              <a:gd name="T58" fmla="*/ 896075 w 5672"/>
              <a:gd name="T59" fmla="*/ 331347 h 5019"/>
              <a:gd name="T60" fmla="*/ 864840 w 5672"/>
              <a:gd name="T61" fmla="*/ 272597 h 5019"/>
              <a:gd name="T62" fmla="*/ 826888 w 5672"/>
              <a:gd name="T63" fmla="*/ 217877 h 5019"/>
              <a:gd name="T64" fmla="*/ 781211 w 5672"/>
              <a:gd name="T65" fmla="*/ 167184 h 5019"/>
              <a:gd name="T66" fmla="*/ 739900 w 5672"/>
              <a:gd name="T67" fmla="*/ 130256 h 5019"/>
              <a:gd name="T68" fmla="*/ 662317 w 5672"/>
              <a:gd name="T69" fmla="*/ 76878 h 5019"/>
              <a:gd name="T70" fmla="*/ 579359 w 5672"/>
              <a:gd name="T71" fmla="*/ 37600 h 5019"/>
              <a:gd name="T72" fmla="*/ 492707 w 5672"/>
              <a:gd name="T73" fmla="*/ 12421 h 5019"/>
              <a:gd name="T74" fmla="*/ 404376 w 5672"/>
              <a:gd name="T75" fmla="*/ 671 h 5019"/>
              <a:gd name="T76" fmla="*/ 315373 w 5672"/>
              <a:gd name="T77" fmla="*/ 3021 h 5019"/>
              <a:gd name="T78" fmla="*/ 227713 w 5672"/>
              <a:gd name="T79" fmla="*/ 18800 h 5019"/>
              <a:gd name="T80" fmla="*/ 871894 w 5672"/>
              <a:gd name="T81" fmla="*/ 579773 h 5019"/>
              <a:gd name="T82" fmla="*/ 806401 w 5672"/>
              <a:gd name="T83" fmla="*/ 542173 h 5019"/>
              <a:gd name="T84" fmla="*/ 737549 w 5672"/>
              <a:gd name="T85" fmla="*/ 512967 h 5019"/>
              <a:gd name="T86" fmla="*/ 664668 w 5672"/>
              <a:gd name="T87" fmla="*/ 492824 h 5019"/>
              <a:gd name="T88" fmla="*/ 588427 w 5672"/>
              <a:gd name="T89" fmla="*/ 482081 h 5019"/>
              <a:gd name="T90" fmla="*/ 510844 w 5672"/>
              <a:gd name="T91" fmla="*/ 481745 h 5019"/>
              <a:gd name="T92" fmla="*/ 432252 w 5672"/>
              <a:gd name="T93" fmla="*/ 492152 h 5019"/>
              <a:gd name="T94" fmla="*/ 361386 w 5672"/>
              <a:gd name="T95" fmla="*/ 511288 h 5019"/>
              <a:gd name="T96" fmla="*/ 276413 w 5672"/>
              <a:gd name="T97" fmla="*/ 547545 h 5019"/>
              <a:gd name="T98" fmla="*/ 199837 w 5672"/>
              <a:gd name="T99" fmla="*/ 595887 h 5019"/>
              <a:gd name="T100" fmla="*/ 132329 w 5672"/>
              <a:gd name="T101" fmla="*/ 654637 h 5019"/>
              <a:gd name="T102" fmla="*/ 74897 w 5672"/>
              <a:gd name="T103" fmla="*/ 722786 h 5019"/>
              <a:gd name="T104" fmla="*/ 28548 w 5672"/>
              <a:gd name="T105" fmla="*/ 798992 h 5019"/>
              <a:gd name="T106" fmla="*/ 910853 w 5672"/>
              <a:gd name="T107" fmla="*/ 653630 h 501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72" h="5019">
                <a:moveTo>
                  <a:pt x="5672" y="2574"/>
                </a:moveTo>
                <a:lnTo>
                  <a:pt x="5672" y="2574"/>
                </a:lnTo>
                <a:lnTo>
                  <a:pt x="5652" y="2524"/>
                </a:lnTo>
                <a:lnTo>
                  <a:pt x="5631" y="2476"/>
                </a:lnTo>
                <a:lnTo>
                  <a:pt x="5609" y="2427"/>
                </a:lnTo>
                <a:lnTo>
                  <a:pt x="5586" y="2380"/>
                </a:lnTo>
                <a:lnTo>
                  <a:pt x="5562" y="2332"/>
                </a:lnTo>
                <a:lnTo>
                  <a:pt x="5535" y="2286"/>
                </a:lnTo>
                <a:lnTo>
                  <a:pt x="5508" y="2241"/>
                </a:lnTo>
                <a:lnTo>
                  <a:pt x="5479" y="2197"/>
                </a:lnTo>
                <a:lnTo>
                  <a:pt x="5449" y="2153"/>
                </a:lnTo>
                <a:lnTo>
                  <a:pt x="5418" y="2111"/>
                </a:lnTo>
                <a:lnTo>
                  <a:pt x="5384" y="2069"/>
                </a:lnTo>
                <a:lnTo>
                  <a:pt x="5349" y="2029"/>
                </a:lnTo>
                <a:lnTo>
                  <a:pt x="5315" y="1989"/>
                </a:lnTo>
                <a:lnTo>
                  <a:pt x="5278" y="1950"/>
                </a:lnTo>
                <a:lnTo>
                  <a:pt x="5240" y="1913"/>
                </a:lnTo>
                <a:lnTo>
                  <a:pt x="5202" y="1877"/>
                </a:lnTo>
                <a:lnTo>
                  <a:pt x="5161" y="1842"/>
                </a:lnTo>
                <a:lnTo>
                  <a:pt x="5120" y="1808"/>
                </a:lnTo>
                <a:lnTo>
                  <a:pt x="5077" y="1775"/>
                </a:lnTo>
                <a:lnTo>
                  <a:pt x="5033" y="1743"/>
                </a:lnTo>
                <a:lnTo>
                  <a:pt x="4989" y="1713"/>
                </a:lnTo>
                <a:lnTo>
                  <a:pt x="4943" y="1684"/>
                </a:lnTo>
                <a:lnTo>
                  <a:pt x="4897" y="1657"/>
                </a:lnTo>
                <a:lnTo>
                  <a:pt x="4848" y="1631"/>
                </a:lnTo>
                <a:lnTo>
                  <a:pt x="4800" y="1606"/>
                </a:lnTo>
                <a:lnTo>
                  <a:pt x="4750" y="1583"/>
                </a:lnTo>
                <a:lnTo>
                  <a:pt x="4699" y="1562"/>
                </a:lnTo>
                <a:lnTo>
                  <a:pt x="4647" y="1541"/>
                </a:lnTo>
                <a:lnTo>
                  <a:pt x="4595" y="1523"/>
                </a:lnTo>
                <a:lnTo>
                  <a:pt x="4542" y="1505"/>
                </a:lnTo>
                <a:lnTo>
                  <a:pt x="4487" y="1490"/>
                </a:lnTo>
                <a:lnTo>
                  <a:pt x="4432" y="1476"/>
                </a:lnTo>
                <a:lnTo>
                  <a:pt x="4385" y="1466"/>
                </a:lnTo>
                <a:lnTo>
                  <a:pt x="4337" y="1458"/>
                </a:lnTo>
                <a:lnTo>
                  <a:pt x="4290" y="1450"/>
                </a:lnTo>
                <a:lnTo>
                  <a:pt x="4244" y="1444"/>
                </a:lnTo>
                <a:lnTo>
                  <a:pt x="4197" y="1439"/>
                </a:lnTo>
                <a:lnTo>
                  <a:pt x="4150" y="1435"/>
                </a:lnTo>
                <a:lnTo>
                  <a:pt x="4103" y="1433"/>
                </a:lnTo>
                <a:lnTo>
                  <a:pt x="4057" y="1433"/>
                </a:lnTo>
                <a:lnTo>
                  <a:pt x="4011" y="1433"/>
                </a:lnTo>
                <a:lnTo>
                  <a:pt x="3964" y="1434"/>
                </a:lnTo>
                <a:lnTo>
                  <a:pt x="3919" y="1436"/>
                </a:lnTo>
                <a:lnTo>
                  <a:pt x="3873" y="1441"/>
                </a:lnTo>
                <a:lnTo>
                  <a:pt x="3828" y="1445"/>
                </a:lnTo>
                <a:lnTo>
                  <a:pt x="3783" y="1452"/>
                </a:lnTo>
                <a:lnTo>
                  <a:pt x="3738" y="1459"/>
                </a:lnTo>
                <a:lnTo>
                  <a:pt x="3694" y="1468"/>
                </a:lnTo>
                <a:lnTo>
                  <a:pt x="3649" y="1478"/>
                </a:lnTo>
                <a:lnTo>
                  <a:pt x="3605" y="1489"/>
                </a:lnTo>
                <a:lnTo>
                  <a:pt x="3562" y="1501"/>
                </a:lnTo>
                <a:lnTo>
                  <a:pt x="3518" y="1513"/>
                </a:lnTo>
                <a:lnTo>
                  <a:pt x="3477" y="1528"/>
                </a:lnTo>
                <a:lnTo>
                  <a:pt x="3434" y="1543"/>
                </a:lnTo>
                <a:lnTo>
                  <a:pt x="3393" y="1560"/>
                </a:lnTo>
                <a:lnTo>
                  <a:pt x="3351" y="1577"/>
                </a:lnTo>
                <a:lnTo>
                  <a:pt x="3311" y="1595"/>
                </a:lnTo>
                <a:lnTo>
                  <a:pt x="3270" y="1615"/>
                </a:lnTo>
                <a:lnTo>
                  <a:pt x="3230" y="1636"/>
                </a:lnTo>
                <a:lnTo>
                  <a:pt x="3190" y="1657"/>
                </a:lnTo>
                <a:lnTo>
                  <a:pt x="3152" y="1680"/>
                </a:lnTo>
                <a:lnTo>
                  <a:pt x="3114" y="1703"/>
                </a:lnTo>
                <a:lnTo>
                  <a:pt x="3076" y="1727"/>
                </a:lnTo>
                <a:lnTo>
                  <a:pt x="3039" y="1753"/>
                </a:lnTo>
                <a:lnTo>
                  <a:pt x="5096" y="84"/>
                </a:lnTo>
                <a:lnTo>
                  <a:pt x="5046" y="69"/>
                </a:lnTo>
                <a:lnTo>
                  <a:pt x="4994" y="56"/>
                </a:lnTo>
                <a:lnTo>
                  <a:pt x="4943" y="43"/>
                </a:lnTo>
                <a:lnTo>
                  <a:pt x="4891" y="32"/>
                </a:lnTo>
                <a:lnTo>
                  <a:pt x="4839" y="23"/>
                </a:lnTo>
                <a:lnTo>
                  <a:pt x="4786" y="15"/>
                </a:lnTo>
                <a:lnTo>
                  <a:pt x="4734" y="9"/>
                </a:lnTo>
                <a:lnTo>
                  <a:pt x="4681" y="5"/>
                </a:lnTo>
                <a:lnTo>
                  <a:pt x="4627" y="1"/>
                </a:lnTo>
                <a:lnTo>
                  <a:pt x="4574" y="0"/>
                </a:lnTo>
                <a:lnTo>
                  <a:pt x="4521" y="1"/>
                </a:lnTo>
                <a:lnTo>
                  <a:pt x="4468" y="2"/>
                </a:lnTo>
                <a:lnTo>
                  <a:pt x="4416" y="6"/>
                </a:lnTo>
                <a:lnTo>
                  <a:pt x="4363" y="12"/>
                </a:lnTo>
                <a:lnTo>
                  <a:pt x="4310" y="19"/>
                </a:lnTo>
                <a:lnTo>
                  <a:pt x="4257" y="27"/>
                </a:lnTo>
                <a:lnTo>
                  <a:pt x="4205" y="37"/>
                </a:lnTo>
                <a:lnTo>
                  <a:pt x="4153" y="49"/>
                </a:lnTo>
                <a:lnTo>
                  <a:pt x="4101" y="62"/>
                </a:lnTo>
                <a:lnTo>
                  <a:pt x="4049" y="78"/>
                </a:lnTo>
                <a:lnTo>
                  <a:pt x="3998" y="94"/>
                </a:lnTo>
                <a:lnTo>
                  <a:pt x="3947" y="112"/>
                </a:lnTo>
                <a:lnTo>
                  <a:pt x="3896" y="132"/>
                </a:lnTo>
                <a:lnTo>
                  <a:pt x="3847" y="154"/>
                </a:lnTo>
                <a:lnTo>
                  <a:pt x="3797" y="177"/>
                </a:lnTo>
                <a:lnTo>
                  <a:pt x="3748" y="202"/>
                </a:lnTo>
                <a:lnTo>
                  <a:pt x="3700" y="229"/>
                </a:lnTo>
                <a:lnTo>
                  <a:pt x="3652" y="258"/>
                </a:lnTo>
                <a:lnTo>
                  <a:pt x="3605" y="288"/>
                </a:lnTo>
                <a:lnTo>
                  <a:pt x="3559" y="319"/>
                </a:lnTo>
                <a:lnTo>
                  <a:pt x="3513" y="352"/>
                </a:lnTo>
                <a:lnTo>
                  <a:pt x="3469" y="388"/>
                </a:lnTo>
                <a:lnTo>
                  <a:pt x="3436" y="415"/>
                </a:lnTo>
                <a:lnTo>
                  <a:pt x="3405" y="441"/>
                </a:lnTo>
                <a:lnTo>
                  <a:pt x="3374" y="470"/>
                </a:lnTo>
                <a:lnTo>
                  <a:pt x="3345" y="498"/>
                </a:lnTo>
                <a:lnTo>
                  <a:pt x="3316" y="528"/>
                </a:lnTo>
                <a:lnTo>
                  <a:pt x="3289" y="557"/>
                </a:lnTo>
                <a:lnTo>
                  <a:pt x="3262" y="588"/>
                </a:lnTo>
                <a:lnTo>
                  <a:pt x="3235" y="618"/>
                </a:lnTo>
                <a:lnTo>
                  <a:pt x="3210" y="649"/>
                </a:lnTo>
                <a:lnTo>
                  <a:pt x="3186" y="682"/>
                </a:lnTo>
                <a:lnTo>
                  <a:pt x="3162" y="714"/>
                </a:lnTo>
                <a:lnTo>
                  <a:pt x="3140" y="746"/>
                </a:lnTo>
                <a:lnTo>
                  <a:pt x="3118" y="779"/>
                </a:lnTo>
                <a:lnTo>
                  <a:pt x="3097" y="812"/>
                </a:lnTo>
                <a:lnTo>
                  <a:pt x="3076" y="847"/>
                </a:lnTo>
                <a:lnTo>
                  <a:pt x="3056" y="882"/>
                </a:lnTo>
                <a:lnTo>
                  <a:pt x="3038" y="916"/>
                </a:lnTo>
                <a:lnTo>
                  <a:pt x="3021" y="951"/>
                </a:lnTo>
                <a:lnTo>
                  <a:pt x="3003" y="987"/>
                </a:lnTo>
                <a:lnTo>
                  <a:pt x="2987" y="1021"/>
                </a:lnTo>
                <a:lnTo>
                  <a:pt x="2972" y="1058"/>
                </a:lnTo>
                <a:lnTo>
                  <a:pt x="2958" y="1094"/>
                </a:lnTo>
                <a:lnTo>
                  <a:pt x="2944" y="1131"/>
                </a:lnTo>
                <a:lnTo>
                  <a:pt x="2932" y="1168"/>
                </a:lnTo>
                <a:lnTo>
                  <a:pt x="2919" y="1205"/>
                </a:lnTo>
                <a:lnTo>
                  <a:pt x="2909" y="1242"/>
                </a:lnTo>
                <a:lnTo>
                  <a:pt x="2898" y="1280"/>
                </a:lnTo>
                <a:lnTo>
                  <a:pt x="2888" y="1317"/>
                </a:lnTo>
                <a:lnTo>
                  <a:pt x="2880" y="1355"/>
                </a:lnTo>
                <a:lnTo>
                  <a:pt x="2872" y="1393"/>
                </a:lnTo>
                <a:lnTo>
                  <a:pt x="2865" y="1431"/>
                </a:lnTo>
                <a:lnTo>
                  <a:pt x="2858" y="1470"/>
                </a:lnTo>
                <a:lnTo>
                  <a:pt x="2836" y="1366"/>
                </a:lnTo>
                <a:lnTo>
                  <a:pt x="2814" y="1470"/>
                </a:lnTo>
                <a:lnTo>
                  <a:pt x="2807" y="1431"/>
                </a:lnTo>
                <a:lnTo>
                  <a:pt x="2800" y="1393"/>
                </a:lnTo>
                <a:lnTo>
                  <a:pt x="2792" y="1355"/>
                </a:lnTo>
                <a:lnTo>
                  <a:pt x="2784" y="1317"/>
                </a:lnTo>
                <a:lnTo>
                  <a:pt x="2773" y="1280"/>
                </a:lnTo>
                <a:lnTo>
                  <a:pt x="2763" y="1242"/>
                </a:lnTo>
                <a:lnTo>
                  <a:pt x="2753" y="1205"/>
                </a:lnTo>
                <a:lnTo>
                  <a:pt x="2740" y="1168"/>
                </a:lnTo>
                <a:lnTo>
                  <a:pt x="2727" y="1131"/>
                </a:lnTo>
                <a:lnTo>
                  <a:pt x="2713" y="1094"/>
                </a:lnTo>
                <a:lnTo>
                  <a:pt x="2699" y="1058"/>
                </a:lnTo>
                <a:lnTo>
                  <a:pt x="2684" y="1021"/>
                </a:lnTo>
                <a:lnTo>
                  <a:pt x="2668" y="987"/>
                </a:lnTo>
                <a:lnTo>
                  <a:pt x="2651" y="951"/>
                </a:lnTo>
                <a:lnTo>
                  <a:pt x="2634" y="916"/>
                </a:lnTo>
                <a:lnTo>
                  <a:pt x="2615" y="882"/>
                </a:lnTo>
                <a:lnTo>
                  <a:pt x="2596" y="847"/>
                </a:lnTo>
                <a:lnTo>
                  <a:pt x="2575" y="812"/>
                </a:lnTo>
                <a:lnTo>
                  <a:pt x="2554" y="779"/>
                </a:lnTo>
                <a:lnTo>
                  <a:pt x="2532" y="746"/>
                </a:lnTo>
                <a:lnTo>
                  <a:pt x="2510" y="714"/>
                </a:lnTo>
                <a:lnTo>
                  <a:pt x="2486" y="682"/>
                </a:lnTo>
                <a:lnTo>
                  <a:pt x="2462" y="649"/>
                </a:lnTo>
                <a:lnTo>
                  <a:pt x="2436" y="618"/>
                </a:lnTo>
                <a:lnTo>
                  <a:pt x="2411" y="588"/>
                </a:lnTo>
                <a:lnTo>
                  <a:pt x="2383" y="557"/>
                </a:lnTo>
                <a:lnTo>
                  <a:pt x="2355" y="528"/>
                </a:lnTo>
                <a:lnTo>
                  <a:pt x="2326" y="498"/>
                </a:lnTo>
                <a:lnTo>
                  <a:pt x="2297" y="470"/>
                </a:lnTo>
                <a:lnTo>
                  <a:pt x="2266" y="441"/>
                </a:lnTo>
                <a:lnTo>
                  <a:pt x="2235" y="415"/>
                </a:lnTo>
                <a:lnTo>
                  <a:pt x="2203" y="388"/>
                </a:lnTo>
                <a:lnTo>
                  <a:pt x="2159" y="352"/>
                </a:lnTo>
                <a:lnTo>
                  <a:pt x="2113" y="319"/>
                </a:lnTo>
                <a:lnTo>
                  <a:pt x="2066" y="288"/>
                </a:lnTo>
                <a:lnTo>
                  <a:pt x="2019" y="258"/>
                </a:lnTo>
                <a:lnTo>
                  <a:pt x="1972" y="229"/>
                </a:lnTo>
                <a:lnTo>
                  <a:pt x="1923" y="202"/>
                </a:lnTo>
                <a:lnTo>
                  <a:pt x="1875" y="177"/>
                </a:lnTo>
                <a:lnTo>
                  <a:pt x="1825" y="154"/>
                </a:lnTo>
                <a:lnTo>
                  <a:pt x="1775" y="132"/>
                </a:lnTo>
                <a:lnTo>
                  <a:pt x="1725" y="112"/>
                </a:lnTo>
                <a:lnTo>
                  <a:pt x="1674" y="94"/>
                </a:lnTo>
                <a:lnTo>
                  <a:pt x="1623" y="78"/>
                </a:lnTo>
                <a:lnTo>
                  <a:pt x="1571" y="62"/>
                </a:lnTo>
                <a:lnTo>
                  <a:pt x="1519" y="49"/>
                </a:lnTo>
                <a:lnTo>
                  <a:pt x="1467" y="37"/>
                </a:lnTo>
                <a:lnTo>
                  <a:pt x="1415" y="27"/>
                </a:lnTo>
                <a:lnTo>
                  <a:pt x="1362" y="19"/>
                </a:lnTo>
                <a:lnTo>
                  <a:pt x="1309" y="12"/>
                </a:lnTo>
                <a:lnTo>
                  <a:pt x="1257" y="6"/>
                </a:lnTo>
                <a:lnTo>
                  <a:pt x="1204" y="2"/>
                </a:lnTo>
                <a:lnTo>
                  <a:pt x="1150" y="1"/>
                </a:lnTo>
                <a:lnTo>
                  <a:pt x="1097" y="0"/>
                </a:lnTo>
                <a:lnTo>
                  <a:pt x="1044" y="1"/>
                </a:lnTo>
                <a:lnTo>
                  <a:pt x="991" y="5"/>
                </a:lnTo>
                <a:lnTo>
                  <a:pt x="939" y="9"/>
                </a:lnTo>
                <a:lnTo>
                  <a:pt x="886" y="15"/>
                </a:lnTo>
                <a:lnTo>
                  <a:pt x="834" y="23"/>
                </a:lnTo>
                <a:lnTo>
                  <a:pt x="781" y="32"/>
                </a:lnTo>
                <a:lnTo>
                  <a:pt x="729" y="43"/>
                </a:lnTo>
                <a:lnTo>
                  <a:pt x="678" y="56"/>
                </a:lnTo>
                <a:lnTo>
                  <a:pt x="626" y="69"/>
                </a:lnTo>
                <a:lnTo>
                  <a:pt x="575" y="84"/>
                </a:lnTo>
                <a:lnTo>
                  <a:pt x="2632" y="1753"/>
                </a:lnTo>
                <a:lnTo>
                  <a:pt x="2596" y="1727"/>
                </a:lnTo>
                <a:lnTo>
                  <a:pt x="2557" y="1703"/>
                </a:lnTo>
                <a:lnTo>
                  <a:pt x="2519" y="1680"/>
                </a:lnTo>
                <a:lnTo>
                  <a:pt x="2481" y="1657"/>
                </a:lnTo>
                <a:lnTo>
                  <a:pt x="2442" y="1636"/>
                </a:lnTo>
                <a:lnTo>
                  <a:pt x="2401" y="1615"/>
                </a:lnTo>
                <a:lnTo>
                  <a:pt x="2361" y="1595"/>
                </a:lnTo>
                <a:lnTo>
                  <a:pt x="2321" y="1577"/>
                </a:lnTo>
                <a:lnTo>
                  <a:pt x="2279" y="1560"/>
                </a:lnTo>
                <a:lnTo>
                  <a:pt x="2237" y="1543"/>
                </a:lnTo>
                <a:lnTo>
                  <a:pt x="2196" y="1528"/>
                </a:lnTo>
                <a:lnTo>
                  <a:pt x="2153" y="1513"/>
                </a:lnTo>
                <a:lnTo>
                  <a:pt x="2109" y="1501"/>
                </a:lnTo>
                <a:lnTo>
                  <a:pt x="2066" y="1489"/>
                </a:lnTo>
                <a:lnTo>
                  <a:pt x="2023" y="1478"/>
                </a:lnTo>
                <a:lnTo>
                  <a:pt x="1979" y="1468"/>
                </a:lnTo>
                <a:lnTo>
                  <a:pt x="1934" y="1459"/>
                </a:lnTo>
                <a:lnTo>
                  <a:pt x="1889" y="1452"/>
                </a:lnTo>
                <a:lnTo>
                  <a:pt x="1844" y="1445"/>
                </a:lnTo>
                <a:lnTo>
                  <a:pt x="1798" y="1441"/>
                </a:lnTo>
                <a:lnTo>
                  <a:pt x="1752" y="1436"/>
                </a:lnTo>
                <a:lnTo>
                  <a:pt x="1707" y="1434"/>
                </a:lnTo>
                <a:lnTo>
                  <a:pt x="1661" y="1433"/>
                </a:lnTo>
                <a:lnTo>
                  <a:pt x="1615" y="1433"/>
                </a:lnTo>
                <a:lnTo>
                  <a:pt x="1569" y="1433"/>
                </a:lnTo>
                <a:lnTo>
                  <a:pt x="1521" y="1435"/>
                </a:lnTo>
                <a:lnTo>
                  <a:pt x="1475" y="1439"/>
                </a:lnTo>
                <a:lnTo>
                  <a:pt x="1428" y="1444"/>
                </a:lnTo>
                <a:lnTo>
                  <a:pt x="1381" y="1450"/>
                </a:lnTo>
                <a:lnTo>
                  <a:pt x="1334" y="1458"/>
                </a:lnTo>
                <a:lnTo>
                  <a:pt x="1287" y="1466"/>
                </a:lnTo>
                <a:lnTo>
                  <a:pt x="1239" y="1476"/>
                </a:lnTo>
                <a:lnTo>
                  <a:pt x="1185" y="1490"/>
                </a:lnTo>
                <a:lnTo>
                  <a:pt x="1131" y="1505"/>
                </a:lnTo>
                <a:lnTo>
                  <a:pt x="1076" y="1523"/>
                </a:lnTo>
                <a:lnTo>
                  <a:pt x="1024" y="1541"/>
                </a:lnTo>
                <a:lnTo>
                  <a:pt x="973" y="1562"/>
                </a:lnTo>
                <a:lnTo>
                  <a:pt x="922" y="1583"/>
                </a:lnTo>
                <a:lnTo>
                  <a:pt x="872" y="1606"/>
                </a:lnTo>
                <a:lnTo>
                  <a:pt x="823" y="1631"/>
                </a:lnTo>
                <a:lnTo>
                  <a:pt x="775" y="1657"/>
                </a:lnTo>
                <a:lnTo>
                  <a:pt x="729" y="1684"/>
                </a:lnTo>
                <a:lnTo>
                  <a:pt x="683" y="1713"/>
                </a:lnTo>
                <a:lnTo>
                  <a:pt x="639" y="1743"/>
                </a:lnTo>
                <a:lnTo>
                  <a:pt x="595" y="1775"/>
                </a:lnTo>
                <a:lnTo>
                  <a:pt x="552" y="1808"/>
                </a:lnTo>
                <a:lnTo>
                  <a:pt x="510" y="1842"/>
                </a:lnTo>
                <a:lnTo>
                  <a:pt x="471" y="1877"/>
                </a:lnTo>
                <a:lnTo>
                  <a:pt x="432" y="1913"/>
                </a:lnTo>
                <a:lnTo>
                  <a:pt x="394" y="1950"/>
                </a:lnTo>
                <a:lnTo>
                  <a:pt x="357" y="1989"/>
                </a:lnTo>
                <a:lnTo>
                  <a:pt x="322" y="2029"/>
                </a:lnTo>
                <a:lnTo>
                  <a:pt x="287" y="2069"/>
                </a:lnTo>
                <a:lnTo>
                  <a:pt x="255" y="2111"/>
                </a:lnTo>
                <a:lnTo>
                  <a:pt x="223" y="2153"/>
                </a:lnTo>
                <a:lnTo>
                  <a:pt x="193" y="2197"/>
                </a:lnTo>
                <a:lnTo>
                  <a:pt x="164" y="2241"/>
                </a:lnTo>
                <a:lnTo>
                  <a:pt x="136" y="2286"/>
                </a:lnTo>
                <a:lnTo>
                  <a:pt x="110" y="2332"/>
                </a:lnTo>
                <a:lnTo>
                  <a:pt x="85" y="2380"/>
                </a:lnTo>
                <a:lnTo>
                  <a:pt x="62" y="2427"/>
                </a:lnTo>
                <a:lnTo>
                  <a:pt x="40" y="2476"/>
                </a:lnTo>
                <a:lnTo>
                  <a:pt x="20" y="2524"/>
                </a:lnTo>
                <a:lnTo>
                  <a:pt x="0" y="2574"/>
                </a:lnTo>
                <a:lnTo>
                  <a:pt x="2712" y="1947"/>
                </a:lnTo>
                <a:lnTo>
                  <a:pt x="2061" y="5019"/>
                </a:lnTo>
                <a:lnTo>
                  <a:pt x="3611" y="5019"/>
                </a:lnTo>
                <a:lnTo>
                  <a:pt x="2959" y="1947"/>
                </a:lnTo>
                <a:lnTo>
                  <a:pt x="5672" y="257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KSO_Shape"/>
          <p:cNvSpPr/>
          <p:nvPr/>
        </p:nvSpPr>
        <p:spPr bwMode="auto">
          <a:xfrm>
            <a:off x="8095331" y="2321021"/>
            <a:ext cx="455112" cy="53647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up)">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500"/>
                                        <p:tgtEl>
                                          <p:spTgt spid="1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p:bldP spid="2" grpId="0" animBg="1"/>
      <p:bldP spid="10" grpId="0" animBg="1"/>
      <p:bldP spid="11" grpId="0" animBg="1"/>
      <p:bldP spid="12" grpId="0"/>
      <p:bldP spid="13" grpId="0"/>
      <p:bldP spid="14" grpId="0"/>
      <p:bldP spid="16" grpId="0"/>
      <p:bldP spid="21" grpId="0" animBg="1"/>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756000" y="1815351"/>
            <a:ext cx="4680000" cy="4680000"/>
          </a:xfrm>
          <a:prstGeom prst="ellipse">
            <a:avLst/>
          </a:prstGeom>
          <a:no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KSO_Shape"/>
          <p:cNvSpPr/>
          <p:nvPr/>
        </p:nvSpPr>
        <p:spPr bwMode="auto">
          <a:xfrm>
            <a:off x="3073212" y="5233147"/>
            <a:ext cx="544047" cy="655478"/>
          </a:xfrm>
          <a:custGeom>
            <a:avLst/>
            <a:gdLst>
              <a:gd name="T0" fmla="*/ 319185 w 2025650"/>
              <a:gd name="T1" fmla="*/ 1770637 h 2439988"/>
              <a:gd name="T2" fmla="*/ 352308 w 2025650"/>
              <a:gd name="T3" fmla="*/ 1555371 h 2439988"/>
              <a:gd name="T4" fmla="*/ 1125913 w 2025650"/>
              <a:gd name="T5" fmla="*/ 642208 h 2439988"/>
              <a:gd name="T6" fmla="*/ 112476 w 2025650"/>
              <a:gd name="T7" fmla="*/ 607744 h 2439988"/>
              <a:gd name="T8" fmla="*/ 191476 w 2025650"/>
              <a:gd name="T9" fmla="*/ 698559 h 2439988"/>
              <a:gd name="T10" fmla="*/ 1370687 w 2025650"/>
              <a:gd name="T11" fmla="*/ 553121 h 2439988"/>
              <a:gd name="T12" fmla="*/ 307318 w 2025650"/>
              <a:gd name="T13" fmla="*/ 53471 h 2439988"/>
              <a:gd name="T14" fmla="*/ 347172 w 2025650"/>
              <a:gd name="T15" fmla="*/ 153492 h 2439988"/>
              <a:gd name="T16" fmla="*/ 335658 w 2025650"/>
              <a:gd name="T17" fmla="*/ 264665 h 2439988"/>
              <a:gd name="T18" fmla="*/ 333001 w 2025650"/>
              <a:gd name="T19" fmla="*/ 383450 h 2439988"/>
              <a:gd name="T20" fmla="*/ 429360 w 2025650"/>
              <a:gd name="T21" fmla="*/ 504183 h 2439988"/>
              <a:gd name="T22" fmla="*/ 507650 w 2025650"/>
              <a:gd name="T23" fmla="*/ 362030 h 2439988"/>
              <a:gd name="T24" fmla="*/ 541836 w 2025650"/>
              <a:gd name="T25" fmla="*/ 304142 h 2439988"/>
              <a:gd name="T26" fmla="*/ 562205 w 2025650"/>
              <a:gd name="T27" fmla="*/ 333174 h 2439988"/>
              <a:gd name="T28" fmla="*/ 519341 w 2025650"/>
              <a:gd name="T29" fmla="*/ 411598 h 2439988"/>
              <a:gd name="T30" fmla="*/ 476652 w 2025650"/>
              <a:gd name="T31" fmla="*/ 616241 h 2439988"/>
              <a:gd name="T32" fmla="*/ 442998 w 2025650"/>
              <a:gd name="T33" fmla="*/ 769724 h 2439988"/>
              <a:gd name="T34" fmla="*/ 447249 w 2025650"/>
              <a:gd name="T35" fmla="*/ 1174231 h 2439988"/>
              <a:gd name="T36" fmla="*/ 478778 w 2025650"/>
              <a:gd name="T37" fmla="*/ 1724255 h 2439988"/>
              <a:gd name="T38" fmla="*/ 464431 w 2025650"/>
              <a:gd name="T39" fmla="*/ 1899512 h 2439988"/>
              <a:gd name="T40" fmla="*/ 286771 w 2025650"/>
              <a:gd name="T41" fmla="*/ 1820381 h 2439988"/>
              <a:gd name="T42" fmla="*/ 170043 w 2025650"/>
              <a:gd name="T43" fmla="*/ 1717174 h 2439988"/>
              <a:gd name="T44" fmla="*/ 228673 w 2025650"/>
              <a:gd name="T45" fmla="*/ 1268764 h 2439988"/>
              <a:gd name="T46" fmla="*/ 173763 w 2025650"/>
              <a:gd name="T47" fmla="*/ 870984 h 2439988"/>
              <a:gd name="T48" fmla="*/ 9565 w 2025650"/>
              <a:gd name="T49" fmla="*/ 629695 h 2439988"/>
              <a:gd name="T50" fmla="*/ 104329 w 2025650"/>
              <a:gd name="T51" fmla="*/ 385221 h 2439988"/>
              <a:gd name="T52" fmla="*/ 207240 w 2025650"/>
              <a:gd name="T53" fmla="*/ 266967 h 2439988"/>
              <a:gd name="T54" fmla="*/ 136566 w 2025650"/>
              <a:gd name="T55" fmla="*/ 164999 h 2439988"/>
              <a:gd name="T56" fmla="*/ 174295 w 2025650"/>
              <a:gd name="T57" fmla="*/ 75954 h 2439988"/>
              <a:gd name="T58" fmla="*/ 985487 w 2025650"/>
              <a:gd name="T59" fmla="*/ 74210 h 2439988"/>
              <a:gd name="T60" fmla="*/ 959135 w 2025650"/>
              <a:gd name="T61" fmla="*/ 282140 h 2439988"/>
              <a:gd name="T62" fmla="*/ 1073740 w 2025650"/>
              <a:gd name="T63" fmla="*/ 416568 h 2439988"/>
              <a:gd name="T64" fmla="*/ 1213282 w 2025650"/>
              <a:gd name="T65" fmla="*/ 263542 h 2439988"/>
              <a:gd name="T66" fmla="*/ 1155803 w 2025650"/>
              <a:gd name="T67" fmla="*/ 128938 h 2439988"/>
              <a:gd name="T68" fmla="*/ 1291631 w 2025650"/>
              <a:gd name="T69" fmla="*/ 33474 h 2439988"/>
              <a:gd name="T70" fmla="*/ 1311616 w 2025650"/>
              <a:gd name="T71" fmla="*/ 197303 h 2439988"/>
              <a:gd name="T72" fmla="*/ 1398985 w 2025650"/>
              <a:gd name="T73" fmla="*/ 316854 h 2439988"/>
              <a:gd name="T74" fmla="*/ 1419147 w 2025650"/>
              <a:gd name="T75" fmla="*/ 690560 h 2439988"/>
              <a:gd name="T76" fmla="*/ 1374932 w 2025650"/>
              <a:gd name="T77" fmla="*/ 758571 h 2439988"/>
              <a:gd name="T78" fmla="*/ 1471144 w 2025650"/>
              <a:gd name="T79" fmla="*/ 1362877 h 2439988"/>
              <a:gd name="T80" fmla="*/ 1579205 w 2025650"/>
              <a:gd name="T81" fmla="*/ 1830807 h 2439988"/>
              <a:gd name="T82" fmla="*/ 1463185 w 2025650"/>
              <a:gd name="T83" fmla="*/ 1820535 h 2439988"/>
              <a:gd name="T84" fmla="*/ 1321167 w 2025650"/>
              <a:gd name="T85" fmla="*/ 1653518 h 2439988"/>
              <a:gd name="T86" fmla="*/ 1209037 w 2025650"/>
              <a:gd name="T87" fmla="*/ 1041419 h 2439988"/>
              <a:gd name="T88" fmla="*/ 1208683 w 2025650"/>
              <a:gd name="T89" fmla="*/ 1694963 h 2439988"/>
              <a:gd name="T90" fmla="*/ 1140416 w 2025650"/>
              <a:gd name="T91" fmla="*/ 1835766 h 2439988"/>
              <a:gd name="T92" fmla="*/ 1052517 w 2025650"/>
              <a:gd name="T93" fmla="*/ 1755889 h 2439988"/>
              <a:gd name="T94" fmla="*/ 1076746 w 2025650"/>
              <a:gd name="T95" fmla="*/ 728285 h 2439988"/>
              <a:gd name="T96" fmla="*/ 992031 w 2025650"/>
              <a:gd name="T97" fmla="*/ 749184 h 2439988"/>
              <a:gd name="T98" fmla="*/ 959135 w 2025650"/>
              <a:gd name="T99" fmla="*/ 1032209 h 2439988"/>
              <a:gd name="T100" fmla="*/ 857440 w 2025650"/>
              <a:gd name="T101" fmla="*/ 1586393 h 2439988"/>
              <a:gd name="T102" fmla="*/ 946401 w 2025650"/>
              <a:gd name="T103" fmla="*/ 1760140 h 2439988"/>
              <a:gd name="T104" fmla="*/ 813403 w 2025650"/>
              <a:gd name="T105" fmla="*/ 1782810 h 2439988"/>
              <a:gd name="T106" fmla="*/ 768480 w 2025650"/>
              <a:gd name="T107" fmla="*/ 1543000 h 2439988"/>
              <a:gd name="T108" fmla="*/ 778561 w 2025650"/>
              <a:gd name="T109" fmla="*/ 1250765 h 2439988"/>
              <a:gd name="T110" fmla="*/ 718605 w 2025650"/>
              <a:gd name="T111" fmla="*/ 1721352 h 2439988"/>
              <a:gd name="T112" fmla="*/ 614612 w 2025650"/>
              <a:gd name="T113" fmla="*/ 1776965 h 2439988"/>
              <a:gd name="T114" fmla="*/ 618326 w 2025650"/>
              <a:gd name="T115" fmla="*/ 1452850 h 2439988"/>
              <a:gd name="T116" fmla="*/ 654759 w 2025650"/>
              <a:gd name="T117" fmla="*/ 830832 h 2439988"/>
              <a:gd name="T118" fmla="*/ 627699 w 2025650"/>
              <a:gd name="T119" fmla="*/ 634061 h 2439988"/>
              <a:gd name="T120" fmla="*/ 701273 w 2025650"/>
              <a:gd name="T121" fmla="*/ 285505 h 2439988"/>
              <a:gd name="T122" fmla="*/ 844530 w 2025650"/>
              <a:gd name="T123" fmla="*/ 180300 h 2439988"/>
              <a:gd name="T124" fmla="*/ 841346 w 2025650"/>
              <a:gd name="T125" fmla="*/ 35245 h 24399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25650" h="2439988">
                <a:moveTo>
                  <a:pt x="434332" y="1703982"/>
                </a:moveTo>
                <a:lnTo>
                  <a:pt x="432062" y="1704209"/>
                </a:lnTo>
                <a:lnTo>
                  <a:pt x="431155" y="1704662"/>
                </a:lnTo>
                <a:lnTo>
                  <a:pt x="430020" y="1705116"/>
                </a:lnTo>
                <a:lnTo>
                  <a:pt x="429112" y="1706023"/>
                </a:lnTo>
                <a:lnTo>
                  <a:pt x="428432" y="1706929"/>
                </a:lnTo>
                <a:lnTo>
                  <a:pt x="427524" y="1707836"/>
                </a:lnTo>
                <a:lnTo>
                  <a:pt x="427070" y="1709424"/>
                </a:lnTo>
                <a:lnTo>
                  <a:pt x="426616" y="1711238"/>
                </a:lnTo>
                <a:lnTo>
                  <a:pt x="426389" y="1713052"/>
                </a:lnTo>
                <a:lnTo>
                  <a:pt x="425935" y="1721214"/>
                </a:lnTo>
                <a:lnTo>
                  <a:pt x="424347" y="1735953"/>
                </a:lnTo>
                <a:lnTo>
                  <a:pt x="422078" y="1755452"/>
                </a:lnTo>
                <a:lnTo>
                  <a:pt x="419355" y="1778353"/>
                </a:lnTo>
                <a:lnTo>
                  <a:pt x="415951" y="1802842"/>
                </a:lnTo>
                <a:lnTo>
                  <a:pt x="414135" y="1815312"/>
                </a:lnTo>
                <a:lnTo>
                  <a:pt x="412320" y="1827783"/>
                </a:lnTo>
                <a:lnTo>
                  <a:pt x="410051" y="1839347"/>
                </a:lnTo>
                <a:lnTo>
                  <a:pt x="407782" y="1850684"/>
                </a:lnTo>
                <a:lnTo>
                  <a:pt x="405512" y="1861114"/>
                </a:lnTo>
                <a:lnTo>
                  <a:pt x="403016" y="1870638"/>
                </a:lnTo>
                <a:lnTo>
                  <a:pt x="397797" y="1891271"/>
                </a:lnTo>
                <a:lnTo>
                  <a:pt x="391897" y="1916440"/>
                </a:lnTo>
                <a:lnTo>
                  <a:pt x="385770" y="1944782"/>
                </a:lnTo>
                <a:lnTo>
                  <a:pt x="379643" y="1974486"/>
                </a:lnTo>
                <a:lnTo>
                  <a:pt x="376693" y="1989451"/>
                </a:lnTo>
                <a:lnTo>
                  <a:pt x="374197" y="2004189"/>
                </a:lnTo>
                <a:lnTo>
                  <a:pt x="371701" y="2018700"/>
                </a:lnTo>
                <a:lnTo>
                  <a:pt x="369885" y="2032532"/>
                </a:lnTo>
                <a:lnTo>
                  <a:pt x="368297" y="2045456"/>
                </a:lnTo>
                <a:lnTo>
                  <a:pt x="366708" y="2057473"/>
                </a:lnTo>
                <a:lnTo>
                  <a:pt x="366028" y="2068811"/>
                </a:lnTo>
                <a:lnTo>
                  <a:pt x="365801" y="2078334"/>
                </a:lnTo>
                <a:lnTo>
                  <a:pt x="365574" y="2111438"/>
                </a:lnTo>
                <a:lnTo>
                  <a:pt x="365801" y="2126177"/>
                </a:lnTo>
                <a:lnTo>
                  <a:pt x="366028" y="2133659"/>
                </a:lnTo>
                <a:lnTo>
                  <a:pt x="366481" y="2140915"/>
                </a:lnTo>
                <a:lnTo>
                  <a:pt x="367162" y="2147717"/>
                </a:lnTo>
                <a:lnTo>
                  <a:pt x="368070" y="2154973"/>
                </a:lnTo>
                <a:lnTo>
                  <a:pt x="369205" y="2162229"/>
                </a:lnTo>
                <a:lnTo>
                  <a:pt x="371020" y="2169258"/>
                </a:lnTo>
                <a:lnTo>
                  <a:pt x="372835" y="2176513"/>
                </a:lnTo>
                <a:lnTo>
                  <a:pt x="375332" y="2183996"/>
                </a:lnTo>
                <a:lnTo>
                  <a:pt x="378055" y="2191705"/>
                </a:lnTo>
                <a:lnTo>
                  <a:pt x="381458" y="2199414"/>
                </a:lnTo>
                <a:lnTo>
                  <a:pt x="387585" y="2213926"/>
                </a:lnTo>
                <a:lnTo>
                  <a:pt x="392578" y="2226397"/>
                </a:lnTo>
                <a:lnTo>
                  <a:pt x="396435" y="2236827"/>
                </a:lnTo>
                <a:lnTo>
                  <a:pt x="399612" y="2245443"/>
                </a:lnTo>
                <a:lnTo>
                  <a:pt x="402108" y="2252926"/>
                </a:lnTo>
                <a:lnTo>
                  <a:pt x="404605" y="2259274"/>
                </a:lnTo>
                <a:lnTo>
                  <a:pt x="405966" y="2262449"/>
                </a:lnTo>
                <a:lnTo>
                  <a:pt x="407555" y="2265170"/>
                </a:lnTo>
                <a:lnTo>
                  <a:pt x="408916" y="2267891"/>
                </a:lnTo>
                <a:lnTo>
                  <a:pt x="410959" y="2270385"/>
                </a:lnTo>
                <a:lnTo>
                  <a:pt x="415270" y="2275600"/>
                </a:lnTo>
                <a:lnTo>
                  <a:pt x="419809" y="2281042"/>
                </a:lnTo>
                <a:lnTo>
                  <a:pt x="422305" y="2283536"/>
                </a:lnTo>
                <a:lnTo>
                  <a:pt x="425028" y="2285803"/>
                </a:lnTo>
                <a:lnTo>
                  <a:pt x="427751" y="2288071"/>
                </a:lnTo>
                <a:lnTo>
                  <a:pt x="430928" y="2290338"/>
                </a:lnTo>
                <a:lnTo>
                  <a:pt x="433878" y="2292379"/>
                </a:lnTo>
                <a:lnTo>
                  <a:pt x="437055" y="2294193"/>
                </a:lnTo>
                <a:lnTo>
                  <a:pt x="440459" y="2295780"/>
                </a:lnTo>
                <a:lnTo>
                  <a:pt x="443636" y="2297140"/>
                </a:lnTo>
                <a:lnTo>
                  <a:pt x="447493" y="2298274"/>
                </a:lnTo>
                <a:lnTo>
                  <a:pt x="450897" y="2298954"/>
                </a:lnTo>
                <a:lnTo>
                  <a:pt x="454528" y="2299635"/>
                </a:lnTo>
                <a:lnTo>
                  <a:pt x="458612" y="2299861"/>
                </a:lnTo>
                <a:lnTo>
                  <a:pt x="492424" y="2299861"/>
                </a:lnTo>
                <a:lnTo>
                  <a:pt x="491063" y="2296460"/>
                </a:lnTo>
                <a:lnTo>
                  <a:pt x="490155" y="2292832"/>
                </a:lnTo>
                <a:lnTo>
                  <a:pt x="489474" y="2288297"/>
                </a:lnTo>
                <a:lnTo>
                  <a:pt x="489020" y="2285576"/>
                </a:lnTo>
                <a:lnTo>
                  <a:pt x="488793" y="2282856"/>
                </a:lnTo>
                <a:lnTo>
                  <a:pt x="488793" y="2280135"/>
                </a:lnTo>
                <a:lnTo>
                  <a:pt x="488793" y="2277187"/>
                </a:lnTo>
                <a:lnTo>
                  <a:pt x="489474" y="2274239"/>
                </a:lnTo>
                <a:lnTo>
                  <a:pt x="490155" y="2271065"/>
                </a:lnTo>
                <a:lnTo>
                  <a:pt x="490836" y="2268117"/>
                </a:lnTo>
                <a:lnTo>
                  <a:pt x="492424" y="2265170"/>
                </a:lnTo>
                <a:lnTo>
                  <a:pt x="498778" y="2252472"/>
                </a:lnTo>
                <a:lnTo>
                  <a:pt x="505586" y="2239774"/>
                </a:lnTo>
                <a:lnTo>
                  <a:pt x="512847" y="2226397"/>
                </a:lnTo>
                <a:lnTo>
                  <a:pt x="513755" y="2221408"/>
                </a:lnTo>
                <a:lnTo>
                  <a:pt x="515116" y="2209391"/>
                </a:lnTo>
                <a:lnTo>
                  <a:pt x="516024" y="2201682"/>
                </a:lnTo>
                <a:lnTo>
                  <a:pt x="516478" y="2193746"/>
                </a:lnTo>
                <a:lnTo>
                  <a:pt x="516705" y="2186036"/>
                </a:lnTo>
                <a:lnTo>
                  <a:pt x="516705" y="2178781"/>
                </a:lnTo>
                <a:lnTo>
                  <a:pt x="516251" y="2175380"/>
                </a:lnTo>
                <a:lnTo>
                  <a:pt x="515570" y="2171525"/>
                </a:lnTo>
                <a:lnTo>
                  <a:pt x="515116" y="2167897"/>
                </a:lnTo>
                <a:lnTo>
                  <a:pt x="514209" y="2163816"/>
                </a:lnTo>
                <a:lnTo>
                  <a:pt x="511940" y="2155653"/>
                </a:lnTo>
                <a:lnTo>
                  <a:pt x="508990" y="2146583"/>
                </a:lnTo>
                <a:lnTo>
                  <a:pt x="505586" y="2136380"/>
                </a:lnTo>
                <a:lnTo>
                  <a:pt x="501274" y="2125496"/>
                </a:lnTo>
                <a:lnTo>
                  <a:pt x="492424" y="2099874"/>
                </a:lnTo>
                <a:lnTo>
                  <a:pt x="489701" y="2092845"/>
                </a:lnTo>
                <a:lnTo>
                  <a:pt x="486297" y="2084909"/>
                </a:lnTo>
                <a:lnTo>
                  <a:pt x="479263" y="2067223"/>
                </a:lnTo>
                <a:lnTo>
                  <a:pt x="471320" y="2047723"/>
                </a:lnTo>
                <a:lnTo>
                  <a:pt x="467009" y="2037293"/>
                </a:lnTo>
                <a:lnTo>
                  <a:pt x="462924" y="2026410"/>
                </a:lnTo>
                <a:lnTo>
                  <a:pt x="458839" y="2015073"/>
                </a:lnTo>
                <a:lnTo>
                  <a:pt x="454982" y="2003735"/>
                </a:lnTo>
                <a:lnTo>
                  <a:pt x="451351" y="1992172"/>
                </a:lnTo>
                <a:lnTo>
                  <a:pt x="447947" y="1980154"/>
                </a:lnTo>
                <a:lnTo>
                  <a:pt x="445224" y="1968137"/>
                </a:lnTo>
                <a:lnTo>
                  <a:pt x="442728" y="1955893"/>
                </a:lnTo>
                <a:lnTo>
                  <a:pt x="440686" y="1943422"/>
                </a:lnTo>
                <a:lnTo>
                  <a:pt x="440005" y="1937300"/>
                </a:lnTo>
                <a:lnTo>
                  <a:pt x="439551" y="1931405"/>
                </a:lnTo>
                <a:lnTo>
                  <a:pt x="438416" y="1918480"/>
                </a:lnTo>
                <a:lnTo>
                  <a:pt x="437962" y="1904876"/>
                </a:lnTo>
                <a:lnTo>
                  <a:pt x="437509" y="1890818"/>
                </a:lnTo>
                <a:lnTo>
                  <a:pt x="437282" y="1876306"/>
                </a:lnTo>
                <a:lnTo>
                  <a:pt x="437282" y="1861568"/>
                </a:lnTo>
                <a:lnTo>
                  <a:pt x="437282" y="1846830"/>
                </a:lnTo>
                <a:lnTo>
                  <a:pt x="437962" y="1817807"/>
                </a:lnTo>
                <a:lnTo>
                  <a:pt x="438870" y="1790824"/>
                </a:lnTo>
                <a:lnTo>
                  <a:pt x="439778" y="1767016"/>
                </a:lnTo>
                <a:lnTo>
                  <a:pt x="440686" y="1747743"/>
                </a:lnTo>
                <a:lnTo>
                  <a:pt x="441820" y="1735272"/>
                </a:lnTo>
                <a:lnTo>
                  <a:pt x="442728" y="1719854"/>
                </a:lnTo>
                <a:lnTo>
                  <a:pt x="443182" y="1714639"/>
                </a:lnTo>
                <a:lnTo>
                  <a:pt x="443409" y="1710557"/>
                </a:lnTo>
                <a:lnTo>
                  <a:pt x="443182" y="1707836"/>
                </a:lnTo>
                <a:lnTo>
                  <a:pt x="442955" y="1706929"/>
                </a:lnTo>
                <a:lnTo>
                  <a:pt x="442728" y="1706249"/>
                </a:lnTo>
                <a:lnTo>
                  <a:pt x="442501" y="1705342"/>
                </a:lnTo>
                <a:lnTo>
                  <a:pt x="442047" y="1704889"/>
                </a:lnTo>
                <a:lnTo>
                  <a:pt x="441139" y="1704662"/>
                </a:lnTo>
                <a:lnTo>
                  <a:pt x="440459" y="1704662"/>
                </a:lnTo>
                <a:lnTo>
                  <a:pt x="436601" y="1703982"/>
                </a:lnTo>
                <a:lnTo>
                  <a:pt x="434332" y="1703982"/>
                </a:lnTo>
                <a:close/>
                <a:moveTo>
                  <a:pt x="1455803" y="774243"/>
                </a:moveTo>
                <a:lnTo>
                  <a:pt x="1453311" y="774470"/>
                </a:lnTo>
                <a:lnTo>
                  <a:pt x="1450365" y="775377"/>
                </a:lnTo>
                <a:lnTo>
                  <a:pt x="1442435" y="777872"/>
                </a:lnTo>
                <a:lnTo>
                  <a:pt x="1436544" y="779460"/>
                </a:lnTo>
                <a:lnTo>
                  <a:pt x="1432692" y="780595"/>
                </a:lnTo>
                <a:lnTo>
                  <a:pt x="1431333" y="781275"/>
                </a:lnTo>
                <a:lnTo>
                  <a:pt x="1430426" y="781956"/>
                </a:lnTo>
                <a:lnTo>
                  <a:pt x="1429747" y="782636"/>
                </a:lnTo>
                <a:lnTo>
                  <a:pt x="1429294" y="783771"/>
                </a:lnTo>
                <a:lnTo>
                  <a:pt x="1429067" y="784678"/>
                </a:lnTo>
                <a:lnTo>
                  <a:pt x="1429067" y="786039"/>
                </a:lnTo>
                <a:lnTo>
                  <a:pt x="1429294" y="789895"/>
                </a:lnTo>
                <a:lnTo>
                  <a:pt x="1429973" y="795340"/>
                </a:lnTo>
                <a:lnTo>
                  <a:pt x="1430653" y="798743"/>
                </a:lnTo>
                <a:lnTo>
                  <a:pt x="1431106" y="801919"/>
                </a:lnTo>
                <a:lnTo>
                  <a:pt x="1432239" y="805321"/>
                </a:lnTo>
                <a:lnTo>
                  <a:pt x="1433145" y="808270"/>
                </a:lnTo>
                <a:lnTo>
                  <a:pt x="1434505" y="811219"/>
                </a:lnTo>
                <a:lnTo>
                  <a:pt x="1435638" y="813942"/>
                </a:lnTo>
                <a:lnTo>
                  <a:pt x="1436997" y="816437"/>
                </a:lnTo>
                <a:lnTo>
                  <a:pt x="1438130" y="818705"/>
                </a:lnTo>
                <a:lnTo>
                  <a:pt x="1439716" y="820293"/>
                </a:lnTo>
                <a:lnTo>
                  <a:pt x="1441076" y="821655"/>
                </a:lnTo>
                <a:lnTo>
                  <a:pt x="1442435" y="822562"/>
                </a:lnTo>
                <a:lnTo>
                  <a:pt x="1443795" y="822789"/>
                </a:lnTo>
                <a:lnTo>
                  <a:pt x="1444474" y="822789"/>
                </a:lnTo>
                <a:lnTo>
                  <a:pt x="1445154" y="822789"/>
                </a:lnTo>
                <a:lnTo>
                  <a:pt x="1446287" y="821881"/>
                </a:lnTo>
                <a:lnTo>
                  <a:pt x="1447646" y="820520"/>
                </a:lnTo>
                <a:lnTo>
                  <a:pt x="1448553" y="818479"/>
                </a:lnTo>
                <a:lnTo>
                  <a:pt x="1451951" y="808951"/>
                </a:lnTo>
                <a:lnTo>
                  <a:pt x="1454897" y="800784"/>
                </a:lnTo>
                <a:lnTo>
                  <a:pt x="1456936" y="793071"/>
                </a:lnTo>
                <a:lnTo>
                  <a:pt x="1457843" y="789442"/>
                </a:lnTo>
                <a:lnTo>
                  <a:pt x="1458749" y="785585"/>
                </a:lnTo>
                <a:lnTo>
                  <a:pt x="1459202" y="782182"/>
                </a:lnTo>
                <a:lnTo>
                  <a:pt x="1459429" y="779234"/>
                </a:lnTo>
                <a:lnTo>
                  <a:pt x="1459202" y="776965"/>
                </a:lnTo>
                <a:lnTo>
                  <a:pt x="1458975" y="776285"/>
                </a:lnTo>
                <a:lnTo>
                  <a:pt x="1458522" y="775377"/>
                </a:lnTo>
                <a:lnTo>
                  <a:pt x="1457843" y="774923"/>
                </a:lnTo>
                <a:lnTo>
                  <a:pt x="1457389" y="774470"/>
                </a:lnTo>
                <a:lnTo>
                  <a:pt x="1456710" y="774243"/>
                </a:lnTo>
                <a:lnTo>
                  <a:pt x="1455803" y="774243"/>
                </a:lnTo>
                <a:close/>
                <a:moveTo>
                  <a:pt x="188119" y="685908"/>
                </a:moveTo>
                <a:lnTo>
                  <a:pt x="187666" y="686135"/>
                </a:lnTo>
                <a:lnTo>
                  <a:pt x="187212" y="686588"/>
                </a:lnTo>
                <a:lnTo>
                  <a:pt x="186531" y="688175"/>
                </a:lnTo>
                <a:lnTo>
                  <a:pt x="185623" y="690670"/>
                </a:lnTo>
                <a:lnTo>
                  <a:pt x="184943" y="694071"/>
                </a:lnTo>
                <a:lnTo>
                  <a:pt x="183808" y="702007"/>
                </a:lnTo>
                <a:lnTo>
                  <a:pt x="182673" y="708582"/>
                </a:lnTo>
                <a:lnTo>
                  <a:pt x="181993" y="714704"/>
                </a:lnTo>
                <a:lnTo>
                  <a:pt x="180631" y="719919"/>
                </a:lnTo>
                <a:lnTo>
                  <a:pt x="179950" y="722414"/>
                </a:lnTo>
                <a:lnTo>
                  <a:pt x="179043" y="724454"/>
                </a:lnTo>
                <a:lnTo>
                  <a:pt x="177908" y="726722"/>
                </a:lnTo>
                <a:lnTo>
                  <a:pt x="176773" y="728762"/>
                </a:lnTo>
                <a:lnTo>
                  <a:pt x="174958" y="730803"/>
                </a:lnTo>
                <a:lnTo>
                  <a:pt x="173369" y="732390"/>
                </a:lnTo>
                <a:lnTo>
                  <a:pt x="171100" y="734431"/>
                </a:lnTo>
                <a:lnTo>
                  <a:pt x="168604" y="736245"/>
                </a:lnTo>
                <a:lnTo>
                  <a:pt x="163158" y="739419"/>
                </a:lnTo>
                <a:lnTo>
                  <a:pt x="158392" y="742594"/>
                </a:lnTo>
                <a:lnTo>
                  <a:pt x="153854" y="745768"/>
                </a:lnTo>
                <a:lnTo>
                  <a:pt x="152039" y="747582"/>
                </a:lnTo>
                <a:lnTo>
                  <a:pt x="150223" y="749169"/>
                </a:lnTo>
                <a:lnTo>
                  <a:pt x="148635" y="750983"/>
                </a:lnTo>
                <a:lnTo>
                  <a:pt x="147273" y="752797"/>
                </a:lnTo>
                <a:lnTo>
                  <a:pt x="145912" y="754838"/>
                </a:lnTo>
                <a:lnTo>
                  <a:pt x="144777" y="756878"/>
                </a:lnTo>
                <a:lnTo>
                  <a:pt x="144096" y="758919"/>
                </a:lnTo>
                <a:lnTo>
                  <a:pt x="143416" y="761186"/>
                </a:lnTo>
                <a:lnTo>
                  <a:pt x="142962" y="763681"/>
                </a:lnTo>
                <a:lnTo>
                  <a:pt x="142962" y="766402"/>
                </a:lnTo>
                <a:lnTo>
                  <a:pt x="142962" y="771390"/>
                </a:lnTo>
                <a:lnTo>
                  <a:pt x="143189" y="775471"/>
                </a:lnTo>
                <a:lnTo>
                  <a:pt x="144096" y="778419"/>
                </a:lnTo>
                <a:lnTo>
                  <a:pt x="145004" y="781140"/>
                </a:lnTo>
                <a:lnTo>
                  <a:pt x="146592" y="783407"/>
                </a:lnTo>
                <a:lnTo>
                  <a:pt x="148181" y="785221"/>
                </a:lnTo>
                <a:lnTo>
                  <a:pt x="150677" y="787489"/>
                </a:lnTo>
                <a:lnTo>
                  <a:pt x="153854" y="790210"/>
                </a:lnTo>
                <a:lnTo>
                  <a:pt x="155442" y="791797"/>
                </a:lnTo>
                <a:lnTo>
                  <a:pt x="157258" y="793384"/>
                </a:lnTo>
                <a:lnTo>
                  <a:pt x="158619" y="795425"/>
                </a:lnTo>
                <a:lnTo>
                  <a:pt x="160208" y="797919"/>
                </a:lnTo>
                <a:lnTo>
                  <a:pt x="162931" y="802907"/>
                </a:lnTo>
                <a:lnTo>
                  <a:pt x="165654" y="808576"/>
                </a:lnTo>
                <a:lnTo>
                  <a:pt x="170646" y="819686"/>
                </a:lnTo>
                <a:lnTo>
                  <a:pt x="173143" y="824901"/>
                </a:lnTo>
                <a:lnTo>
                  <a:pt x="175866" y="829663"/>
                </a:lnTo>
                <a:lnTo>
                  <a:pt x="179723" y="836011"/>
                </a:lnTo>
                <a:lnTo>
                  <a:pt x="185623" y="846668"/>
                </a:lnTo>
                <a:lnTo>
                  <a:pt x="201281" y="875011"/>
                </a:lnTo>
                <a:lnTo>
                  <a:pt x="216939" y="903581"/>
                </a:lnTo>
                <a:lnTo>
                  <a:pt x="223293" y="914691"/>
                </a:lnTo>
                <a:lnTo>
                  <a:pt x="226243" y="918999"/>
                </a:lnTo>
                <a:lnTo>
                  <a:pt x="228058" y="921947"/>
                </a:lnTo>
                <a:lnTo>
                  <a:pt x="231008" y="926482"/>
                </a:lnTo>
                <a:lnTo>
                  <a:pt x="233504" y="930563"/>
                </a:lnTo>
                <a:lnTo>
                  <a:pt x="235547" y="933964"/>
                </a:lnTo>
                <a:lnTo>
                  <a:pt x="237362" y="937592"/>
                </a:lnTo>
                <a:lnTo>
                  <a:pt x="240085" y="943941"/>
                </a:lnTo>
                <a:lnTo>
                  <a:pt x="242581" y="950516"/>
                </a:lnTo>
                <a:lnTo>
                  <a:pt x="244850" y="956412"/>
                </a:lnTo>
                <a:lnTo>
                  <a:pt x="245531" y="957999"/>
                </a:lnTo>
                <a:lnTo>
                  <a:pt x="245985" y="958906"/>
                </a:lnTo>
                <a:lnTo>
                  <a:pt x="246439" y="959133"/>
                </a:lnTo>
                <a:lnTo>
                  <a:pt x="246893" y="959133"/>
                </a:lnTo>
                <a:lnTo>
                  <a:pt x="247800" y="959133"/>
                </a:lnTo>
                <a:lnTo>
                  <a:pt x="248708" y="958452"/>
                </a:lnTo>
                <a:lnTo>
                  <a:pt x="249389" y="957545"/>
                </a:lnTo>
                <a:lnTo>
                  <a:pt x="251885" y="954825"/>
                </a:lnTo>
                <a:lnTo>
                  <a:pt x="255516" y="950516"/>
                </a:lnTo>
                <a:lnTo>
                  <a:pt x="257104" y="947796"/>
                </a:lnTo>
                <a:lnTo>
                  <a:pt x="258693" y="945301"/>
                </a:lnTo>
                <a:lnTo>
                  <a:pt x="259827" y="942127"/>
                </a:lnTo>
                <a:lnTo>
                  <a:pt x="260508" y="939406"/>
                </a:lnTo>
                <a:lnTo>
                  <a:pt x="261416" y="936685"/>
                </a:lnTo>
                <a:lnTo>
                  <a:pt x="261643" y="933738"/>
                </a:lnTo>
                <a:lnTo>
                  <a:pt x="261643" y="930790"/>
                </a:lnTo>
                <a:lnTo>
                  <a:pt x="261416" y="927842"/>
                </a:lnTo>
                <a:lnTo>
                  <a:pt x="260962" y="924668"/>
                </a:lnTo>
                <a:lnTo>
                  <a:pt x="259827" y="921720"/>
                </a:lnTo>
                <a:lnTo>
                  <a:pt x="258920" y="918546"/>
                </a:lnTo>
                <a:lnTo>
                  <a:pt x="257558" y="915145"/>
                </a:lnTo>
                <a:lnTo>
                  <a:pt x="256197" y="911970"/>
                </a:lnTo>
                <a:lnTo>
                  <a:pt x="254154" y="908569"/>
                </a:lnTo>
                <a:lnTo>
                  <a:pt x="252112" y="905395"/>
                </a:lnTo>
                <a:lnTo>
                  <a:pt x="249843" y="901767"/>
                </a:lnTo>
                <a:lnTo>
                  <a:pt x="245304" y="894738"/>
                </a:lnTo>
                <a:lnTo>
                  <a:pt x="240539" y="887029"/>
                </a:lnTo>
                <a:lnTo>
                  <a:pt x="236227" y="878866"/>
                </a:lnTo>
                <a:lnTo>
                  <a:pt x="234412" y="874558"/>
                </a:lnTo>
                <a:lnTo>
                  <a:pt x="232597" y="870250"/>
                </a:lnTo>
                <a:lnTo>
                  <a:pt x="230781" y="865942"/>
                </a:lnTo>
                <a:lnTo>
                  <a:pt x="229647" y="861633"/>
                </a:lnTo>
                <a:lnTo>
                  <a:pt x="228285" y="857099"/>
                </a:lnTo>
                <a:lnTo>
                  <a:pt x="227377" y="852790"/>
                </a:lnTo>
                <a:lnTo>
                  <a:pt x="226696" y="848256"/>
                </a:lnTo>
                <a:lnTo>
                  <a:pt x="226243" y="843721"/>
                </a:lnTo>
                <a:lnTo>
                  <a:pt x="226243" y="839413"/>
                </a:lnTo>
                <a:lnTo>
                  <a:pt x="226243" y="835105"/>
                </a:lnTo>
                <a:lnTo>
                  <a:pt x="226696" y="826262"/>
                </a:lnTo>
                <a:lnTo>
                  <a:pt x="226923" y="816738"/>
                </a:lnTo>
                <a:lnTo>
                  <a:pt x="226470" y="807215"/>
                </a:lnTo>
                <a:lnTo>
                  <a:pt x="225562" y="797692"/>
                </a:lnTo>
                <a:lnTo>
                  <a:pt x="224881" y="792704"/>
                </a:lnTo>
                <a:lnTo>
                  <a:pt x="223973" y="787942"/>
                </a:lnTo>
                <a:lnTo>
                  <a:pt x="222839" y="783634"/>
                </a:lnTo>
                <a:lnTo>
                  <a:pt x="221931" y="779099"/>
                </a:lnTo>
                <a:lnTo>
                  <a:pt x="220343" y="774564"/>
                </a:lnTo>
                <a:lnTo>
                  <a:pt x="218981" y="770483"/>
                </a:lnTo>
                <a:lnTo>
                  <a:pt x="217166" y="766402"/>
                </a:lnTo>
                <a:lnTo>
                  <a:pt x="215123" y="762774"/>
                </a:lnTo>
                <a:lnTo>
                  <a:pt x="208770" y="750756"/>
                </a:lnTo>
                <a:lnTo>
                  <a:pt x="206500" y="746448"/>
                </a:lnTo>
                <a:lnTo>
                  <a:pt x="204458" y="742140"/>
                </a:lnTo>
                <a:lnTo>
                  <a:pt x="203323" y="737832"/>
                </a:lnTo>
                <a:lnTo>
                  <a:pt x="201735" y="733070"/>
                </a:lnTo>
                <a:lnTo>
                  <a:pt x="200827" y="726948"/>
                </a:lnTo>
                <a:lnTo>
                  <a:pt x="199693" y="719466"/>
                </a:lnTo>
                <a:lnTo>
                  <a:pt x="197877" y="711303"/>
                </a:lnTo>
                <a:lnTo>
                  <a:pt x="196062" y="703367"/>
                </a:lnTo>
                <a:lnTo>
                  <a:pt x="194019" y="696338"/>
                </a:lnTo>
                <a:lnTo>
                  <a:pt x="193112" y="692937"/>
                </a:lnTo>
                <a:lnTo>
                  <a:pt x="192204" y="690670"/>
                </a:lnTo>
                <a:lnTo>
                  <a:pt x="191069" y="688402"/>
                </a:lnTo>
                <a:lnTo>
                  <a:pt x="190162" y="686815"/>
                </a:lnTo>
                <a:lnTo>
                  <a:pt x="189254" y="686135"/>
                </a:lnTo>
                <a:lnTo>
                  <a:pt x="188573" y="685908"/>
                </a:lnTo>
                <a:lnTo>
                  <a:pt x="188119" y="685908"/>
                </a:lnTo>
                <a:close/>
                <a:moveTo>
                  <a:pt x="1771881" y="632688"/>
                </a:moveTo>
                <a:lnTo>
                  <a:pt x="1770975" y="633141"/>
                </a:lnTo>
                <a:lnTo>
                  <a:pt x="1770295" y="634049"/>
                </a:lnTo>
                <a:lnTo>
                  <a:pt x="1769616" y="635864"/>
                </a:lnTo>
                <a:lnTo>
                  <a:pt x="1768936" y="638359"/>
                </a:lnTo>
                <a:lnTo>
                  <a:pt x="1768030" y="641535"/>
                </a:lnTo>
                <a:lnTo>
                  <a:pt x="1767350" y="645845"/>
                </a:lnTo>
                <a:lnTo>
                  <a:pt x="1764631" y="664674"/>
                </a:lnTo>
                <a:lnTo>
                  <a:pt x="1763045" y="674428"/>
                </a:lnTo>
                <a:lnTo>
                  <a:pt x="1761459" y="684183"/>
                </a:lnTo>
                <a:lnTo>
                  <a:pt x="1759646" y="693257"/>
                </a:lnTo>
                <a:lnTo>
                  <a:pt x="1757834" y="701650"/>
                </a:lnTo>
                <a:lnTo>
                  <a:pt x="1756021" y="708456"/>
                </a:lnTo>
                <a:lnTo>
                  <a:pt x="1754888" y="711405"/>
                </a:lnTo>
                <a:lnTo>
                  <a:pt x="1753982" y="713900"/>
                </a:lnTo>
                <a:lnTo>
                  <a:pt x="1751942" y="718437"/>
                </a:lnTo>
                <a:lnTo>
                  <a:pt x="1750810" y="722748"/>
                </a:lnTo>
                <a:lnTo>
                  <a:pt x="1750356" y="724562"/>
                </a:lnTo>
                <a:lnTo>
                  <a:pt x="1749903" y="726604"/>
                </a:lnTo>
                <a:lnTo>
                  <a:pt x="1749677" y="728646"/>
                </a:lnTo>
                <a:lnTo>
                  <a:pt x="1749677" y="730687"/>
                </a:lnTo>
                <a:lnTo>
                  <a:pt x="1750356" y="732275"/>
                </a:lnTo>
                <a:lnTo>
                  <a:pt x="1750810" y="734090"/>
                </a:lnTo>
                <a:lnTo>
                  <a:pt x="1751489" y="735678"/>
                </a:lnTo>
                <a:lnTo>
                  <a:pt x="1752396" y="737493"/>
                </a:lnTo>
                <a:lnTo>
                  <a:pt x="1753755" y="739081"/>
                </a:lnTo>
                <a:lnTo>
                  <a:pt x="1755115" y="740442"/>
                </a:lnTo>
                <a:lnTo>
                  <a:pt x="1756927" y="742030"/>
                </a:lnTo>
                <a:lnTo>
                  <a:pt x="1758966" y="743164"/>
                </a:lnTo>
                <a:lnTo>
                  <a:pt x="1763045" y="745659"/>
                </a:lnTo>
                <a:lnTo>
                  <a:pt x="1766670" y="748382"/>
                </a:lnTo>
                <a:lnTo>
                  <a:pt x="1772788" y="753146"/>
                </a:lnTo>
                <a:lnTo>
                  <a:pt x="1777772" y="757229"/>
                </a:lnTo>
                <a:lnTo>
                  <a:pt x="1780265" y="758817"/>
                </a:lnTo>
                <a:lnTo>
                  <a:pt x="1782757" y="760178"/>
                </a:lnTo>
                <a:lnTo>
                  <a:pt x="1783664" y="760632"/>
                </a:lnTo>
                <a:lnTo>
                  <a:pt x="1785023" y="760632"/>
                </a:lnTo>
                <a:lnTo>
                  <a:pt x="1785703" y="760178"/>
                </a:lnTo>
                <a:lnTo>
                  <a:pt x="1786382" y="759044"/>
                </a:lnTo>
                <a:lnTo>
                  <a:pt x="1787062" y="757909"/>
                </a:lnTo>
                <a:lnTo>
                  <a:pt x="1787742" y="756095"/>
                </a:lnTo>
                <a:lnTo>
                  <a:pt x="1788195" y="754280"/>
                </a:lnTo>
                <a:lnTo>
                  <a:pt x="1788422" y="752238"/>
                </a:lnTo>
                <a:lnTo>
                  <a:pt x="1788648" y="747021"/>
                </a:lnTo>
                <a:lnTo>
                  <a:pt x="1788648" y="740896"/>
                </a:lnTo>
                <a:lnTo>
                  <a:pt x="1788195" y="734317"/>
                </a:lnTo>
                <a:lnTo>
                  <a:pt x="1787742" y="727285"/>
                </a:lnTo>
                <a:lnTo>
                  <a:pt x="1786156" y="711405"/>
                </a:lnTo>
                <a:lnTo>
                  <a:pt x="1784117" y="692803"/>
                </a:lnTo>
                <a:lnTo>
                  <a:pt x="1781624" y="673748"/>
                </a:lnTo>
                <a:lnTo>
                  <a:pt x="1779359" y="655826"/>
                </a:lnTo>
                <a:lnTo>
                  <a:pt x="1777999" y="648114"/>
                </a:lnTo>
                <a:lnTo>
                  <a:pt x="1776413" y="641535"/>
                </a:lnTo>
                <a:lnTo>
                  <a:pt x="1775054" y="636771"/>
                </a:lnTo>
                <a:lnTo>
                  <a:pt x="1774147" y="634729"/>
                </a:lnTo>
                <a:lnTo>
                  <a:pt x="1773241" y="633595"/>
                </a:lnTo>
                <a:lnTo>
                  <a:pt x="1772561" y="632915"/>
                </a:lnTo>
                <a:lnTo>
                  <a:pt x="1771881" y="632688"/>
                </a:lnTo>
                <a:close/>
                <a:moveTo>
                  <a:pt x="345831" y="58738"/>
                </a:moveTo>
                <a:lnTo>
                  <a:pt x="351958" y="58738"/>
                </a:lnTo>
                <a:lnTo>
                  <a:pt x="357858" y="58965"/>
                </a:lnTo>
                <a:lnTo>
                  <a:pt x="363985" y="60099"/>
                </a:lnTo>
                <a:lnTo>
                  <a:pt x="370112" y="61005"/>
                </a:lnTo>
                <a:lnTo>
                  <a:pt x="376012" y="62593"/>
                </a:lnTo>
                <a:lnTo>
                  <a:pt x="381912" y="64180"/>
                </a:lnTo>
                <a:lnTo>
                  <a:pt x="387812" y="66221"/>
                </a:lnTo>
                <a:lnTo>
                  <a:pt x="393712" y="68488"/>
                </a:lnTo>
                <a:lnTo>
                  <a:pt x="399385" y="70982"/>
                </a:lnTo>
                <a:lnTo>
                  <a:pt x="404605" y="73250"/>
                </a:lnTo>
                <a:lnTo>
                  <a:pt x="409370" y="75744"/>
                </a:lnTo>
                <a:lnTo>
                  <a:pt x="418674" y="80505"/>
                </a:lnTo>
                <a:lnTo>
                  <a:pt x="426162" y="85267"/>
                </a:lnTo>
                <a:lnTo>
                  <a:pt x="431609" y="89122"/>
                </a:lnTo>
                <a:lnTo>
                  <a:pt x="433651" y="90709"/>
                </a:lnTo>
                <a:lnTo>
                  <a:pt x="434786" y="92296"/>
                </a:lnTo>
                <a:lnTo>
                  <a:pt x="435693" y="93883"/>
                </a:lnTo>
                <a:lnTo>
                  <a:pt x="436374" y="95244"/>
                </a:lnTo>
                <a:lnTo>
                  <a:pt x="436374" y="96604"/>
                </a:lnTo>
                <a:lnTo>
                  <a:pt x="435920" y="97965"/>
                </a:lnTo>
                <a:lnTo>
                  <a:pt x="435466" y="99098"/>
                </a:lnTo>
                <a:lnTo>
                  <a:pt x="434559" y="100459"/>
                </a:lnTo>
                <a:lnTo>
                  <a:pt x="433651" y="101366"/>
                </a:lnTo>
                <a:lnTo>
                  <a:pt x="432516" y="102499"/>
                </a:lnTo>
                <a:lnTo>
                  <a:pt x="430020" y="103860"/>
                </a:lnTo>
                <a:lnTo>
                  <a:pt x="427297" y="105220"/>
                </a:lnTo>
                <a:lnTo>
                  <a:pt x="425028" y="105901"/>
                </a:lnTo>
                <a:lnTo>
                  <a:pt x="424347" y="106127"/>
                </a:lnTo>
                <a:lnTo>
                  <a:pt x="423666" y="106581"/>
                </a:lnTo>
                <a:lnTo>
                  <a:pt x="423439" y="107488"/>
                </a:lnTo>
                <a:lnTo>
                  <a:pt x="423212" y="108395"/>
                </a:lnTo>
                <a:lnTo>
                  <a:pt x="423212" y="109302"/>
                </a:lnTo>
                <a:lnTo>
                  <a:pt x="423439" y="110662"/>
                </a:lnTo>
                <a:lnTo>
                  <a:pt x="424120" y="113383"/>
                </a:lnTo>
                <a:lnTo>
                  <a:pt x="425709" y="116331"/>
                </a:lnTo>
                <a:lnTo>
                  <a:pt x="427524" y="119505"/>
                </a:lnTo>
                <a:lnTo>
                  <a:pt x="430020" y="122906"/>
                </a:lnTo>
                <a:lnTo>
                  <a:pt x="432743" y="126534"/>
                </a:lnTo>
                <a:lnTo>
                  <a:pt x="434332" y="128121"/>
                </a:lnTo>
                <a:lnTo>
                  <a:pt x="435466" y="130162"/>
                </a:lnTo>
                <a:lnTo>
                  <a:pt x="436601" y="132203"/>
                </a:lnTo>
                <a:lnTo>
                  <a:pt x="437282" y="134470"/>
                </a:lnTo>
                <a:lnTo>
                  <a:pt x="439097" y="138551"/>
                </a:lnTo>
                <a:lnTo>
                  <a:pt x="440005" y="143086"/>
                </a:lnTo>
                <a:lnTo>
                  <a:pt x="442047" y="151249"/>
                </a:lnTo>
                <a:lnTo>
                  <a:pt x="443182" y="154650"/>
                </a:lnTo>
                <a:lnTo>
                  <a:pt x="443636" y="156237"/>
                </a:lnTo>
                <a:lnTo>
                  <a:pt x="444543" y="157371"/>
                </a:lnTo>
                <a:lnTo>
                  <a:pt x="445224" y="158732"/>
                </a:lnTo>
                <a:lnTo>
                  <a:pt x="445678" y="160092"/>
                </a:lnTo>
                <a:lnTo>
                  <a:pt x="446132" y="163266"/>
                </a:lnTo>
                <a:lnTo>
                  <a:pt x="446359" y="166668"/>
                </a:lnTo>
                <a:lnTo>
                  <a:pt x="446132" y="170295"/>
                </a:lnTo>
                <a:lnTo>
                  <a:pt x="445678" y="173923"/>
                </a:lnTo>
                <a:lnTo>
                  <a:pt x="444997" y="177324"/>
                </a:lnTo>
                <a:lnTo>
                  <a:pt x="444316" y="180499"/>
                </a:lnTo>
                <a:lnTo>
                  <a:pt x="443182" y="183220"/>
                </a:lnTo>
                <a:lnTo>
                  <a:pt x="442501" y="185487"/>
                </a:lnTo>
                <a:lnTo>
                  <a:pt x="442501" y="187981"/>
                </a:lnTo>
                <a:lnTo>
                  <a:pt x="442728" y="190702"/>
                </a:lnTo>
                <a:lnTo>
                  <a:pt x="443409" y="193423"/>
                </a:lnTo>
                <a:lnTo>
                  <a:pt x="444770" y="196598"/>
                </a:lnTo>
                <a:lnTo>
                  <a:pt x="445905" y="199772"/>
                </a:lnTo>
                <a:lnTo>
                  <a:pt x="449762" y="207708"/>
                </a:lnTo>
                <a:lnTo>
                  <a:pt x="450670" y="209749"/>
                </a:lnTo>
                <a:lnTo>
                  <a:pt x="451578" y="211563"/>
                </a:lnTo>
                <a:lnTo>
                  <a:pt x="452712" y="212923"/>
                </a:lnTo>
                <a:lnTo>
                  <a:pt x="453847" y="214283"/>
                </a:lnTo>
                <a:lnTo>
                  <a:pt x="456116" y="216551"/>
                </a:lnTo>
                <a:lnTo>
                  <a:pt x="458612" y="217911"/>
                </a:lnTo>
                <a:lnTo>
                  <a:pt x="463605" y="220632"/>
                </a:lnTo>
                <a:lnTo>
                  <a:pt x="465874" y="222446"/>
                </a:lnTo>
                <a:lnTo>
                  <a:pt x="466782" y="223353"/>
                </a:lnTo>
                <a:lnTo>
                  <a:pt x="467689" y="224487"/>
                </a:lnTo>
                <a:lnTo>
                  <a:pt x="469505" y="226981"/>
                </a:lnTo>
                <a:lnTo>
                  <a:pt x="471320" y="229702"/>
                </a:lnTo>
                <a:lnTo>
                  <a:pt x="472455" y="232650"/>
                </a:lnTo>
                <a:lnTo>
                  <a:pt x="473136" y="235371"/>
                </a:lnTo>
                <a:lnTo>
                  <a:pt x="473589" y="236731"/>
                </a:lnTo>
                <a:lnTo>
                  <a:pt x="473589" y="238318"/>
                </a:lnTo>
                <a:lnTo>
                  <a:pt x="473136" y="239679"/>
                </a:lnTo>
                <a:lnTo>
                  <a:pt x="472682" y="241039"/>
                </a:lnTo>
                <a:lnTo>
                  <a:pt x="472228" y="242400"/>
                </a:lnTo>
                <a:lnTo>
                  <a:pt x="471547" y="243760"/>
                </a:lnTo>
                <a:lnTo>
                  <a:pt x="470186" y="244894"/>
                </a:lnTo>
                <a:lnTo>
                  <a:pt x="469051" y="246254"/>
                </a:lnTo>
                <a:lnTo>
                  <a:pt x="463151" y="251016"/>
                </a:lnTo>
                <a:lnTo>
                  <a:pt x="457705" y="254644"/>
                </a:lnTo>
                <a:lnTo>
                  <a:pt x="452259" y="258045"/>
                </a:lnTo>
                <a:lnTo>
                  <a:pt x="451805" y="273463"/>
                </a:lnTo>
                <a:lnTo>
                  <a:pt x="451578" y="285707"/>
                </a:lnTo>
                <a:lnTo>
                  <a:pt x="451351" y="290696"/>
                </a:lnTo>
                <a:lnTo>
                  <a:pt x="450897" y="294097"/>
                </a:lnTo>
                <a:lnTo>
                  <a:pt x="450670" y="296364"/>
                </a:lnTo>
                <a:lnTo>
                  <a:pt x="450670" y="298405"/>
                </a:lnTo>
                <a:lnTo>
                  <a:pt x="450897" y="299992"/>
                </a:lnTo>
                <a:lnTo>
                  <a:pt x="451351" y="302033"/>
                </a:lnTo>
                <a:lnTo>
                  <a:pt x="452939" y="305661"/>
                </a:lnTo>
                <a:lnTo>
                  <a:pt x="454982" y="310649"/>
                </a:lnTo>
                <a:lnTo>
                  <a:pt x="455209" y="312236"/>
                </a:lnTo>
                <a:lnTo>
                  <a:pt x="455436" y="313823"/>
                </a:lnTo>
                <a:lnTo>
                  <a:pt x="455436" y="315411"/>
                </a:lnTo>
                <a:lnTo>
                  <a:pt x="455209" y="317225"/>
                </a:lnTo>
                <a:lnTo>
                  <a:pt x="454528" y="318812"/>
                </a:lnTo>
                <a:lnTo>
                  <a:pt x="453847" y="320399"/>
                </a:lnTo>
                <a:lnTo>
                  <a:pt x="452259" y="323573"/>
                </a:lnTo>
                <a:lnTo>
                  <a:pt x="450216" y="326748"/>
                </a:lnTo>
                <a:lnTo>
                  <a:pt x="447493" y="329242"/>
                </a:lnTo>
                <a:lnTo>
                  <a:pt x="446132" y="330602"/>
                </a:lnTo>
                <a:lnTo>
                  <a:pt x="444770" y="331283"/>
                </a:lnTo>
                <a:lnTo>
                  <a:pt x="443182" y="332190"/>
                </a:lnTo>
                <a:lnTo>
                  <a:pt x="442047" y="332870"/>
                </a:lnTo>
                <a:lnTo>
                  <a:pt x="439097" y="333777"/>
                </a:lnTo>
                <a:lnTo>
                  <a:pt x="436601" y="334911"/>
                </a:lnTo>
                <a:lnTo>
                  <a:pt x="433651" y="336724"/>
                </a:lnTo>
                <a:lnTo>
                  <a:pt x="430020" y="338992"/>
                </a:lnTo>
                <a:lnTo>
                  <a:pt x="420716" y="345114"/>
                </a:lnTo>
                <a:lnTo>
                  <a:pt x="405739" y="354637"/>
                </a:lnTo>
                <a:lnTo>
                  <a:pt x="401655" y="357585"/>
                </a:lnTo>
                <a:lnTo>
                  <a:pt x="397570" y="360532"/>
                </a:lnTo>
                <a:lnTo>
                  <a:pt x="394393" y="363480"/>
                </a:lnTo>
                <a:lnTo>
                  <a:pt x="391443" y="366428"/>
                </a:lnTo>
                <a:lnTo>
                  <a:pt x="388947" y="369602"/>
                </a:lnTo>
                <a:lnTo>
                  <a:pt x="386678" y="372777"/>
                </a:lnTo>
                <a:lnTo>
                  <a:pt x="384862" y="375951"/>
                </a:lnTo>
                <a:lnTo>
                  <a:pt x="383501" y="379125"/>
                </a:lnTo>
                <a:lnTo>
                  <a:pt x="382139" y="382526"/>
                </a:lnTo>
                <a:lnTo>
                  <a:pt x="381005" y="385928"/>
                </a:lnTo>
                <a:lnTo>
                  <a:pt x="380097" y="389329"/>
                </a:lnTo>
                <a:lnTo>
                  <a:pt x="379416" y="392730"/>
                </a:lnTo>
                <a:lnTo>
                  <a:pt x="378282" y="399986"/>
                </a:lnTo>
                <a:lnTo>
                  <a:pt x="377374" y="407468"/>
                </a:lnTo>
                <a:lnTo>
                  <a:pt x="376920" y="411096"/>
                </a:lnTo>
                <a:lnTo>
                  <a:pt x="377147" y="414270"/>
                </a:lnTo>
                <a:lnTo>
                  <a:pt x="377374" y="416991"/>
                </a:lnTo>
                <a:lnTo>
                  <a:pt x="378282" y="419485"/>
                </a:lnTo>
                <a:lnTo>
                  <a:pt x="379189" y="421753"/>
                </a:lnTo>
                <a:lnTo>
                  <a:pt x="380551" y="423567"/>
                </a:lnTo>
                <a:lnTo>
                  <a:pt x="381912" y="425154"/>
                </a:lnTo>
                <a:lnTo>
                  <a:pt x="383728" y="426514"/>
                </a:lnTo>
                <a:lnTo>
                  <a:pt x="385316" y="427648"/>
                </a:lnTo>
                <a:lnTo>
                  <a:pt x="387585" y="428782"/>
                </a:lnTo>
                <a:lnTo>
                  <a:pt x="389855" y="429462"/>
                </a:lnTo>
                <a:lnTo>
                  <a:pt x="392351" y="430142"/>
                </a:lnTo>
                <a:lnTo>
                  <a:pt x="397797" y="431730"/>
                </a:lnTo>
                <a:lnTo>
                  <a:pt x="403470" y="432863"/>
                </a:lnTo>
                <a:lnTo>
                  <a:pt x="405739" y="433543"/>
                </a:lnTo>
                <a:lnTo>
                  <a:pt x="408009" y="434224"/>
                </a:lnTo>
                <a:lnTo>
                  <a:pt x="410051" y="435131"/>
                </a:lnTo>
                <a:lnTo>
                  <a:pt x="411866" y="436264"/>
                </a:lnTo>
                <a:lnTo>
                  <a:pt x="413682" y="437398"/>
                </a:lnTo>
                <a:lnTo>
                  <a:pt x="415497" y="438532"/>
                </a:lnTo>
                <a:lnTo>
                  <a:pt x="416859" y="440119"/>
                </a:lnTo>
                <a:lnTo>
                  <a:pt x="418447" y="441706"/>
                </a:lnTo>
                <a:lnTo>
                  <a:pt x="419582" y="443293"/>
                </a:lnTo>
                <a:lnTo>
                  <a:pt x="420716" y="445107"/>
                </a:lnTo>
                <a:lnTo>
                  <a:pt x="421624" y="447148"/>
                </a:lnTo>
                <a:lnTo>
                  <a:pt x="422305" y="448962"/>
                </a:lnTo>
                <a:lnTo>
                  <a:pt x="423212" y="451229"/>
                </a:lnTo>
                <a:lnTo>
                  <a:pt x="423439" y="453270"/>
                </a:lnTo>
                <a:lnTo>
                  <a:pt x="423666" y="455537"/>
                </a:lnTo>
                <a:lnTo>
                  <a:pt x="423893" y="458032"/>
                </a:lnTo>
                <a:lnTo>
                  <a:pt x="423893" y="462340"/>
                </a:lnTo>
                <a:lnTo>
                  <a:pt x="424120" y="466648"/>
                </a:lnTo>
                <a:lnTo>
                  <a:pt x="425028" y="474130"/>
                </a:lnTo>
                <a:lnTo>
                  <a:pt x="425935" y="481386"/>
                </a:lnTo>
                <a:lnTo>
                  <a:pt x="426389" y="484787"/>
                </a:lnTo>
                <a:lnTo>
                  <a:pt x="426389" y="488415"/>
                </a:lnTo>
                <a:lnTo>
                  <a:pt x="426389" y="490002"/>
                </a:lnTo>
                <a:lnTo>
                  <a:pt x="426616" y="491136"/>
                </a:lnTo>
                <a:lnTo>
                  <a:pt x="427070" y="492043"/>
                </a:lnTo>
                <a:lnTo>
                  <a:pt x="427524" y="492497"/>
                </a:lnTo>
                <a:lnTo>
                  <a:pt x="428432" y="492497"/>
                </a:lnTo>
                <a:lnTo>
                  <a:pt x="429339" y="492723"/>
                </a:lnTo>
                <a:lnTo>
                  <a:pt x="432062" y="492950"/>
                </a:lnTo>
                <a:lnTo>
                  <a:pt x="433878" y="493177"/>
                </a:lnTo>
                <a:lnTo>
                  <a:pt x="435466" y="493857"/>
                </a:lnTo>
                <a:lnTo>
                  <a:pt x="437962" y="494991"/>
                </a:lnTo>
                <a:lnTo>
                  <a:pt x="440459" y="496351"/>
                </a:lnTo>
                <a:lnTo>
                  <a:pt x="443409" y="498392"/>
                </a:lnTo>
                <a:lnTo>
                  <a:pt x="446812" y="501113"/>
                </a:lnTo>
                <a:lnTo>
                  <a:pt x="450216" y="504514"/>
                </a:lnTo>
                <a:lnTo>
                  <a:pt x="454074" y="509049"/>
                </a:lnTo>
                <a:lnTo>
                  <a:pt x="458386" y="514037"/>
                </a:lnTo>
                <a:lnTo>
                  <a:pt x="462924" y="519932"/>
                </a:lnTo>
                <a:lnTo>
                  <a:pt x="467009" y="526281"/>
                </a:lnTo>
                <a:lnTo>
                  <a:pt x="471547" y="532857"/>
                </a:lnTo>
                <a:lnTo>
                  <a:pt x="475632" y="539886"/>
                </a:lnTo>
                <a:lnTo>
                  <a:pt x="479943" y="547141"/>
                </a:lnTo>
                <a:lnTo>
                  <a:pt x="487886" y="561880"/>
                </a:lnTo>
                <a:lnTo>
                  <a:pt x="495147" y="575938"/>
                </a:lnTo>
                <a:lnTo>
                  <a:pt x="501047" y="588862"/>
                </a:lnTo>
                <a:lnTo>
                  <a:pt x="505586" y="599519"/>
                </a:lnTo>
                <a:lnTo>
                  <a:pt x="506947" y="603827"/>
                </a:lnTo>
                <a:lnTo>
                  <a:pt x="508082" y="607002"/>
                </a:lnTo>
                <a:lnTo>
                  <a:pt x="509670" y="614031"/>
                </a:lnTo>
                <a:lnTo>
                  <a:pt x="511486" y="622647"/>
                </a:lnTo>
                <a:lnTo>
                  <a:pt x="516024" y="643054"/>
                </a:lnTo>
                <a:lnTo>
                  <a:pt x="518747" y="653710"/>
                </a:lnTo>
                <a:lnTo>
                  <a:pt x="521470" y="663234"/>
                </a:lnTo>
                <a:lnTo>
                  <a:pt x="522832" y="667995"/>
                </a:lnTo>
                <a:lnTo>
                  <a:pt x="524420" y="672077"/>
                </a:lnTo>
                <a:lnTo>
                  <a:pt x="525782" y="675705"/>
                </a:lnTo>
                <a:lnTo>
                  <a:pt x="527597" y="678879"/>
                </a:lnTo>
                <a:lnTo>
                  <a:pt x="528959" y="681600"/>
                </a:lnTo>
                <a:lnTo>
                  <a:pt x="530547" y="683641"/>
                </a:lnTo>
                <a:lnTo>
                  <a:pt x="532136" y="685001"/>
                </a:lnTo>
                <a:lnTo>
                  <a:pt x="533497" y="686135"/>
                </a:lnTo>
                <a:lnTo>
                  <a:pt x="534859" y="686588"/>
                </a:lnTo>
                <a:lnTo>
                  <a:pt x="535993" y="686815"/>
                </a:lnTo>
                <a:lnTo>
                  <a:pt x="537355" y="686588"/>
                </a:lnTo>
                <a:lnTo>
                  <a:pt x="538263" y="686135"/>
                </a:lnTo>
                <a:lnTo>
                  <a:pt x="539170" y="685454"/>
                </a:lnTo>
                <a:lnTo>
                  <a:pt x="540305" y="684321"/>
                </a:lnTo>
                <a:lnTo>
                  <a:pt x="540986" y="683187"/>
                </a:lnTo>
                <a:lnTo>
                  <a:pt x="541667" y="681600"/>
                </a:lnTo>
                <a:lnTo>
                  <a:pt x="543028" y="678652"/>
                </a:lnTo>
                <a:lnTo>
                  <a:pt x="543709" y="675705"/>
                </a:lnTo>
                <a:lnTo>
                  <a:pt x="544163" y="672757"/>
                </a:lnTo>
                <a:lnTo>
                  <a:pt x="545297" y="669583"/>
                </a:lnTo>
                <a:lnTo>
                  <a:pt x="547113" y="662100"/>
                </a:lnTo>
                <a:lnTo>
                  <a:pt x="548247" y="657565"/>
                </a:lnTo>
                <a:lnTo>
                  <a:pt x="549155" y="652123"/>
                </a:lnTo>
                <a:lnTo>
                  <a:pt x="550063" y="645774"/>
                </a:lnTo>
                <a:lnTo>
                  <a:pt x="551197" y="638065"/>
                </a:lnTo>
                <a:lnTo>
                  <a:pt x="551651" y="633757"/>
                </a:lnTo>
                <a:lnTo>
                  <a:pt x="552105" y="628996"/>
                </a:lnTo>
                <a:lnTo>
                  <a:pt x="554147" y="619472"/>
                </a:lnTo>
                <a:lnTo>
                  <a:pt x="556644" y="609496"/>
                </a:lnTo>
                <a:lnTo>
                  <a:pt x="559140" y="599746"/>
                </a:lnTo>
                <a:lnTo>
                  <a:pt x="563905" y="582740"/>
                </a:lnTo>
                <a:lnTo>
                  <a:pt x="565267" y="576165"/>
                </a:lnTo>
                <a:lnTo>
                  <a:pt x="565720" y="574124"/>
                </a:lnTo>
                <a:lnTo>
                  <a:pt x="565720" y="572083"/>
                </a:lnTo>
                <a:lnTo>
                  <a:pt x="565947" y="569589"/>
                </a:lnTo>
                <a:lnTo>
                  <a:pt x="566628" y="567548"/>
                </a:lnTo>
                <a:lnTo>
                  <a:pt x="567536" y="566415"/>
                </a:lnTo>
                <a:lnTo>
                  <a:pt x="568444" y="565508"/>
                </a:lnTo>
                <a:lnTo>
                  <a:pt x="569805" y="565281"/>
                </a:lnTo>
                <a:lnTo>
                  <a:pt x="570940" y="565281"/>
                </a:lnTo>
                <a:lnTo>
                  <a:pt x="572301" y="565508"/>
                </a:lnTo>
                <a:lnTo>
                  <a:pt x="573209" y="566188"/>
                </a:lnTo>
                <a:lnTo>
                  <a:pt x="573663" y="566415"/>
                </a:lnTo>
                <a:lnTo>
                  <a:pt x="574117" y="566415"/>
                </a:lnTo>
                <a:lnTo>
                  <a:pt x="574570" y="566188"/>
                </a:lnTo>
                <a:lnTo>
                  <a:pt x="574797" y="565734"/>
                </a:lnTo>
                <a:lnTo>
                  <a:pt x="575251" y="564601"/>
                </a:lnTo>
                <a:lnTo>
                  <a:pt x="575705" y="562787"/>
                </a:lnTo>
                <a:lnTo>
                  <a:pt x="576159" y="558252"/>
                </a:lnTo>
                <a:lnTo>
                  <a:pt x="576613" y="551223"/>
                </a:lnTo>
                <a:lnTo>
                  <a:pt x="577294" y="546915"/>
                </a:lnTo>
                <a:lnTo>
                  <a:pt x="578201" y="541246"/>
                </a:lnTo>
                <a:lnTo>
                  <a:pt x="579336" y="534897"/>
                </a:lnTo>
                <a:lnTo>
                  <a:pt x="581151" y="527868"/>
                </a:lnTo>
                <a:lnTo>
                  <a:pt x="585236" y="513357"/>
                </a:lnTo>
                <a:lnTo>
                  <a:pt x="589321" y="499752"/>
                </a:lnTo>
                <a:lnTo>
                  <a:pt x="590455" y="496578"/>
                </a:lnTo>
                <a:lnTo>
                  <a:pt x="591817" y="494537"/>
                </a:lnTo>
                <a:lnTo>
                  <a:pt x="593405" y="492723"/>
                </a:lnTo>
                <a:lnTo>
                  <a:pt x="594767" y="491136"/>
                </a:lnTo>
                <a:lnTo>
                  <a:pt x="596582" y="490229"/>
                </a:lnTo>
                <a:lnTo>
                  <a:pt x="598624" y="489776"/>
                </a:lnTo>
                <a:lnTo>
                  <a:pt x="600667" y="489322"/>
                </a:lnTo>
                <a:lnTo>
                  <a:pt x="602936" y="488869"/>
                </a:lnTo>
                <a:lnTo>
                  <a:pt x="607928" y="488415"/>
                </a:lnTo>
                <a:lnTo>
                  <a:pt x="613601" y="488188"/>
                </a:lnTo>
                <a:lnTo>
                  <a:pt x="616551" y="487735"/>
                </a:lnTo>
                <a:lnTo>
                  <a:pt x="619955" y="487055"/>
                </a:lnTo>
                <a:lnTo>
                  <a:pt x="623132" y="485921"/>
                </a:lnTo>
                <a:lnTo>
                  <a:pt x="626309" y="484787"/>
                </a:lnTo>
                <a:lnTo>
                  <a:pt x="628805" y="483427"/>
                </a:lnTo>
                <a:lnTo>
                  <a:pt x="631074" y="482293"/>
                </a:lnTo>
                <a:lnTo>
                  <a:pt x="633344" y="480706"/>
                </a:lnTo>
                <a:lnTo>
                  <a:pt x="635159" y="479119"/>
                </a:lnTo>
                <a:lnTo>
                  <a:pt x="639017" y="475491"/>
                </a:lnTo>
                <a:lnTo>
                  <a:pt x="642648" y="471863"/>
                </a:lnTo>
                <a:lnTo>
                  <a:pt x="646505" y="468008"/>
                </a:lnTo>
                <a:lnTo>
                  <a:pt x="650363" y="463700"/>
                </a:lnTo>
                <a:lnTo>
                  <a:pt x="655128" y="459619"/>
                </a:lnTo>
                <a:lnTo>
                  <a:pt x="657851" y="457805"/>
                </a:lnTo>
                <a:lnTo>
                  <a:pt x="660575" y="455764"/>
                </a:lnTo>
                <a:lnTo>
                  <a:pt x="663298" y="454177"/>
                </a:lnTo>
                <a:lnTo>
                  <a:pt x="665794" y="453497"/>
                </a:lnTo>
                <a:lnTo>
                  <a:pt x="667609" y="453270"/>
                </a:lnTo>
                <a:lnTo>
                  <a:pt x="668744" y="453497"/>
                </a:lnTo>
                <a:lnTo>
                  <a:pt x="669425" y="453724"/>
                </a:lnTo>
                <a:lnTo>
                  <a:pt x="669652" y="454177"/>
                </a:lnTo>
                <a:lnTo>
                  <a:pt x="670559" y="455311"/>
                </a:lnTo>
                <a:lnTo>
                  <a:pt x="670786" y="456671"/>
                </a:lnTo>
                <a:lnTo>
                  <a:pt x="670559" y="458485"/>
                </a:lnTo>
                <a:lnTo>
                  <a:pt x="670332" y="460526"/>
                </a:lnTo>
                <a:lnTo>
                  <a:pt x="669425" y="462340"/>
                </a:lnTo>
                <a:lnTo>
                  <a:pt x="668517" y="464607"/>
                </a:lnTo>
                <a:lnTo>
                  <a:pt x="667609" y="466875"/>
                </a:lnTo>
                <a:lnTo>
                  <a:pt x="666021" y="469142"/>
                </a:lnTo>
                <a:lnTo>
                  <a:pt x="664432" y="471183"/>
                </a:lnTo>
                <a:lnTo>
                  <a:pt x="663071" y="472997"/>
                </a:lnTo>
                <a:lnTo>
                  <a:pt x="661255" y="474584"/>
                </a:lnTo>
                <a:lnTo>
                  <a:pt x="659894" y="476171"/>
                </a:lnTo>
                <a:lnTo>
                  <a:pt x="658305" y="477532"/>
                </a:lnTo>
                <a:lnTo>
                  <a:pt x="657398" y="478892"/>
                </a:lnTo>
                <a:lnTo>
                  <a:pt x="656490" y="480252"/>
                </a:lnTo>
                <a:lnTo>
                  <a:pt x="656263" y="481386"/>
                </a:lnTo>
                <a:lnTo>
                  <a:pt x="656036" y="482520"/>
                </a:lnTo>
                <a:lnTo>
                  <a:pt x="656036" y="483427"/>
                </a:lnTo>
                <a:lnTo>
                  <a:pt x="656263" y="484334"/>
                </a:lnTo>
                <a:lnTo>
                  <a:pt x="656490" y="485014"/>
                </a:lnTo>
                <a:lnTo>
                  <a:pt x="657398" y="485694"/>
                </a:lnTo>
                <a:lnTo>
                  <a:pt x="658078" y="486148"/>
                </a:lnTo>
                <a:lnTo>
                  <a:pt x="658759" y="486601"/>
                </a:lnTo>
                <a:lnTo>
                  <a:pt x="659894" y="487055"/>
                </a:lnTo>
                <a:lnTo>
                  <a:pt x="660801" y="487055"/>
                </a:lnTo>
                <a:lnTo>
                  <a:pt x="663298" y="486828"/>
                </a:lnTo>
                <a:lnTo>
                  <a:pt x="665794" y="486148"/>
                </a:lnTo>
                <a:lnTo>
                  <a:pt x="668290" y="485468"/>
                </a:lnTo>
                <a:lnTo>
                  <a:pt x="670786" y="484561"/>
                </a:lnTo>
                <a:lnTo>
                  <a:pt x="673282" y="483200"/>
                </a:lnTo>
                <a:lnTo>
                  <a:pt x="675778" y="481613"/>
                </a:lnTo>
                <a:lnTo>
                  <a:pt x="678275" y="479572"/>
                </a:lnTo>
                <a:lnTo>
                  <a:pt x="680998" y="477078"/>
                </a:lnTo>
                <a:lnTo>
                  <a:pt x="683494" y="474130"/>
                </a:lnTo>
                <a:lnTo>
                  <a:pt x="685763" y="470956"/>
                </a:lnTo>
                <a:lnTo>
                  <a:pt x="687578" y="468235"/>
                </a:lnTo>
                <a:lnTo>
                  <a:pt x="688940" y="465514"/>
                </a:lnTo>
                <a:lnTo>
                  <a:pt x="689848" y="463020"/>
                </a:lnTo>
                <a:lnTo>
                  <a:pt x="690302" y="460526"/>
                </a:lnTo>
                <a:lnTo>
                  <a:pt x="690528" y="457805"/>
                </a:lnTo>
                <a:lnTo>
                  <a:pt x="690755" y="451683"/>
                </a:lnTo>
                <a:lnTo>
                  <a:pt x="691436" y="442840"/>
                </a:lnTo>
                <a:lnTo>
                  <a:pt x="692117" y="429689"/>
                </a:lnTo>
                <a:lnTo>
                  <a:pt x="693478" y="394090"/>
                </a:lnTo>
                <a:lnTo>
                  <a:pt x="694159" y="389555"/>
                </a:lnTo>
                <a:lnTo>
                  <a:pt x="694613" y="386154"/>
                </a:lnTo>
                <a:lnTo>
                  <a:pt x="695294" y="383433"/>
                </a:lnTo>
                <a:lnTo>
                  <a:pt x="695975" y="381619"/>
                </a:lnTo>
                <a:lnTo>
                  <a:pt x="697109" y="380712"/>
                </a:lnTo>
                <a:lnTo>
                  <a:pt x="697563" y="380486"/>
                </a:lnTo>
                <a:lnTo>
                  <a:pt x="698017" y="380032"/>
                </a:lnTo>
                <a:lnTo>
                  <a:pt x="698925" y="380486"/>
                </a:lnTo>
                <a:lnTo>
                  <a:pt x="700059" y="381166"/>
                </a:lnTo>
                <a:lnTo>
                  <a:pt x="700967" y="382073"/>
                </a:lnTo>
                <a:lnTo>
                  <a:pt x="702102" y="383660"/>
                </a:lnTo>
                <a:lnTo>
                  <a:pt x="703009" y="385247"/>
                </a:lnTo>
                <a:lnTo>
                  <a:pt x="703690" y="387061"/>
                </a:lnTo>
                <a:lnTo>
                  <a:pt x="704144" y="389102"/>
                </a:lnTo>
                <a:lnTo>
                  <a:pt x="704825" y="391143"/>
                </a:lnTo>
                <a:lnTo>
                  <a:pt x="705052" y="392957"/>
                </a:lnTo>
                <a:lnTo>
                  <a:pt x="705052" y="394771"/>
                </a:lnTo>
                <a:lnTo>
                  <a:pt x="705052" y="397718"/>
                </a:lnTo>
                <a:lnTo>
                  <a:pt x="705732" y="399986"/>
                </a:lnTo>
                <a:lnTo>
                  <a:pt x="705959" y="400666"/>
                </a:lnTo>
                <a:lnTo>
                  <a:pt x="706413" y="401346"/>
                </a:lnTo>
                <a:lnTo>
                  <a:pt x="706867" y="401800"/>
                </a:lnTo>
                <a:lnTo>
                  <a:pt x="707548" y="402026"/>
                </a:lnTo>
                <a:lnTo>
                  <a:pt x="708002" y="401800"/>
                </a:lnTo>
                <a:lnTo>
                  <a:pt x="708455" y="401346"/>
                </a:lnTo>
                <a:lnTo>
                  <a:pt x="708909" y="400666"/>
                </a:lnTo>
                <a:lnTo>
                  <a:pt x="709363" y="399986"/>
                </a:lnTo>
                <a:lnTo>
                  <a:pt x="710044" y="398625"/>
                </a:lnTo>
                <a:lnTo>
                  <a:pt x="710271" y="397265"/>
                </a:lnTo>
                <a:lnTo>
                  <a:pt x="710498" y="393183"/>
                </a:lnTo>
                <a:lnTo>
                  <a:pt x="710498" y="391369"/>
                </a:lnTo>
                <a:lnTo>
                  <a:pt x="710952" y="389555"/>
                </a:lnTo>
                <a:lnTo>
                  <a:pt x="711632" y="388422"/>
                </a:lnTo>
                <a:lnTo>
                  <a:pt x="712313" y="387288"/>
                </a:lnTo>
                <a:lnTo>
                  <a:pt x="713448" y="386608"/>
                </a:lnTo>
                <a:lnTo>
                  <a:pt x="714355" y="386381"/>
                </a:lnTo>
                <a:lnTo>
                  <a:pt x="715717" y="386381"/>
                </a:lnTo>
                <a:lnTo>
                  <a:pt x="716625" y="386608"/>
                </a:lnTo>
                <a:lnTo>
                  <a:pt x="717986" y="387288"/>
                </a:lnTo>
                <a:lnTo>
                  <a:pt x="718894" y="387968"/>
                </a:lnTo>
                <a:lnTo>
                  <a:pt x="719802" y="389329"/>
                </a:lnTo>
                <a:lnTo>
                  <a:pt x="720936" y="390462"/>
                </a:lnTo>
                <a:lnTo>
                  <a:pt x="721390" y="392276"/>
                </a:lnTo>
                <a:lnTo>
                  <a:pt x="721844" y="394090"/>
                </a:lnTo>
                <a:lnTo>
                  <a:pt x="722071" y="395904"/>
                </a:lnTo>
                <a:lnTo>
                  <a:pt x="721844" y="398172"/>
                </a:lnTo>
                <a:lnTo>
                  <a:pt x="721617" y="402480"/>
                </a:lnTo>
                <a:lnTo>
                  <a:pt x="721390" y="405881"/>
                </a:lnTo>
                <a:lnTo>
                  <a:pt x="721163" y="411550"/>
                </a:lnTo>
                <a:lnTo>
                  <a:pt x="721163" y="416765"/>
                </a:lnTo>
                <a:lnTo>
                  <a:pt x="720936" y="419485"/>
                </a:lnTo>
                <a:lnTo>
                  <a:pt x="720255" y="422887"/>
                </a:lnTo>
                <a:lnTo>
                  <a:pt x="720029" y="424474"/>
                </a:lnTo>
                <a:lnTo>
                  <a:pt x="720029" y="425834"/>
                </a:lnTo>
                <a:lnTo>
                  <a:pt x="720255" y="426741"/>
                </a:lnTo>
                <a:lnTo>
                  <a:pt x="720709" y="427195"/>
                </a:lnTo>
                <a:lnTo>
                  <a:pt x="721163" y="427648"/>
                </a:lnTo>
                <a:lnTo>
                  <a:pt x="721844" y="427648"/>
                </a:lnTo>
                <a:lnTo>
                  <a:pt x="722525" y="427421"/>
                </a:lnTo>
                <a:lnTo>
                  <a:pt x="723432" y="426968"/>
                </a:lnTo>
                <a:lnTo>
                  <a:pt x="725929" y="425608"/>
                </a:lnTo>
                <a:lnTo>
                  <a:pt x="728652" y="422887"/>
                </a:lnTo>
                <a:lnTo>
                  <a:pt x="732056" y="419259"/>
                </a:lnTo>
                <a:lnTo>
                  <a:pt x="735686" y="415177"/>
                </a:lnTo>
                <a:lnTo>
                  <a:pt x="737729" y="413137"/>
                </a:lnTo>
                <a:lnTo>
                  <a:pt x="739544" y="411776"/>
                </a:lnTo>
                <a:lnTo>
                  <a:pt x="740906" y="411096"/>
                </a:lnTo>
                <a:lnTo>
                  <a:pt x="742494" y="410869"/>
                </a:lnTo>
                <a:lnTo>
                  <a:pt x="743402" y="411096"/>
                </a:lnTo>
                <a:lnTo>
                  <a:pt x="744536" y="411549"/>
                </a:lnTo>
                <a:lnTo>
                  <a:pt x="745217" y="412683"/>
                </a:lnTo>
                <a:lnTo>
                  <a:pt x="745671" y="414044"/>
                </a:lnTo>
                <a:lnTo>
                  <a:pt x="746125" y="415631"/>
                </a:lnTo>
                <a:lnTo>
                  <a:pt x="746125" y="417218"/>
                </a:lnTo>
                <a:lnTo>
                  <a:pt x="746125" y="419259"/>
                </a:lnTo>
                <a:lnTo>
                  <a:pt x="745671" y="421299"/>
                </a:lnTo>
                <a:lnTo>
                  <a:pt x="745217" y="423340"/>
                </a:lnTo>
                <a:lnTo>
                  <a:pt x="744082" y="425154"/>
                </a:lnTo>
                <a:lnTo>
                  <a:pt x="743175" y="427195"/>
                </a:lnTo>
                <a:lnTo>
                  <a:pt x="742040" y="429009"/>
                </a:lnTo>
                <a:lnTo>
                  <a:pt x="736821" y="435357"/>
                </a:lnTo>
                <a:lnTo>
                  <a:pt x="734552" y="438305"/>
                </a:lnTo>
                <a:lnTo>
                  <a:pt x="732736" y="441479"/>
                </a:lnTo>
                <a:lnTo>
                  <a:pt x="730921" y="444427"/>
                </a:lnTo>
                <a:lnTo>
                  <a:pt x="729786" y="447375"/>
                </a:lnTo>
                <a:lnTo>
                  <a:pt x="728879" y="450549"/>
                </a:lnTo>
                <a:lnTo>
                  <a:pt x="727971" y="453724"/>
                </a:lnTo>
                <a:lnTo>
                  <a:pt x="727290" y="457578"/>
                </a:lnTo>
                <a:lnTo>
                  <a:pt x="726155" y="461206"/>
                </a:lnTo>
                <a:lnTo>
                  <a:pt x="724340" y="465514"/>
                </a:lnTo>
                <a:lnTo>
                  <a:pt x="722525" y="470049"/>
                </a:lnTo>
                <a:lnTo>
                  <a:pt x="717986" y="479799"/>
                </a:lnTo>
                <a:lnTo>
                  <a:pt x="713221" y="490229"/>
                </a:lnTo>
                <a:lnTo>
                  <a:pt x="707548" y="502020"/>
                </a:lnTo>
                <a:lnTo>
                  <a:pt x="704371" y="507915"/>
                </a:lnTo>
                <a:lnTo>
                  <a:pt x="701421" y="513130"/>
                </a:lnTo>
                <a:lnTo>
                  <a:pt x="698471" y="517212"/>
                </a:lnTo>
                <a:lnTo>
                  <a:pt x="697109" y="519252"/>
                </a:lnTo>
                <a:lnTo>
                  <a:pt x="695521" y="520613"/>
                </a:lnTo>
                <a:lnTo>
                  <a:pt x="694159" y="521973"/>
                </a:lnTo>
                <a:lnTo>
                  <a:pt x="692571" y="522880"/>
                </a:lnTo>
                <a:lnTo>
                  <a:pt x="690982" y="523334"/>
                </a:lnTo>
                <a:lnTo>
                  <a:pt x="689621" y="523787"/>
                </a:lnTo>
                <a:lnTo>
                  <a:pt x="683721" y="523787"/>
                </a:lnTo>
                <a:lnTo>
                  <a:pt x="680771" y="524014"/>
                </a:lnTo>
                <a:lnTo>
                  <a:pt x="677140" y="524241"/>
                </a:lnTo>
                <a:lnTo>
                  <a:pt x="673509" y="524694"/>
                </a:lnTo>
                <a:lnTo>
                  <a:pt x="669425" y="525601"/>
                </a:lnTo>
                <a:lnTo>
                  <a:pt x="665340" y="527188"/>
                </a:lnTo>
                <a:lnTo>
                  <a:pt x="660348" y="529229"/>
                </a:lnTo>
                <a:lnTo>
                  <a:pt x="654901" y="531723"/>
                </a:lnTo>
                <a:lnTo>
                  <a:pt x="649455" y="534444"/>
                </a:lnTo>
                <a:lnTo>
                  <a:pt x="644009" y="537392"/>
                </a:lnTo>
                <a:lnTo>
                  <a:pt x="638790" y="540566"/>
                </a:lnTo>
                <a:lnTo>
                  <a:pt x="634024" y="543967"/>
                </a:lnTo>
                <a:lnTo>
                  <a:pt x="629486" y="547595"/>
                </a:lnTo>
                <a:lnTo>
                  <a:pt x="627898" y="549409"/>
                </a:lnTo>
                <a:lnTo>
                  <a:pt x="626082" y="551450"/>
                </a:lnTo>
                <a:lnTo>
                  <a:pt x="624267" y="553490"/>
                </a:lnTo>
                <a:lnTo>
                  <a:pt x="623132" y="555531"/>
                </a:lnTo>
                <a:lnTo>
                  <a:pt x="621998" y="557345"/>
                </a:lnTo>
                <a:lnTo>
                  <a:pt x="621090" y="559839"/>
                </a:lnTo>
                <a:lnTo>
                  <a:pt x="620409" y="562560"/>
                </a:lnTo>
                <a:lnTo>
                  <a:pt x="619955" y="565281"/>
                </a:lnTo>
                <a:lnTo>
                  <a:pt x="619048" y="571403"/>
                </a:lnTo>
                <a:lnTo>
                  <a:pt x="618594" y="577298"/>
                </a:lnTo>
                <a:lnTo>
                  <a:pt x="618367" y="582513"/>
                </a:lnTo>
                <a:lnTo>
                  <a:pt x="618367" y="586821"/>
                </a:lnTo>
                <a:lnTo>
                  <a:pt x="618594" y="590903"/>
                </a:lnTo>
                <a:lnTo>
                  <a:pt x="620409" y="593397"/>
                </a:lnTo>
                <a:lnTo>
                  <a:pt x="622678" y="596118"/>
                </a:lnTo>
                <a:lnTo>
                  <a:pt x="625628" y="599292"/>
                </a:lnTo>
                <a:lnTo>
                  <a:pt x="629259" y="602693"/>
                </a:lnTo>
                <a:lnTo>
                  <a:pt x="633571" y="606548"/>
                </a:lnTo>
                <a:lnTo>
                  <a:pt x="635840" y="607908"/>
                </a:lnTo>
                <a:lnTo>
                  <a:pt x="638336" y="609722"/>
                </a:lnTo>
                <a:lnTo>
                  <a:pt x="640605" y="611310"/>
                </a:lnTo>
                <a:lnTo>
                  <a:pt x="643555" y="612443"/>
                </a:lnTo>
                <a:lnTo>
                  <a:pt x="645598" y="613804"/>
                </a:lnTo>
                <a:lnTo>
                  <a:pt x="647413" y="614938"/>
                </a:lnTo>
                <a:lnTo>
                  <a:pt x="648548" y="616751"/>
                </a:lnTo>
                <a:lnTo>
                  <a:pt x="649682" y="618339"/>
                </a:lnTo>
                <a:lnTo>
                  <a:pt x="649909" y="620379"/>
                </a:lnTo>
                <a:lnTo>
                  <a:pt x="650136" y="622647"/>
                </a:lnTo>
                <a:lnTo>
                  <a:pt x="649682" y="624914"/>
                </a:lnTo>
                <a:lnTo>
                  <a:pt x="649228" y="627635"/>
                </a:lnTo>
                <a:lnTo>
                  <a:pt x="648094" y="630356"/>
                </a:lnTo>
                <a:lnTo>
                  <a:pt x="647186" y="633304"/>
                </a:lnTo>
                <a:lnTo>
                  <a:pt x="644690" y="639653"/>
                </a:lnTo>
                <a:lnTo>
                  <a:pt x="641740" y="646908"/>
                </a:lnTo>
                <a:lnTo>
                  <a:pt x="638790" y="655071"/>
                </a:lnTo>
                <a:lnTo>
                  <a:pt x="631528" y="676612"/>
                </a:lnTo>
                <a:lnTo>
                  <a:pt x="622905" y="703367"/>
                </a:lnTo>
                <a:lnTo>
                  <a:pt x="618821" y="716518"/>
                </a:lnTo>
                <a:lnTo>
                  <a:pt x="615190" y="728762"/>
                </a:lnTo>
                <a:lnTo>
                  <a:pt x="612467" y="738739"/>
                </a:lnTo>
                <a:lnTo>
                  <a:pt x="610878" y="745995"/>
                </a:lnTo>
                <a:lnTo>
                  <a:pt x="610424" y="749169"/>
                </a:lnTo>
                <a:lnTo>
                  <a:pt x="610424" y="752797"/>
                </a:lnTo>
                <a:lnTo>
                  <a:pt x="610424" y="761413"/>
                </a:lnTo>
                <a:lnTo>
                  <a:pt x="610651" y="771843"/>
                </a:lnTo>
                <a:lnTo>
                  <a:pt x="610878" y="783407"/>
                </a:lnTo>
                <a:lnTo>
                  <a:pt x="610651" y="789302"/>
                </a:lnTo>
                <a:lnTo>
                  <a:pt x="610651" y="795425"/>
                </a:lnTo>
                <a:lnTo>
                  <a:pt x="610198" y="801547"/>
                </a:lnTo>
                <a:lnTo>
                  <a:pt x="609517" y="807895"/>
                </a:lnTo>
                <a:lnTo>
                  <a:pt x="608382" y="814018"/>
                </a:lnTo>
                <a:lnTo>
                  <a:pt x="607248" y="820140"/>
                </a:lnTo>
                <a:lnTo>
                  <a:pt x="605432" y="826262"/>
                </a:lnTo>
                <a:lnTo>
                  <a:pt x="603163" y="831930"/>
                </a:lnTo>
                <a:lnTo>
                  <a:pt x="600667" y="837599"/>
                </a:lnTo>
                <a:lnTo>
                  <a:pt x="598397" y="842814"/>
                </a:lnTo>
                <a:lnTo>
                  <a:pt x="595674" y="847802"/>
                </a:lnTo>
                <a:lnTo>
                  <a:pt x="592497" y="852790"/>
                </a:lnTo>
                <a:lnTo>
                  <a:pt x="589547" y="856872"/>
                </a:lnTo>
                <a:lnTo>
                  <a:pt x="586597" y="861180"/>
                </a:lnTo>
                <a:lnTo>
                  <a:pt x="583647" y="864581"/>
                </a:lnTo>
                <a:lnTo>
                  <a:pt x="580471" y="868209"/>
                </a:lnTo>
                <a:lnTo>
                  <a:pt x="577521" y="870930"/>
                </a:lnTo>
                <a:lnTo>
                  <a:pt x="574570" y="873197"/>
                </a:lnTo>
                <a:lnTo>
                  <a:pt x="571394" y="875238"/>
                </a:lnTo>
                <a:lnTo>
                  <a:pt x="568444" y="876825"/>
                </a:lnTo>
                <a:lnTo>
                  <a:pt x="565494" y="877732"/>
                </a:lnTo>
                <a:lnTo>
                  <a:pt x="562770" y="878186"/>
                </a:lnTo>
                <a:lnTo>
                  <a:pt x="560274" y="877959"/>
                </a:lnTo>
                <a:lnTo>
                  <a:pt x="559140" y="877732"/>
                </a:lnTo>
                <a:lnTo>
                  <a:pt x="557778" y="877505"/>
                </a:lnTo>
                <a:lnTo>
                  <a:pt x="553467" y="875691"/>
                </a:lnTo>
                <a:lnTo>
                  <a:pt x="549382" y="874558"/>
                </a:lnTo>
                <a:lnTo>
                  <a:pt x="545978" y="874104"/>
                </a:lnTo>
                <a:lnTo>
                  <a:pt x="544390" y="874104"/>
                </a:lnTo>
                <a:lnTo>
                  <a:pt x="543255" y="874331"/>
                </a:lnTo>
                <a:lnTo>
                  <a:pt x="542120" y="874558"/>
                </a:lnTo>
                <a:lnTo>
                  <a:pt x="541213" y="875011"/>
                </a:lnTo>
                <a:lnTo>
                  <a:pt x="540532" y="875691"/>
                </a:lnTo>
                <a:lnTo>
                  <a:pt x="540078" y="876825"/>
                </a:lnTo>
                <a:lnTo>
                  <a:pt x="539851" y="877732"/>
                </a:lnTo>
                <a:lnTo>
                  <a:pt x="539851" y="879319"/>
                </a:lnTo>
                <a:lnTo>
                  <a:pt x="539851" y="880680"/>
                </a:lnTo>
                <a:lnTo>
                  <a:pt x="540305" y="882494"/>
                </a:lnTo>
                <a:lnTo>
                  <a:pt x="543255" y="894738"/>
                </a:lnTo>
                <a:lnTo>
                  <a:pt x="548701" y="913331"/>
                </a:lnTo>
                <a:lnTo>
                  <a:pt x="551878" y="923534"/>
                </a:lnTo>
                <a:lnTo>
                  <a:pt x="555282" y="933964"/>
                </a:lnTo>
                <a:lnTo>
                  <a:pt x="559140" y="943941"/>
                </a:lnTo>
                <a:lnTo>
                  <a:pt x="562770" y="953237"/>
                </a:lnTo>
                <a:lnTo>
                  <a:pt x="564586" y="957319"/>
                </a:lnTo>
                <a:lnTo>
                  <a:pt x="565947" y="961400"/>
                </a:lnTo>
                <a:lnTo>
                  <a:pt x="567309" y="965028"/>
                </a:lnTo>
                <a:lnTo>
                  <a:pt x="567990" y="968429"/>
                </a:lnTo>
                <a:lnTo>
                  <a:pt x="568670" y="971830"/>
                </a:lnTo>
                <a:lnTo>
                  <a:pt x="569124" y="974551"/>
                </a:lnTo>
                <a:lnTo>
                  <a:pt x="569351" y="977272"/>
                </a:lnTo>
                <a:lnTo>
                  <a:pt x="569351" y="979766"/>
                </a:lnTo>
                <a:lnTo>
                  <a:pt x="568670" y="981807"/>
                </a:lnTo>
                <a:lnTo>
                  <a:pt x="568217" y="984074"/>
                </a:lnTo>
                <a:lnTo>
                  <a:pt x="567536" y="985888"/>
                </a:lnTo>
                <a:lnTo>
                  <a:pt x="566174" y="987476"/>
                </a:lnTo>
                <a:lnTo>
                  <a:pt x="565040" y="988609"/>
                </a:lnTo>
                <a:lnTo>
                  <a:pt x="563905" y="989516"/>
                </a:lnTo>
                <a:lnTo>
                  <a:pt x="562090" y="990650"/>
                </a:lnTo>
                <a:lnTo>
                  <a:pt x="560274" y="991103"/>
                </a:lnTo>
                <a:lnTo>
                  <a:pt x="558459" y="991557"/>
                </a:lnTo>
                <a:lnTo>
                  <a:pt x="556644" y="992464"/>
                </a:lnTo>
                <a:lnTo>
                  <a:pt x="552786" y="994505"/>
                </a:lnTo>
                <a:lnTo>
                  <a:pt x="549382" y="996999"/>
                </a:lnTo>
                <a:lnTo>
                  <a:pt x="546432" y="999493"/>
                </a:lnTo>
                <a:lnTo>
                  <a:pt x="543936" y="1002214"/>
                </a:lnTo>
                <a:lnTo>
                  <a:pt x="541893" y="1004255"/>
                </a:lnTo>
                <a:lnTo>
                  <a:pt x="540305" y="1006295"/>
                </a:lnTo>
                <a:lnTo>
                  <a:pt x="540078" y="1009696"/>
                </a:lnTo>
                <a:lnTo>
                  <a:pt x="539397" y="1019673"/>
                </a:lnTo>
                <a:lnTo>
                  <a:pt x="538717" y="1026929"/>
                </a:lnTo>
                <a:lnTo>
                  <a:pt x="537809" y="1035998"/>
                </a:lnTo>
                <a:lnTo>
                  <a:pt x="536447" y="1046882"/>
                </a:lnTo>
                <a:lnTo>
                  <a:pt x="535086" y="1059353"/>
                </a:lnTo>
                <a:lnTo>
                  <a:pt x="533270" y="1071824"/>
                </a:lnTo>
                <a:lnTo>
                  <a:pt x="532136" y="1084068"/>
                </a:lnTo>
                <a:lnTo>
                  <a:pt x="531455" y="1095405"/>
                </a:lnTo>
                <a:lnTo>
                  <a:pt x="531455" y="1106289"/>
                </a:lnTo>
                <a:lnTo>
                  <a:pt x="531909" y="1111504"/>
                </a:lnTo>
                <a:lnTo>
                  <a:pt x="532136" y="1116719"/>
                </a:lnTo>
                <a:lnTo>
                  <a:pt x="532590" y="1121934"/>
                </a:lnTo>
                <a:lnTo>
                  <a:pt x="533270" y="1127149"/>
                </a:lnTo>
                <a:lnTo>
                  <a:pt x="533951" y="1132364"/>
                </a:lnTo>
                <a:lnTo>
                  <a:pt x="535086" y="1137352"/>
                </a:lnTo>
                <a:lnTo>
                  <a:pt x="536220" y="1142567"/>
                </a:lnTo>
                <a:lnTo>
                  <a:pt x="537582" y="1147782"/>
                </a:lnTo>
                <a:lnTo>
                  <a:pt x="538943" y="1153678"/>
                </a:lnTo>
                <a:lnTo>
                  <a:pt x="540078" y="1160707"/>
                </a:lnTo>
                <a:lnTo>
                  <a:pt x="541213" y="1168643"/>
                </a:lnTo>
                <a:lnTo>
                  <a:pt x="541893" y="1177486"/>
                </a:lnTo>
                <a:lnTo>
                  <a:pt x="543482" y="1197666"/>
                </a:lnTo>
                <a:lnTo>
                  <a:pt x="544843" y="1220340"/>
                </a:lnTo>
                <a:lnTo>
                  <a:pt x="547113" y="1269997"/>
                </a:lnTo>
                <a:lnTo>
                  <a:pt x="548474" y="1295165"/>
                </a:lnTo>
                <a:lnTo>
                  <a:pt x="550063" y="1319653"/>
                </a:lnTo>
                <a:lnTo>
                  <a:pt x="550970" y="1331217"/>
                </a:lnTo>
                <a:lnTo>
                  <a:pt x="551651" y="1342781"/>
                </a:lnTo>
                <a:lnTo>
                  <a:pt x="552332" y="1365002"/>
                </a:lnTo>
                <a:lnTo>
                  <a:pt x="552786" y="1386996"/>
                </a:lnTo>
                <a:lnTo>
                  <a:pt x="553467" y="1397879"/>
                </a:lnTo>
                <a:lnTo>
                  <a:pt x="553920" y="1408990"/>
                </a:lnTo>
                <a:lnTo>
                  <a:pt x="554828" y="1420100"/>
                </a:lnTo>
                <a:lnTo>
                  <a:pt x="555963" y="1431211"/>
                </a:lnTo>
                <a:lnTo>
                  <a:pt x="557551" y="1442548"/>
                </a:lnTo>
                <a:lnTo>
                  <a:pt x="559367" y="1454338"/>
                </a:lnTo>
                <a:lnTo>
                  <a:pt x="561863" y="1466129"/>
                </a:lnTo>
                <a:lnTo>
                  <a:pt x="564813" y="1478373"/>
                </a:lnTo>
                <a:lnTo>
                  <a:pt x="568444" y="1491071"/>
                </a:lnTo>
                <a:lnTo>
                  <a:pt x="572982" y="1503995"/>
                </a:lnTo>
                <a:lnTo>
                  <a:pt x="577521" y="1516919"/>
                </a:lnTo>
                <a:lnTo>
                  <a:pt x="581151" y="1529844"/>
                </a:lnTo>
                <a:lnTo>
                  <a:pt x="584328" y="1542088"/>
                </a:lnTo>
                <a:lnTo>
                  <a:pt x="587051" y="1554105"/>
                </a:lnTo>
                <a:lnTo>
                  <a:pt x="589094" y="1565669"/>
                </a:lnTo>
                <a:lnTo>
                  <a:pt x="590909" y="1576779"/>
                </a:lnTo>
                <a:lnTo>
                  <a:pt x="592044" y="1587436"/>
                </a:lnTo>
                <a:lnTo>
                  <a:pt x="592724" y="1597866"/>
                </a:lnTo>
                <a:lnTo>
                  <a:pt x="593405" y="1607843"/>
                </a:lnTo>
                <a:lnTo>
                  <a:pt x="593405" y="1616913"/>
                </a:lnTo>
                <a:lnTo>
                  <a:pt x="593178" y="1625756"/>
                </a:lnTo>
                <a:lnTo>
                  <a:pt x="592497" y="1634599"/>
                </a:lnTo>
                <a:lnTo>
                  <a:pt x="591817" y="1642535"/>
                </a:lnTo>
                <a:lnTo>
                  <a:pt x="590682" y="1649790"/>
                </a:lnTo>
                <a:lnTo>
                  <a:pt x="589547" y="1656819"/>
                </a:lnTo>
                <a:lnTo>
                  <a:pt x="588186" y="1663395"/>
                </a:lnTo>
                <a:lnTo>
                  <a:pt x="585463" y="1675639"/>
                </a:lnTo>
                <a:lnTo>
                  <a:pt x="582967" y="1688337"/>
                </a:lnTo>
                <a:lnTo>
                  <a:pt x="580697" y="1700807"/>
                </a:lnTo>
                <a:lnTo>
                  <a:pt x="578655" y="1713278"/>
                </a:lnTo>
                <a:lnTo>
                  <a:pt x="577067" y="1725976"/>
                </a:lnTo>
                <a:lnTo>
                  <a:pt x="575251" y="1738220"/>
                </a:lnTo>
                <a:lnTo>
                  <a:pt x="573890" y="1750011"/>
                </a:lnTo>
                <a:lnTo>
                  <a:pt x="572982" y="1761801"/>
                </a:lnTo>
                <a:lnTo>
                  <a:pt x="572528" y="1767923"/>
                </a:lnTo>
                <a:lnTo>
                  <a:pt x="572528" y="1775179"/>
                </a:lnTo>
                <a:lnTo>
                  <a:pt x="572528" y="1783342"/>
                </a:lnTo>
                <a:lnTo>
                  <a:pt x="572755" y="1792185"/>
                </a:lnTo>
                <a:lnTo>
                  <a:pt x="573436" y="1811911"/>
                </a:lnTo>
                <a:lnTo>
                  <a:pt x="574570" y="1833225"/>
                </a:lnTo>
                <a:lnTo>
                  <a:pt x="577067" y="1876760"/>
                </a:lnTo>
                <a:lnTo>
                  <a:pt x="577747" y="1897393"/>
                </a:lnTo>
                <a:lnTo>
                  <a:pt x="577974" y="1915986"/>
                </a:lnTo>
                <a:lnTo>
                  <a:pt x="577747" y="1960201"/>
                </a:lnTo>
                <a:lnTo>
                  <a:pt x="577521" y="1987410"/>
                </a:lnTo>
                <a:lnTo>
                  <a:pt x="577521" y="2015526"/>
                </a:lnTo>
                <a:lnTo>
                  <a:pt x="577521" y="2043642"/>
                </a:lnTo>
                <a:lnTo>
                  <a:pt x="577974" y="2069491"/>
                </a:lnTo>
                <a:lnTo>
                  <a:pt x="578428" y="2080828"/>
                </a:lnTo>
                <a:lnTo>
                  <a:pt x="578882" y="2091258"/>
                </a:lnTo>
                <a:lnTo>
                  <a:pt x="579790" y="2100328"/>
                </a:lnTo>
                <a:lnTo>
                  <a:pt x="580697" y="2107810"/>
                </a:lnTo>
                <a:lnTo>
                  <a:pt x="581605" y="2114613"/>
                </a:lnTo>
                <a:lnTo>
                  <a:pt x="583194" y="2121868"/>
                </a:lnTo>
                <a:lnTo>
                  <a:pt x="584782" y="2128897"/>
                </a:lnTo>
                <a:lnTo>
                  <a:pt x="586597" y="2136380"/>
                </a:lnTo>
                <a:lnTo>
                  <a:pt x="588867" y="2144089"/>
                </a:lnTo>
                <a:lnTo>
                  <a:pt x="591136" y="2151572"/>
                </a:lnTo>
                <a:lnTo>
                  <a:pt x="595901" y="2166083"/>
                </a:lnTo>
                <a:lnTo>
                  <a:pt x="600667" y="2179461"/>
                </a:lnTo>
                <a:lnTo>
                  <a:pt x="605432" y="2191705"/>
                </a:lnTo>
                <a:lnTo>
                  <a:pt x="609744" y="2201682"/>
                </a:lnTo>
                <a:lnTo>
                  <a:pt x="611786" y="2205536"/>
                </a:lnTo>
                <a:lnTo>
                  <a:pt x="613374" y="2208484"/>
                </a:lnTo>
                <a:lnTo>
                  <a:pt x="615190" y="2212112"/>
                </a:lnTo>
                <a:lnTo>
                  <a:pt x="616551" y="2216420"/>
                </a:lnTo>
                <a:lnTo>
                  <a:pt x="618594" y="2222089"/>
                </a:lnTo>
                <a:lnTo>
                  <a:pt x="620409" y="2228664"/>
                </a:lnTo>
                <a:lnTo>
                  <a:pt x="623813" y="2243176"/>
                </a:lnTo>
                <a:lnTo>
                  <a:pt x="627671" y="2259274"/>
                </a:lnTo>
                <a:lnTo>
                  <a:pt x="634024" y="2290792"/>
                </a:lnTo>
                <a:lnTo>
                  <a:pt x="636748" y="2303716"/>
                </a:lnTo>
                <a:lnTo>
                  <a:pt x="639017" y="2312786"/>
                </a:lnTo>
                <a:lnTo>
                  <a:pt x="640378" y="2316413"/>
                </a:lnTo>
                <a:lnTo>
                  <a:pt x="642421" y="2320948"/>
                </a:lnTo>
                <a:lnTo>
                  <a:pt x="645144" y="2325937"/>
                </a:lnTo>
                <a:lnTo>
                  <a:pt x="648321" y="2331378"/>
                </a:lnTo>
                <a:lnTo>
                  <a:pt x="652178" y="2337274"/>
                </a:lnTo>
                <a:lnTo>
                  <a:pt x="656036" y="2343169"/>
                </a:lnTo>
                <a:lnTo>
                  <a:pt x="660575" y="2349291"/>
                </a:lnTo>
                <a:lnTo>
                  <a:pt x="665340" y="2355867"/>
                </a:lnTo>
                <a:lnTo>
                  <a:pt x="670105" y="2361762"/>
                </a:lnTo>
                <a:lnTo>
                  <a:pt x="674644" y="2367884"/>
                </a:lnTo>
                <a:lnTo>
                  <a:pt x="679409" y="2373779"/>
                </a:lnTo>
                <a:lnTo>
                  <a:pt x="684175" y="2378994"/>
                </a:lnTo>
                <a:lnTo>
                  <a:pt x="688713" y="2383529"/>
                </a:lnTo>
                <a:lnTo>
                  <a:pt x="692571" y="2387837"/>
                </a:lnTo>
                <a:lnTo>
                  <a:pt x="696202" y="2391012"/>
                </a:lnTo>
                <a:lnTo>
                  <a:pt x="699832" y="2393733"/>
                </a:lnTo>
                <a:lnTo>
                  <a:pt x="702555" y="2396000"/>
                </a:lnTo>
                <a:lnTo>
                  <a:pt x="705052" y="2398721"/>
                </a:lnTo>
                <a:lnTo>
                  <a:pt x="707321" y="2401669"/>
                </a:lnTo>
                <a:lnTo>
                  <a:pt x="708909" y="2404843"/>
                </a:lnTo>
                <a:lnTo>
                  <a:pt x="710271" y="2408471"/>
                </a:lnTo>
                <a:lnTo>
                  <a:pt x="711405" y="2411872"/>
                </a:lnTo>
                <a:lnTo>
                  <a:pt x="712086" y="2415273"/>
                </a:lnTo>
                <a:lnTo>
                  <a:pt x="712767" y="2418901"/>
                </a:lnTo>
                <a:lnTo>
                  <a:pt x="712767" y="2422075"/>
                </a:lnTo>
                <a:lnTo>
                  <a:pt x="712767" y="2425250"/>
                </a:lnTo>
                <a:lnTo>
                  <a:pt x="712086" y="2427971"/>
                </a:lnTo>
                <a:lnTo>
                  <a:pt x="711405" y="2430465"/>
                </a:lnTo>
                <a:lnTo>
                  <a:pt x="710271" y="2432732"/>
                </a:lnTo>
                <a:lnTo>
                  <a:pt x="708909" y="2434093"/>
                </a:lnTo>
                <a:lnTo>
                  <a:pt x="708229" y="2434773"/>
                </a:lnTo>
                <a:lnTo>
                  <a:pt x="707548" y="2435227"/>
                </a:lnTo>
                <a:lnTo>
                  <a:pt x="706413" y="2435453"/>
                </a:lnTo>
                <a:lnTo>
                  <a:pt x="705732" y="2435680"/>
                </a:lnTo>
                <a:lnTo>
                  <a:pt x="699379" y="2435680"/>
                </a:lnTo>
                <a:lnTo>
                  <a:pt x="688940" y="2436360"/>
                </a:lnTo>
                <a:lnTo>
                  <a:pt x="660801" y="2437947"/>
                </a:lnTo>
                <a:lnTo>
                  <a:pt x="631982" y="2439308"/>
                </a:lnTo>
                <a:lnTo>
                  <a:pt x="620863" y="2439988"/>
                </a:lnTo>
                <a:lnTo>
                  <a:pt x="613374" y="2439988"/>
                </a:lnTo>
                <a:lnTo>
                  <a:pt x="610651" y="2439308"/>
                </a:lnTo>
                <a:lnTo>
                  <a:pt x="607248" y="2438401"/>
                </a:lnTo>
                <a:lnTo>
                  <a:pt x="603390" y="2436814"/>
                </a:lnTo>
                <a:lnTo>
                  <a:pt x="599532" y="2435227"/>
                </a:lnTo>
                <a:lnTo>
                  <a:pt x="594994" y="2432959"/>
                </a:lnTo>
                <a:lnTo>
                  <a:pt x="590682" y="2430692"/>
                </a:lnTo>
                <a:lnTo>
                  <a:pt x="581378" y="2425023"/>
                </a:lnTo>
                <a:lnTo>
                  <a:pt x="572528" y="2419355"/>
                </a:lnTo>
                <a:lnTo>
                  <a:pt x="564586" y="2413686"/>
                </a:lnTo>
                <a:lnTo>
                  <a:pt x="561409" y="2410965"/>
                </a:lnTo>
                <a:lnTo>
                  <a:pt x="558459" y="2408244"/>
                </a:lnTo>
                <a:lnTo>
                  <a:pt x="556190" y="2405977"/>
                </a:lnTo>
                <a:lnTo>
                  <a:pt x="554374" y="2404163"/>
                </a:lnTo>
                <a:lnTo>
                  <a:pt x="552105" y="2400308"/>
                </a:lnTo>
                <a:lnTo>
                  <a:pt x="549609" y="2395773"/>
                </a:lnTo>
                <a:lnTo>
                  <a:pt x="547567" y="2391238"/>
                </a:lnTo>
                <a:lnTo>
                  <a:pt x="545978" y="2386930"/>
                </a:lnTo>
                <a:lnTo>
                  <a:pt x="543482" y="2379675"/>
                </a:lnTo>
                <a:lnTo>
                  <a:pt x="542574" y="2376727"/>
                </a:lnTo>
                <a:lnTo>
                  <a:pt x="540986" y="2398041"/>
                </a:lnTo>
                <a:lnTo>
                  <a:pt x="522151" y="2396227"/>
                </a:lnTo>
                <a:lnTo>
                  <a:pt x="523059" y="2375593"/>
                </a:lnTo>
                <a:lnTo>
                  <a:pt x="523513" y="2358814"/>
                </a:lnTo>
                <a:lnTo>
                  <a:pt x="523967" y="2345436"/>
                </a:lnTo>
                <a:lnTo>
                  <a:pt x="523967" y="2343396"/>
                </a:lnTo>
                <a:lnTo>
                  <a:pt x="523059" y="2341809"/>
                </a:lnTo>
                <a:lnTo>
                  <a:pt x="522378" y="2340448"/>
                </a:lnTo>
                <a:lnTo>
                  <a:pt x="521243" y="2339768"/>
                </a:lnTo>
                <a:lnTo>
                  <a:pt x="519655" y="2339314"/>
                </a:lnTo>
                <a:lnTo>
                  <a:pt x="517840" y="2338861"/>
                </a:lnTo>
                <a:lnTo>
                  <a:pt x="516024" y="2339314"/>
                </a:lnTo>
                <a:lnTo>
                  <a:pt x="513755" y="2339768"/>
                </a:lnTo>
                <a:lnTo>
                  <a:pt x="511713" y="2340221"/>
                </a:lnTo>
                <a:lnTo>
                  <a:pt x="509216" y="2340902"/>
                </a:lnTo>
                <a:lnTo>
                  <a:pt x="504451" y="2342942"/>
                </a:lnTo>
                <a:lnTo>
                  <a:pt x="499686" y="2345210"/>
                </a:lnTo>
                <a:lnTo>
                  <a:pt x="495374" y="2347477"/>
                </a:lnTo>
                <a:lnTo>
                  <a:pt x="493105" y="2348384"/>
                </a:lnTo>
                <a:lnTo>
                  <a:pt x="489928" y="2349064"/>
                </a:lnTo>
                <a:lnTo>
                  <a:pt x="486070" y="2349971"/>
                </a:lnTo>
                <a:lnTo>
                  <a:pt x="481759" y="2350652"/>
                </a:lnTo>
                <a:lnTo>
                  <a:pt x="471547" y="2351332"/>
                </a:lnTo>
                <a:lnTo>
                  <a:pt x="460201" y="2352012"/>
                </a:lnTo>
                <a:lnTo>
                  <a:pt x="448174" y="2352692"/>
                </a:lnTo>
                <a:lnTo>
                  <a:pt x="435920" y="2352919"/>
                </a:lnTo>
                <a:lnTo>
                  <a:pt x="413909" y="2352919"/>
                </a:lnTo>
                <a:lnTo>
                  <a:pt x="409370" y="2352692"/>
                </a:lnTo>
                <a:lnTo>
                  <a:pt x="405285" y="2352466"/>
                </a:lnTo>
                <a:lnTo>
                  <a:pt x="401655" y="2351785"/>
                </a:lnTo>
                <a:lnTo>
                  <a:pt x="398251" y="2351105"/>
                </a:lnTo>
                <a:lnTo>
                  <a:pt x="395074" y="2350425"/>
                </a:lnTo>
                <a:lnTo>
                  <a:pt x="392351" y="2349291"/>
                </a:lnTo>
                <a:lnTo>
                  <a:pt x="389628" y="2348157"/>
                </a:lnTo>
                <a:lnTo>
                  <a:pt x="387132" y="2346570"/>
                </a:lnTo>
                <a:lnTo>
                  <a:pt x="384635" y="2345210"/>
                </a:lnTo>
                <a:lnTo>
                  <a:pt x="382366" y="2343623"/>
                </a:lnTo>
                <a:lnTo>
                  <a:pt x="377828" y="2339995"/>
                </a:lnTo>
                <a:lnTo>
                  <a:pt x="372835" y="2335913"/>
                </a:lnTo>
                <a:lnTo>
                  <a:pt x="367389" y="2331605"/>
                </a:lnTo>
                <a:lnTo>
                  <a:pt x="352639" y="2321402"/>
                </a:lnTo>
                <a:lnTo>
                  <a:pt x="334485" y="2308704"/>
                </a:lnTo>
                <a:lnTo>
                  <a:pt x="313154" y="2293739"/>
                </a:lnTo>
                <a:lnTo>
                  <a:pt x="289327" y="2276960"/>
                </a:lnTo>
                <a:lnTo>
                  <a:pt x="283654" y="2273106"/>
                </a:lnTo>
                <a:lnTo>
                  <a:pt x="278435" y="2269931"/>
                </a:lnTo>
                <a:lnTo>
                  <a:pt x="276166" y="2269024"/>
                </a:lnTo>
                <a:lnTo>
                  <a:pt x="274124" y="2268344"/>
                </a:lnTo>
                <a:lnTo>
                  <a:pt x="272081" y="2267664"/>
                </a:lnTo>
                <a:lnTo>
                  <a:pt x="270266" y="2266984"/>
                </a:lnTo>
                <a:lnTo>
                  <a:pt x="268450" y="2266984"/>
                </a:lnTo>
                <a:lnTo>
                  <a:pt x="266862" y="2266757"/>
                </a:lnTo>
                <a:lnTo>
                  <a:pt x="265274" y="2266984"/>
                </a:lnTo>
                <a:lnTo>
                  <a:pt x="264139" y="2267210"/>
                </a:lnTo>
                <a:lnTo>
                  <a:pt x="262777" y="2267891"/>
                </a:lnTo>
                <a:lnTo>
                  <a:pt x="261870" y="2268571"/>
                </a:lnTo>
                <a:lnTo>
                  <a:pt x="260962" y="2269251"/>
                </a:lnTo>
                <a:lnTo>
                  <a:pt x="259827" y="2270385"/>
                </a:lnTo>
                <a:lnTo>
                  <a:pt x="258466" y="2272425"/>
                </a:lnTo>
                <a:lnTo>
                  <a:pt x="257104" y="2274920"/>
                </a:lnTo>
                <a:lnTo>
                  <a:pt x="256197" y="2277867"/>
                </a:lnTo>
                <a:lnTo>
                  <a:pt x="255516" y="2281268"/>
                </a:lnTo>
                <a:lnTo>
                  <a:pt x="254608" y="2284669"/>
                </a:lnTo>
                <a:lnTo>
                  <a:pt x="254154" y="2288071"/>
                </a:lnTo>
                <a:lnTo>
                  <a:pt x="253700" y="2295100"/>
                </a:lnTo>
                <a:lnTo>
                  <a:pt x="253247" y="2302582"/>
                </a:lnTo>
                <a:lnTo>
                  <a:pt x="253247" y="2310518"/>
                </a:lnTo>
                <a:lnTo>
                  <a:pt x="253473" y="2318454"/>
                </a:lnTo>
                <a:lnTo>
                  <a:pt x="253927" y="2326390"/>
                </a:lnTo>
                <a:lnTo>
                  <a:pt x="254835" y="2338634"/>
                </a:lnTo>
                <a:lnTo>
                  <a:pt x="255516" y="2343623"/>
                </a:lnTo>
                <a:lnTo>
                  <a:pt x="231689" y="2343623"/>
                </a:lnTo>
                <a:lnTo>
                  <a:pt x="231235" y="2331605"/>
                </a:lnTo>
                <a:lnTo>
                  <a:pt x="230781" y="2317320"/>
                </a:lnTo>
                <a:lnTo>
                  <a:pt x="229873" y="2298728"/>
                </a:lnTo>
                <a:lnTo>
                  <a:pt x="229193" y="2289885"/>
                </a:lnTo>
                <a:lnTo>
                  <a:pt x="228285" y="2282629"/>
                </a:lnTo>
                <a:lnTo>
                  <a:pt x="227377" y="2276960"/>
                </a:lnTo>
                <a:lnTo>
                  <a:pt x="225789" y="2271518"/>
                </a:lnTo>
                <a:lnTo>
                  <a:pt x="224200" y="2265850"/>
                </a:lnTo>
                <a:lnTo>
                  <a:pt x="221931" y="2259048"/>
                </a:lnTo>
                <a:lnTo>
                  <a:pt x="218981" y="2250431"/>
                </a:lnTo>
                <a:lnTo>
                  <a:pt x="215123" y="2239321"/>
                </a:lnTo>
                <a:lnTo>
                  <a:pt x="214216" y="2236147"/>
                </a:lnTo>
                <a:lnTo>
                  <a:pt x="213762" y="2233199"/>
                </a:lnTo>
                <a:lnTo>
                  <a:pt x="213308" y="2229798"/>
                </a:lnTo>
                <a:lnTo>
                  <a:pt x="212627" y="2226850"/>
                </a:lnTo>
                <a:lnTo>
                  <a:pt x="212627" y="2223902"/>
                </a:lnTo>
                <a:lnTo>
                  <a:pt x="212627" y="2220955"/>
                </a:lnTo>
                <a:lnTo>
                  <a:pt x="213081" y="2218007"/>
                </a:lnTo>
                <a:lnTo>
                  <a:pt x="213308" y="2215286"/>
                </a:lnTo>
                <a:lnTo>
                  <a:pt x="214443" y="2209844"/>
                </a:lnTo>
                <a:lnTo>
                  <a:pt x="216031" y="2204403"/>
                </a:lnTo>
                <a:lnTo>
                  <a:pt x="217846" y="2199414"/>
                </a:lnTo>
                <a:lnTo>
                  <a:pt x="219889" y="2194653"/>
                </a:lnTo>
                <a:lnTo>
                  <a:pt x="222385" y="2190118"/>
                </a:lnTo>
                <a:lnTo>
                  <a:pt x="224881" y="2186263"/>
                </a:lnTo>
                <a:lnTo>
                  <a:pt x="227377" y="2182182"/>
                </a:lnTo>
                <a:lnTo>
                  <a:pt x="229873" y="2178781"/>
                </a:lnTo>
                <a:lnTo>
                  <a:pt x="234185" y="2173112"/>
                </a:lnTo>
                <a:lnTo>
                  <a:pt x="237135" y="2168804"/>
                </a:lnTo>
                <a:lnTo>
                  <a:pt x="239631" y="2165403"/>
                </a:lnTo>
                <a:lnTo>
                  <a:pt x="242354" y="2162229"/>
                </a:lnTo>
                <a:lnTo>
                  <a:pt x="248254" y="2154746"/>
                </a:lnTo>
                <a:lnTo>
                  <a:pt x="251658" y="2150438"/>
                </a:lnTo>
                <a:lnTo>
                  <a:pt x="254835" y="2145676"/>
                </a:lnTo>
                <a:lnTo>
                  <a:pt x="256423" y="2142729"/>
                </a:lnTo>
                <a:lnTo>
                  <a:pt x="257785" y="2139554"/>
                </a:lnTo>
                <a:lnTo>
                  <a:pt x="259374" y="2136380"/>
                </a:lnTo>
                <a:lnTo>
                  <a:pt x="260962" y="2132979"/>
                </a:lnTo>
                <a:lnTo>
                  <a:pt x="262097" y="2128897"/>
                </a:lnTo>
                <a:lnTo>
                  <a:pt x="263685" y="2123909"/>
                </a:lnTo>
                <a:lnTo>
                  <a:pt x="264593" y="2118241"/>
                </a:lnTo>
                <a:lnTo>
                  <a:pt x="265727" y="2111665"/>
                </a:lnTo>
                <a:lnTo>
                  <a:pt x="266862" y="2103956"/>
                </a:lnTo>
                <a:lnTo>
                  <a:pt x="267543" y="2095339"/>
                </a:lnTo>
                <a:lnTo>
                  <a:pt x="268224" y="2085816"/>
                </a:lnTo>
                <a:lnTo>
                  <a:pt x="269131" y="2075159"/>
                </a:lnTo>
                <a:lnTo>
                  <a:pt x="269585" y="2063595"/>
                </a:lnTo>
                <a:lnTo>
                  <a:pt x="269812" y="2050898"/>
                </a:lnTo>
                <a:lnTo>
                  <a:pt x="269812" y="2037067"/>
                </a:lnTo>
                <a:lnTo>
                  <a:pt x="269812" y="2022102"/>
                </a:lnTo>
                <a:lnTo>
                  <a:pt x="269585" y="2006230"/>
                </a:lnTo>
                <a:lnTo>
                  <a:pt x="269131" y="1988770"/>
                </a:lnTo>
                <a:lnTo>
                  <a:pt x="268224" y="1970404"/>
                </a:lnTo>
                <a:lnTo>
                  <a:pt x="267543" y="1950904"/>
                </a:lnTo>
                <a:lnTo>
                  <a:pt x="267089" y="1940701"/>
                </a:lnTo>
                <a:lnTo>
                  <a:pt x="266862" y="1930498"/>
                </a:lnTo>
                <a:lnTo>
                  <a:pt x="266862" y="1920521"/>
                </a:lnTo>
                <a:lnTo>
                  <a:pt x="266862" y="1910318"/>
                </a:lnTo>
                <a:lnTo>
                  <a:pt x="267316" y="1900114"/>
                </a:lnTo>
                <a:lnTo>
                  <a:pt x="267543" y="1890137"/>
                </a:lnTo>
                <a:lnTo>
                  <a:pt x="269131" y="1870638"/>
                </a:lnTo>
                <a:lnTo>
                  <a:pt x="270720" y="1851138"/>
                </a:lnTo>
                <a:lnTo>
                  <a:pt x="272762" y="1832545"/>
                </a:lnTo>
                <a:lnTo>
                  <a:pt x="275258" y="1814859"/>
                </a:lnTo>
                <a:lnTo>
                  <a:pt x="277754" y="1797853"/>
                </a:lnTo>
                <a:lnTo>
                  <a:pt x="280477" y="1781981"/>
                </a:lnTo>
                <a:lnTo>
                  <a:pt x="283200" y="1767696"/>
                </a:lnTo>
                <a:lnTo>
                  <a:pt x="285697" y="1754319"/>
                </a:lnTo>
                <a:lnTo>
                  <a:pt x="288420" y="1742528"/>
                </a:lnTo>
                <a:lnTo>
                  <a:pt x="292277" y="1724389"/>
                </a:lnTo>
                <a:lnTo>
                  <a:pt x="294774" y="1713958"/>
                </a:lnTo>
                <a:lnTo>
                  <a:pt x="300901" y="1686069"/>
                </a:lnTo>
                <a:lnTo>
                  <a:pt x="304077" y="1670651"/>
                </a:lnTo>
                <a:lnTo>
                  <a:pt x="287739" y="1656139"/>
                </a:lnTo>
                <a:lnTo>
                  <a:pt x="290235" y="1642308"/>
                </a:lnTo>
                <a:lnTo>
                  <a:pt x="292958" y="1625075"/>
                </a:lnTo>
                <a:lnTo>
                  <a:pt x="296589" y="1601948"/>
                </a:lnTo>
                <a:lnTo>
                  <a:pt x="297497" y="1594692"/>
                </a:lnTo>
                <a:lnTo>
                  <a:pt x="298631" y="1585169"/>
                </a:lnTo>
                <a:lnTo>
                  <a:pt x="299312" y="1574285"/>
                </a:lnTo>
                <a:lnTo>
                  <a:pt x="299766" y="1562041"/>
                </a:lnTo>
                <a:lnTo>
                  <a:pt x="300901" y="1534832"/>
                </a:lnTo>
                <a:lnTo>
                  <a:pt x="301581" y="1505809"/>
                </a:lnTo>
                <a:lnTo>
                  <a:pt x="301808" y="1477013"/>
                </a:lnTo>
                <a:lnTo>
                  <a:pt x="302035" y="1451391"/>
                </a:lnTo>
                <a:lnTo>
                  <a:pt x="302262" y="1416246"/>
                </a:lnTo>
                <a:lnTo>
                  <a:pt x="302035" y="1407403"/>
                </a:lnTo>
                <a:lnTo>
                  <a:pt x="301808" y="1399693"/>
                </a:lnTo>
                <a:lnTo>
                  <a:pt x="301581" y="1396065"/>
                </a:lnTo>
                <a:lnTo>
                  <a:pt x="301127" y="1392664"/>
                </a:lnTo>
                <a:lnTo>
                  <a:pt x="300674" y="1389490"/>
                </a:lnTo>
                <a:lnTo>
                  <a:pt x="299539" y="1386316"/>
                </a:lnTo>
                <a:lnTo>
                  <a:pt x="298631" y="1383368"/>
                </a:lnTo>
                <a:lnTo>
                  <a:pt x="297270" y="1380193"/>
                </a:lnTo>
                <a:lnTo>
                  <a:pt x="295681" y="1377246"/>
                </a:lnTo>
                <a:lnTo>
                  <a:pt x="293639" y="1373845"/>
                </a:lnTo>
                <a:lnTo>
                  <a:pt x="291370" y="1370897"/>
                </a:lnTo>
                <a:lnTo>
                  <a:pt x="288647" y="1367496"/>
                </a:lnTo>
                <a:lnTo>
                  <a:pt x="285697" y="1364095"/>
                </a:lnTo>
                <a:lnTo>
                  <a:pt x="282293" y="1360467"/>
                </a:lnTo>
                <a:lnTo>
                  <a:pt x="278208" y="1356159"/>
                </a:lnTo>
                <a:lnTo>
                  <a:pt x="274124" y="1350944"/>
                </a:lnTo>
                <a:lnTo>
                  <a:pt x="269585" y="1344822"/>
                </a:lnTo>
                <a:lnTo>
                  <a:pt x="265047" y="1338019"/>
                </a:lnTo>
                <a:lnTo>
                  <a:pt x="260281" y="1330537"/>
                </a:lnTo>
                <a:lnTo>
                  <a:pt x="255743" y="1322374"/>
                </a:lnTo>
                <a:lnTo>
                  <a:pt x="250977" y="1313758"/>
                </a:lnTo>
                <a:lnTo>
                  <a:pt x="246212" y="1304688"/>
                </a:lnTo>
                <a:lnTo>
                  <a:pt x="241673" y="1295619"/>
                </a:lnTo>
                <a:lnTo>
                  <a:pt x="237362" y="1286095"/>
                </a:lnTo>
                <a:lnTo>
                  <a:pt x="233277" y="1276572"/>
                </a:lnTo>
                <a:lnTo>
                  <a:pt x="229647" y="1267049"/>
                </a:lnTo>
                <a:lnTo>
                  <a:pt x="226243" y="1257299"/>
                </a:lnTo>
                <a:lnTo>
                  <a:pt x="223066" y="1248229"/>
                </a:lnTo>
                <a:lnTo>
                  <a:pt x="221023" y="1238933"/>
                </a:lnTo>
                <a:lnTo>
                  <a:pt x="218981" y="1230317"/>
                </a:lnTo>
                <a:lnTo>
                  <a:pt x="217620" y="1223514"/>
                </a:lnTo>
                <a:lnTo>
                  <a:pt x="216712" y="1216712"/>
                </a:lnTo>
                <a:lnTo>
                  <a:pt x="215804" y="1210137"/>
                </a:lnTo>
                <a:lnTo>
                  <a:pt x="215123" y="1203334"/>
                </a:lnTo>
                <a:lnTo>
                  <a:pt x="214670" y="1196986"/>
                </a:lnTo>
                <a:lnTo>
                  <a:pt x="214443" y="1190410"/>
                </a:lnTo>
                <a:lnTo>
                  <a:pt x="214443" y="1184288"/>
                </a:lnTo>
                <a:lnTo>
                  <a:pt x="214443" y="1177939"/>
                </a:lnTo>
                <a:lnTo>
                  <a:pt x="214896" y="1166149"/>
                </a:lnTo>
                <a:lnTo>
                  <a:pt x="215804" y="1154811"/>
                </a:lnTo>
                <a:lnTo>
                  <a:pt x="217166" y="1143928"/>
                </a:lnTo>
                <a:lnTo>
                  <a:pt x="218754" y="1133724"/>
                </a:lnTo>
                <a:lnTo>
                  <a:pt x="220570" y="1124201"/>
                </a:lnTo>
                <a:lnTo>
                  <a:pt x="222612" y="1115585"/>
                </a:lnTo>
                <a:lnTo>
                  <a:pt x="224881" y="1107649"/>
                </a:lnTo>
                <a:lnTo>
                  <a:pt x="226923" y="1100393"/>
                </a:lnTo>
                <a:lnTo>
                  <a:pt x="230554" y="1088603"/>
                </a:lnTo>
                <a:lnTo>
                  <a:pt x="233504" y="1080440"/>
                </a:lnTo>
                <a:lnTo>
                  <a:pt x="235773" y="1074091"/>
                </a:lnTo>
                <a:lnTo>
                  <a:pt x="238043" y="1068196"/>
                </a:lnTo>
                <a:lnTo>
                  <a:pt x="242808" y="1057312"/>
                </a:lnTo>
                <a:lnTo>
                  <a:pt x="246439" y="1049376"/>
                </a:lnTo>
                <a:lnTo>
                  <a:pt x="248254" y="1046429"/>
                </a:lnTo>
                <a:lnTo>
                  <a:pt x="240085" y="1035318"/>
                </a:lnTo>
                <a:lnTo>
                  <a:pt x="233504" y="1025568"/>
                </a:lnTo>
                <a:lnTo>
                  <a:pt x="228058" y="1017405"/>
                </a:lnTo>
                <a:lnTo>
                  <a:pt x="226243" y="1014231"/>
                </a:lnTo>
                <a:lnTo>
                  <a:pt x="224200" y="1011964"/>
                </a:lnTo>
                <a:lnTo>
                  <a:pt x="222385" y="1010376"/>
                </a:lnTo>
                <a:lnTo>
                  <a:pt x="221477" y="1009923"/>
                </a:lnTo>
                <a:lnTo>
                  <a:pt x="220343" y="1009470"/>
                </a:lnTo>
                <a:lnTo>
                  <a:pt x="219435" y="1009470"/>
                </a:lnTo>
                <a:lnTo>
                  <a:pt x="218527" y="1009470"/>
                </a:lnTo>
                <a:lnTo>
                  <a:pt x="217393" y="1009696"/>
                </a:lnTo>
                <a:lnTo>
                  <a:pt x="216485" y="1010150"/>
                </a:lnTo>
                <a:lnTo>
                  <a:pt x="214216" y="1011510"/>
                </a:lnTo>
                <a:lnTo>
                  <a:pt x="211493" y="1013551"/>
                </a:lnTo>
                <a:lnTo>
                  <a:pt x="209904" y="1014911"/>
                </a:lnTo>
                <a:lnTo>
                  <a:pt x="208089" y="1016045"/>
                </a:lnTo>
                <a:lnTo>
                  <a:pt x="203323" y="1018766"/>
                </a:lnTo>
                <a:lnTo>
                  <a:pt x="197650" y="1021487"/>
                </a:lnTo>
                <a:lnTo>
                  <a:pt x="191296" y="1024208"/>
                </a:lnTo>
                <a:lnTo>
                  <a:pt x="178816" y="1030103"/>
                </a:lnTo>
                <a:lnTo>
                  <a:pt x="173369" y="1032824"/>
                </a:lnTo>
                <a:lnTo>
                  <a:pt x="168604" y="1035545"/>
                </a:lnTo>
                <a:lnTo>
                  <a:pt x="166335" y="1036679"/>
                </a:lnTo>
                <a:lnTo>
                  <a:pt x="164292" y="1037132"/>
                </a:lnTo>
                <a:lnTo>
                  <a:pt x="162704" y="1037132"/>
                </a:lnTo>
                <a:lnTo>
                  <a:pt x="160662" y="1036905"/>
                </a:lnTo>
                <a:lnTo>
                  <a:pt x="158619" y="1036225"/>
                </a:lnTo>
                <a:lnTo>
                  <a:pt x="156804" y="1035318"/>
                </a:lnTo>
                <a:lnTo>
                  <a:pt x="155216" y="1033958"/>
                </a:lnTo>
                <a:lnTo>
                  <a:pt x="153400" y="1032144"/>
                </a:lnTo>
                <a:lnTo>
                  <a:pt x="151812" y="1030557"/>
                </a:lnTo>
                <a:lnTo>
                  <a:pt x="149996" y="1028516"/>
                </a:lnTo>
                <a:lnTo>
                  <a:pt x="147046" y="1024208"/>
                </a:lnTo>
                <a:lnTo>
                  <a:pt x="141146" y="1015365"/>
                </a:lnTo>
                <a:lnTo>
                  <a:pt x="134339" y="1004255"/>
                </a:lnTo>
                <a:lnTo>
                  <a:pt x="120723" y="981353"/>
                </a:lnTo>
                <a:lnTo>
                  <a:pt x="81919" y="916959"/>
                </a:lnTo>
                <a:lnTo>
                  <a:pt x="61496" y="882720"/>
                </a:lnTo>
                <a:lnTo>
                  <a:pt x="43115" y="852337"/>
                </a:lnTo>
                <a:lnTo>
                  <a:pt x="28819" y="829663"/>
                </a:lnTo>
                <a:lnTo>
                  <a:pt x="24281" y="822407"/>
                </a:lnTo>
                <a:lnTo>
                  <a:pt x="21557" y="818779"/>
                </a:lnTo>
                <a:lnTo>
                  <a:pt x="18154" y="814698"/>
                </a:lnTo>
                <a:lnTo>
                  <a:pt x="15204" y="810843"/>
                </a:lnTo>
                <a:lnTo>
                  <a:pt x="12254" y="806535"/>
                </a:lnTo>
                <a:lnTo>
                  <a:pt x="9531" y="802454"/>
                </a:lnTo>
                <a:lnTo>
                  <a:pt x="7261" y="797919"/>
                </a:lnTo>
                <a:lnTo>
                  <a:pt x="4765" y="793157"/>
                </a:lnTo>
                <a:lnTo>
                  <a:pt x="2950" y="788849"/>
                </a:lnTo>
                <a:lnTo>
                  <a:pt x="681" y="783861"/>
                </a:lnTo>
                <a:lnTo>
                  <a:pt x="454" y="782500"/>
                </a:lnTo>
                <a:lnTo>
                  <a:pt x="0" y="781140"/>
                </a:lnTo>
                <a:lnTo>
                  <a:pt x="0" y="777059"/>
                </a:lnTo>
                <a:lnTo>
                  <a:pt x="0" y="777058"/>
                </a:lnTo>
                <a:lnTo>
                  <a:pt x="454" y="772297"/>
                </a:lnTo>
                <a:lnTo>
                  <a:pt x="1361" y="767082"/>
                </a:lnTo>
                <a:lnTo>
                  <a:pt x="2950" y="760960"/>
                </a:lnTo>
                <a:lnTo>
                  <a:pt x="4311" y="754611"/>
                </a:lnTo>
                <a:lnTo>
                  <a:pt x="6354" y="747582"/>
                </a:lnTo>
                <a:lnTo>
                  <a:pt x="8850" y="740099"/>
                </a:lnTo>
                <a:lnTo>
                  <a:pt x="13842" y="725134"/>
                </a:lnTo>
                <a:lnTo>
                  <a:pt x="19288" y="709716"/>
                </a:lnTo>
                <a:lnTo>
                  <a:pt x="29046" y="681826"/>
                </a:lnTo>
                <a:lnTo>
                  <a:pt x="31542" y="675931"/>
                </a:lnTo>
                <a:lnTo>
                  <a:pt x="34265" y="670036"/>
                </a:lnTo>
                <a:lnTo>
                  <a:pt x="37215" y="664367"/>
                </a:lnTo>
                <a:lnTo>
                  <a:pt x="40846" y="658926"/>
                </a:lnTo>
                <a:lnTo>
                  <a:pt x="44250" y="653484"/>
                </a:lnTo>
                <a:lnTo>
                  <a:pt x="47654" y="647815"/>
                </a:lnTo>
                <a:lnTo>
                  <a:pt x="54688" y="638292"/>
                </a:lnTo>
                <a:lnTo>
                  <a:pt x="61042" y="629222"/>
                </a:lnTo>
                <a:lnTo>
                  <a:pt x="66488" y="621286"/>
                </a:lnTo>
                <a:lnTo>
                  <a:pt x="68758" y="617885"/>
                </a:lnTo>
                <a:lnTo>
                  <a:pt x="70346" y="614938"/>
                </a:lnTo>
                <a:lnTo>
                  <a:pt x="71254" y="612217"/>
                </a:lnTo>
                <a:lnTo>
                  <a:pt x="71481" y="611083"/>
                </a:lnTo>
                <a:lnTo>
                  <a:pt x="71481" y="609722"/>
                </a:lnTo>
                <a:lnTo>
                  <a:pt x="71708" y="607682"/>
                </a:lnTo>
                <a:lnTo>
                  <a:pt x="72388" y="605188"/>
                </a:lnTo>
                <a:lnTo>
                  <a:pt x="73069" y="603147"/>
                </a:lnTo>
                <a:lnTo>
                  <a:pt x="73977" y="600653"/>
                </a:lnTo>
                <a:lnTo>
                  <a:pt x="75111" y="597932"/>
                </a:lnTo>
                <a:lnTo>
                  <a:pt x="76473" y="595211"/>
                </a:lnTo>
                <a:lnTo>
                  <a:pt x="80104" y="589542"/>
                </a:lnTo>
                <a:lnTo>
                  <a:pt x="84188" y="583647"/>
                </a:lnTo>
                <a:lnTo>
                  <a:pt x="89181" y="577298"/>
                </a:lnTo>
                <a:lnTo>
                  <a:pt x="100073" y="563467"/>
                </a:lnTo>
                <a:lnTo>
                  <a:pt x="110058" y="551223"/>
                </a:lnTo>
                <a:lnTo>
                  <a:pt x="113915" y="546008"/>
                </a:lnTo>
                <a:lnTo>
                  <a:pt x="115958" y="543287"/>
                </a:lnTo>
                <a:lnTo>
                  <a:pt x="117773" y="540112"/>
                </a:lnTo>
                <a:lnTo>
                  <a:pt x="119362" y="536938"/>
                </a:lnTo>
                <a:lnTo>
                  <a:pt x="121177" y="533083"/>
                </a:lnTo>
                <a:lnTo>
                  <a:pt x="122992" y="529002"/>
                </a:lnTo>
                <a:lnTo>
                  <a:pt x="124581" y="524240"/>
                </a:lnTo>
                <a:lnTo>
                  <a:pt x="126396" y="518799"/>
                </a:lnTo>
                <a:lnTo>
                  <a:pt x="128212" y="512450"/>
                </a:lnTo>
                <a:lnTo>
                  <a:pt x="132296" y="497712"/>
                </a:lnTo>
                <a:lnTo>
                  <a:pt x="133658" y="493404"/>
                </a:lnTo>
                <a:lnTo>
                  <a:pt x="134792" y="489322"/>
                </a:lnTo>
                <a:lnTo>
                  <a:pt x="136608" y="484787"/>
                </a:lnTo>
                <a:lnTo>
                  <a:pt x="138196" y="480479"/>
                </a:lnTo>
                <a:lnTo>
                  <a:pt x="140239" y="476398"/>
                </a:lnTo>
                <a:lnTo>
                  <a:pt x="142508" y="471863"/>
                </a:lnTo>
                <a:lnTo>
                  <a:pt x="147273" y="463473"/>
                </a:lnTo>
                <a:lnTo>
                  <a:pt x="152492" y="455084"/>
                </a:lnTo>
                <a:lnTo>
                  <a:pt x="157939" y="446921"/>
                </a:lnTo>
                <a:lnTo>
                  <a:pt x="163839" y="439212"/>
                </a:lnTo>
                <a:lnTo>
                  <a:pt x="169512" y="431730"/>
                </a:lnTo>
                <a:lnTo>
                  <a:pt x="175412" y="424474"/>
                </a:lnTo>
                <a:lnTo>
                  <a:pt x="181539" y="418125"/>
                </a:lnTo>
                <a:lnTo>
                  <a:pt x="186985" y="412456"/>
                </a:lnTo>
                <a:lnTo>
                  <a:pt x="192204" y="407241"/>
                </a:lnTo>
                <a:lnTo>
                  <a:pt x="196969" y="402706"/>
                </a:lnTo>
                <a:lnTo>
                  <a:pt x="201054" y="399079"/>
                </a:lnTo>
                <a:lnTo>
                  <a:pt x="204458" y="396131"/>
                </a:lnTo>
                <a:lnTo>
                  <a:pt x="207181" y="394771"/>
                </a:lnTo>
                <a:lnTo>
                  <a:pt x="211493" y="392503"/>
                </a:lnTo>
                <a:lnTo>
                  <a:pt x="215577" y="390689"/>
                </a:lnTo>
                <a:lnTo>
                  <a:pt x="221931" y="388422"/>
                </a:lnTo>
                <a:lnTo>
                  <a:pt x="224427" y="387061"/>
                </a:lnTo>
                <a:lnTo>
                  <a:pt x="225335" y="386381"/>
                </a:lnTo>
                <a:lnTo>
                  <a:pt x="226243" y="385474"/>
                </a:lnTo>
                <a:lnTo>
                  <a:pt x="226923" y="384794"/>
                </a:lnTo>
                <a:lnTo>
                  <a:pt x="227377" y="383887"/>
                </a:lnTo>
                <a:lnTo>
                  <a:pt x="227604" y="382753"/>
                </a:lnTo>
                <a:lnTo>
                  <a:pt x="227831" y="381846"/>
                </a:lnTo>
                <a:lnTo>
                  <a:pt x="228058" y="376404"/>
                </a:lnTo>
                <a:lnTo>
                  <a:pt x="228285" y="370736"/>
                </a:lnTo>
                <a:lnTo>
                  <a:pt x="228966" y="364614"/>
                </a:lnTo>
                <a:lnTo>
                  <a:pt x="229193" y="358492"/>
                </a:lnTo>
                <a:lnTo>
                  <a:pt x="229420" y="357131"/>
                </a:lnTo>
                <a:lnTo>
                  <a:pt x="229873" y="355998"/>
                </a:lnTo>
                <a:lnTo>
                  <a:pt x="230554" y="355091"/>
                </a:lnTo>
                <a:lnTo>
                  <a:pt x="231689" y="354410"/>
                </a:lnTo>
                <a:lnTo>
                  <a:pt x="232823" y="353730"/>
                </a:lnTo>
                <a:lnTo>
                  <a:pt x="234639" y="353277"/>
                </a:lnTo>
                <a:lnTo>
                  <a:pt x="238043" y="353050"/>
                </a:lnTo>
                <a:lnTo>
                  <a:pt x="241673" y="352823"/>
                </a:lnTo>
                <a:lnTo>
                  <a:pt x="245985" y="353050"/>
                </a:lnTo>
                <a:lnTo>
                  <a:pt x="253473" y="353277"/>
                </a:lnTo>
                <a:lnTo>
                  <a:pt x="256650" y="353503"/>
                </a:lnTo>
                <a:lnTo>
                  <a:pt x="259374" y="354184"/>
                </a:lnTo>
                <a:lnTo>
                  <a:pt x="263458" y="354864"/>
                </a:lnTo>
                <a:lnTo>
                  <a:pt x="264820" y="355091"/>
                </a:lnTo>
                <a:lnTo>
                  <a:pt x="265274" y="354864"/>
                </a:lnTo>
                <a:lnTo>
                  <a:pt x="265727" y="354410"/>
                </a:lnTo>
                <a:lnTo>
                  <a:pt x="266181" y="353730"/>
                </a:lnTo>
                <a:lnTo>
                  <a:pt x="266408" y="353050"/>
                </a:lnTo>
                <a:lnTo>
                  <a:pt x="266635" y="350782"/>
                </a:lnTo>
                <a:lnTo>
                  <a:pt x="266635" y="347835"/>
                </a:lnTo>
                <a:lnTo>
                  <a:pt x="266181" y="344887"/>
                </a:lnTo>
                <a:lnTo>
                  <a:pt x="265500" y="341940"/>
                </a:lnTo>
                <a:lnTo>
                  <a:pt x="264593" y="339219"/>
                </a:lnTo>
                <a:lnTo>
                  <a:pt x="263685" y="336724"/>
                </a:lnTo>
                <a:lnTo>
                  <a:pt x="262097" y="334457"/>
                </a:lnTo>
                <a:lnTo>
                  <a:pt x="260508" y="332870"/>
                </a:lnTo>
                <a:lnTo>
                  <a:pt x="259600" y="331963"/>
                </a:lnTo>
                <a:lnTo>
                  <a:pt x="258693" y="331509"/>
                </a:lnTo>
                <a:lnTo>
                  <a:pt x="256650" y="330829"/>
                </a:lnTo>
                <a:lnTo>
                  <a:pt x="254381" y="330149"/>
                </a:lnTo>
                <a:lnTo>
                  <a:pt x="252112" y="329242"/>
                </a:lnTo>
                <a:lnTo>
                  <a:pt x="249843" y="328562"/>
                </a:lnTo>
                <a:lnTo>
                  <a:pt x="248027" y="327201"/>
                </a:lnTo>
                <a:lnTo>
                  <a:pt x="246893" y="326521"/>
                </a:lnTo>
                <a:lnTo>
                  <a:pt x="245985" y="325841"/>
                </a:lnTo>
                <a:lnTo>
                  <a:pt x="245304" y="324480"/>
                </a:lnTo>
                <a:lnTo>
                  <a:pt x="244397" y="323347"/>
                </a:lnTo>
                <a:lnTo>
                  <a:pt x="243716" y="321533"/>
                </a:lnTo>
                <a:lnTo>
                  <a:pt x="243262" y="319945"/>
                </a:lnTo>
                <a:lnTo>
                  <a:pt x="241900" y="316318"/>
                </a:lnTo>
                <a:lnTo>
                  <a:pt x="241220" y="314730"/>
                </a:lnTo>
                <a:lnTo>
                  <a:pt x="240539" y="313143"/>
                </a:lnTo>
                <a:lnTo>
                  <a:pt x="239631" y="311783"/>
                </a:lnTo>
                <a:lnTo>
                  <a:pt x="238497" y="310422"/>
                </a:lnTo>
                <a:lnTo>
                  <a:pt x="237362" y="309289"/>
                </a:lnTo>
                <a:lnTo>
                  <a:pt x="235773" y="308155"/>
                </a:lnTo>
                <a:lnTo>
                  <a:pt x="234412" y="307248"/>
                </a:lnTo>
                <a:lnTo>
                  <a:pt x="232597" y="306568"/>
                </a:lnTo>
                <a:lnTo>
                  <a:pt x="230781" y="305661"/>
                </a:lnTo>
                <a:lnTo>
                  <a:pt x="228966" y="305207"/>
                </a:lnTo>
                <a:lnTo>
                  <a:pt x="226696" y="304754"/>
                </a:lnTo>
                <a:lnTo>
                  <a:pt x="224200" y="304527"/>
                </a:lnTo>
                <a:lnTo>
                  <a:pt x="218754" y="304300"/>
                </a:lnTo>
                <a:lnTo>
                  <a:pt x="216031" y="304300"/>
                </a:lnTo>
                <a:lnTo>
                  <a:pt x="213535" y="304074"/>
                </a:lnTo>
                <a:lnTo>
                  <a:pt x="211266" y="303167"/>
                </a:lnTo>
                <a:lnTo>
                  <a:pt x="209223" y="302486"/>
                </a:lnTo>
                <a:lnTo>
                  <a:pt x="207181" y="301806"/>
                </a:lnTo>
                <a:lnTo>
                  <a:pt x="205593" y="300446"/>
                </a:lnTo>
                <a:lnTo>
                  <a:pt x="204004" y="299085"/>
                </a:lnTo>
                <a:lnTo>
                  <a:pt x="202416" y="297498"/>
                </a:lnTo>
                <a:lnTo>
                  <a:pt x="199239" y="293870"/>
                </a:lnTo>
                <a:lnTo>
                  <a:pt x="195835" y="289109"/>
                </a:lnTo>
                <a:lnTo>
                  <a:pt x="192204" y="283667"/>
                </a:lnTo>
                <a:lnTo>
                  <a:pt x="187666" y="277318"/>
                </a:lnTo>
                <a:lnTo>
                  <a:pt x="185396" y="273690"/>
                </a:lnTo>
                <a:lnTo>
                  <a:pt x="183354" y="269609"/>
                </a:lnTo>
                <a:lnTo>
                  <a:pt x="181766" y="265074"/>
                </a:lnTo>
                <a:lnTo>
                  <a:pt x="180177" y="260312"/>
                </a:lnTo>
                <a:lnTo>
                  <a:pt x="179043" y="255097"/>
                </a:lnTo>
                <a:lnTo>
                  <a:pt x="177908" y="249882"/>
                </a:lnTo>
                <a:lnTo>
                  <a:pt x="177000" y="244667"/>
                </a:lnTo>
                <a:lnTo>
                  <a:pt x="176546" y="239225"/>
                </a:lnTo>
                <a:lnTo>
                  <a:pt x="175412" y="228795"/>
                </a:lnTo>
                <a:lnTo>
                  <a:pt x="174958" y="219272"/>
                </a:lnTo>
                <a:lnTo>
                  <a:pt x="174958" y="211336"/>
                </a:lnTo>
                <a:lnTo>
                  <a:pt x="174958" y="204987"/>
                </a:lnTo>
                <a:lnTo>
                  <a:pt x="174958" y="200906"/>
                </a:lnTo>
                <a:lnTo>
                  <a:pt x="175866" y="197051"/>
                </a:lnTo>
                <a:lnTo>
                  <a:pt x="176546" y="194103"/>
                </a:lnTo>
                <a:lnTo>
                  <a:pt x="177227" y="191609"/>
                </a:lnTo>
                <a:lnTo>
                  <a:pt x="177681" y="189795"/>
                </a:lnTo>
                <a:lnTo>
                  <a:pt x="178362" y="187528"/>
                </a:lnTo>
                <a:lnTo>
                  <a:pt x="177908" y="185487"/>
                </a:lnTo>
                <a:lnTo>
                  <a:pt x="177454" y="182993"/>
                </a:lnTo>
                <a:lnTo>
                  <a:pt x="175866" y="178231"/>
                </a:lnTo>
                <a:lnTo>
                  <a:pt x="174958" y="175964"/>
                </a:lnTo>
                <a:lnTo>
                  <a:pt x="174504" y="174377"/>
                </a:lnTo>
                <a:lnTo>
                  <a:pt x="174277" y="172563"/>
                </a:lnTo>
                <a:lnTo>
                  <a:pt x="174277" y="171429"/>
                </a:lnTo>
                <a:lnTo>
                  <a:pt x="174504" y="170749"/>
                </a:lnTo>
                <a:lnTo>
                  <a:pt x="174958" y="170522"/>
                </a:lnTo>
                <a:lnTo>
                  <a:pt x="175412" y="170295"/>
                </a:lnTo>
                <a:lnTo>
                  <a:pt x="176319" y="170295"/>
                </a:lnTo>
                <a:lnTo>
                  <a:pt x="177000" y="170069"/>
                </a:lnTo>
                <a:lnTo>
                  <a:pt x="177454" y="169842"/>
                </a:lnTo>
                <a:lnTo>
                  <a:pt x="178362" y="169388"/>
                </a:lnTo>
                <a:lnTo>
                  <a:pt x="179043" y="168708"/>
                </a:lnTo>
                <a:lnTo>
                  <a:pt x="180177" y="166441"/>
                </a:lnTo>
                <a:lnTo>
                  <a:pt x="181312" y="163947"/>
                </a:lnTo>
                <a:lnTo>
                  <a:pt x="183808" y="157144"/>
                </a:lnTo>
                <a:lnTo>
                  <a:pt x="186531" y="149889"/>
                </a:lnTo>
                <a:lnTo>
                  <a:pt x="187893" y="145580"/>
                </a:lnTo>
                <a:lnTo>
                  <a:pt x="189027" y="141046"/>
                </a:lnTo>
                <a:lnTo>
                  <a:pt x="189935" y="136284"/>
                </a:lnTo>
                <a:lnTo>
                  <a:pt x="190389" y="131749"/>
                </a:lnTo>
                <a:lnTo>
                  <a:pt x="190616" y="126761"/>
                </a:lnTo>
                <a:lnTo>
                  <a:pt x="190162" y="121999"/>
                </a:lnTo>
                <a:lnTo>
                  <a:pt x="189935" y="119732"/>
                </a:lnTo>
                <a:lnTo>
                  <a:pt x="189481" y="117464"/>
                </a:lnTo>
                <a:lnTo>
                  <a:pt x="188573" y="115650"/>
                </a:lnTo>
                <a:lnTo>
                  <a:pt x="187666" y="113610"/>
                </a:lnTo>
                <a:lnTo>
                  <a:pt x="186985" y="111569"/>
                </a:lnTo>
                <a:lnTo>
                  <a:pt x="186758" y="109755"/>
                </a:lnTo>
                <a:lnTo>
                  <a:pt x="186985" y="108395"/>
                </a:lnTo>
                <a:lnTo>
                  <a:pt x="187439" y="106807"/>
                </a:lnTo>
                <a:lnTo>
                  <a:pt x="188346" y="105674"/>
                </a:lnTo>
                <a:lnTo>
                  <a:pt x="189481" y="104540"/>
                </a:lnTo>
                <a:lnTo>
                  <a:pt x="190843" y="103406"/>
                </a:lnTo>
                <a:lnTo>
                  <a:pt x="192885" y="102726"/>
                </a:lnTo>
                <a:lnTo>
                  <a:pt x="194927" y="101819"/>
                </a:lnTo>
                <a:lnTo>
                  <a:pt x="196969" y="101139"/>
                </a:lnTo>
                <a:lnTo>
                  <a:pt x="201735" y="100232"/>
                </a:lnTo>
                <a:lnTo>
                  <a:pt x="206954" y="99778"/>
                </a:lnTo>
                <a:lnTo>
                  <a:pt x="212400" y="99552"/>
                </a:lnTo>
                <a:lnTo>
                  <a:pt x="214896" y="99098"/>
                </a:lnTo>
                <a:lnTo>
                  <a:pt x="217166" y="98872"/>
                </a:lnTo>
                <a:lnTo>
                  <a:pt x="219435" y="98645"/>
                </a:lnTo>
                <a:lnTo>
                  <a:pt x="221477" y="97965"/>
                </a:lnTo>
                <a:lnTo>
                  <a:pt x="223293" y="97284"/>
                </a:lnTo>
                <a:lnTo>
                  <a:pt x="225108" y="96151"/>
                </a:lnTo>
                <a:lnTo>
                  <a:pt x="226696" y="95244"/>
                </a:lnTo>
                <a:lnTo>
                  <a:pt x="228285" y="93883"/>
                </a:lnTo>
                <a:lnTo>
                  <a:pt x="231689" y="90936"/>
                </a:lnTo>
                <a:lnTo>
                  <a:pt x="235093" y="87534"/>
                </a:lnTo>
                <a:lnTo>
                  <a:pt x="238723" y="83226"/>
                </a:lnTo>
                <a:lnTo>
                  <a:pt x="243262" y="78918"/>
                </a:lnTo>
                <a:lnTo>
                  <a:pt x="244397" y="77558"/>
                </a:lnTo>
                <a:lnTo>
                  <a:pt x="246212" y="76424"/>
                </a:lnTo>
                <a:lnTo>
                  <a:pt x="248254" y="75290"/>
                </a:lnTo>
                <a:lnTo>
                  <a:pt x="250297" y="74157"/>
                </a:lnTo>
                <a:lnTo>
                  <a:pt x="255516" y="72116"/>
                </a:lnTo>
                <a:lnTo>
                  <a:pt x="261416" y="70075"/>
                </a:lnTo>
                <a:lnTo>
                  <a:pt x="267770" y="68488"/>
                </a:lnTo>
                <a:lnTo>
                  <a:pt x="275031" y="66674"/>
                </a:lnTo>
                <a:lnTo>
                  <a:pt x="282747" y="65314"/>
                </a:lnTo>
                <a:lnTo>
                  <a:pt x="290689" y="63726"/>
                </a:lnTo>
                <a:lnTo>
                  <a:pt x="298858" y="62593"/>
                </a:lnTo>
                <a:lnTo>
                  <a:pt x="307254" y="61459"/>
                </a:lnTo>
                <a:lnTo>
                  <a:pt x="315424" y="60552"/>
                </a:lnTo>
                <a:lnTo>
                  <a:pt x="323593" y="59872"/>
                </a:lnTo>
                <a:lnTo>
                  <a:pt x="331308" y="59192"/>
                </a:lnTo>
                <a:lnTo>
                  <a:pt x="338797" y="58965"/>
                </a:lnTo>
                <a:lnTo>
                  <a:pt x="345831" y="58738"/>
                </a:lnTo>
                <a:close/>
                <a:moveTo>
                  <a:pt x="1163289" y="0"/>
                </a:moveTo>
                <a:lnTo>
                  <a:pt x="1165102" y="227"/>
                </a:lnTo>
                <a:lnTo>
                  <a:pt x="1166915" y="454"/>
                </a:lnTo>
                <a:lnTo>
                  <a:pt x="1170767" y="1815"/>
                </a:lnTo>
                <a:lnTo>
                  <a:pt x="1172806" y="2269"/>
                </a:lnTo>
                <a:lnTo>
                  <a:pt x="1175072" y="2722"/>
                </a:lnTo>
                <a:lnTo>
                  <a:pt x="1177337" y="2949"/>
                </a:lnTo>
                <a:lnTo>
                  <a:pt x="1179830" y="2722"/>
                </a:lnTo>
                <a:lnTo>
                  <a:pt x="1182549" y="2495"/>
                </a:lnTo>
                <a:lnTo>
                  <a:pt x="1185721" y="2722"/>
                </a:lnTo>
                <a:lnTo>
                  <a:pt x="1189346" y="3176"/>
                </a:lnTo>
                <a:lnTo>
                  <a:pt x="1193651" y="3856"/>
                </a:lnTo>
                <a:lnTo>
                  <a:pt x="1202035" y="5898"/>
                </a:lnTo>
                <a:lnTo>
                  <a:pt x="1210191" y="8167"/>
                </a:lnTo>
                <a:lnTo>
                  <a:pt x="1212231" y="8847"/>
                </a:lnTo>
                <a:lnTo>
                  <a:pt x="1214496" y="10435"/>
                </a:lnTo>
                <a:lnTo>
                  <a:pt x="1216762" y="12477"/>
                </a:lnTo>
                <a:lnTo>
                  <a:pt x="1219028" y="15199"/>
                </a:lnTo>
                <a:lnTo>
                  <a:pt x="1221520" y="17921"/>
                </a:lnTo>
                <a:lnTo>
                  <a:pt x="1224239" y="21324"/>
                </a:lnTo>
                <a:lnTo>
                  <a:pt x="1229677" y="28583"/>
                </a:lnTo>
                <a:lnTo>
                  <a:pt x="1234889" y="36296"/>
                </a:lnTo>
                <a:lnTo>
                  <a:pt x="1239647" y="44009"/>
                </a:lnTo>
                <a:lnTo>
                  <a:pt x="1243952" y="51042"/>
                </a:lnTo>
                <a:lnTo>
                  <a:pt x="1246897" y="56713"/>
                </a:lnTo>
                <a:lnTo>
                  <a:pt x="1249616" y="61930"/>
                </a:lnTo>
                <a:lnTo>
                  <a:pt x="1251882" y="66921"/>
                </a:lnTo>
                <a:lnTo>
                  <a:pt x="1256187" y="77129"/>
                </a:lnTo>
                <a:lnTo>
                  <a:pt x="1259812" y="86657"/>
                </a:lnTo>
                <a:lnTo>
                  <a:pt x="1262531" y="95051"/>
                </a:lnTo>
                <a:lnTo>
                  <a:pt x="1263211" y="99815"/>
                </a:lnTo>
                <a:lnTo>
                  <a:pt x="1263891" y="105713"/>
                </a:lnTo>
                <a:lnTo>
                  <a:pt x="1264117" y="112972"/>
                </a:lnTo>
                <a:lnTo>
                  <a:pt x="1264570" y="120231"/>
                </a:lnTo>
                <a:lnTo>
                  <a:pt x="1264117" y="127717"/>
                </a:lnTo>
                <a:lnTo>
                  <a:pt x="1263891" y="134523"/>
                </a:lnTo>
                <a:lnTo>
                  <a:pt x="1263211" y="139967"/>
                </a:lnTo>
                <a:lnTo>
                  <a:pt x="1262984" y="142009"/>
                </a:lnTo>
                <a:lnTo>
                  <a:pt x="1262531" y="143597"/>
                </a:lnTo>
                <a:lnTo>
                  <a:pt x="1261172" y="147000"/>
                </a:lnTo>
                <a:lnTo>
                  <a:pt x="1259812" y="151990"/>
                </a:lnTo>
                <a:lnTo>
                  <a:pt x="1258000" y="158115"/>
                </a:lnTo>
                <a:lnTo>
                  <a:pt x="1256640" y="164694"/>
                </a:lnTo>
                <a:lnTo>
                  <a:pt x="1255281" y="172180"/>
                </a:lnTo>
                <a:lnTo>
                  <a:pt x="1254828" y="176037"/>
                </a:lnTo>
                <a:lnTo>
                  <a:pt x="1254601" y="179893"/>
                </a:lnTo>
                <a:lnTo>
                  <a:pt x="1254601" y="183749"/>
                </a:lnTo>
                <a:lnTo>
                  <a:pt x="1254601" y="187833"/>
                </a:lnTo>
                <a:lnTo>
                  <a:pt x="1255054" y="191689"/>
                </a:lnTo>
                <a:lnTo>
                  <a:pt x="1255507" y="195772"/>
                </a:lnTo>
                <a:lnTo>
                  <a:pt x="1255960" y="199856"/>
                </a:lnTo>
                <a:lnTo>
                  <a:pt x="1255960" y="205073"/>
                </a:lnTo>
                <a:lnTo>
                  <a:pt x="1255960" y="211198"/>
                </a:lnTo>
                <a:lnTo>
                  <a:pt x="1255507" y="217550"/>
                </a:lnTo>
                <a:lnTo>
                  <a:pt x="1254828" y="224583"/>
                </a:lnTo>
                <a:lnTo>
                  <a:pt x="1253921" y="231842"/>
                </a:lnTo>
                <a:lnTo>
                  <a:pt x="1252562" y="239328"/>
                </a:lnTo>
                <a:lnTo>
                  <a:pt x="1251429" y="247041"/>
                </a:lnTo>
                <a:lnTo>
                  <a:pt x="1248257" y="262013"/>
                </a:lnTo>
                <a:lnTo>
                  <a:pt x="1245085" y="275397"/>
                </a:lnTo>
                <a:lnTo>
                  <a:pt x="1243499" y="281295"/>
                </a:lnTo>
                <a:lnTo>
                  <a:pt x="1241912" y="286513"/>
                </a:lnTo>
                <a:lnTo>
                  <a:pt x="1240100" y="291050"/>
                </a:lnTo>
                <a:lnTo>
                  <a:pt x="1238740" y="294226"/>
                </a:lnTo>
                <a:lnTo>
                  <a:pt x="1235795" y="299897"/>
                </a:lnTo>
                <a:lnTo>
                  <a:pt x="1232170" y="305569"/>
                </a:lnTo>
                <a:lnTo>
                  <a:pt x="1228544" y="311693"/>
                </a:lnTo>
                <a:lnTo>
                  <a:pt x="1225146" y="317592"/>
                </a:lnTo>
                <a:lnTo>
                  <a:pt x="1222200" y="323263"/>
                </a:lnTo>
                <a:lnTo>
                  <a:pt x="1220841" y="326212"/>
                </a:lnTo>
                <a:lnTo>
                  <a:pt x="1219708" y="329161"/>
                </a:lnTo>
                <a:lnTo>
                  <a:pt x="1218801" y="332110"/>
                </a:lnTo>
                <a:lnTo>
                  <a:pt x="1218348" y="335059"/>
                </a:lnTo>
                <a:lnTo>
                  <a:pt x="1218122" y="337781"/>
                </a:lnTo>
                <a:lnTo>
                  <a:pt x="1218348" y="340504"/>
                </a:lnTo>
                <a:lnTo>
                  <a:pt x="1218801" y="343226"/>
                </a:lnTo>
                <a:lnTo>
                  <a:pt x="1219481" y="346175"/>
                </a:lnTo>
                <a:lnTo>
                  <a:pt x="1220161" y="348443"/>
                </a:lnTo>
                <a:lnTo>
                  <a:pt x="1221067" y="350712"/>
                </a:lnTo>
                <a:lnTo>
                  <a:pt x="1222427" y="353207"/>
                </a:lnTo>
                <a:lnTo>
                  <a:pt x="1223560" y="355249"/>
                </a:lnTo>
                <a:lnTo>
                  <a:pt x="1225372" y="357517"/>
                </a:lnTo>
                <a:lnTo>
                  <a:pt x="1226958" y="359559"/>
                </a:lnTo>
                <a:lnTo>
                  <a:pt x="1228771" y="361374"/>
                </a:lnTo>
                <a:lnTo>
                  <a:pt x="1231037" y="363415"/>
                </a:lnTo>
                <a:lnTo>
                  <a:pt x="1233302" y="365230"/>
                </a:lnTo>
                <a:lnTo>
                  <a:pt x="1236021" y="367045"/>
                </a:lnTo>
                <a:lnTo>
                  <a:pt x="1241686" y="370675"/>
                </a:lnTo>
                <a:lnTo>
                  <a:pt x="1248030" y="374077"/>
                </a:lnTo>
                <a:lnTo>
                  <a:pt x="1251655" y="376119"/>
                </a:lnTo>
                <a:lnTo>
                  <a:pt x="1255507" y="378388"/>
                </a:lnTo>
                <a:lnTo>
                  <a:pt x="1263664" y="384059"/>
                </a:lnTo>
                <a:lnTo>
                  <a:pt x="1272954" y="390638"/>
                </a:lnTo>
                <a:lnTo>
                  <a:pt x="1283150" y="398577"/>
                </a:lnTo>
                <a:lnTo>
                  <a:pt x="1294252" y="407198"/>
                </a:lnTo>
                <a:lnTo>
                  <a:pt x="1306261" y="416272"/>
                </a:lnTo>
                <a:lnTo>
                  <a:pt x="1319403" y="425799"/>
                </a:lnTo>
                <a:lnTo>
                  <a:pt x="1333677" y="435327"/>
                </a:lnTo>
                <a:lnTo>
                  <a:pt x="1340248" y="440091"/>
                </a:lnTo>
                <a:lnTo>
                  <a:pt x="1345686" y="444628"/>
                </a:lnTo>
                <a:lnTo>
                  <a:pt x="1350444" y="448711"/>
                </a:lnTo>
                <a:lnTo>
                  <a:pt x="1352257" y="450753"/>
                </a:lnTo>
                <a:lnTo>
                  <a:pt x="1353843" y="452795"/>
                </a:lnTo>
                <a:lnTo>
                  <a:pt x="1355429" y="454610"/>
                </a:lnTo>
                <a:lnTo>
                  <a:pt x="1356788" y="456651"/>
                </a:lnTo>
                <a:lnTo>
                  <a:pt x="1357921" y="458920"/>
                </a:lnTo>
                <a:lnTo>
                  <a:pt x="1358827" y="460961"/>
                </a:lnTo>
                <a:lnTo>
                  <a:pt x="1359507" y="463230"/>
                </a:lnTo>
                <a:lnTo>
                  <a:pt x="1360413" y="465498"/>
                </a:lnTo>
                <a:lnTo>
                  <a:pt x="1361320" y="470035"/>
                </a:lnTo>
                <a:lnTo>
                  <a:pt x="1361773" y="475253"/>
                </a:lnTo>
                <a:lnTo>
                  <a:pt x="1361999" y="480924"/>
                </a:lnTo>
                <a:lnTo>
                  <a:pt x="1361773" y="487503"/>
                </a:lnTo>
                <a:lnTo>
                  <a:pt x="1361546" y="494989"/>
                </a:lnTo>
                <a:lnTo>
                  <a:pt x="1361093" y="512003"/>
                </a:lnTo>
                <a:lnTo>
                  <a:pt x="1361093" y="522438"/>
                </a:lnTo>
                <a:lnTo>
                  <a:pt x="1361320" y="534007"/>
                </a:lnTo>
                <a:lnTo>
                  <a:pt x="1361320" y="534008"/>
                </a:lnTo>
                <a:lnTo>
                  <a:pt x="1361320" y="540359"/>
                </a:lnTo>
                <a:lnTo>
                  <a:pt x="1361093" y="548526"/>
                </a:lnTo>
                <a:lnTo>
                  <a:pt x="1360187" y="569623"/>
                </a:lnTo>
                <a:lnTo>
                  <a:pt x="1358601" y="594350"/>
                </a:lnTo>
                <a:lnTo>
                  <a:pt x="1356788" y="620665"/>
                </a:lnTo>
                <a:lnTo>
                  <a:pt x="1353616" y="666489"/>
                </a:lnTo>
                <a:lnTo>
                  <a:pt x="1351803" y="686451"/>
                </a:lnTo>
                <a:lnTo>
                  <a:pt x="1377860" y="675336"/>
                </a:lnTo>
                <a:lnTo>
                  <a:pt x="1377407" y="672840"/>
                </a:lnTo>
                <a:lnTo>
                  <a:pt x="1376274" y="666035"/>
                </a:lnTo>
                <a:lnTo>
                  <a:pt x="1375368" y="661952"/>
                </a:lnTo>
                <a:lnTo>
                  <a:pt x="1374915" y="657188"/>
                </a:lnTo>
                <a:lnTo>
                  <a:pt x="1374461" y="652197"/>
                </a:lnTo>
                <a:lnTo>
                  <a:pt x="1374235" y="647433"/>
                </a:lnTo>
                <a:lnTo>
                  <a:pt x="1374235" y="625429"/>
                </a:lnTo>
                <a:lnTo>
                  <a:pt x="1374008" y="607280"/>
                </a:lnTo>
                <a:lnTo>
                  <a:pt x="1374008" y="586637"/>
                </a:lnTo>
                <a:lnTo>
                  <a:pt x="1374461" y="564859"/>
                </a:lnTo>
                <a:lnTo>
                  <a:pt x="1375141" y="543535"/>
                </a:lnTo>
                <a:lnTo>
                  <a:pt x="1375594" y="533554"/>
                </a:lnTo>
                <a:lnTo>
                  <a:pt x="1376274" y="524253"/>
                </a:lnTo>
                <a:lnTo>
                  <a:pt x="1376954" y="515406"/>
                </a:lnTo>
                <a:lnTo>
                  <a:pt x="1377860" y="508146"/>
                </a:lnTo>
                <a:lnTo>
                  <a:pt x="1380126" y="494762"/>
                </a:lnTo>
                <a:lnTo>
                  <a:pt x="1382165" y="482285"/>
                </a:lnTo>
                <a:lnTo>
                  <a:pt x="1384431" y="470943"/>
                </a:lnTo>
                <a:lnTo>
                  <a:pt x="1385564" y="465725"/>
                </a:lnTo>
                <a:lnTo>
                  <a:pt x="1387150" y="460735"/>
                </a:lnTo>
                <a:lnTo>
                  <a:pt x="1388283" y="455971"/>
                </a:lnTo>
                <a:lnTo>
                  <a:pt x="1389869" y="451434"/>
                </a:lnTo>
                <a:lnTo>
                  <a:pt x="1391455" y="447577"/>
                </a:lnTo>
                <a:lnTo>
                  <a:pt x="1393267" y="443494"/>
                </a:lnTo>
                <a:lnTo>
                  <a:pt x="1395307" y="440091"/>
                </a:lnTo>
                <a:lnTo>
                  <a:pt x="1397572" y="436915"/>
                </a:lnTo>
                <a:lnTo>
                  <a:pt x="1399612" y="433966"/>
                </a:lnTo>
                <a:lnTo>
                  <a:pt x="1402557" y="431244"/>
                </a:lnTo>
                <a:lnTo>
                  <a:pt x="1407995" y="426480"/>
                </a:lnTo>
                <a:lnTo>
                  <a:pt x="1413660" y="421716"/>
                </a:lnTo>
                <a:lnTo>
                  <a:pt x="1419777" y="417179"/>
                </a:lnTo>
                <a:lnTo>
                  <a:pt x="1425895" y="413096"/>
                </a:lnTo>
                <a:lnTo>
                  <a:pt x="1432012" y="409239"/>
                </a:lnTo>
                <a:lnTo>
                  <a:pt x="1437904" y="406063"/>
                </a:lnTo>
                <a:lnTo>
                  <a:pt x="1443568" y="403341"/>
                </a:lnTo>
                <a:lnTo>
                  <a:pt x="1448779" y="401073"/>
                </a:lnTo>
                <a:lnTo>
                  <a:pt x="1454444" y="399485"/>
                </a:lnTo>
                <a:lnTo>
                  <a:pt x="1461241" y="397670"/>
                </a:lnTo>
                <a:lnTo>
                  <a:pt x="1468265" y="395855"/>
                </a:lnTo>
                <a:lnTo>
                  <a:pt x="1475969" y="394267"/>
                </a:lnTo>
                <a:lnTo>
                  <a:pt x="1483673" y="392906"/>
                </a:lnTo>
                <a:lnTo>
                  <a:pt x="1490923" y="391772"/>
                </a:lnTo>
                <a:lnTo>
                  <a:pt x="1497494" y="390864"/>
                </a:lnTo>
                <a:lnTo>
                  <a:pt x="1502705" y="390411"/>
                </a:lnTo>
                <a:lnTo>
                  <a:pt x="1505198" y="389957"/>
                </a:lnTo>
                <a:lnTo>
                  <a:pt x="1507690" y="389276"/>
                </a:lnTo>
                <a:lnTo>
                  <a:pt x="1510409" y="387915"/>
                </a:lnTo>
                <a:lnTo>
                  <a:pt x="1513128" y="386554"/>
                </a:lnTo>
                <a:lnTo>
                  <a:pt x="1515847" y="384513"/>
                </a:lnTo>
                <a:lnTo>
                  <a:pt x="1518566" y="382471"/>
                </a:lnTo>
                <a:lnTo>
                  <a:pt x="1524004" y="377707"/>
                </a:lnTo>
                <a:lnTo>
                  <a:pt x="1529442" y="372943"/>
                </a:lnTo>
                <a:lnTo>
                  <a:pt x="1534653" y="367952"/>
                </a:lnTo>
                <a:lnTo>
                  <a:pt x="1539411" y="363415"/>
                </a:lnTo>
                <a:lnTo>
                  <a:pt x="1543490" y="359786"/>
                </a:lnTo>
                <a:lnTo>
                  <a:pt x="1546888" y="357064"/>
                </a:lnTo>
                <a:lnTo>
                  <a:pt x="1549381" y="355022"/>
                </a:lnTo>
                <a:lnTo>
                  <a:pt x="1551646" y="353661"/>
                </a:lnTo>
                <a:lnTo>
                  <a:pt x="1553006" y="352527"/>
                </a:lnTo>
                <a:lnTo>
                  <a:pt x="1554139" y="350939"/>
                </a:lnTo>
                <a:lnTo>
                  <a:pt x="1554592" y="349351"/>
                </a:lnTo>
                <a:lnTo>
                  <a:pt x="1555045" y="346855"/>
                </a:lnTo>
                <a:lnTo>
                  <a:pt x="1555045" y="342999"/>
                </a:lnTo>
                <a:lnTo>
                  <a:pt x="1555045" y="340957"/>
                </a:lnTo>
                <a:lnTo>
                  <a:pt x="1554818" y="339142"/>
                </a:lnTo>
                <a:lnTo>
                  <a:pt x="1554365" y="337554"/>
                </a:lnTo>
                <a:lnTo>
                  <a:pt x="1553912" y="336193"/>
                </a:lnTo>
                <a:lnTo>
                  <a:pt x="1553232" y="334832"/>
                </a:lnTo>
                <a:lnTo>
                  <a:pt x="1552553" y="333925"/>
                </a:lnTo>
                <a:lnTo>
                  <a:pt x="1550740" y="332110"/>
                </a:lnTo>
                <a:lnTo>
                  <a:pt x="1548701" y="330749"/>
                </a:lnTo>
                <a:lnTo>
                  <a:pt x="1546435" y="329388"/>
                </a:lnTo>
                <a:lnTo>
                  <a:pt x="1543716" y="328254"/>
                </a:lnTo>
                <a:lnTo>
                  <a:pt x="1540997" y="326439"/>
                </a:lnTo>
                <a:lnTo>
                  <a:pt x="1539638" y="325305"/>
                </a:lnTo>
                <a:lnTo>
                  <a:pt x="1538278" y="323943"/>
                </a:lnTo>
                <a:lnTo>
                  <a:pt x="1536692" y="322355"/>
                </a:lnTo>
                <a:lnTo>
                  <a:pt x="1535559" y="320314"/>
                </a:lnTo>
                <a:lnTo>
                  <a:pt x="1532614" y="315550"/>
                </a:lnTo>
                <a:lnTo>
                  <a:pt x="1529895" y="310332"/>
                </a:lnTo>
                <a:lnTo>
                  <a:pt x="1526496" y="304888"/>
                </a:lnTo>
                <a:lnTo>
                  <a:pt x="1523097" y="299217"/>
                </a:lnTo>
                <a:lnTo>
                  <a:pt x="1519472" y="293545"/>
                </a:lnTo>
                <a:lnTo>
                  <a:pt x="1517433" y="290823"/>
                </a:lnTo>
                <a:lnTo>
                  <a:pt x="1515167" y="288101"/>
                </a:lnTo>
                <a:lnTo>
                  <a:pt x="1513128" y="285606"/>
                </a:lnTo>
                <a:lnTo>
                  <a:pt x="1511542" y="282657"/>
                </a:lnTo>
                <a:lnTo>
                  <a:pt x="1509729" y="279481"/>
                </a:lnTo>
                <a:lnTo>
                  <a:pt x="1508370" y="276078"/>
                </a:lnTo>
                <a:lnTo>
                  <a:pt x="1507237" y="272902"/>
                </a:lnTo>
                <a:lnTo>
                  <a:pt x="1506331" y="269272"/>
                </a:lnTo>
                <a:lnTo>
                  <a:pt x="1505424" y="265416"/>
                </a:lnTo>
                <a:lnTo>
                  <a:pt x="1504744" y="261786"/>
                </a:lnTo>
                <a:lnTo>
                  <a:pt x="1503838" y="254073"/>
                </a:lnTo>
                <a:lnTo>
                  <a:pt x="1503385" y="246360"/>
                </a:lnTo>
                <a:lnTo>
                  <a:pt x="1502932" y="238647"/>
                </a:lnTo>
                <a:lnTo>
                  <a:pt x="1502705" y="231388"/>
                </a:lnTo>
                <a:lnTo>
                  <a:pt x="1502705" y="225263"/>
                </a:lnTo>
                <a:lnTo>
                  <a:pt x="1502252" y="220272"/>
                </a:lnTo>
                <a:lnTo>
                  <a:pt x="1501799" y="215962"/>
                </a:lnTo>
                <a:lnTo>
                  <a:pt x="1501119" y="212333"/>
                </a:lnTo>
                <a:lnTo>
                  <a:pt x="1499760" y="206661"/>
                </a:lnTo>
                <a:lnTo>
                  <a:pt x="1499080" y="203939"/>
                </a:lnTo>
                <a:lnTo>
                  <a:pt x="1498853" y="200990"/>
                </a:lnTo>
                <a:lnTo>
                  <a:pt x="1498174" y="198041"/>
                </a:lnTo>
                <a:lnTo>
                  <a:pt x="1497041" y="195319"/>
                </a:lnTo>
                <a:lnTo>
                  <a:pt x="1495908" y="192824"/>
                </a:lnTo>
                <a:lnTo>
                  <a:pt x="1494322" y="190328"/>
                </a:lnTo>
                <a:lnTo>
                  <a:pt x="1491150" y="186018"/>
                </a:lnTo>
                <a:lnTo>
                  <a:pt x="1489564" y="183749"/>
                </a:lnTo>
                <a:lnTo>
                  <a:pt x="1488657" y="181935"/>
                </a:lnTo>
                <a:lnTo>
                  <a:pt x="1487978" y="180800"/>
                </a:lnTo>
                <a:lnTo>
                  <a:pt x="1487071" y="179893"/>
                </a:lnTo>
                <a:lnTo>
                  <a:pt x="1485259" y="178305"/>
                </a:lnTo>
                <a:lnTo>
                  <a:pt x="1483899" y="177171"/>
                </a:lnTo>
                <a:lnTo>
                  <a:pt x="1482993" y="175810"/>
                </a:lnTo>
                <a:lnTo>
                  <a:pt x="1482313" y="174222"/>
                </a:lnTo>
                <a:lnTo>
                  <a:pt x="1481407" y="171953"/>
                </a:lnTo>
                <a:lnTo>
                  <a:pt x="1480954" y="169004"/>
                </a:lnTo>
                <a:lnTo>
                  <a:pt x="1480727" y="165148"/>
                </a:lnTo>
                <a:lnTo>
                  <a:pt x="1481180" y="160837"/>
                </a:lnTo>
                <a:lnTo>
                  <a:pt x="1481860" y="155393"/>
                </a:lnTo>
                <a:lnTo>
                  <a:pt x="1483219" y="148814"/>
                </a:lnTo>
                <a:lnTo>
                  <a:pt x="1485259" y="141101"/>
                </a:lnTo>
                <a:lnTo>
                  <a:pt x="1487751" y="132254"/>
                </a:lnTo>
                <a:lnTo>
                  <a:pt x="1491150" y="121819"/>
                </a:lnTo>
                <a:lnTo>
                  <a:pt x="1494775" y="111384"/>
                </a:lnTo>
                <a:lnTo>
                  <a:pt x="1498627" y="102537"/>
                </a:lnTo>
                <a:lnTo>
                  <a:pt x="1500439" y="98227"/>
                </a:lnTo>
                <a:lnTo>
                  <a:pt x="1502479" y="94597"/>
                </a:lnTo>
                <a:lnTo>
                  <a:pt x="1504744" y="90967"/>
                </a:lnTo>
                <a:lnTo>
                  <a:pt x="1506784" y="87565"/>
                </a:lnTo>
                <a:lnTo>
                  <a:pt x="1510862" y="81666"/>
                </a:lnTo>
                <a:lnTo>
                  <a:pt x="1515394" y="76449"/>
                </a:lnTo>
                <a:lnTo>
                  <a:pt x="1519925" y="71912"/>
                </a:lnTo>
                <a:lnTo>
                  <a:pt x="1524683" y="67828"/>
                </a:lnTo>
                <a:lnTo>
                  <a:pt x="1529215" y="63745"/>
                </a:lnTo>
                <a:lnTo>
                  <a:pt x="1534426" y="59889"/>
                </a:lnTo>
                <a:lnTo>
                  <a:pt x="1545076" y="52176"/>
                </a:lnTo>
                <a:lnTo>
                  <a:pt x="1550740" y="47639"/>
                </a:lnTo>
                <a:lnTo>
                  <a:pt x="1556858" y="42875"/>
                </a:lnTo>
                <a:lnTo>
                  <a:pt x="1562975" y="37430"/>
                </a:lnTo>
                <a:lnTo>
                  <a:pt x="1569320" y="31532"/>
                </a:lnTo>
                <a:lnTo>
                  <a:pt x="1575211" y="26995"/>
                </a:lnTo>
                <a:lnTo>
                  <a:pt x="1580422" y="22912"/>
                </a:lnTo>
                <a:lnTo>
                  <a:pt x="1584727" y="18829"/>
                </a:lnTo>
                <a:lnTo>
                  <a:pt x="1586993" y="16787"/>
                </a:lnTo>
                <a:lnTo>
                  <a:pt x="1589938" y="15199"/>
                </a:lnTo>
                <a:lnTo>
                  <a:pt x="1593110" y="13384"/>
                </a:lnTo>
                <a:lnTo>
                  <a:pt x="1597189" y="12250"/>
                </a:lnTo>
                <a:lnTo>
                  <a:pt x="1601267" y="10889"/>
                </a:lnTo>
                <a:lnTo>
                  <a:pt x="1606252" y="10208"/>
                </a:lnTo>
                <a:lnTo>
                  <a:pt x="1611463" y="9981"/>
                </a:lnTo>
                <a:lnTo>
                  <a:pt x="1616901" y="10435"/>
                </a:lnTo>
                <a:lnTo>
                  <a:pt x="1623019" y="11116"/>
                </a:lnTo>
                <a:lnTo>
                  <a:pt x="1628910" y="12477"/>
                </a:lnTo>
                <a:lnTo>
                  <a:pt x="1634801" y="13838"/>
                </a:lnTo>
                <a:lnTo>
                  <a:pt x="1637520" y="14972"/>
                </a:lnTo>
                <a:lnTo>
                  <a:pt x="1640239" y="15880"/>
                </a:lnTo>
                <a:lnTo>
                  <a:pt x="1642958" y="17014"/>
                </a:lnTo>
                <a:lnTo>
                  <a:pt x="1645224" y="18375"/>
                </a:lnTo>
                <a:lnTo>
                  <a:pt x="1647489" y="19736"/>
                </a:lnTo>
                <a:lnTo>
                  <a:pt x="1649529" y="21324"/>
                </a:lnTo>
                <a:lnTo>
                  <a:pt x="1651115" y="23139"/>
                </a:lnTo>
                <a:lnTo>
                  <a:pt x="1652701" y="24727"/>
                </a:lnTo>
                <a:lnTo>
                  <a:pt x="1653834" y="26768"/>
                </a:lnTo>
                <a:lnTo>
                  <a:pt x="1654740" y="29037"/>
                </a:lnTo>
                <a:lnTo>
                  <a:pt x="1655193" y="31079"/>
                </a:lnTo>
                <a:lnTo>
                  <a:pt x="1655646" y="32893"/>
                </a:lnTo>
                <a:lnTo>
                  <a:pt x="1655646" y="32894"/>
                </a:lnTo>
                <a:lnTo>
                  <a:pt x="1655646" y="34935"/>
                </a:lnTo>
                <a:lnTo>
                  <a:pt x="1655646" y="36750"/>
                </a:lnTo>
                <a:lnTo>
                  <a:pt x="1655420" y="39926"/>
                </a:lnTo>
                <a:lnTo>
                  <a:pt x="1654740" y="42875"/>
                </a:lnTo>
                <a:lnTo>
                  <a:pt x="1654060" y="45824"/>
                </a:lnTo>
                <a:lnTo>
                  <a:pt x="1653834" y="48546"/>
                </a:lnTo>
                <a:lnTo>
                  <a:pt x="1653607" y="50134"/>
                </a:lnTo>
                <a:lnTo>
                  <a:pt x="1653834" y="51495"/>
                </a:lnTo>
                <a:lnTo>
                  <a:pt x="1654060" y="53310"/>
                </a:lnTo>
                <a:lnTo>
                  <a:pt x="1654740" y="54898"/>
                </a:lnTo>
                <a:lnTo>
                  <a:pt x="1656099" y="58301"/>
                </a:lnTo>
                <a:lnTo>
                  <a:pt x="1658139" y="61704"/>
                </a:lnTo>
                <a:lnTo>
                  <a:pt x="1663577" y="70551"/>
                </a:lnTo>
                <a:lnTo>
                  <a:pt x="1666975" y="75995"/>
                </a:lnTo>
                <a:lnTo>
                  <a:pt x="1671054" y="82574"/>
                </a:lnTo>
                <a:lnTo>
                  <a:pt x="1675132" y="90740"/>
                </a:lnTo>
                <a:lnTo>
                  <a:pt x="1680117" y="100722"/>
                </a:lnTo>
                <a:lnTo>
                  <a:pt x="1682383" y="105939"/>
                </a:lnTo>
                <a:lnTo>
                  <a:pt x="1684648" y="111384"/>
                </a:lnTo>
                <a:lnTo>
                  <a:pt x="1686234" y="116828"/>
                </a:lnTo>
                <a:lnTo>
                  <a:pt x="1688047" y="122046"/>
                </a:lnTo>
                <a:lnTo>
                  <a:pt x="1690766" y="132254"/>
                </a:lnTo>
                <a:lnTo>
                  <a:pt x="1693258" y="142009"/>
                </a:lnTo>
                <a:lnTo>
                  <a:pt x="1695298" y="150856"/>
                </a:lnTo>
                <a:lnTo>
                  <a:pt x="1697563" y="158796"/>
                </a:lnTo>
                <a:lnTo>
                  <a:pt x="1698470" y="162199"/>
                </a:lnTo>
                <a:lnTo>
                  <a:pt x="1699829" y="165374"/>
                </a:lnTo>
                <a:lnTo>
                  <a:pt x="1701189" y="168097"/>
                </a:lnTo>
                <a:lnTo>
                  <a:pt x="1702775" y="170592"/>
                </a:lnTo>
                <a:lnTo>
                  <a:pt x="1704134" y="172861"/>
                </a:lnTo>
                <a:lnTo>
                  <a:pt x="1705267" y="175129"/>
                </a:lnTo>
                <a:lnTo>
                  <a:pt x="1706173" y="177398"/>
                </a:lnTo>
                <a:lnTo>
                  <a:pt x="1706853" y="179893"/>
                </a:lnTo>
                <a:lnTo>
                  <a:pt x="1707306" y="182161"/>
                </a:lnTo>
                <a:lnTo>
                  <a:pt x="1707759" y="184657"/>
                </a:lnTo>
                <a:lnTo>
                  <a:pt x="1707759" y="186698"/>
                </a:lnTo>
                <a:lnTo>
                  <a:pt x="1707759" y="186699"/>
                </a:lnTo>
                <a:lnTo>
                  <a:pt x="1707306" y="189194"/>
                </a:lnTo>
                <a:lnTo>
                  <a:pt x="1707080" y="191462"/>
                </a:lnTo>
                <a:lnTo>
                  <a:pt x="1706627" y="193958"/>
                </a:lnTo>
                <a:lnTo>
                  <a:pt x="1705947" y="196226"/>
                </a:lnTo>
                <a:lnTo>
                  <a:pt x="1705267" y="198495"/>
                </a:lnTo>
                <a:lnTo>
                  <a:pt x="1703228" y="202578"/>
                </a:lnTo>
                <a:lnTo>
                  <a:pt x="1700962" y="206661"/>
                </a:lnTo>
                <a:lnTo>
                  <a:pt x="1699829" y="208930"/>
                </a:lnTo>
                <a:lnTo>
                  <a:pt x="1698470" y="211198"/>
                </a:lnTo>
                <a:lnTo>
                  <a:pt x="1696204" y="216643"/>
                </a:lnTo>
                <a:lnTo>
                  <a:pt x="1694165" y="222768"/>
                </a:lnTo>
                <a:lnTo>
                  <a:pt x="1692579" y="228893"/>
                </a:lnTo>
                <a:lnTo>
                  <a:pt x="1689180" y="240916"/>
                </a:lnTo>
                <a:lnTo>
                  <a:pt x="1687594" y="245680"/>
                </a:lnTo>
                <a:lnTo>
                  <a:pt x="1686914" y="247268"/>
                </a:lnTo>
                <a:lnTo>
                  <a:pt x="1686008" y="248856"/>
                </a:lnTo>
                <a:lnTo>
                  <a:pt x="1685102" y="249990"/>
                </a:lnTo>
                <a:lnTo>
                  <a:pt x="1684422" y="251124"/>
                </a:lnTo>
                <a:lnTo>
                  <a:pt x="1683289" y="251578"/>
                </a:lnTo>
                <a:lnTo>
                  <a:pt x="1682609" y="252258"/>
                </a:lnTo>
                <a:lnTo>
                  <a:pt x="1680343" y="252712"/>
                </a:lnTo>
                <a:lnTo>
                  <a:pt x="1678531" y="252939"/>
                </a:lnTo>
                <a:lnTo>
                  <a:pt x="1673999" y="253393"/>
                </a:lnTo>
                <a:lnTo>
                  <a:pt x="1671960" y="253846"/>
                </a:lnTo>
                <a:lnTo>
                  <a:pt x="1671054" y="254073"/>
                </a:lnTo>
                <a:lnTo>
                  <a:pt x="1669921" y="254754"/>
                </a:lnTo>
                <a:lnTo>
                  <a:pt x="1669014" y="255208"/>
                </a:lnTo>
                <a:lnTo>
                  <a:pt x="1668335" y="256342"/>
                </a:lnTo>
                <a:lnTo>
                  <a:pt x="1667428" y="257249"/>
                </a:lnTo>
                <a:lnTo>
                  <a:pt x="1666749" y="258383"/>
                </a:lnTo>
                <a:lnTo>
                  <a:pt x="1665616" y="261559"/>
                </a:lnTo>
                <a:lnTo>
                  <a:pt x="1664483" y="265189"/>
                </a:lnTo>
                <a:lnTo>
                  <a:pt x="1664030" y="269726"/>
                </a:lnTo>
                <a:lnTo>
                  <a:pt x="1663577" y="275170"/>
                </a:lnTo>
                <a:lnTo>
                  <a:pt x="1663350" y="281295"/>
                </a:lnTo>
                <a:lnTo>
                  <a:pt x="1663123" y="288555"/>
                </a:lnTo>
                <a:lnTo>
                  <a:pt x="1663350" y="292411"/>
                </a:lnTo>
                <a:lnTo>
                  <a:pt x="1663577" y="296948"/>
                </a:lnTo>
                <a:lnTo>
                  <a:pt x="1664030" y="301939"/>
                </a:lnTo>
                <a:lnTo>
                  <a:pt x="1664709" y="306930"/>
                </a:lnTo>
                <a:lnTo>
                  <a:pt x="1665616" y="312374"/>
                </a:lnTo>
                <a:lnTo>
                  <a:pt x="1666522" y="317818"/>
                </a:lnTo>
                <a:lnTo>
                  <a:pt x="1667655" y="323263"/>
                </a:lnTo>
                <a:lnTo>
                  <a:pt x="1669241" y="328934"/>
                </a:lnTo>
                <a:lnTo>
                  <a:pt x="1671054" y="334378"/>
                </a:lnTo>
                <a:lnTo>
                  <a:pt x="1672640" y="339823"/>
                </a:lnTo>
                <a:lnTo>
                  <a:pt x="1674679" y="345040"/>
                </a:lnTo>
                <a:lnTo>
                  <a:pt x="1676718" y="350031"/>
                </a:lnTo>
                <a:lnTo>
                  <a:pt x="1678984" y="354568"/>
                </a:lnTo>
                <a:lnTo>
                  <a:pt x="1681476" y="358652"/>
                </a:lnTo>
                <a:lnTo>
                  <a:pt x="1684195" y="362735"/>
                </a:lnTo>
                <a:lnTo>
                  <a:pt x="1686914" y="365911"/>
                </a:lnTo>
                <a:lnTo>
                  <a:pt x="1692126" y="370902"/>
                </a:lnTo>
                <a:lnTo>
                  <a:pt x="1696204" y="374758"/>
                </a:lnTo>
                <a:lnTo>
                  <a:pt x="1700282" y="377480"/>
                </a:lnTo>
                <a:lnTo>
                  <a:pt x="1703908" y="379976"/>
                </a:lnTo>
                <a:lnTo>
                  <a:pt x="1708213" y="382017"/>
                </a:lnTo>
                <a:lnTo>
                  <a:pt x="1713197" y="384513"/>
                </a:lnTo>
                <a:lnTo>
                  <a:pt x="1718862" y="387235"/>
                </a:lnTo>
                <a:lnTo>
                  <a:pt x="1726339" y="391318"/>
                </a:lnTo>
                <a:lnTo>
                  <a:pt x="1730191" y="393133"/>
                </a:lnTo>
                <a:lnTo>
                  <a:pt x="1733816" y="394948"/>
                </a:lnTo>
                <a:lnTo>
                  <a:pt x="1737441" y="396309"/>
                </a:lnTo>
                <a:lnTo>
                  <a:pt x="1740840" y="397670"/>
                </a:lnTo>
                <a:lnTo>
                  <a:pt x="1744012" y="398350"/>
                </a:lnTo>
                <a:lnTo>
                  <a:pt x="1746958" y="399258"/>
                </a:lnTo>
                <a:lnTo>
                  <a:pt x="1753302" y="400392"/>
                </a:lnTo>
                <a:lnTo>
                  <a:pt x="1759420" y="400846"/>
                </a:lnTo>
                <a:lnTo>
                  <a:pt x="1766217" y="401300"/>
                </a:lnTo>
                <a:lnTo>
                  <a:pt x="1773694" y="402207"/>
                </a:lnTo>
                <a:lnTo>
                  <a:pt x="1782757" y="403114"/>
                </a:lnTo>
                <a:lnTo>
                  <a:pt x="1785023" y="403341"/>
                </a:lnTo>
                <a:lnTo>
                  <a:pt x="1787515" y="404022"/>
                </a:lnTo>
                <a:lnTo>
                  <a:pt x="1790008" y="404929"/>
                </a:lnTo>
                <a:lnTo>
                  <a:pt x="1792274" y="405837"/>
                </a:lnTo>
                <a:lnTo>
                  <a:pt x="1794539" y="406744"/>
                </a:lnTo>
                <a:lnTo>
                  <a:pt x="1797032" y="408332"/>
                </a:lnTo>
                <a:lnTo>
                  <a:pt x="1802016" y="411281"/>
                </a:lnTo>
                <a:lnTo>
                  <a:pt x="1806775" y="415364"/>
                </a:lnTo>
                <a:lnTo>
                  <a:pt x="1811533" y="419448"/>
                </a:lnTo>
                <a:lnTo>
                  <a:pt x="1816064" y="424438"/>
                </a:lnTo>
                <a:lnTo>
                  <a:pt x="1820596" y="430110"/>
                </a:lnTo>
                <a:lnTo>
                  <a:pt x="1824901" y="436008"/>
                </a:lnTo>
                <a:lnTo>
                  <a:pt x="1828753" y="442586"/>
                </a:lnTo>
                <a:lnTo>
                  <a:pt x="1832605" y="449846"/>
                </a:lnTo>
                <a:lnTo>
                  <a:pt x="1836003" y="457105"/>
                </a:lnTo>
                <a:lnTo>
                  <a:pt x="1838949" y="464818"/>
                </a:lnTo>
                <a:lnTo>
                  <a:pt x="1841668" y="472984"/>
                </a:lnTo>
                <a:lnTo>
                  <a:pt x="1843934" y="481832"/>
                </a:lnTo>
                <a:lnTo>
                  <a:pt x="1845746" y="490452"/>
                </a:lnTo>
                <a:lnTo>
                  <a:pt x="1847332" y="500887"/>
                </a:lnTo>
                <a:lnTo>
                  <a:pt x="1848918" y="513591"/>
                </a:lnTo>
                <a:lnTo>
                  <a:pt x="1850278" y="528336"/>
                </a:lnTo>
                <a:lnTo>
                  <a:pt x="1851637" y="545350"/>
                </a:lnTo>
                <a:lnTo>
                  <a:pt x="1852997" y="563725"/>
                </a:lnTo>
                <a:lnTo>
                  <a:pt x="1854356" y="583007"/>
                </a:lnTo>
                <a:lnTo>
                  <a:pt x="1856849" y="624294"/>
                </a:lnTo>
                <a:lnTo>
                  <a:pt x="1858661" y="667396"/>
                </a:lnTo>
                <a:lnTo>
                  <a:pt x="1860474" y="708683"/>
                </a:lnTo>
                <a:lnTo>
                  <a:pt x="1861833" y="747021"/>
                </a:lnTo>
                <a:lnTo>
                  <a:pt x="1862740" y="779007"/>
                </a:lnTo>
                <a:lnTo>
                  <a:pt x="1862740" y="792164"/>
                </a:lnTo>
                <a:lnTo>
                  <a:pt x="1862740" y="804187"/>
                </a:lnTo>
                <a:lnTo>
                  <a:pt x="1862287" y="814849"/>
                </a:lnTo>
                <a:lnTo>
                  <a:pt x="1861833" y="824377"/>
                </a:lnTo>
                <a:lnTo>
                  <a:pt x="1860700" y="832770"/>
                </a:lnTo>
                <a:lnTo>
                  <a:pt x="1859794" y="840030"/>
                </a:lnTo>
                <a:lnTo>
                  <a:pt x="1858435" y="846381"/>
                </a:lnTo>
                <a:lnTo>
                  <a:pt x="1857302" y="852053"/>
                </a:lnTo>
                <a:lnTo>
                  <a:pt x="1855942" y="857043"/>
                </a:lnTo>
                <a:lnTo>
                  <a:pt x="1854583" y="861580"/>
                </a:lnTo>
                <a:lnTo>
                  <a:pt x="1852997" y="865210"/>
                </a:lnTo>
                <a:lnTo>
                  <a:pt x="1851637" y="868840"/>
                </a:lnTo>
                <a:lnTo>
                  <a:pt x="1848465" y="874511"/>
                </a:lnTo>
                <a:lnTo>
                  <a:pt x="1845746" y="879955"/>
                </a:lnTo>
                <a:lnTo>
                  <a:pt x="1844387" y="882451"/>
                </a:lnTo>
                <a:lnTo>
                  <a:pt x="1843254" y="884492"/>
                </a:lnTo>
                <a:lnTo>
                  <a:pt x="1841668" y="886307"/>
                </a:lnTo>
                <a:lnTo>
                  <a:pt x="1840082" y="887668"/>
                </a:lnTo>
                <a:lnTo>
                  <a:pt x="1838722" y="888803"/>
                </a:lnTo>
                <a:lnTo>
                  <a:pt x="1836910" y="889483"/>
                </a:lnTo>
                <a:lnTo>
                  <a:pt x="1835324" y="890164"/>
                </a:lnTo>
                <a:lnTo>
                  <a:pt x="1833284" y="890391"/>
                </a:lnTo>
                <a:lnTo>
                  <a:pt x="1831019" y="890164"/>
                </a:lnTo>
                <a:lnTo>
                  <a:pt x="1828753" y="889483"/>
                </a:lnTo>
                <a:lnTo>
                  <a:pt x="1826487" y="888576"/>
                </a:lnTo>
                <a:lnTo>
                  <a:pt x="1823768" y="887668"/>
                </a:lnTo>
                <a:lnTo>
                  <a:pt x="1821049" y="886080"/>
                </a:lnTo>
                <a:lnTo>
                  <a:pt x="1818104" y="884492"/>
                </a:lnTo>
                <a:lnTo>
                  <a:pt x="1811533" y="879955"/>
                </a:lnTo>
                <a:lnTo>
                  <a:pt x="1796352" y="869747"/>
                </a:lnTo>
                <a:lnTo>
                  <a:pt x="1781171" y="859766"/>
                </a:lnTo>
                <a:lnTo>
                  <a:pt x="1766670" y="851145"/>
                </a:lnTo>
                <a:lnTo>
                  <a:pt x="1753982" y="843659"/>
                </a:lnTo>
                <a:lnTo>
                  <a:pt x="1744465" y="838442"/>
                </a:lnTo>
                <a:lnTo>
                  <a:pt x="1741293" y="836854"/>
                </a:lnTo>
                <a:lnTo>
                  <a:pt x="1738801" y="835719"/>
                </a:lnTo>
                <a:lnTo>
                  <a:pt x="1737895" y="835493"/>
                </a:lnTo>
                <a:lnTo>
                  <a:pt x="1737215" y="835493"/>
                </a:lnTo>
                <a:lnTo>
                  <a:pt x="1736535" y="835719"/>
                </a:lnTo>
                <a:lnTo>
                  <a:pt x="1736308" y="835946"/>
                </a:lnTo>
                <a:lnTo>
                  <a:pt x="1736082" y="836854"/>
                </a:lnTo>
                <a:lnTo>
                  <a:pt x="1736082" y="837761"/>
                </a:lnTo>
                <a:lnTo>
                  <a:pt x="1736308" y="840256"/>
                </a:lnTo>
                <a:lnTo>
                  <a:pt x="1737668" y="847516"/>
                </a:lnTo>
                <a:lnTo>
                  <a:pt x="1738348" y="851372"/>
                </a:lnTo>
                <a:lnTo>
                  <a:pt x="1739707" y="855682"/>
                </a:lnTo>
                <a:lnTo>
                  <a:pt x="1741293" y="860219"/>
                </a:lnTo>
                <a:lnTo>
                  <a:pt x="1742426" y="862715"/>
                </a:lnTo>
                <a:lnTo>
                  <a:pt x="1743786" y="865210"/>
                </a:lnTo>
                <a:lnTo>
                  <a:pt x="1745372" y="867932"/>
                </a:lnTo>
                <a:lnTo>
                  <a:pt x="1746958" y="870654"/>
                </a:lnTo>
                <a:lnTo>
                  <a:pt x="1749223" y="873377"/>
                </a:lnTo>
                <a:lnTo>
                  <a:pt x="1751489" y="876553"/>
                </a:lnTo>
                <a:lnTo>
                  <a:pt x="1753982" y="879728"/>
                </a:lnTo>
                <a:lnTo>
                  <a:pt x="1756247" y="882904"/>
                </a:lnTo>
                <a:lnTo>
                  <a:pt x="1757834" y="886534"/>
                </a:lnTo>
                <a:lnTo>
                  <a:pt x="1759646" y="890390"/>
                </a:lnTo>
                <a:lnTo>
                  <a:pt x="1761232" y="894247"/>
                </a:lnTo>
                <a:lnTo>
                  <a:pt x="1762365" y="898330"/>
                </a:lnTo>
                <a:lnTo>
                  <a:pt x="1764404" y="906724"/>
                </a:lnTo>
                <a:lnTo>
                  <a:pt x="1766217" y="915344"/>
                </a:lnTo>
                <a:lnTo>
                  <a:pt x="1767576" y="923738"/>
                </a:lnTo>
                <a:lnTo>
                  <a:pt x="1769162" y="931904"/>
                </a:lnTo>
                <a:lnTo>
                  <a:pt x="1770749" y="939617"/>
                </a:lnTo>
                <a:lnTo>
                  <a:pt x="1773694" y="951413"/>
                </a:lnTo>
                <a:lnTo>
                  <a:pt x="1774827" y="955497"/>
                </a:lnTo>
                <a:lnTo>
                  <a:pt x="1775280" y="958899"/>
                </a:lnTo>
                <a:lnTo>
                  <a:pt x="1775280" y="958900"/>
                </a:lnTo>
                <a:lnTo>
                  <a:pt x="1775280" y="960261"/>
                </a:lnTo>
                <a:lnTo>
                  <a:pt x="1775054" y="961395"/>
                </a:lnTo>
                <a:lnTo>
                  <a:pt x="1774827" y="962302"/>
                </a:lnTo>
                <a:lnTo>
                  <a:pt x="1774374" y="962983"/>
                </a:lnTo>
                <a:lnTo>
                  <a:pt x="1773694" y="963663"/>
                </a:lnTo>
                <a:lnTo>
                  <a:pt x="1773014" y="964344"/>
                </a:lnTo>
                <a:lnTo>
                  <a:pt x="1770749" y="965025"/>
                </a:lnTo>
                <a:lnTo>
                  <a:pt x="1768256" y="965705"/>
                </a:lnTo>
                <a:lnTo>
                  <a:pt x="1765764" y="966839"/>
                </a:lnTo>
                <a:lnTo>
                  <a:pt x="1764857" y="967520"/>
                </a:lnTo>
                <a:lnTo>
                  <a:pt x="1763951" y="968200"/>
                </a:lnTo>
                <a:lnTo>
                  <a:pt x="1762818" y="969335"/>
                </a:lnTo>
                <a:lnTo>
                  <a:pt x="1762139" y="970242"/>
                </a:lnTo>
                <a:lnTo>
                  <a:pt x="1761459" y="971603"/>
                </a:lnTo>
                <a:lnTo>
                  <a:pt x="1761006" y="973191"/>
                </a:lnTo>
                <a:lnTo>
                  <a:pt x="1760779" y="974779"/>
                </a:lnTo>
                <a:lnTo>
                  <a:pt x="1760779" y="976594"/>
                </a:lnTo>
                <a:lnTo>
                  <a:pt x="1760779" y="978862"/>
                </a:lnTo>
                <a:lnTo>
                  <a:pt x="1761006" y="981358"/>
                </a:lnTo>
                <a:lnTo>
                  <a:pt x="1761685" y="984080"/>
                </a:lnTo>
                <a:lnTo>
                  <a:pt x="1762365" y="987029"/>
                </a:lnTo>
                <a:lnTo>
                  <a:pt x="1763498" y="991793"/>
                </a:lnTo>
                <a:lnTo>
                  <a:pt x="1764631" y="999506"/>
                </a:lnTo>
                <a:lnTo>
                  <a:pt x="1766217" y="1009941"/>
                </a:lnTo>
                <a:lnTo>
                  <a:pt x="1767576" y="1022418"/>
                </a:lnTo>
                <a:lnTo>
                  <a:pt x="1770975" y="1052589"/>
                </a:lnTo>
                <a:lnTo>
                  <a:pt x="1774600" y="1087070"/>
                </a:lnTo>
                <a:lnTo>
                  <a:pt x="1777999" y="1122686"/>
                </a:lnTo>
                <a:lnTo>
                  <a:pt x="1780945" y="1156714"/>
                </a:lnTo>
                <a:lnTo>
                  <a:pt x="1783210" y="1185977"/>
                </a:lnTo>
                <a:lnTo>
                  <a:pt x="1783890" y="1198000"/>
                </a:lnTo>
                <a:lnTo>
                  <a:pt x="1784117" y="1207528"/>
                </a:lnTo>
                <a:lnTo>
                  <a:pt x="1785023" y="1218190"/>
                </a:lnTo>
                <a:lnTo>
                  <a:pt x="1786382" y="1232936"/>
                </a:lnTo>
                <a:lnTo>
                  <a:pt x="1788422" y="1251084"/>
                </a:lnTo>
                <a:lnTo>
                  <a:pt x="1790688" y="1271954"/>
                </a:lnTo>
                <a:lnTo>
                  <a:pt x="1796579" y="1320046"/>
                </a:lnTo>
                <a:lnTo>
                  <a:pt x="1803603" y="1371995"/>
                </a:lnTo>
                <a:lnTo>
                  <a:pt x="1816518" y="1469541"/>
                </a:lnTo>
                <a:lnTo>
                  <a:pt x="1821049" y="1505157"/>
                </a:lnTo>
                <a:lnTo>
                  <a:pt x="1823768" y="1525347"/>
                </a:lnTo>
                <a:lnTo>
                  <a:pt x="1825128" y="1537143"/>
                </a:lnTo>
                <a:lnTo>
                  <a:pt x="1826714" y="1549393"/>
                </a:lnTo>
                <a:lnTo>
                  <a:pt x="1828753" y="1562777"/>
                </a:lnTo>
                <a:lnTo>
                  <a:pt x="1831245" y="1576161"/>
                </a:lnTo>
                <a:lnTo>
                  <a:pt x="1832605" y="1583194"/>
                </a:lnTo>
                <a:lnTo>
                  <a:pt x="1834191" y="1589999"/>
                </a:lnTo>
                <a:lnTo>
                  <a:pt x="1836003" y="1596351"/>
                </a:lnTo>
                <a:lnTo>
                  <a:pt x="1837816" y="1602703"/>
                </a:lnTo>
                <a:lnTo>
                  <a:pt x="1839855" y="1609055"/>
                </a:lnTo>
                <a:lnTo>
                  <a:pt x="1842121" y="1614953"/>
                </a:lnTo>
                <a:lnTo>
                  <a:pt x="1844613" y="1620397"/>
                </a:lnTo>
                <a:lnTo>
                  <a:pt x="1847332" y="1625615"/>
                </a:lnTo>
                <a:lnTo>
                  <a:pt x="1850051" y="1631059"/>
                </a:lnTo>
                <a:lnTo>
                  <a:pt x="1852544" y="1636730"/>
                </a:lnTo>
                <a:lnTo>
                  <a:pt x="1855036" y="1643309"/>
                </a:lnTo>
                <a:lnTo>
                  <a:pt x="1857302" y="1649661"/>
                </a:lnTo>
                <a:lnTo>
                  <a:pt x="1859341" y="1656693"/>
                </a:lnTo>
                <a:lnTo>
                  <a:pt x="1861154" y="1663726"/>
                </a:lnTo>
                <a:lnTo>
                  <a:pt x="1865005" y="1678698"/>
                </a:lnTo>
                <a:lnTo>
                  <a:pt x="1868631" y="1694124"/>
                </a:lnTo>
                <a:lnTo>
                  <a:pt x="1872709" y="1708869"/>
                </a:lnTo>
                <a:lnTo>
                  <a:pt x="1874522" y="1716355"/>
                </a:lnTo>
                <a:lnTo>
                  <a:pt x="1876788" y="1723614"/>
                </a:lnTo>
                <a:lnTo>
                  <a:pt x="1879280" y="1730420"/>
                </a:lnTo>
                <a:lnTo>
                  <a:pt x="1881772" y="1736999"/>
                </a:lnTo>
                <a:lnTo>
                  <a:pt x="1883358" y="1740628"/>
                </a:lnTo>
                <a:lnTo>
                  <a:pt x="1884718" y="1745619"/>
                </a:lnTo>
                <a:lnTo>
                  <a:pt x="1886304" y="1751744"/>
                </a:lnTo>
                <a:lnTo>
                  <a:pt x="1887890" y="1758549"/>
                </a:lnTo>
                <a:lnTo>
                  <a:pt x="1891742" y="1775110"/>
                </a:lnTo>
                <a:lnTo>
                  <a:pt x="1895594" y="1794846"/>
                </a:lnTo>
                <a:lnTo>
                  <a:pt x="1900125" y="1816850"/>
                </a:lnTo>
                <a:lnTo>
                  <a:pt x="1904430" y="1840669"/>
                </a:lnTo>
                <a:lnTo>
                  <a:pt x="1913267" y="1891030"/>
                </a:lnTo>
                <a:lnTo>
                  <a:pt x="1929354" y="1985400"/>
                </a:lnTo>
                <a:lnTo>
                  <a:pt x="1935245" y="2019428"/>
                </a:lnTo>
                <a:lnTo>
                  <a:pt x="1937511" y="2030771"/>
                </a:lnTo>
                <a:lnTo>
                  <a:pt x="1939323" y="2037576"/>
                </a:lnTo>
                <a:lnTo>
                  <a:pt x="1940456" y="2042340"/>
                </a:lnTo>
                <a:lnTo>
                  <a:pt x="1941816" y="2048011"/>
                </a:lnTo>
                <a:lnTo>
                  <a:pt x="1942722" y="2054363"/>
                </a:lnTo>
                <a:lnTo>
                  <a:pt x="1943628" y="2060942"/>
                </a:lnTo>
                <a:lnTo>
                  <a:pt x="1945668" y="2075687"/>
                </a:lnTo>
                <a:lnTo>
                  <a:pt x="1947480" y="2091340"/>
                </a:lnTo>
                <a:lnTo>
                  <a:pt x="1948613" y="2106993"/>
                </a:lnTo>
                <a:lnTo>
                  <a:pt x="1949973" y="2121738"/>
                </a:lnTo>
                <a:lnTo>
                  <a:pt x="1951559" y="2145331"/>
                </a:lnTo>
                <a:lnTo>
                  <a:pt x="1952918" y="2156673"/>
                </a:lnTo>
                <a:lnTo>
                  <a:pt x="1954957" y="2171872"/>
                </a:lnTo>
                <a:lnTo>
                  <a:pt x="1957676" y="2189340"/>
                </a:lnTo>
                <a:lnTo>
                  <a:pt x="1960622" y="2207261"/>
                </a:lnTo>
                <a:lnTo>
                  <a:pt x="1963794" y="2224955"/>
                </a:lnTo>
                <a:lnTo>
                  <a:pt x="1966740" y="2240835"/>
                </a:lnTo>
                <a:lnTo>
                  <a:pt x="1969685" y="2253538"/>
                </a:lnTo>
                <a:lnTo>
                  <a:pt x="1971045" y="2258302"/>
                </a:lnTo>
                <a:lnTo>
                  <a:pt x="1971951" y="2261705"/>
                </a:lnTo>
                <a:lnTo>
                  <a:pt x="1973310" y="2264427"/>
                </a:lnTo>
                <a:lnTo>
                  <a:pt x="1974670" y="2267376"/>
                </a:lnTo>
                <a:lnTo>
                  <a:pt x="1976709" y="2270552"/>
                </a:lnTo>
                <a:lnTo>
                  <a:pt x="1979201" y="2274182"/>
                </a:lnTo>
                <a:lnTo>
                  <a:pt x="1981694" y="2277585"/>
                </a:lnTo>
                <a:lnTo>
                  <a:pt x="1984639" y="2280987"/>
                </a:lnTo>
                <a:lnTo>
                  <a:pt x="1990757" y="2288247"/>
                </a:lnTo>
                <a:lnTo>
                  <a:pt x="1997554" y="2295279"/>
                </a:lnTo>
                <a:lnTo>
                  <a:pt x="2004125" y="2301404"/>
                </a:lnTo>
                <a:lnTo>
                  <a:pt x="2010696" y="2306848"/>
                </a:lnTo>
                <a:lnTo>
                  <a:pt x="2013641" y="2308890"/>
                </a:lnTo>
                <a:lnTo>
                  <a:pt x="2016587" y="2310705"/>
                </a:lnTo>
                <a:lnTo>
                  <a:pt x="2018853" y="2312520"/>
                </a:lnTo>
                <a:lnTo>
                  <a:pt x="2020892" y="2314561"/>
                </a:lnTo>
                <a:lnTo>
                  <a:pt x="2022478" y="2316603"/>
                </a:lnTo>
                <a:lnTo>
                  <a:pt x="2023838" y="2319098"/>
                </a:lnTo>
                <a:lnTo>
                  <a:pt x="2024744" y="2321367"/>
                </a:lnTo>
                <a:lnTo>
                  <a:pt x="2025197" y="2323862"/>
                </a:lnTo>
                <a:lnTo>
                  <a:pt x="2025650" y="2326585"/>
                </a:lnTo>
                <a:lnTo>
                  <a:pt x="2025650" y="2329080"/>
                </a:lnTo>
                <a:lnTo>
                  <a:pt x="2025650" y="2331802"/>
                </a:lnTo>
                <a:lnTo>
                  <a:pt x="2025424" y="2334297"/>
                </a:lnTo>
                <a:lnTo>
                  <a:pt x="2024970" y="2338834"/>
                </a:lnTo>
                <a:lnTo>
                  <a:pt x="2024064" y="2342464"/>
                </a:lnTo>
                <a:lnTo>
                  <a:pt x="2023158" y="2344959"/>
                </a:lnTo>
                <a:lnTo>
                  <a:pt x="2022931" y="2346321"/>
                </a:lnTo>
                <a:lnTo>
                  <a:pt x="2022931" y="2347455"/>
                </a:lnTo>
                <a:lnTo>
                  <a:pt x="2023611" y="2350177"/>
                </a:lnTo>
                <a:lnTo>
                  <a:pt x="2024517" y="2353126"/>
                </a:lnTo>
                <a:lnTo>
                  <a:pt x="2025197" y="2356302"/>
                </a:lnTo>
                <a:lnTo>
                  <a:pt x="2025197" y="2357436"/>
                </a:lnTo>
                <a:lnTo>
                  <a:pt x="2025197" y="2358571"/>
                </a:lnTo>
                <a:lnTo>
                  <a:pt x="2024970" y="2359932"/>
                </a:lnTo>
                <a:lnTo>
                  <a:pt x="2024517" y="2360839"/>
                </a:lnTo>
                <a:lnTo>
                  <a:pt x="2023611" y="2361746"/>
                </a:lnTo>
                <a:lnTo>
                  <a:pt x="2022251" y="2362200"/>
                </a:lnTo>
                <a:lnTo>
                  <a:pt x="2020439" y="2362200"/>
                </a:lnTo>
                <a:lnTo>
                  <a:pt x="2017946" y="2362200"/>
                </a:lnTo>
                <a:lnTo>
                  <a:pt x="2011376" y="2360839"/>
                </a:lnTo>
                <a:lnTo>
                  <a:pt x="2001406" y="2359251"/>
                </a:lnTo>
                <a:lnTo>
                  <a:pt x="1976029" y="2353807"/>
                </a:lnTo>
                <a:lnTo>
                  <a:pt x="1948387" y="2347455"/>
                </a:lnTo>
                <a:lnTo>
                  <a:pt x="1936151" y="2344506"/>
                </a:lnTo>
                <a:lnTo>
                  <a:pt x="1925729" y="2341784"/>
                </a:lnTo>
                <a:lnTo>
                  <a:pt x="1923690" y="2341103"/>
                </a:lnTo>
                <a:lnTo>
                  <a:pt x="1921424" y="2340422"/>
                </a:lnTo>
                <a:lnTo>
                  <a:pt x="1919611" y="2339288"/>
                </a:lnTo>
                <a:lnTo>
                  <a:pt x="1918025" y="2338381"/>
                </a:lnTo>
                <a:lnTo>
                  <a:pt x="1916439" y="2337020"/>
                </a:lnTo>
                <a:lnTo>
                  <a:pt x="1915079" y="2336112"/>
                </a:lnTo>
                <a:lnTo>
                  <a:pt x="1913720" y="2334524"/>
                </a:lnTo>
                <a:lnTo>
                  <a:pt x="1912587" y="2333390"/>
                </a:lnTo>
                <a:lnTo>
                  <a:pt x="1910774" y="2330441"/>
                </a:lnTo>
                <a:lnTo>
                  <a:pt x="1909415" y="2327265"/>
                </a:lnTo>
                <a:lnTo>
                  <a:pt x="1908056" y="2323862"/>
                </a:lnTo>
                <a:lnTo>
                  <a:pt x="1907376" y="2320460"/>
                </a:lnTo>
                <a:lnTo>
                  <a:pt x="1906923" y="2317057"/>
                </a:lnTo>
                <a:lnTo>
                  <a:pt x="1906469" y="2313427"/>
                </a:lnTo>
                <a:lnTo>
                  <a:pt x="1906469" y="2306848"/>
                </a:lnTo>
                <a:lnTo>
                  <a:pt x="1907149" y="2300723"/>
                </a:lnTo>
                <a:lnTo>
                  <a:pt x="1907149" y="2295506"/>
                </a:lnTo>
                <a:lnTo>
                  <a:pt x="1906923" y="2293237"/>
                </a:lnTo>
                <a:lnTo>
                  <a:pt x="1906243" y="2291196"/>
                </a:lnTo>
                <a:lnTo>
                  <a:pt x="1905337" y="2289154"/>
                </a:lnTo>
                <a:lnTo>
                  <a:pt x="1904204" y="2287339"/>
                </a:lnTo>
                <a:lnTo>
                  <a:pt x="1902391" y="2285524"/>
                </a:lnTo>
                <a:lnTo>
                  <a:pt x="1900578" y="2283710"/>
                </a:lnTo>
                <a:lnTo>
                  <a:pt x="1898992" y="2282349"/>
                </a:lnTo>
                <a:lnTo>
                  <a:pt x="1896953" y="2280761"/>
                </a:lnTo>
                <a:lnTo>
                  <a:pt x="1893101" y="2278492"/>
                </a:lnTo>
                <a:lnTo>
                  <a:pt x="1889929" y="2276904"/>
                </a:lnTo>
                <a:lnTo>
                  <a:pt x="1886757" y="2275089"/>
                </a:lnTo>
                <a:lnTo>
                  <a:pt x="1885171" y="2333390"/>
                </a:lnTo>
                <a:lnTo>
                  <a:pt x="1883358" y="2333390"/>
                </a:lnTo>
                <a:lnTo>
                  <a:pt x="1881319" y="2333390"/>
                </a:lnTo>
                <a:lnTo>
                  <a:pt x="1879053" y="2333390"/>
                </a:lnTo>
                <a:lnTo>
                  <a:pt x="1876561" y="2332936"/>
                </a:lnTo>
                <a:lnTo>
                  <a:pt x="1875655" y="2332483"/>
                </a:lnTo>
                <a:lnTo>
                  <a:pt x="1874522" y="2331802"/>
                </a:lnTo>
                <a:lnTo>
                  <a:pt x="1873842" y="2331122"/>
                </a:lnTo>
                <a:lnTo>
                  <a:pt x="1873389" y="2330441"/>
                </a:lnTo>
                <a:lnTo>
                  <a:pt x="1872936" y="2329307"/>
                </a:lnTo>
                <a:lnTo>
                  <a:pt x="1872936" y="2328172"/>
                </a:lnTo>
                <a:lnTo>
                  <a:pt x="1872483" y="2318645"/>
                </a:lnTo>
                <a:lnTo>
                  <a:pt x="1871803" y="2303899"/>
                </a:lnTo>
                <a:lnTo>
                  <a:pt x="1871350" y="2288247"/>
                </a:lnTo>
                <a:lnTo>
                  <a:pt x="1871123" y="2276904"/>
                </a:lnTo>
                <a:lnTo>
                  <a:pt x="1870897" y="2273275"/>
                </a:lnTo>
                <a:lnTo>
                  <a:pt x="1870670" y="2270325"/>
                </a:lnTo>
                <a:lnTo>
                  <a:pt x="1870217" y="2269191"/>
                </a:lnTo>
                <a:lnTo>
                  <a:pt x="1869990" y="2267830"/>
                </a:lnTo>
                <a:lnTo>
                  <a:pt x="1869084" y="2266923"/>
                </a:lnTo>
                <a:lnTo>
                  <a:pt x="1868404" y="2266242"/>
                </a:lnTo>
                <a:lnTo>
                  <a:pt x="1867724" y="2265335"/>
                </a:lnTo>
                <a:lnTo>
                  <a:pt x="1866592" y="2264881"/>
                </a:lnTo>
                <a:lnTo>
                  <a:pt x="1865459" y="2264881"/>
                </a:lnTo>
                <a:lnTo>
                  <a:pt x="1863873" y="2264654"/>
                </a:lnTo>
                <a:lnTo>
                  <a:pt x="1862287" y="2264881"/>
                </a:lnTo>
                <a:lnTo>
                  <a:pt x="1860474" y="2265335"/>
                </a:lnTo>
                <a:lnTo>
                  <a:pt x="1855716" y="2266696"/>
                </a:lnTo>
                <a:lnTo>
                  <a:pt x="1854356" y="2267150"/>
                </a:lnTo>
                <a:lnTo>
                  <a:pt x="1852317" y="2267603"/>
                </a:lnTo>
                <a:lnTo>
                  <a:pt x="1846653" y="2268284"/>
                </a:lnTo>
                <a:lnTo>
                  <a:pt x="1839175" y="2269191"/>
                </a:lnTo>
                <a:lnTo>
                  <a:pt x="1830339" y="2269872"/>
                </a:lnTo>
                <a:lnTo>
                  <a:pt x="1809267" y="2271006"/>
                </a:lnTo>
                <a:lnTo>
                  <a:pt x="1785703" y="2272140"/>
                </a:lnTo>
                <a:lnTo>
                  <a:pt x="1762365" y="2272594"/>
                </a:lnTo>
                <a:lnTo>
                  <a:pt x="1741067" y="2273048"/>
                </a:lnTo>
                <a:lnTo>
                  <a:pt x="1714330" y="2273501"/>
                </a:lnTo>
                <a:lnTo>
                  <a:pt x="1713197" y="2273275"/>
                </a:lnTo>
                <a:lnTo>
                  <a:pt x="1711838" y="2273048"/>
                </a:lnTo>
                <a:lnTo>
                  <a:pt x="1710705" y="2272594"/>
                </a:lnTo>
                <a:lnTo>
                  <a:pt x="1709572" y="2272140"/>
                </a:lnTo>
                <a:lnTo>
                  <a:pt x="1708439" y="2271460"/>
                </a:lnTo>
                <a:lnTo>
                  <a:pt x="1707759" y="2270325"/>
                </a:lnTo>
                <a:lnTo>
                  <a:pt x="1705947" y="2267830"/>
                </a:lnTo>
                <a:lnTo>
                  <a:pt x="1704587" y="2265108"/>
                </a:lnTo>
                <a:lnTo>
                  <a:pt x="1703454" y="2261705"/>
                </a:lnTo>
                <a:lnTo>
                  <a:pt x="1702775" y="2258075"/>
                </a:lnTo>
                <a:lnTo>
                  <a:pt x="1701868" y="2253992"/>
                </a:lnTo>
                <a:lnTo>
                  <a:pt x="1701415" y="2249455"/>
                </a:lnTo>
                <a:lnTo>
                  <a:pt x="1701189" y="2244918"/>
                </a:lnTo>
                <a:lnTo>
                  <a:pt x="1700962" y="2235164"/>
                </a:lnTo>
                <a:lnTo>
                  <a:pt x="1700962" y="2215201"/>
                </a:lnTo>
                <a:lnTo>
                  <a:pt x="1700736" y="2205900"/>
                </a:lnTo>
                <a:lnTo>
                  <a:pt x="1700056" y="2196372"/>
                </a:lnTo>
                <a:lnTo>
                  <a:pt x="1698696" y="2186617"/>
                </a:lnTo>
                <a:lnTo>
                  <a:pt x="1697337" y="2175502"/>
                </a:lnTo>
                <a:lnTo>
                  <a:pt x="1695977" y="2163705"/>
                </a:lnTo>
                <a:lnTo>
                  <a:pt x="1694618" y="2150321"/>
                </a:lnTo>
                <a:lnTo>
                  <a:pt x="1693258" y="2135122"/>
                </a:lnTo>
                <a:lnTo>
                  <a:pt x="1692579" y="2117882"/>
                </a:lnTo>
                <a:lnTo>
                  <a:pt x="1691899" y="2106993"/>
                </a:lnTo>
                <a:lnTo>
                  <a:pt x="1690766" y="2092701"/>
                </a:lnTo>
                <a:lnTo>
                  <a:pt x="1689407" y="2076141"/>
                </a:lnTo>
                <a:lnTo>
                  <a:pt x="1687367" y="2057539"/>
                </a:lnTo>
                <a:lnTo>
                  <a:pt x="1682836" y="2015799"/>
                </a:lnTo>
                <a:lnTo>
                  <a:pt x="1677851" y="1970882"/>
                </a:lnTo>
                <a:lnTo>
                  <a:pt x="1668335" y="1887628"/>
                </a:lnTo>
                <a:lnTo>
                  <a:pt x="1664709" y="1856095"/>
                </a:lnTo>
                <a:lnTo>
                  <a:pt x="1663803" y="1844526"/>
                </a:lnTo>
                <a:lnTo>
                  <a:pt x="1663123" y="1836132"/>
                </a:lnTo>
                <a:lnTo>
                  <a:pt x="1662217" y="1820707"/>
                </a:lnTo>
                <a:lnTo>
                  <a:pt x="1660858" y="1799836"/>
                </a:lnTo>
                <a:lnTo>
                  <a:pt x="1657459" y="1749249"/>
                </a:lnTo>
                <a:lnTo>
                  <a:pt x="1653607" y="1696165"/>
                </a:lnTo>
                <a:lnTo>
                  <a:pt x="1652248" y="1672119"/>
                </a:lnTo>
                <a:lnTo>
                  <a:pt x="1651341" y="1651703"/>
                </a:lnTo>
                <a:lnTo>
                  <a:pt x="1650662" y="1642175"/>
                </a:lnTo>
                <a:lnTo>
                  <a:pt x="1649755" y="1631740"/>
                </a:lnTo>
                <a:lnTo>
                  <a:pt x="1648396" y="1620624"/>
                </a:lnTo>
                <a:lnTo>
                  <a:pt x="1646356" y="1609055"/>
                </a:lnTo>
                <a:lnTo>
                  <a:pt x="1644544" y="1596578"/>
                </a:lnTo>
                <a:lnTo>
                  <a:pt x="1642051" y="1583874"/>
                </a:lnTo>
                <a:lnTo>
                  <a:pt x="1636840" y="1558240"/>
                </a:lnTo>
                <a:lnTo>
                  <a:pt x="1631402" y="1532606"/>
                </a:lnTo>
                <a:lnTo>
                  <a:pt x="1625964" y="1508106"/>
                </a:lnTo>
                <a:lnTo>
                  <a:pt x="1620980" y="1485874"/>
                </a:lnTo>
                <a:lnTo>
                  <a:pt x="1616901" y="1467046"/>
                </a:lnTo>
                <a:lnTo>
                  <a:pt x="1615089" y="1457972"/>
                </a:lnTo>
                <a:lnTo>
                  <a:pt x="1612596" y="1447537"/>
                </a:lnTo>
                <a:lnTo>
                  <a:pt x="1606025" y="1423037"/>
                </a:lnTo>
                <a:lnTo>
                  <a:pt x="1599001" y="1395588"/>
                </a:lnTo>
                <a:lnTo>
                  <a:pt x="1591071" y="1367685"/>
                </a:lnTo>
                <a:lnTo>
                  <a:pt x="1576570" y="1317324"/>
                </a:lnTo>
                <a:lnTo>
                  <a:pt x="1567960" y="1287833"/>
                </a:lnTo>
                <a:lnTo>
                  <a:pt x="1567054" y="1284431"/>
                </a:lnTo>
                <a:lnTo>
                  <a:pt x="1565921" y="1281709"/>
                </a:lnTo>
                <a:lnTo>
                  <a:pt x="1565015" y="1279667"/>
                </a:lnTo>
                <a:lnTo>
                  <a:pt x="1563882" y="1277625"/>
                </a:lnTo>
                <a:lnTo>
                  <a:pt x="1562749" y="1276264"/>
                </a:lnTo>
                <a:lnTo>
                  <a:pt x="1561842" y="1275584"/>
                </a:lnTo>
                <a:lnTo>
                  <a:pt x="1560710" y="1275357"/>
                </a:lnTo>
                <a:lnTo>
                  <a:pt x="1559803" y="1275584"/>
                </a:lnTo>
                <a:lnTo>
                  <a:pt x="1558670" y="1276264"/>
                </a:lnTo>
                <a:lnTo>
                  <a:pt x="1557764" y="1277625"/>
                </a:lnTo>
                <a:lnTo>
                  <a:pt x="1556858" y="1279213"/>
                </a:lnTo>
                <a:lnTo>
                  <a:pt x="1555951" y="1281482"/>
                </a:lnTo>
                <a:lnTo>
                  <a:pt x="1555272" y="1284431"/>
                </a:lnTo>
                <a:lnTo>
                  <a:pt x="1554818" y="1287833"/>
                </a:lnTo>
                <a:lnTo>
                  <a:pt x="1554365" y="1291690"/>
                </a:lnTo>
                <a:lnTo>
                  <a:pt x="1553912" y="1296227"/>
                </a:lnTo>
                <a:lnTo>
                  <a:pt x="1553006" y="1305528"/>
                </a:lnTo>
                <a:lnTo>
                  <a:pt x="1551873" y="1315056"/>
                </a:lnTo>
                <a:lnTo>
                  <a:pt x="1550287" y="1324357"/>
                </a:lnTo>
                <a:lnTo>
                  <a:pt x="1548927" y="1333884"/>
                </a:lnTo>
                <a:lnTo>
                  <a:pt x="1547115" y="1343639"/>
                </a:lnTo>
                <a:lnTo>
                  <a:pt x="1545982" y="1352940"/>
                </a:lnTo>
                <a:lnTo>
                  <a:pt x="1544622" y="1362921"/>
                </a:lnTo>
                <a:lnTo>
                  <a:pt x="1543716" y="1372903"/>
                </a:lnTo>
                <a:lnTo>
                  <a:pt x="1542357" y="1389236"/>
                </a:lnTo>
                <a:lnTo>
                  <a:pt x="1539864" y="1415777"/>
                </a:lnTo>
                <a:lnTo>
                  <a:pt x="1533067" y="1485648"/>
                </a:lnTo>
                <a:lnTo>
                  <a:pt x="1529442" y="1522171"/>
                </a:lnTo>
                <a:lnTo>
                  <a:pt x="1526269" y="1555064"/>
                </a:lnTo>
                <a:lnTo>
                  <a:pt x="1524230" y="1581152"/>
                </a:lnTo>
                <a:lnTo>
                  <a:pt x="1523551" y="1590680"/>
                </a:lnTo>
                <a:lnTo>
                  <a:pt x="1523324" y="1596805"/>
                </a:lnTo>
                <a:lnTo>
                  <a:pt x="1523551" y="1602022"/>
                </a:lnTo>
                <a:lnTo>
                  <a:pt x="1523777" y="1607467"/>
                </a:lnTo>
                <a:lnTo>
                  <a:pt x="1524910" y="1619717"/>
                </a:lnTo>
                <a:lnTo>
                  <a:pt x="1526496" y="1632874"/>
                </a:lnTo>
                <a:lnTo>
                  <a:pt x="1528988" y="1646712"/>
                </a:lnTo>
                <a:lnTo>
                  <a:pt x="1531707" y="1660777"/>
                </a:lnTo>
                <a:lnTo>
                  <a:pt x="1534653" y="1674841"/>
                </a:lnTo>
                <a:lnTo>
                  <a:pt x="1538278" y="1687999"/>
                </a:lnTo>
                <a:lnTo>
                  <a:pt x="1540091" y="1693897"/>
                </a:lnTo>
                <a:lnTo>
                  <a:pt x="1541903" y="1699795"/>
                </a:lnTo>
                <a:lnTo>
                  <a:pt x="1542810" y="1702744"/>
                </a:lnTo>
                <a:lnTo>
                  <a:pt x="1543716" y="1706601"/>
                </a:lnTo>
                <a:lnTo>
                  <a:pt x="1544169" y="1711138"/>
                </a:lnTo>
                <a:lnTo>
                  <a:pt x="1544622" y="1716128"/>
                </a:lnTo>
                <a:lnTo>
                  <a:pt x="1545076" y="1728151"/>
                </a:lnTo>
                <a:lnTo>
                  <a:pt x="1545076" y="1741989"/>
                </a:lnTo>
                <a:lnTo>
                  <a:pt x="1544849" y="1757415"/>
                </a:lnTo>
                <a:lnTo>
                  <a:pt x="1544169" y="1773975"/>
                </a:lnTo>
                <a:lnTo>
                  <a:pt x="1543263" y="1791670"/>
                </a:lnTo>
                <a:lnTo>
                  <a:pt x="1541903" y="1810045"/>
                </a:lnTo>
                <a:lnTo>
                  <a:pt x="1539184" y="1846568"/>
                </a:lnTo>
                <a:lnTo>
                  <a:pt x="1536239" y="1881730"/>
                </a:lnTo>
                <a:lnTo>
                  <a:pt x="1533747" y="1911901"/>
                </a:lnTo>
                <a:lnTo>
                  <a:pt x="1531934" y="1935040"/>
                </a:lnTo>
                <a:lnTo>
                  <a:pt x="1531254" y="1944794"/>
                </a:lnTo>
                <a:lnTo>
                  <a:pt x="1531028" y="1956137"/>
                </a:lnTo>
                <a:lnTo>
                  <a:pt x="1530801" y="1968160"/>
                </a:lnTo>
                <a:lnTo>
                  <a:pt x="1530801" y="1981090"/>
                </a:lnTo>
                <a:lnTo>
                  <a:pt x="1531254" y="2008539"/>
                </a:lnTo>
                <a:lnTo>
                  <a:pt x="1532161" y="2036896"/>
                </a:lnTo>
                <a:lnTo>
                  <a:pt x="1533747" y="2063891"/>
                </a:lnTo>
                <a:lnTo>
                  <a:pt x="1534653" y="2076595"/>
                </a:lnTo>
                <a:lnTo>
                  <a:pt x="1535786" y="2088391"/>
                </a:lnTo>
                <a:lnTo>
                  <a:pt x="1536692" y="2098599"/>
                </a:lnTo>
                <a:lnTo>
                  <a:pt x="1538052" y="2107900"/>
                </a:lnTo>
                <a:lnTo>
                  <a:pt x="1539184" y="2115386"/>
                </a:lnTo>
                <a:lnTo>
                  <a:pt x="1540544" y="2121057"/>
                </a:lnTo>
                <a:lnTo>
                  <a:pt x="1541677" y="2126275"/>
                </a:lnTo>
                <a:lnTo>
                  <a:pt x="1542583" y="2131719"/>
                </a:lnTo>
                <a:lnTo>
                  <a:pt x="1544849" y="2144196"/>
                </a:lnTo>
                <a:lnTo>
                  <a:pt x="1546662" y="2157580"/>
                </a:lnTo>
                <a:lnTo>
                  <a:pt x="1548474" y="2170965"/>
                </a:lnTo>
                <a:lnTo>
                  <a:pt x="1551420" y="2195691"/>
                </a:lnTo>
                <a:lnTo>
                  <a:pt x="1552553" y="2205219"/>
                </a:lnTo>
                <a:lnTo>
                  <a:pt x="1553232" y="2209076"/>
                </a:lnTo>
                <a:lnTo>
                  <a:pt x="1553912" y="2212025"/>
                </a:lnTo>
                <a:lnTo>
                  <a:pt x="1555045" y="2217469"/>
                </a:lnTo>
                <a:lnTo>
                  <a:pt x="1555725" y="2223821"/>
                </a:lnTo>
                <a:lnTo>
                  <a:pt x="1556178" y="2230173"/>
                </a:lnTo>
                <a:lnTo>
                  <a:pt x="1556631" y="2236978"/>
                </a:lnTo>
                <a:lnTo>
                  <a:pt x="1556631" y="2243557"/>
                </a:lnTo>
                <a:lnTo>
                  <a:pt x="1556631" y="2249455"/>
                </a:lnTo>
                <a:lnTo>
                  <a:pt x="1555951" y="2254900"/>
                </a:lnTo>
                <a:lnTo>
                  <a:pt x="1555498" y="2259437"/>
                </a:lnTo>
                <a:lnTo>
                  <a:pt x="1555045" y="2262839"/>
                </a:lnTo>
                <a:lnTo>
                  <a:pt x="1554592" y="2266469"/>
                </a:lnTo>
                <a:lnTo>
                  <a:pt x="1554592" y="2269645"/>
                </a:lnTo>
                <a:lnTo>
                  <a:pt x="1554592" y="2273048"/>
                </a:lnTo>
                <a:lnTo>
                  <a:pt x="1554818" y="2277131"/>
                </a:lnTo>
                <a:lnTo>
                  <a:pt x="1555272" y="2281214"/>
                </a:lnTo>
                <a:lnTo>
                  <a:pt x="1557311" y="2292103"/>
                </a:lnTo>
                <a:lnTo>
                  <a:pt x="1557764" y="2295506"/>
                </a:lnTo>
                <a:lnTo>
                  <a:pt x="1557764" y="2298682"/>
                </a:lnTo>
                <a:lnTo>
                  <a:pt x="1557537" y="2301858"/>
                </a:lnTo>
                <a:lnTo>
                  <a:pt x="1557084" y="2305261"/>
                </a:lnTo>
                <a:lnTo>
                  <a:pt x="1556178" y="2308890"/>
                </a:lnTo>
                <a:lnTo>
                  <a:pt x="1555272" y="2312293"/>
                </a:lnTo>
                <a:lnTo>
                  <a:pt x="1553912" y="2315923"/>
                </a:lnTo>
                <a:lnTo>
                  <a:pt x="1552326" y="2319552"/>
                </a:lnTo>
                <a:lnTo>
                  <a:pt x="1550513" y="2322955"/>
                </a:lnTo>
                <a:lnTo>
                  <a:pt x="1548701" y="2326358"/>
                </a:lnTo>
                <a:lnTo>
                  <a:pt x="1546435" y="2330214"/>
                </a:lnTo>
                <a:lnTo>
                  <a:pt x="1544169" y="2333617"/>
                </a:lnTo>
                <a:lnTo>
                  <a:pt x="1539184" y="2340422"/>
                </a:lnTo>
                <a:lnTo>
                  <a:pt x="1533520" y="2346774"/>
                </a:lnTo>
                <a:lnTo>
                  <a:pt x="1531934" y="2348362"/>
                </a:lnTo>
                <a:lnTo>
                  <a:pt x="1530574" y="2349723"/>
                </a:lnTo>
                <a:lnTo>
                  <a:pt x="1528762" y="2351084"/>
                </a:lnTo>
                <a:lnTo>
                  <a:pt x="1526949" y="2352219"/>
                </a:lnTo>
                <a:lnTo>
                  <a:pt x="1523324" y="2354033"/>
                </a:lnTo>
                <a:lnTo>
                  <a:pt x="1519472" y="2355395"/>
                </a:lnTo>
                <a:lnTo>
                  <a:pt x="1514941" y="2356756"/>
                </a:lnTo>
                <a:lnTo>
                  <a:pt x="1510636" y="2357436"/>
                </a:lnTo>
                <a:lnTo>
                  <a:pt x="1506331" y="2357890"/>
                </a:lnTo>
                <a:lnTo>
                  <a:pt x="1501799" y="2358117"/>
                </a:lnTo>
                <a:lnTo>
                  <a:pt x="1497267" y="2358344"/>
                </a:lnTo>
                <a:lnTo>
                  <a:pt x="1493189" y="2358117"/>
                </a:lnTo>
                <a:lnTo>
                  <a:pt x="1485485" y="2357663"/>
                </a:lnTo>
                <a:lnTo>
                  <a:pt x="1478688" y="2357209"/>
                </a:lnTo>
                <a:lnTo>
                  <a:pt x="1473703" y="2356983"/>
                </a:lnTo>
                <a:lnTo>
                  <a:pt x="1471890" y="2356756"/>
                </a:lnTo>
                <a:lnTo>
                  <a:pt x="1469851" y="2356302"/>
                </a:lnTo>
                <a:lnTo>
                  <a:pt x="1467585" y="2355395"/>
                </a:lnTo>
                <a:lnTo>
                  <a:pt x="1465320" y="2354487"/>
                </a:lnTo>
                <a:lnTo>
                  <a:pt x="1463054" y="2352899"/>
                </a:lnTo>
                <a:lnTo>
                  <a:pt x="1461015" y="2351311"/>
                </a:lnTo>
                <a:lnTo>
                  <a:pt x="1458749" y="2349496"/>
                </a:lnTo>
                <a:lnTo>
                  <a:pt x="1456710" y="2347228"/>
                </a:lnTo>
                <a:lnTo>
                  <a:pt x="1454670" y="2344959"/>
                </a:lnTo>
                <a:lnTo>
                  <a:pt x="1453311" y="2342464"/>
                </a:lnTo>
                <a:lnTo>
                  <a:pt x="1451498" y="2339742"/>
                </a:lnTo>
                <a:lnTo>
                  <a:pt x="1450365" y="2337020"/>
                </a:lnTo>
                <a:lnTo>
                  <a:pt x="1449233" y="2334071"/>
                </a:lnTo>
                <a:lnTo>
                  <a:pt x="1448779" y="2331122"/>
                </a:lnTo>
                <a:lnTo>
                  <a:pt x="1448553" y="2327946"/>
                </a:lnTo>
                <a:lnTo>
                  <a:pt x="1448553" y="2324997"/>
                </a:lnTo>
                <a:lnTo>
                  <a:pt x="1449233" y="2318645"/>
                </a:lnTo>
                <a:lnTo>
                  <a:pt x="1450365" y="2313200"/>
                </a:lnTo>
                <a:lnTo>
                  <a:pt x="1451498" y="2307983"/>
                </a:lnTo>
                <a:lnTo>
                  <a:pt x="1452631" y="2303219"/>
                </a:lnTo>
                <a:lnTo>
                  <a:pt x="1455124" y="2294145"/>
                </a:lnTo>
                <a:lnTo>
                  <a:pt x="1456256" y="2289608"/>
                </a:lnTo>
                <a:lnTo>
                  <a:pt x="1456936" y="2285298"/>
                </a:lnTo>
                <a:lnTo>
                  <a:pt x="1457163" y="2283256"/>
                </a:lnTo>
                <a:lnTo>
                  <a:pt x="1456936" y="2281214"/>
                </a:lnTo>
                <a:lnTo>
                  <a:pt x="1456483" y="2279399"/>
                </a:lnTo>
                <a:lnTo>
                  <a:pt x="1455803" y="2277812"/>
                </a:lnTo>
                <a:lnTo>
                  <a:pt x="1454670" y="2276224"/>
                </a:lnTo>
                <a:lnTo>
                  <a:pt x="1453311" y="2275089"/>
                </a:lnTo>
                <a:lnTo>
                  <a:pt x="1451498" y="2273728"/>
                </a:lnTo>
                <a:lnTo>
                  <a:pt x="1449459" y="2272821"/>
                </a:lnTo>
                <a:lnTo>
                  <a:pt x="1447193" y="2272140"/>
                </a:lnTo>
                <a:lnTo>
                  <a:pt x="1444474" y="2271460"/>
                </a:lnTo>
                <a:lnTo>
                  <a:pt x="1441529" y="2271006"/>
                </a:lnTo>
                <a:lnTo>
                  <a:pt x="1438357" y="2270779"/>
                </a:lnTo>
                <a:lnTo>
                  <a:pt x="1434958" y="2270779"/>
                </a:lnTo>
                <a:lnTo>
                  <a:pt x="1431106" y="2270779"/>
                </a:lnTo>
                <a:lnTo>
                  <a:pt x="1427028" y="2271460"/>
                </a:lnTo>
                <a:lnTo>
                  <a:pt x="1422496" y="2271913"/>
                </a:lnTo>
                <a:lnTo>
                  <a:pt x="1417738" y="2272367"/>
                </a:lnTo>
                <a:lnTo>
                  <a:pt x="1413206" y="2272367"/>
                </a:lnTo>
                <a:lnTo>
                  <a:pt x="1408222" y="2271913"/>
                </a:lnTo>
                <a:lnTo>
                  <a:pt x="1403237" y="2271460"/>
                </a:lnTo>
                <a:lnTo>
                  <a:pt x="1398252" y="2270552"/>
                </a:lnTo>
                <a:lnTo>
                  <a:pt x="1393267" y="2269645"/>
                </a:lnTo>
                <a:lnTo>
                  <a:pt x="1383525" y="2267150"/>
                </a:lnTo>
                <a:lnTo>
                  <a:pt x="1374915" y="2264654"/>
                </a:lnTo>
                <a:lnTo>
                  <a:pt x="1367211" y="2262159"/>
                </a:lnTo>
                <a:lnTo>
                  <a:pt x="1361546" y="2260798"/>
                </a:lnTo>
                <a:lnTo>
                  <a:pt x="1359281" y="2260117"/>
                </a:lnTo>
                <a:lnTo>
                  <a:pt x="1357921" y="2259890"/>
                </a:lnTo>
                <a:lnTo>
                  <a:pt x="1355429" y="2259663"/>
                </a:lnTo>
                <a:lnTo>
                  <a:pt x="1354069" y="2259437"/>
                </a:lnTo>
                <a:lnTo>
                  <a:pt x="1353163" y="2258756"/>
                </a:lnTo>
                <a:lnTo>
                  <a:pt x="1352257" y="2258075"/>
                </a:lnTo>
                <a:lnTo>
                  <a:pt x="1351124" y="2256941"/>
                </a:lnTo>
                <a:lnTo>
                  <a:pt x="1350217" y="2255580"/>
                </a:lnTo>
                <a:lnTo>
                  <a:pt x="1349538" y="2253765"/>
                </a:lnTo>
                <a:lnTo>
                  <a:pt x="1348858" y="2251497"/>
                </a:lnTo>
                <a:lnTo>
                  <a:pt x="1348405" y="2249001"/>
                </a:lnTo>
                <a:lnTo>
                  <a:pt x="1347952" y="2245826"/>
                </a:lnTo>
                <a:lnTo>
                  <a:pt x="1347498" y="2242423"/>
                </a:lnTo>
                <a:lnTo>
                  <a:pt x="1347498" y="2238113"/>
                </a:lnTo>
                <a:lnTo>
                  <a:pt x="1347272" y="2233349"/>
                </a:lnTo>
                <a:lnTo>
                  <a:pt x="1347725" y="2222233"/>
                </a:lnTo>
                <a:lnTo>
                  <a:pt x="1347952" y="2214293"/>
                </a:lnTo>
                <a:lnTo>
                  <a:pt x="1347952" y="2203631"/>
                </a:lnTo>
                <a:lnTo>
                  <a:pt x="1347725" y="2175502"/>
                </a:lnTo>
                <a:lnTo>
                  <a:pt x="1346139" y="2102456"/>
                </a:lnTo>
                <a:lnTo>
                  <a:pt x="1345459" y="2062984"/>
                </a:lnTo>
                <a:lnTo>
                  <a:pt x="1345006" y="2025780"/>
                </a:lnTo>
                <a:lnTo>
                  <a:pt x="1345006" y="2008993"/>
                </a:lnTo>
                <a:lnTo>
                  <a:pt x="1345233" y="1993567"/>
                </a:lnTo>
                <a:lnTo>
                  <a:pt x="1345459" y="1980410"/>
                </a:lnTo>
                <a:lnTo>
                  <a:pt x="1345912" y="1969521"/>
                </a:lnTo>
                <a:lnTo>
                  <a:pt x="1347272" y="1946382"/>
                </a:lnTo>
                <a:lnTo>
                  <a:pt x="1348178" y="1917572"/>
                </a:lnTo>
                <a:lnTo>
                  <a:pt x="1350217" y="1851558"/>
                </a:lnTo>
                <a:lnTo>
                  <a:pt x="1351124" y="1819119"/>
                </a:lnTo>
                <a:lnTo>
                  <a:pt x="1352257" y="1789855"/>
                </a:lnTo>
                <a:lnTo>
                  <a:pt x="1353163" y="1766035"/>
                </a:lnTo>
                <a:lnTo>
                  <a:pt x="1353843" y="1757188"/>
                </a:lnTo>
                <a:lnTo>
                  <a:pt x="1354296" y="1750383"/>
                </a:lnTo>
                <a:lnTo>
                  <a:pt x="1354749" y="1746753"/>
                </a:lnTo>
                <a:lnTo>
                  <a:pt x="1354976" y="1741082"/>
                </a:lnTo>
                <a:lnTo>
                  <a:pt x="1354976" y="1724068"/>
                </a:lnTo>
                <a:lnTo>
                  <a:pt x="1354296" y="1700929"/>
                </a:lnTo>
                <a:lnTo>
                  <a:pt x="1353616" y="1672573"/>
                </a:lnTo>
                <a:lnTo>
                  <a:pt x="1351350" y="1603383"/>
                </a:lnTo>
                <a:lnTo>
                  <a:pt x="1348178" y="1523985"/>
                </a:lnTo>
                <a:lnTo>
                  <a:pt x="1344779" y="1442319"/>
                </a:lnTo>
                <a:lnTo>
                  <a:pt x="1341154" y="1366097"/>
                </a:lnTo>
                <a:lnTo>
                  <a:pt x="1338209" y="1303033"/>
                </a:lnTo>
                <a:lnTo>
                  <a:pt x="1335716" y="1260611"/>
                </a:lnTo>
                <a:lnTo>
                  <a:pt x="1335037" y="1246093"/>
                </a:lnTo>
                <a:lnTo>
                  <a:pt x="1334583" y="1231574"/>
                </a:lnTo>
                <a:lnTo>
                  <a:pt x="1334357" y="1217510"/>
                </a:lnTo>
                <a:lnTo>
                  <a:pt x="1334583" y="1203445"/>
                </a:lnTo>
                <a:lnTo>
                  <a:pt x="1335037" y="1189834"/>
                </a:lnTo>
                <a:lnTo>
                  <a:pt x="1335490" y="1176676"/>
                </a:lnTo>
                <a:lnTo>
                  <a:pt x="1336396" y="1163746"/>
                </a:lnTo>
                <a:lnTo>
                  <a:pt x="1337302" y="1151269"/>
                </a:lnTo>
                <a:lnTo>
                  <a:pt x="1338209" y="1139473"/>
                </a:lnTo>
                <a:lnTo>
                  <a:pt x="1339568" y="1127903"/>
                </a:lnTo>
                <a:lnTo>
                  <a:pt x="1342287" y="1106806"/>
                </a:lnTo>
                <a:lnTo>
                  <a:pt x="1345006" y="1088205"/>
                </a:lnTo>
                <a:lnTo>
                  <a:pt x="1347725" y="1073006"/>
                </a:lnTo>
                <a:lnTo>
                  <a:pt x="1350671" y="1057580"/>
                </a:lnTo>
                <a:lnTo>
                  <a:pt x="1354296" y="1040339"/>
                </a:lnTo>
                <a:lnTo>
                  <a:pt x="1358374" y="1021964"/>
                </a:lnTo>
                <a:lnTo>
                  <a:pt x="1362906" y="1003362"/>
                </a:lnTo>
                <a:lnTo>
                  <a:pt x="1371063" y="968654"/>
                </a:lnTo>
                <a:lnTo>
                  <a:pt x="1376954" y="943020"/>
                </a:lnTo>
                <a:lnTo>
                  <a:pt x="1379446" y="932812"/>
                </a:lnTo>
                <a:lnTo>
                  <a:pt x="1382618" y="921696"/>
                </a:lnTo>
                <a:lnTo>
                  <a:pt x="1385790" y="910126"/>
                </a:lnTo>
                <a:lnTo>
                  <a:pt x="1389416" y="899238"/>
                </a:lnTo>
                <a:lnTo>
                  <a:pt x="1394853" y="881997"/>
                </a:lnTo>
                <a:lnTo>
                  <a:pt x="1397346" y="874738"/>
                </a:lnTo>
                <a:lnTo>
                  <a:pt x="1388509" y="866798"/>
                </a:lnTo>
                <a:lnTo>
                  <a:pt x="1380806" y="859992"/>
                </a:lnTo>
                <a:lnTo>
                  <a:pt x="1373555" y="853868"/>
                </a:lnTo>
                <a:lnTo>
                  <a:pt x="1371969" y="852733"/>
                </a:lnTo>
                <a:lnTo>
                  <a:pt x="1370383" y="851826"/>
                </a:lnTo>
                <a:lnTo>
                  <a:pt x="1369023" y="851372"/>
                </a:lnTo>
                <a:lnTo>
                  <a:pt x="1367437" y="851145"/>
                </a:lnTo>
                <a:lnTo>
                  <a:pt x="1366305" y="851145"/>
                </a:lnTo>
                <a:lnTo>
                  <a:pt x="1364718" y="851372"/>
                </a:lnTo>
                <a:lnTo>
                  <a:pt x="1363586" y="851826"/>
                </a:lnTo>
                <a:lnTo>
                  <a:pt x="1362453" y="852280"/>
                </a:lnTo>
                <a:lnTo>
                  <a:pt x="1361546" y="853187"/>
                </a:lnTo>
                <a:lnTo>
                  <a:pt x="1360640" y="854094"/>
                </a:lnTo>
                <a:lnTo>
                  <a:pt x="1359734" y="855455"/>
                </a:lnTo>
                <a:lnTo>
                  <a:pt x="1359054" y="856590"/>
                </a:lnTo>
                <a:lnTo>
                  <a:pt x="1358601" y="857951"/>
                </a:lnTo>
                <a:lnTo>
                  <a:pt x="1358148" y="859312"/>
                </a:lnTo>
                <a:lnTo>
                  <a:pt x="1357921" y="860900"/>
                </a:lnTo>
                <a:lnTo>
                  <a:pt x="1357921" y="862261"/>
                </a:lnTo>
                <a:lnTo>
                  <a:pt x="1357694" y="868613"/>
                </a:lnTo>
                <a:lnTo>
                  <a:pt x="1356788" y="875192"/>
                </a:lnTo>
                <a:lnTo>
                  <a:pt x="1356335" y="883358"/>
                </a:lnTo>
                <a:lnTo>
                  <a:pt x="1356108" y="888122"/>
                </a:lnTo>
                <a:lnTo>
                  <a:pt x="1356108" y="893340"/>
                </a:lnTo>
                <a:lnTo>
                  <a:pt x="1355882" y="894701"/>
                </a:lnTo>
                <a:lnTo>
                  <a:pt x="1355655" y="896289"/>
                </a:lnTo>
                <a:lnTo>
                  <a:pt x="1355202" y="897877"/>
                </a:lnTo>
                <a:lnTo>
                  <a:pt x="1354749" y="899238"/>
                </a:lnTo>
                <a:lnTo>
                  <a:pt x="1352936" y="902414"/>
                </a:lnTo>
                <a:lnTo>
                  <a:pt x="1350444" y="905816"/>
                </a:lnTo>
                <a:lnTo>
                  <a:pt x="1347725" y="909219"/>
                </a:lnTo>
                <a:lnTo>
                  <a:pt x="1344553" y="912622"/>
                </a:lnTo>
                <a:lnTo>
                  <a:pt x="1340701" y="916025"/>
                </a:lnTo>
                <a:lnTo>
                  <a:pt x="1336849" y="919428"/>
                </a:lnTo>
                <a:lnTo>
                  <a:pt x="1328466" y="926233"/>
                </a:lnTo>
                <a:lnTo>
                  <a:pt x="1319403" y="933039"/>
                </a:lnTo>
                <a:lnTo>
                  <a:pt x="1303089" y="944608"/>
                </a:lnTo>
                <a:lnTo>
                  <a:pt x="1296065" y="949599"/>
                </a:lnTo>
                <a:lnTo>
                  <a:pt x="1289947" y="954136"/>
                </a:lnTo>
                <a:lnTo>
                  <a:pt x="1284509" y="957539"/>
                </a:lnTo>
                <a:lnTo>
                  <a:pt x="1279751" y="960261"/>
                </a:lnTo>
                <a:lnTo>
                  <a:pt x="1276126" y="962302"/>
                </a:lnTo>
                <a:lnTo>
                  <a:pt x="1274540" y="962756"/>
                </a:lnTo>
                <a:lnTo>
                  <a:pt x="1273407" y="962983"/>
                </a:lnTo>
                <a:lnTo>
                  <a:pt x="1272501" y="963210"/>
                </a:lnTo>
                <a:lnTo>
                  <a:pt x="1271594" y="962983"/>
                </a:lnTo>
                <a:lnTo>
                  <a:pt x="1271141" y="962529"/>
                </a:lnTo>
                <a:lnTo>
                  <a:pt x="1270915" y="961622"/>
                </a:lnTo>
                <a:lnTo>
                  <a:pt x="1270915" y="959580"/>
                </a:lnTo>
                <a:lnTo>
                  <a:pt x="1270461" y="957312"/>
                </a:lnTo>
                <a:lnTo>
                  <a:pt x="1269555" y="955043"/>
                </a:lnTo>
                <a:lnTo>
                  <a:pt x="1268422" y="952775"/>
                </a:lnTo>
                <a:lnTo>
                  <a:pt x="1266836" y="951187"/>
                </a:lnTo>
                <a:lnTo>
                  <a:pt x="1265250" y="949599"/>
                </a:lnTo>
                <a:lnTo>
                  <a:pt x="1264117" y="948918"/>
                </a:lnTo>
                <a:lnTo>
                  <a:pt x="1263211" y="948464"/>
                </a:lnTo>
                <a:lnTo>
                  <a:pt x="1262078" y="948238"/>
                </a:lnTo>
                <a:lnTo>
                  <a:pt x="1260945" y="948238"/>
                </a:lnTo>
                <a:lnTo>
                  <a:pt x="1259812" y="948238"/>
                </a:lnTo>
                <a:lnTo>
                  <a:pt x="1258453" y="948464"/>
                </a:lnTo>
                <a:lnTo>
                  <a:pt x="1257546" y="948918"/>
                </a:lnTo>
                <a:lnTo>
                  <a:pt x="1256640" y="949599"/>
                </a:lnTo>
                <a:lnTo>
                  <a:pt x="1255734" y="950506"/>
                </a:lnTo>
                <a:lnTo>
                  <a:pt x="1255054" y="951867"/>
                </a:lnTo>
                <a:lnTo>
                  <a:pt x="1254374" y="953455"/>
                </a:lnTo>
                <a:lnTo>
                  <a:pt x="1253921" y="955270"/>
                </a:lnTo>
                <a:lnTo>
                  <a:pt x="1253468" y="957539"/>
                </a:lnTo>
                <a:lnTo>
                  <a:pt x="1253241" y="960034"/>
                </a:lnTo>
                <a:lnTo>
                  <a:pt x="1253241" y="963210"/>
                </a:lnTo>
                <a:lnTo>
                  <a:pt x="1253468" y="966839"/>
                </a:lnTo>
                <a:lnTo>
                  <a:pt x="1254374" y="975006"/>
                </a:lnTo>
                <a:lnTo>
                  <a:pt x="1255734" y="985441"/>
                </a:lnTo>
                <a:lnTo>
                  <a:pt x="1256867" y="991112"/>
                </a:lnTo>
                <a:lnTo>
                  <a:pt x="1257320" y="997010"/>
                </a:lnTo>
                <a:lnTo>
                  <a:pt x="1257773" y="1003135"/>
                </a:lnTo>
                <a:lnTo>
                  <a:pt x="1258226" y="1009487"/>
                </a:lnTo>
                <a:lnTo>
                  <a:pt x="1258453" y="1021964"/>
                </a:lnTo>
                <a:lnTo>
                  <a:pt x="1258453" y="1035121"/>
                </a:lnTo>
                <a:lnTo>
                  <a:pt x="1258453" y="1035122"/>
                </a:lnTo>
                <a:lnTo>
                  <a:pt x="1258000" y="1061663"/>
                </a:lnTo>
                <a:lnTo>
                  <a:pt x="1257546" y="1074820"/>
                </a:lnTo>
                <a:lnTo>
                  <a:pt x="1257546" y="1087978"/>
                </a:lnTo>
                <a:lnTo>
                  <a:pt x="1257093" y="1134936"/>
                </a:lnTo>
                <a:lnTo>
                  <a:pt x="1255734" y="1205713"/>
                </a:lnTo>
                <a:lnTo>
                  <a:pt x="1254601" y="1272181"/>
                </a:lnTo>
                <a:lnTo>
                  <a:pt x="1254148" y="1306435"/>
                </a:lnTo>
                <a:lnTo>
                  <a:pt x="1254148" y="1308477"/>
                </a:lnTo>
                <a:lnTo>
                  <a:pt x="1253468" y="1310292"/>
                </a:lnTo>
                <a:lnTo>
                  <a:pt x="1253015" y="1312107"/>
                </a:lnTo>
                <a:lnTo>
                  <a:pt x="1252335" y="1313468"/>
                </a:lnTo>
                <a:lnTo>
                  <a:pt x="1251429" y="1314829"/>
                </a:lnTo>
                <a:lnTo>
                  <a:pt x="1250296" y="1315963"/>
                </a:lnTo>
                <a:lnTo>
                  <a:pt x="1249163" y="1317097"/>
                </a:lnTo>
                <a:lnTo>
                  <a:pt x="1247577" y="1317778"/>
                </a:lnTo>
                <a:lnTo>
                  <a:pt x="1246218" y="1318458"/>
                </a:lnTo>
                <a:lnTo>
                  <a:pt x="1244631" y="1319366"/>
                </a:lnTo>
                <a:lnTo>
                  <a:pt x="1241459" y="1320046"/>
                </a:lnTo>
                <a:lnTo>
                  <a:pt x="1238287" y="1320500"/>
                </a:lnTo>
                <a:lnTo>
                  <a:pt x="1234889" y="1320500"/>
                </a:lnTo>
                <a:lnTo>
                  <a:pt x="1231943" y="1320727"/>
                </a:lnTo>
                <a:lnTo>
                  <a:pt x="1230810" y="1320954"/>
                </a:lnTo>
                <a:lnTo>
                  <a:pt x="1229677" y="1321407"/>
                </a:lnTo>
                <a:lnTo>
                  <a:pt x="1228771" y="1322088"/>
                </a:lnTo>
                <a:lnTo>
                  <a:pt x="1228091" y="1322769"/>
                </a:lnTo>
                <a:lnTo>
                  <a:pt x="1227411" y="1323449"/>
                </a:lnTo>
                <a:lnTo>
                  <a:pt x="1226732" y="1324130"/>
                </a:lnTo>
                <a:lnTo>
                  <a:pt x="1225825" y="1326398"/>
                </a:lnTo>
                <a:lnTo>
                  <a:pt x="1225372" y="1329120"/>
                </a:lnTo>
                <a:lnTo>
                  <a:pt x="1224919" y="1332069"/>
                </a:lnTo>
                <a:lnTo>
                  <a:pt x="1224919" y="1335699"/>
                </a:lnTo>
                <a:lnTo>
                  <a:pt x="1224692" y="1340009"/>
                </a:lnTo>
                <a:lnTo>
                  <a:pt x="1224013" y="1345227"/>
                </a:lnTo>
                <a:lnTo>
                  <a:pt x="1223560" y="1351579"/>
                </a:lnTo>
                <a:lnTo>
                  <a:pt x="1222653" y="1358157"/>
                </a:lnTo>
                <a:lnTo>
                  <a:pt x="1221294" y="1365417"/>
                </a:lnTo>
                <a:lnTo>
                  <a:pt x="1219934" y="1373129"/>
                </a:lnTo>
                <a:lnTo>
                  <a:pt x="1218122" y="1381069"/>
                </a:lnTo>
                <a:lnTo>
                  <a:pt x="1216309" y="1388782"/>
                </a:lnTo>
                <a:lnTo>
                  <a:pt x="1215176" y="1394453"/>
                </a:lnTo>
                <a:lnTo>
                  <a:pt x="1213364" y="1403301"/>
                </a:lnTo>
                <a:lnTo>
                  <a:pt x="1209058" y="1428935"/>
                </a:lnTo>
                <a:lnTo>
                  <a:pt x="1197276" y="1497898"/>
                </a:lnTo>
                <a:lnTo>
                  <a:pt x="1186174" y="1565953"/>
                </a:lnTo>
                <a:lnTo>
                  <a:pt x="1180283" y="1603837"/>
                </a:lnTo>
                <a:lnTo>
                  <a:pt x="1179830" y="1607240"/>
                </a:lnTo>
                <a:lnTo>
                  <a:pt x="1178470" y="1611550"/>
                </a:lnTo>
                <a:lnTo>
                  <a:pt x="1175298" y="1621305"/>
                </a:lnTo>
                <a:lnTo>
                  <a:pt x="1166915" y="1645578"/>
                </a:lnTo>
                <a:lnTo>
                  <a:pt x="1162383" y="1658281"/>
                </a:lnTo>
                <a:lnTo>
                  <a:pt x="1160344" y="1664860"/>
                </a:lnTo>
                <a:lnTo>
                  <a:pt x="1158758" y="1670985"/>
                </a:lnTo>
                <a:lnTo>
                  <a:pt x="1157172" y="1677337"/>
                </a:lnTo>
                <a:lnTo>
                  <a:pt x="1156039" y="1682781"/>
                </a:lnTo>
                <a:lnTo>
                  <a:pt x="1155133" y="1688226"/>
                </a:lnTo>
                <a:lnTo>
                  <a:pt x="1154906" y="1692763"/>
                </a:lnTo>
                <a:lnTo>
                  <a:pt x="1154906" y="1716128"/>
                </a:lnTo>
                <a:lnTo>
                  <a:pt x="1154453" y="1745165"/>
                </a:lnTo>
                <a:lnTo>
                  <a:pt x="1154226" y="1759911"/>
                </a:lnTo>
                <a:lnTo>
                  <a:pt x="1153547" y="1773295"/>
                </a:lnTo>
                <a:lnTo>
                  <a:pt x="1152640" y="1784637"/>
                </a:lnTo>
                <a:lnTo>
                  <a:pt x="1152187" y="1789401"/>
                </a:lnTo>
                <a:lnTo>
                  <a:pt x="1151507" y="1793258"/>
                </a:lnTo>
                <a:lnTo>
                  <a:pt x="1149921" y="1802332"/>
                </a:lnTo>
                <a:lnTo>
                  <a:pt x="1148335" y="1814355"/>
                </a:lnTo>
                <a:lnTo>
                  <a:pt x="1144030" y="1844072"/>
                </a:lnTo>
                <a:lnTo>
                  <a:pt x="1140405" y="1875151"/>
                </a:lnTo>
                <a:lnTo>
                  <a:pt x="1138819" y="1888535"/>
                </a:lnTo>
                <a:lnTo>
                  <a:pt x="1138139" y="1899424"/>
                </a:lnTo>
                <a:lnTo>
                  <a:pt x="1137459" y="1904868"/>
                </a:lnTo>
                <a:lnTo>
                  <a:pt x="1135873" y="1911901"/>
                </a:lnTo>
                <a:lnTo>
                  <a:pt x="1133834" y="1920294"/>
                </a:lnTo>
                <a:lnTo>
                  <a:pt x="1131342" y="1929822"/>
                </a:lnTo>
                <a:lnTo>
                  <a:pt x="1124998" y="1951373"/>
                </a:lnTo>
                <a:lnTo>
                  <a:pt x="1117747" y="1974058"/>
                </a:lnTo>
                <a:lnTo>
                  <a:pt x="1110723" y="1996743"/>
                </a:lnTo>
                <a:lnTo>
                  <a:pt x="1103699" y="2016479"/>
                </a:lnTo>
                <a:lnTo>
                  <a:pt x="1098488" y="2031905"/>
                </a:lnTo>
                <a:lnTo>
                  <a:pt x="1095316" y="2040979"/>
                </a:lnTo>
                <a:lnTo>
                  <a:pt x="1094636" y="2043701"/>
                </a:lnTo>
                <a:lnTo>
                  <a:pt x="1094183" y="2046650"/>
                </a:lnTo>
                <a:lnTo>
                  <a:pt x="1094183" y="2049599"/>
                </a:lnTo>
                <a:lnTo>
                  <a:pt x="1094863" y="2052775"/>
                </a:lnTo>
                <a:lnTo>
                  <a:pt x="1095769" y="2055951"/>
                </a:lnTo>
                <a:lnTo>
                  <a:pt x="1096902" y="2059581"/>
                </a:lnTo>
                <a:lnTo>
                  <a:pt x="1098261" y="2062757"/>
                </a:lnTo>
                <a:lnTo>
                  <a:pt x="1100074" y="2065933"/>
                </a:lnTo>
                <a:lnTo>
                  <a:pt x="1101886" y="2069335"/>
                </a:lnTo>
                <a:lnTo>
                  <a:pt x="1104152" y="2072511"/>
                </a:lnTo>
                <a:lnTo>
                  <a:pt x="1106418" y="2075687"/>
                </a:lnTo>
                <a:lnTo>
                  <a:pt x="1108684" y="2078409"/>
                </a:lnTo>
                <a:lnTo>
                  <a:pt x="1111176" y="2081132"/>
                </a:lnTo>
                <a:lnTo>
                  <a:pt x="1113895" y="2083400"/>
                </a:lnTo>
                <a:lnTo>
                  <a:pt x="1116388" y="2085442"/>
                </a:lnTo>
                <a:lnTo>
                  <a:pt x="1118880" y="2087257"/>
                </a:lnTo>
                <a:lnTo>
                  <a:pt x="1120013" y="2088391"/>
                </a:lnTo>
                <a:lnTo>
                  <a:pt x="1121372" y="2089525"/>
                </a:lnTo>
                <a:lnTo>
                  <a:pt x="1122505" y="2090659"/>
                </a:lnTo>
                <a:lnTo>
                  <a:pt x="1123865" y="2092474"/>
                </a:lnTo>
                <a:lnTo>
                  <a:pt x="1125677" y="2096557"/>
                </a:lnTo>
                <a:lnTo>
                  <a:pt x="1127943" y="2100868"/>
                </a:lnTo>
                <a:lnTo>
                  <a:pt x="1129756" y="2106312"/>
                </a:lnTo>
                <a:lnTo>
                  <a:pt x="1131795" y="2112210"/>
                </a:lnTo>
                <a:lnTo>
                  <a:pt x="1133154" y="2118335"/>
                </a:lnTo>
                <a:lnTo>
                  <a:pt x="1134967" y="2124460"/>
                </a:lnTo>
                <a:lnTo>
                  <a:pt x="1137686" y="2137618"/>
                </a:lnTo>
                <a:lnTo>
                  <a:pt x="1139952" y="2150321"/>
                </a:lnTo>
                <a:lnTo>
                  <a:pt x="1143124" y="2170965"/>
                </a:lnTo>
                <a:lnTo>
                  <a:pt x="1144483" y="2178224"/>
                </a:lnTo>
                <a:lnTo>
                  <a:pt x="1146296" y="2185483"/>
                </a:lnTo>
                <a:lnTo>
                  <a:pt x="1148788" y="2192742"/>
                </a:lnTo>
                <a:lnTo>
                  <a:pt x="1149921" y="2196145"/>
                </a:lnTo>
                <a:lnTo>
                  <a:pt x="1151507" y="2199775"/>
                </a:lnTo>
                <a:lnTo>
                  <a:pt x="1153320" y="2203178"/>
                </a:lnTo>
                <a:lnTo>
                  <a:pt x="1154906" y="2206580"/>
                </a:lnTo>
                <a:lnTo>
                  <a:pt x="1157172" y="2209983"/>
                </a:lnTo>
                <a:lnTo>
                  <a:pt x="1159211" y="2213386"/>
                </a:lnTo>
                <a:lnTo>
                  <a:pt x="1161703" y="2216789"/>
                </a:lnTo>
                <a:lnTo>
                  <a:pt x="1164422" y="2220191"/>
                </a:lnTo>
                <a:lnTo>
                  <a:pt x="1167141" y="2223821"/>
                </a:lnTo>
                <a:lnTo>
                  <a:pt x="1170087" y="2227224"/>
                </a:lnTo>
                <a:lnTo>
                  <a:pt x="1173259" y="2230627"/>
                </a:lnTo>
                <a:lnTo>
                  <a:pt x="1176431" y="2233576"/>
                </a:lnTo>
                <a:lnTo>
                  <a:pt x="1179603" y="2236298"/>
                </a:lnTo>
                <a:lnTo>
                  <a:pt x="1182775" y="2239020"/>
                </a:lnTo>
                <a:lnTo>
                  <a:pt x="1185721" y="2241289"/>
                </a:lnTo>
                <a:lnTo>
                  <a:pt x="1188666" y="2243557"/>
                </a:lnTo>
                <a:lnTo>
                  <a:pt x="1191612" y="2245599"/>
                </a:lnTo>
                <a:lnTo>
                  <a:pt x="1194784" y="2247187"/>
                </a:lnTo>
                <a:lnTo>
                  <a:pt x="1200448" y="2250363"/>
                </a:lnTo>
                <a:lnTo>
                  <a:pt x="1206566" y="2252858"/>
                </a:lnTo>
                <a:lnTo>
                  <a:pt x="1212457" y="2254446"/>
                </a:lnTo>
                <a:lnTo>
                  <a:pt x="1218122" y="2256034"/>
                </a:lnTo>
                <a:lnTo>
                  <a:pt x="1220841" y="2256714"/>
                </a:lnTo>
                <a:lnTo>
                  <a:pt x="1223333" y="2257622"/>
                </a:lnTo>
                <a:lnTo>
                  <a:pt x="1225825" y="2258983"/>
                </a:lnTo>
                <a:lnTo>
                  <a:pt x="1228091" y="2260117"/>
                </a:lnTo>
                <a:lnTo>
                  <a:pt x="1230130" y="2261705"/>
                </a:lnTo>
                <a:lnTo>
                  <a:pt x="1231716" y="2263520"/>
                </a:lnTo>
                <a:lnTo>
                  <a:pt x="1233529" y="2265108"/>
                </a:lnTo>
                <a:lnTo>
                  <a:pt x="1235342" y="2267150"/>
                </a:lnTo>
                <a:lnTo>
                  <a:pt x="1238061" y="2270779"/>
                </a:lnTo>
                <a:lnTo>
                  <a:pt x="1240100" y="2274862"/>
                </a:lnTo>
                <a:lnTo>
                  <a:pt x="1241912" y="2278492"/>
                </a:lnTo>
                <a:lnTo>
                  <a:pt x="1243499" y="2282122"/>
                </a:lnTo>
                <a:lnTo>
                  <a:pt x="1243952" y="2283483"/>
                </a:lnTo>
                <a:lnTo>
                  <a:pt x="1244405" y="2285524"/>
                </a:lnTo>
                <a:lnTo>
                  <a:pt x="1244631" y="2287339"/>
                </a:lnTo>
                <a:lnTo>
                  <a:pt x="1244858" y="2289154"/>
                </a:lnTo>
                <a:lnTo>
                  <a:pt x="1244631" y="2291196"/>
                </a:lnTo>
                <a:lnTo>
                  <a:pt x="1244405" y="2293237"/>
                </a:lnTo>
                <a:lnTo>
                  <a:pt x="1243952" y="2295279"/>
                </a:lnTo>
                <a:lnTo>
                  <a:pt x="1243272" y="2296867"/>
                </a:lnTo>
                <a:lnTo>
                  <a:pt x="1242139" y="2298682"/>
                </a:lnTo>
                <a:lnTo>
                  <a:pt x="1241006" y="2300497"/>
                </a:lnTo>
                <a:lnTo>
                  <a:pt x="1239420" y="2301858"/>
                </a:lnTo>
                <a:lnTo>
                  <a:pt x="1237381" y="2303219"/>
                </a:lnTo>
                <a:lnTo>
                  <a:pt x="1235342" y="2304126"/>
                </a:lnTo>
                <a:lnTo>
                  <a:pt x="1232849" y="2304807"/>
                </a:lnTo>
                <a:lnTo>
                  <a:pt x="1229677" y="2305261"/>
                </a:lnTo>
                <a:lnTo>
                  <a:pt x="1226505" y="2305487"/>
                </a:lnTo>
                <a:lnTo>
                  <a:pt x="1207472" y="2305487"/>
                </a:lnTo>
                <a:lnTo>
                  <a:pt x="1183228" y="2305034"/>
                </a:lnTo>
                <a:lnTo>
                  <a:pt x="1171220" y="2304807"/>
                </a:lnTo>
                <a:lnTo>
                  <a:pt x="1160571" y="2304126"/>
                </a:lnTo>
                <a:lnTo>
                  <a:pt x="1151961" y="2303446"/>
                </a:lnTo>
                <a:lnTo>
                  <a:pt x="1148788" y="2302765"/>
                </a:lnTo>
                <a:lnTo>
                  <a:pt x="1146523" y="2302311"/>
                </a:lnTo>
                <a:lnTo>
                  <a:pt x="1140858" y="2300723"/>
                </a:lnTo>
                <a:lnTo>
                  <a:pt x="1132248" y="2298228"/>
                </a:lnTo>
                <a:lnTo>
                  <a:pt x="1109817" y="2292103"/>
                </a:lnTo>
                <a:lnTo>
                  <a:pt x="1087612" y="2285978"/>
                </a:lnTo>
                <a:lnTo>
                  <a:pt x="1079002" y="2283710"/>
                </a:lnTo>
                <a:lnTo>
                  <a:pt x="1073111" y="2282122"/>
                </a:lnTo>
                <a:lnTo>
                  <a:pt x="1069259" y="2280761"/>
                </a:lnTo>
                <a:lnTo>
                  <a:pt x="1064727" y="2279853"/>
                </a:lnTo>
                <a:lnTo>
                  <a:pt x="1060422" y="2278946"/>
                </a:lnTo>
                <a:lnTo>
                  <a:pt x="1056117" y="2278719"/>
                </a:lnTo>
                <a:lnTo>
                  <a:pt x="1051812" y="2278719"/>
                </a:lnTo>
                <a:lnTo>
                  <a:pt x="1048414" y="2279399"/>
                </a:lnTo>
                <a:lnTo>
                  <a:pt x="1047054" y="2279853"/>
                </a:lnTo>
                <a:lnTo>
                  <a:pt x="1045695" y="2280307"/>
                </a:lnTo>
                <a:lnTo>
                  <a:pt x="1044789" y="2280987"/>
                </a:lnTo>
                <a:lnTo>
                  <a:pt x="1043882" y="2282122"/>
                </a:lnTo>
                <a:lnTo>
                  <a:pt x="1043202" y="2282802"/>
                </a:lnTo>
                <a:lnTo>
                  <a:pt x="1042070" y="2283483"/>
                </a:lnTo>
                <a:lnTo>
                  <a:pt x="1040710" y="2283710"/>
                </a:lnTo>
                <a:lnTo>
                  <a:pt x="1039124" y="2283937"/>
                </a:lnTo>
                <a:lnTo>
                  <a:pt x="1037085" y="2283937"/>
                </a:lnTo>
                <a:lnTo>
                  <a:pt x="1034819" y="2283937"/>
                </a:lnTo>
                <a:lnTo>
                  <a:pt x="1029834" y="2283483"/>
                </a:lnTo>
                <a:lnTo>
                  <a:pt x="1023943" y="2282575"/>
                </a:lnTo>
                <a:lnTo>
                  <a:pt x="1016919" y="2281214"/>
                </a:lnTo>
                <a:lnTo>
                  <a:pt x="1009895" y="2279853"/>
                </a:lnTo>
                <a:lnTo>
                  <a:pt x="1001512" y="2278492"/>
                </a:lnTo>
                <a:lnTo>
                  <a:pt x="997887" y="2277812"/>
                </a:lnTo>
                <a:lnTo>
                  <a:pt x="994488" y="2277131"/>
                </a:lnTo>
                <a:lnTo>
                  <a:pt x="991769" y="2275997"/>
                </a:lnTo>
                <a:lnTo>
                  <a:pt x="989277" y="2274862"/>
                </a:lnTo>
                <a:lnTo>
                  <a:pt x="987011" y="2273501"/>
                </a:lnTo>
                <a:lnTo>
                  <a:pt x="985425" y="2272140"/>
                </a:lnTo>
                <a:lnTo>
                  <a:pt x="984065" y="2270552"/>
                </a:lnTo>
                <a:lnTo>
                  <a:pt x="982932" y="2268964"/>
                </a:lnTo>
                <a:lnTo>
                  <a:pt x="982253" y="2267150"/>
                </a:lnTo>
                <a:lnTo>
                  <a:pt x="981573" y="2265335"/>
                </a:lnTo>
                <a:lnTo>
                  <a:pt x="981346" y="2263520"/>
                </a:lnTo>
                <a:lnTo>
                  <a:pt x="981120" y="2261478"/>
                </a:lnTo>
                <a:lnTo>
                  <a:pt x="980893" y="2257168"/>
                </a:lnTo>
                <a:lnTo>
                  <a:pt x="980893" y="2252404"/>
                </a:lnTo>
                <a:lnTo>
                  <a:pt x="981120" y="2247867"/>
                </a:lnTo>
                <a:lnTo>
                  <a:pt x="981346" y="2243330"/>
                </a:lnTo>
                <a:lnTo>
                  <a:pt x="982026" y="2238566"/>
                </a:lnTo>
                <a:lnTo>
                  <a:pt x="982932" y="2233802"/>
                </a:lnTo>
                <a:lnTo>
                  <a:pt x="984292" y="2229492"/>
                </a:lnTo>
                <a:lnTo>
                  <a:pt x="985878" y="2225182"/>
                </a:lnTo>
                <a:lnTo>
                  <a:pt x="987464" y="2221099"/>
                </a:lnTo>
                <a:lnTo>
                  <a:pt x="989277" y="2217015"/>
                </a:lnTo>
                <a:lnTo>
                  <a:pt x="992675" y="2210437"/>
                </a:lnTo>
                <a:lnTo>
                  <a:pt x="995621" y="2205673"/>
                </a:lnTo>
                <a:lnTo>
                  <a:pt x="998340" y="2201816"/>
                </a:lnTo>
                <a:lnTo>
                  <a:pt x="996754" y="2200682"/>
                </a:lnTo>
                <a:lnTo>
                  <a:pt x="994941" y="2199094"/>
                </a:lnTo>
                <a:lnTo>
                  <a:pt x="993128" y="2197506"/>
                </a:lnTo>
                <a:lnTo>
                  <a:pt x="991542" y="2195238"/>
                </a:lnTo>
                <a:lnTo>
                  <a:pt x="989956" y="2192742"/>
                </a:lnTo>
                <a:lnTo>
                  <a:pt x="989503" y="2191381"/>
                </a:lnTo>
                <a:lnTo>
                  <a:pt x="989277" y="2190247"/>
                </a:lnTo>
                <a:lnTo>
                  <a:pt x="989050" y="2189113"/>
                </a:lnTo>
                <a:lnTo>
                  <a:pt x="989277" y="2187752"/>
                </a:lnTo>
                <a:lnTo>
                  <a:pt x="989503" y="2185937"/>
                </a:lnTo>
                <a:lnTo>
                  <a:pt x="989730" y="2183895"/>
                </a:lnTo>
                <a:lnTo>
                  <a:pt x="989503" y="2177543"/>
                </a:lnTo>
                <a:lnTo>
                  <a:pt x="989050" y="2169604"/>
                </a:lnTo>
                <a:lnTo>
                  <a:pt x="988144" y="2160530"/>
                </a:lnTo>
                <a:lnTo>
                  <a:pt x="986784" y="2140793"/>
                </a:lnTo>
                <a:lnTo>
                  <a:pt x="986104" y="2131493"/>
                </a:lnTo>
                <a:lnTo>
                  <a:pt x="985878" y="2122872"/>
                </a:lnTo>
                <a:lnTo>
                  <a:pt x="985425" y="2083400"/>
                </a:lnTo>
                <a:lnTo>
                  <a:pt x="984518" y="2013757"/>
                </a:lnTo>
                <a:lnTo>
                  <a:pt x="984518" y="1976326"/>
                </a:lnTo>
                <a:lnTo>
                  <a:pt x="984518" y="1941391"/>
                </a:lnTo>
                <a:lnTo>
                  <a:pt x="984518" y="1925739"/>
                </a:lnTo>
                <a:lnTo>
                  <a:pt x="984972" y="1912354"/>
                </a:lnTo>
                <a:lnTo>
                  <a:pt x="985198" y="1901239"/>
                </a:lnTo>
                <a:lnTo>
                  <a:pt x="985878" y="1892618"/>
                </a:lnTo>
                <a:lnTo>
                  <a:pt x="988597" y="1859725"/>
                </a:lnTo>
                <a:lnTo>
                  <a:pt x="990183" y="1840896"/>
                </a:lnTo>
                <a:lnTo>
                  <a:pt x="991996" y="1821387"/>
                </a:lnTo>
                <a:lnTo>
                  <a:pt x="994035" y="1802105"/>
                </a:lnTo>
                <a:lnTo>
                  <a:pt x="996074" y="1783503"/>
                </a:lnTo>
                <a:lnTo>
                  <a:pt x="997433" y="1774656"/>
                </a:lnTo>
                <a:lnTo>
                  <a:pt x="998566" y="1766489"/>
                </a:lnTo>
                <a:lnTo>
                  <a:pt x="1000152" y="1758776"/>
                </a:lnTo>
                <a:lnTo>
                  <a:pt x="1001512" y="1752198"/>
                </a:lnTo>
                <a:lnTo>
                  <a:pt x="1003098" y="1745392"/>
                </a:lnTo>
                <a:lnTo>
                  <a:pt x="1004004" y="1737906"/>
                </a:lnTo>
                <a:lnTo>
                  <a:pt x="1005137" y="1729966"/>
                </a:lnTo>
                <a:lnTo>
                  <a:pt x="1005590" y="1721800"/>
                </a:lnTo>
                <a:lnTo>
                  <a:pt x="1005817" y="1713406"/>
                </a:lnTo>
                <a:lnTo>
                  <a:pt x="1006043" y="1704786"/>
                </a:lnTo>
                <a:lnTo>
                  <a:pt x="1006043" y="1686864"/>
                </a:lnTo>
                <a:lnTo>
                  <a:pt x="1005817" y="1652383"/>
                </a:lnTo>
                <a:lnTo>
                  <a:pt x="1005817" y="1636957"/>
                </a:lnTo>
                <a:lnTo>
                  <a:pt x="1006270" y="1630152"/>
                </a:lnTo>
                <a:lnTo>
                  <a:pt x="1006723" y="1624027"/>
                </a:lnTo>
                <a:lnTo>
                  <a:pt x="1008083" y="1612004"/>
                </a:lnTo>
                <a:lnTo>
                  <a:pt x="1009895" y="1599527"/>
                </a:lnTo>
                <a:lnTo>
                  <a:pt x="1013294" y="1574346"/>
                </a:lnTo>
                <a:lnTo>
                  <a:pt x="1016466" y="1550073"/>
                </a:lnTo>
                <a:lnTo>
                  <a:pt x="1017826" y="1538731"/>
                </a:lnTo>
                <a:lnTo>
                  <a:pt x="1018732" y="1528522"/>
                </a:lnTo>
                <a:lnTo>
                  <a:pt x="1018732" y="1524212"/>
                </a:lnTo>
                <a:lnTo>
                  <a:pt x="1018732" y="1520129"/>
                </a:lnTo>
                <a:lnTo>
                  <a:pt x="1018505" y="1516953"/>
                </a:lnTo>
                <a:lnTo>
                  <a:pt x="1018052" y="1514231"/>
                </a:lnTo>
                <a:lnTo>
                  <a:pt x="1017146" y="1512189"/>
                </a:lnTo>
                <a:lnTo>
                  <a:pt x="1016466" y="1510828"/>
                </a:lnTo>
                <a:lnTo>
                  <a:pt x="1015560" y="1509694"/>
                </a:lnTo>
                <a:lnTo>
                  <a:pt x="1015107" y="1509694"/>
                </a:lnTo>
                <a:lnTo>
                  <a:pt x="1014427" y="1509694"/>
                </a:lnTo>
                <a:lnTo>
                  <a:pt x="1013974" y="1509694"/>
                </a:lnTo>
                <a:lnTo>
                  <a:pt x="1013521" y="1510374"/>
                </a:lnTo>
                <a:lnTo>
                  <a:pt x="1012614" y="1511282"/>
                </a:lnTo>
                <a:lnTo>
                  <a:pt x="1011255" y="1513323"/>
                </a:lnTo>
                <a:lnTo>
                  <a:pt x="1010348" y="1516046"/>
                </a:lnTo>
                <a:lnTo>
                  <a:pt x="1009216" y="1519222"/>
                </a:lnTo>
                <a:lnTo>
                  <a:pt x="1008309" y="1523078"/>
                </a:lnTo>
                <a:lnTo>
                  <a:pt x="1007630" y="1528069"/>
                </a:lnTo>
                <a:lnTo>
                  <a:pt x="1006723" y="1533740"/>
                </a:lnTo>
                <a:lnTo>
                  <a:pt x="1005364" y="1545536"/>
                </a:lnTo>
                <a:lnTo>
                  <a:pt x="1004004" y="1556652"/>
                </a:lnTo>
                <a:lnTo>
                  <a:pt x="1001059" y="1577069"/>
                </a:lnTo>
                <a:lnTo>
                  <a:pt x="998340" y="1594309"/>
                </a:lnTo>
                <a:lnTo>
                  <a:pt x="997433" y="1602022"/>
                </a:lnTo>
                <a:lnTo>
                  <a:pt x="996754" y="1608828"/>
                </a:lnTo>
                <a:lnTo>
                  <a:pt x="995847" y="1612457"/>
                </a:lnTo>
                <a:lnTo>
                  <a:pt x="994941" y="1617448"/>
                </a:lnTo>
                <a:lnTo>
                  <a:pt x="993355" y="1623119"/>
                </a:lnTo>
                <a:lnTo>
                  <a:pt x="991542" y="1629698"/>
                </a:lnTo>
                <a:lnTo>
                  <a:pt x="986558" y="1644216"/>
                </a:lnTo>
                <a:lnTo>
                  <a:pt x="980893" y="1659869"/>
                </a:lnTo>
                <a:lnTo>
                  <a:pt x="974776" y="1675749"/>
                </a:lnTo>
                <a:lnTo>
                  <a:pt x="968884" y="1689814"/>
                </a:lnTo>
                <a:lnTo>
                  <a:pt x="965939" y="1696392"/>
                </a:lnTo>
                <a:lnTo>
                  <a:pt x="963220" y="1701837"/>
                </a:lnTo>
                <a:lnTo>
                  <a:pt x="960954" y="1706147"/>
                </a:lnTo>
                <a:lnTo>
                  <a:pt x="958688" y="1709776"/>
                </a:lnTo>
                <a:lnTo>
                  <a:pt x="957102" y="1712952"/>
                </a:lnTo>
                <a:lnTo>
                  <a:pt x="955290" y="1716582"/>
                </a:lnTo>
                <a:lnTo>
                  <a:pt x="953704" y="1720665"/>
                </a:lnTo>
                <a:lnTo>
                  <a:pt x="952571" y="1725202"/>
                </a:lnTo>
                <a:lnTo>
                  <a:pt x="951438" y="1729966"/>
                </a:lnTo>
                <a:lnTo>
                  <a:pt x="950078" y="1734957"/>
                </a:lnTo>
                <a:lnTo>
                  <a:pt x="949172" y="1740401"/>
                </a:lnTo>
                <a:lnTo>
                  <a:pt x="948266" y="1745846"/>
                </a:lnTo>
                <a:lnTo>
                  <a:pt x="946906" y="1757188"/>
                </a:lnTo>
                <a:lnTo>
                  <a:pt x="946227" y="1768077"/>
                </a:lnTo>
                <a:lnTo>
                  <a:pt x="945547" y="1778739"/>
                </a:lnTo>
                <a:lnTo>
                  <a:pt x="945320" y="1788267"/>
                </a:lnTo>
                <a:lnTo>
                  <a:pt x="945094" y="1798021"/>
                </a:lnTo>
                <a:lnTo>
                  <a:pt x="944414" y="1808910"/>
                </a:lnTo>
                <a:lnTo>
                  <a:pt x="943734" y="1821160"/>
                </a:lnTo>
                <a:lnTo>
                  <a:pt x="942375" y="1833410"/>
                </a:lnTo>
                <a:lnTo>
                  <a:pt x="939656" y="1858137"/>
                </a:lnTo>
                <a:lnTo>
                  <a:pt x="936937" y="1879234"/>
                </a:lnTo>
                <a:lnTo>
                  <a:pt x="935124" y="1889216"/>
                </a:lnTo>
                <a:lnTo>
                  <a:pt x="932858" y="1901239"/>
                </a:lnTo>
                <a:lnTo>
                  <a:pt x="926741" y="1927553"/>
                </a:lnTo>
                <a:lnTo>
                  <a:pt x="924022" y="1940257"/>
                </a:lnTo>
                <a:lnTo>
                  <a:pt x="921529" y="1951600"/>
                </a:lnTo>
                <a:lnTo>
                  <a:pt x="920170" y="1961127"/>
                </a:lnTo>
                <a:lnTo>
                  <a:pt x="919717" y="1964757"/>
                </a:lnTo>
                <a:lnTo>
                  <a:pt x="919490" y="1967706"/>
                </a:lnTo>
                <a:lnTo>
                  <a:pt x="919717" y="1976553"/>
                </a:lnTo>
                <a:lnTo>
                  <a:pt x="920623" y="1991752"/>
                </a:lnTo>
                <a:lnTo>
                  <a:pt x="923115" y="2034854"/>
                </a:lnTo>
                <a:lnTo>
                  <a:pt x="925834" y="2082493"/>
                </a:lnTo>
                <a:lnTo>
                  <a:pt x="927874" y="2121057"/>
                </a:lnTo>
                <a:lnTo>
                  <a:pt x="928327" y="2135576"/>
                </a:lnTo>
                <a:lnTo>
                  <a:pt x="928327" y="2149868"/>
                </a:lnTo>
                <a:lnTo>
                  <a:pt x="927874" y="2163252"/>
                </a:lnTo>
                <a:lnTo>
                  <a:pt x="926741" y="2175275"/>
                </a:lnTo>
                <a:lnTo>
                  <a:pt x="925608" y="2186164"/>
                </a:lnTo>
                <a:lnTo>
                  <a:pt x="924928" y="2191154"/>
                </a:lnTo>
                <a:lnTo>
                  <a:pt x="923795" y="2195465"/>
                </a:lnTo>
                <a:lnTo>
                  <a:pt x="922889" y="2199094"/>
                </a:lnTo>
                <a:lnTo>
                  <a:pt x="921756" y="2202497"/>
                </a:lnTo>
                <a:lnTo>
                  <a:pt x="920623" y="2204765"/>
                </a:lnTo>
                <a:lnTo>
                  <a:pt x="919490" y="2206807"/>
                </a:lnTo>
                <a:lnTo>
                  <a:pt x="916545" y="2209756"/>
                </a:lnTo>
                <a:lnTo>
                  <a:pt x="913826" y="2212478"/>
                </a:lnTo>
                <a:lnTo>
                  <a:pt x="908388" y="2217015"/>
                </a:lnTo>
                <a:lnTo>
                  <a:pt x="905895" y="2219284"/>
                </a:lnTo>
                <a:lnTo>
                  <a:pt x="904309" y="2221779"/>
                </a:lnTo>
                <a:lnTo>
                  <a:pt x="903630" y="2222914"/>
                </a:lnTo>
                <a:lnTo>
                  <a:pt x="902950" y="2224275"/>
                </a:lnTo>
                <a:lnTo>
                  <a:pt x="902497" y="2225636"/>
                </a:lnTo>
                <a:lnTo>
                  <a:pt x="902497" y="2227224"/>
                </a:lnTo>
                <a:lnTo>
                  <a:pt x="902723" y="2239247"/>
                </a:lnTo>
                <a:lnTo>
                  <a:pt x="903630" y="2258756"/>
                </a:lnTo>
                <a:lnTo>
                  <a:pt x="904763" y="2279626"/>
                </a:lnTo>
                <a:lnTo>
                  <a:pt x="905216" y="2288474"/>
                </a:lnTo>
                <a:lnTo>
                  <a:pt x="905895" y="2295506"/>
                </a:lnTo>
                <a:lnTo>
                  <a:pt x="907028" y="2307302"/>
                </a:lnTo>
                <a:lnTo>
                  <a:pt x="907481" y="2313200"/>
                </a:lnTo>
                <a:lnTo>
                  <a:pt x="907481" y="2319098"/>
                </a:lnTo>
                <a:lnTo>
                  <a:pt x="907481" y="2324089"/>
                </a:lnTo>
                <a:lnTo>
                  <a:pt x="906802" y="2328853"/>
                </a:lnTo>
                <a:lnTo>
                  <a:pt x="906575" y="2330895"/>
                </a:lnTo>
                <a:lnTo>
                  <a:pt x="905669" y="2332483"/>
                </a:lnTo>
                <a:lnTo>
                  <a:pt x="904989" y="2333844"/>
                </a:lnTo>
                <a:lnTo>
                  <a:pt x="904309" y="2335205"/>
                </a:lnTo>
                <a:lnTo>
                  <a:pt x="902950" y="2335885"/>
                </a:lnTo>
                <a:lnTo>
                  <a:pt x="901137" y="2336566"/>
                </a:lnTo>
                <a:lnTo>
                  <a:pt x="898871" y="2337020"/>
                </a:lnTo>
                <a:lnTo>
                  <a:pt x="895926" y="2337247"/>
                </a:lnTo>
                <a:lnTo>
                  <a:pt x="888675" y="2337927"/>
                </a:lnTo>
                <a:lnTo>
                  <a:pt x="879839" y="2337927"/>
                </a:lnTo>
                <a:lnTo>
                  <a:pt x="857634" y="2337020"/>
                </a:lnTo>
                <a:lnTo>
                  <a:pt x="844719" y="2336793"/>
                </a:lnTo>
                <a:lnTo>
                  <a:pt x="830898" y="2336566"/>
                </a:lnTo>
                <a:lnTo>
                  <a:pt x="824327" y="2336566"/>
                </a:lnTo>
                <a:lnTo>
                  <a:pt x="817756" y="2336339"/>
                </a:lnTo>
                <a:lnTo>
                  <a:pt x="812092" y="2336112"/>
                </a:lnTo>
                <a:lnTo>
                  <a:pt x="807107" y="2335659"/>
                </a:lnTo>
                <a:lnTo>
                  <a:pt x="802349" y="2334978"/>
                </a:lnTo>
                <a:lnTo>
                  <a:pt x="798270" y="2333844"/>
                </a:lnTo>
                <a:lnTo>
                  <a:pt x="794418" y="2332709"/>
                </a:lnTo>
                <a:lnTo>
                  <a:pt x="791246" y="2331122"/>
                </a:lnTo>
                <a:lnTo>
                  <a:pt x="788527" y="2329307"/>
                </a:lnTo>
                <a:lnTo>
                  <a:pt x="786262" y="2327265"/>
                </a:lnTo>
                <a:lnTo>
                  <a:pt x="784676" y="2324997"/>
                </a:lnTo>
                <a:lnTo>
                  <a:pt x="783089" y="2322274"/>
                </a:lnTo>
                <a:lnTo>
                  <a:pt x="782183" y="2319098"/>
                </a:lnTo>
                <a:lnTo>
                  <a:pt x="781503" y="2315469"/>
                </a:lnTo>
                <a:lnTo>
                  <a:pt x="781050" y="2311612"/>
                </a:lnTo>
                <a:lnTo>
                  <a:pt x="781503" y="2307302"/>
                </a:lnTo>
                <a:lnTo>
                  <a:pt x="782183" y="2299362"/>
                </a:lnTo>
                <a:lnTo>
                  <a:pt x="782863" y="2293237"/>
                </a:lnTo>
                <a:lnTo>
                  <a:pt x="783769" y="2288247"/>
                </a:lnTo>
                <a:lnTo>
                  <a:pt x="784902" y="2283937"/>
                </a:lnTo>
                <a:lnTo>
                  <a:pt x="787394" y="2275997"/>
                </a:lnTo>
                <a:lnTo>
                  <a:pt x="788527" y="2271006"/>
                </a:lnTo>
                <a:lnTo>
                  <a:pt x="789887" y="2264881"/>
                </a:lnTo>
                <a:lnTo>
                  <a:pt x="790567" y="2261705"/>
                </a:lnTo>
                <a:lnTo>
                  <a:pt x="791246" y="2258302"/>
                </a:lnTo>
                <a:lnTo>
                  <a:pt x="793512" y="2252177"/>
                </a:lnTo>
                <a:lnTo>
                  <a:pt x="795778" y="2246279"/>
                </a:lnTo>
                <a:lnTo>
                  <a:pt x="798497" y="2241062"/>
                </a:lnTo>
                <a:lnTo>
                  <a:pt x="801216" y="2236071"/>
                </a:lnTo>
                <a:lnTo>
                  <a:pt x="804161" y="2231080"/>
                </a:lnTo>
                <a:lnTo>
                  <a:pt x="806654" y="2226770"/>
                </a:lnTo>
                <a:lnTo>
                  <a:pt x="808920" y="2222233"/>
                </a:lnTo>
                <a:lnTo>
                  <a:pt x="809826" y="2219965"/>
                </a:lnTo>
                <a:lnTo>
                  <a:pt x="810279" y="2217923"/>
                </a:lnTo>
                <a:lnTo>
                  <a:pt x="810732" y="2216108"/>
                </a:lnTo>
                <a:lnTo>
                  <a:pt x="810732" y="2214293"/>
                </a:lnTo>
                <a:lnTo>
                  <a:pt x="810732" y="2212478"/>
                </a:lnTo>
                <a:lnTo>
                  <a:pt x="810052" y="2211117"/>
                </a:lnTo>
                <a:lnTo>
                  <a:pt x="809373" y="2209529"/>
                </a:lnTo>
                <a:lnTo>
                  <a:pt x="808466" y="2208395"/>
                </a:lnTo>
                <a:lnTo>
                  <a:pt x="807333" y="2207261"/>
                </a:lnTo>
                <a:lnTo>
                  <a:pt x="806427" y="2206353"/>
                </a:lnTo>
                <a:lnTo>
                  <a:pt x="805068" y="2205446"/>
                </a:lnTo>
                <a:lnTo>
                  <a:pt x="803935" y="2204765"/>
                </a:lnTo>
                <a:lnTo>
                  <a:pt x="802349" y="2204085"/>
                </a:lnTo>
                <a:lnTo>
                  <a:pt x="800989" y="2203858"/>
                </a:lnTo>
                <a:lnTo>
                  <a:pt x="799630" y="2203631"/>
                </a:lnTo>
                <a:lnTo>
                  <a:pt x="798270" y="2203631"/>
                </a:lnTo>
                <a:lnTo>
                  <a:pt x="796004" y="2203404"/>
                </a:lnTo>
                <a:lnTo>
                  <a:pt x="795325" y="2203178"/>
                </a:lnTo>
                <a:lnTo>
                  <a:pt x="794418" y="2202951"/>
                </a:lnTo>
                <a:lnTo>
                  <a:pt x="794192" y="2202724"/>
                </a:lnTo>
                <a:lnTo>
                  <a:pt x="793965" y="2201816"/>
                </a:lnTo>
                <a:lnTo>
                  <a:pt x="793739" y="2200455"/>
                </a:lnTo>
                <a:lnTo>
                  <a:pt x="794192" y="2193877"/>
                </a:lnTo>
                <a:lnTo>
                  <a:pt x="794872" y="2189113"/>
                </a:lnTo>
                <a:lnTo>
                  <a:pt x="794872" y="2182534"/>
                </a:lnTo>
                <a:lnTo>
                  <a:pt x="794418" y="2174594"/>
                </a:lnTo>
                <a:lnTo>
                  <a:pt x="793739" y="2164840"/>
                </a:lnTo>
                <a:lnTo>
                  <a:pt x="792606" y="2154631"/>
                </a:lnTo>
                <a:lnTo>
                  <a:pt x="791246" y="2143516"/>
                </a:lnTo>
                <a:lnTo>
                  <a:pt x="788527" y="2123099"/>
                </a:lnTo>
                <a:lnTo>
                  <a:pt x="786262" y="2107673"/>
                </a:lnTo>
                <a:lnTo>
                  <a:pt x="786035" y="2103136"/>
                </a:lnTo>
                <a:lnTo>
                  <a:pt x="786035" y="2096331"/>
                </a:lnTo>
                <a:lnTo>
                  <a:pt x="786262" y="2075460"/>
                </a:lnTo>
                <a:lnTo>
                  <a:pt x="786941" y="2047785"/>
                </a:lnTo>
                <a:lnTo>
                  <a:pt x="787621" y="2016252"/>
                </a:lnTo>
                <a:lnTo>
                  <a:pt x="788981" y="1952053"/>
                </a:lnTo>
                <a:lnTo>
                  <a:pt x="789660" y="1924831"/>
                </a:lnTo>
                <a:lnTo>
                  <a:pt x="789887" y="1904415"/>
                </a:lnTo>
                <a:lnTo>
                  <a:pt x="790113" y="1895567"/>
                </a:lnTo>
                <a:lnTo>
                  <a:pt x="790340" y="1885132"/>
                </a:lnTo>
                <a:lnTo>
                  <a:pt x="791020" y="1873563"/>
                </a:lnTo>
                <a:lnTo>
                  <a:pt x="792153" y="1860859"/>
                </a:lnTo>
                <a:lnTo>
                  <a:pt x="794192" y="1833183"/>
                </a:lnTo>
                <a:lnTo>
                  <a:pt x="796911" y="1804146"/>
                </a:lnTo>
                <a:lnTo>
                  <a:pt x="800083" y="1775790"/>
                </a:lnTo>
                <a:lnTo>
                  <a:pt x="803028" y="1749929"/>
                </a:lnTo>
                <a:lnTo>
                  <a:pt x="807333" y="1713179"/>
                </a:lnTo>
                <a:lnTo>
                  <a:pt x="810279" y="1689360"/>
                </a:lnTo>
                <a:lnTo>
                  <a:pt x="812998" y="1664633"/>
                </a:lnTo>
                <a:lnTo>
                  <a:pt x="814131" y="1652610"/>
                </a:lnTo>
                <a:lnTo>
                  <a:pt x="815037" y="1641041"/>
                </a:lnTo>
                <a:lnTo>
                  <a:pt x="815490" y="1630379"/>
                </a:lnTo>
                <a:lnTo>
                  <a:pt x="815717" y="1620624"/>
                </a:lnTo>
                <a:lnTo>
                  <a:pt x="815717" y="1598619"/>
                </a:lnTo>
                <a:lnTo>
                  <a:pt x="816170" y="1570263"/>
                </a:lnTo>
                <a:lnTo>
                  <a:pt x="816623" y="1538277"/>
                </a:lnTo>
                <a:lnTo>
                  <a:pt x="816850" y="1521717"/>
                </a:lnTo>
                <a:lnTo>
                  <a:pt x="817530" y="1505157"/>
                </a:lnTo>
                <a:lnTo>
                  <a:pt x="818209" y="1487689"/>
                </a:lnTo>
                <a:lnTo>
                  <a:pt x="819569" y="1468861"/>
                </a:lnTo>
                <a:lnTo>
                  <a:pt x="820928" y="1449805"/>
                </a:lnTo>
                <a:lnTo>
                  <a:pt x="822514" y="1431203"/>
                </a:lnTo>
                <a:lnTo>
                  <a:pt x="825460" y="1399444"/>
                </a:lnTo>
                <a:lnTo>
                  <a:pt x="827499" y="1380389"/>
                </a:lnTo>
                <a:lnTo>
                  <a:pt x="827952" y="1376986"/>
                </a:lnTo>
                <a:lnTo>
                  <a:pt x="827952" y="1371995"/>
                </a:lnTo>
                <a:lnTo>
                  <a:pt x="827952" y="1358838"/>
                </a:lnTo>
                <a:lnTo>
                  <a:pt x="827726" y="1323676"/>
                </a:lnTo>
                <a:lnTo>
                  <a:pt x="827726" y="1304620"/>
                </a:lnTo>
                <a:lnTo>
                  <a:pt x="827726" y="1286699"/>
                </a:lnTo>
                <a:lnTo>
                  <a:pt x="828179" y="1271727"/>
                </a:lnTo>
                <a:lnTo>
                  <a:pt x="828632" y="1265375"/>
                </a:lnTo>
                <a:lnTo>
                  <a:pt x="829312" y="1260611"/>
                </a:lnTo>
                <a:lnTo>
                  <a:pt x="829765" y="1256755"/>
                </a:lnTo>
                <a:lnTo>
                  <a:pt x="829765" y="1253579"/>
                </a:lnTo>
                <a:lnTo>
                  <a:pt x="829538" y="1250630"/>
                </a:lnTo>
                <a:lnTo>
                  <a:pt x="828858" y="1248135"/>
                </a:lnTo>
                <a:lnTo>
                  <a:pt x="827952" y="1245866"/>
                </a:lnTo>
                <a:lnTo>
                  <a:pt x="827046" y="1244051"/>
                </a:lnTo>
                <a:lnTo>
                  <a:pt x="825913" y="1242690"/>
                </a:lnTo>
                <a:lnTo>
                  <a:pt x="824780" y="1241102"/>
                </a:lnTo>
                <a:lnTo>
                  <a:pt x="822061" y="1238834"/>
                </a:lnTo>
                <a:lnTo>
                  <a:pt x="819795" y="1237246"/>
                </a:lnTo>
                <a:lnTo>
                  <a:pt x="818889" y="1236111"/>
                </a:lnTo>
                <a:lnTo>
                  <a:pt x="817983" y="1235204"/>
                </a:lnTo>
                <a:lnTo>
                  <a:pt x="817530" y="1234070"/>
                </a:lnTo>
                <a:lnTo>
                  <a:pt x="817530" y="1232936"/>
                </a:lnTo>
                <a:lnTo>
                  <a:pt x="817530" y="1228399"/>
                </a:lnTo>
                <a:lnTo>
                  <a:pt x="818209" y="1220005"/>
                </a:lnTo>
                <a:lnTo>
                  <a:pt x="820702" y="1195051"/>
                </a:lnTo>
                <a:lnTo>
                  <a:pt x="822514" y="1179626"/>
                </a:lnTo>
                <a:lnTo>
                  <a:pt x="824553" y="1163065"/>
                </a:lnTo>
                <a:lnTo>
                  <a:pt x="826819" y="1146052"/>
                </a:lnTo>
                <a:lnTo>
                  <a:pt x="829312" y="1129265"/>
                </a:lnTo>
                <a:lnTo>
                  <a:pt x="835203" y="1088205"/>
                </a:lnTo>
                <a:lnTo>
                  <a:pt x="838828" y="1064158"/>
                </a:lnTo>
                <a:lnTo>
                  <a:pt x="842680" y="1039658"/>
                </a:lnTo>
                <a:lnTo>
                  <a:pt x="846532" y="1016066"/>
                </a:lnTo>
                <a:lnTo>
                  <a:pt x="848797" y="1005177"/>
                </a:lnTo>
                <a:lnTo>
                  <a:pt x="851063" y="995196"/>
                </a:lnTo>
                <a:lnTo>
                  <a:pt x="852876" y="986122"/>
                </a:lnTo>
                <a:lnTo>
                  <a:pt x="855142" y="978182"/>
                </a:lnTo>
                <a:lnTo>
                  <a:pt x="857407" y="971603"/>
                </a:lnTo>
                <a:lnTo>
                  <a:pt x="858767" y="968881"/>
                </a:lnTo>
                <a:lnTo>
                  <a:pt x="859673" y="966839"/>
                </a:lnTo>
                <a:lnTo>
                  <a:pt x="861939" y="962075"/>
                </a:lnTo>
                <a:lnTo>
                  <a:pt x="863978" y="956631"/>
                </a:lnTo>
                <a:lnTo>
                  <a:pt x="865791" y="950279"/>
                </a:lnTo>
                <a:lnTo>
                  <a:pt x="867604" y="943474"/>
                </a:lnTo>
                <a:lnTo>
                  <a:pt x="869416" y="935987"/>
                </a:lnTo>
                <a:lnTo>
                  <a:pt x="871002" y="928275"/>
                </a:lnTo>
                <a:lnTo>
                  <a:pt x="873948" y="912395"/>
                </a:lnTo>
                <a:lnTo>
                  <a:pt x="876214" y="896969"/>
                </a:lnTo>
                <a:lnTo>
                  <a:pt x="878253" y="882904"/>
                </a:lnTo>
                <a:lnTo>
                  <a:pt x="880519" y="864076"/>
                </a:lnTo>
                <a:lnTo>
                  <a:pt x="880745" y="861580"/>
                </a:lnTo>
                <a:lnTo>
                  <a:pt x="880519" y="859312"/>
                </a:lnTo>
                <a:lnTo>
                  <a:pt x="880065" y="857497"/>
                </a:lnTo>
                <a:lnTo>
                  <a:pt x="879159" y="856136"/>
                </a:lnTo>
                <a:lnTo>
                  <a:pt x="878253" y="855002"/>
                </a:lnTo>
                <a:lnTo>
                  <a:pt x="877120" y="854094"/>
                </a:lnTo>
                <a:lnTo>
                  <a:pt x="875760" y="853414"/>
                </a:lnTo>
                <a:lnTo>
                  <a:pt x="873948" y="852960"/>
                </a:lnTo>
                <a:lnTo>
                  <a:pt x="872588" y="852280"/>
                </a:lnTo>
                <a:lnTo>
                  <a:pt x="870776" y="852053"/>
                </a:lnTo>
                <a:lnTo>
                  <a:pt x="867150" y="852053"/>
                </a:lnTo>
                <a:lnTo>
                  <a:pt x="859673" y="852053"/>
                </a:lnTo>
                <a:lnTo>
                  <a:pt x="857861" y="851826"/>
                </a:lnTo>
                <a:lnTo>
                  <a:pt x="856275" y="851372"/>
                </a:lnTo>
                <a:lnTo>
                  <a:pt x="854462" y="850692"/>
                </a:lnTo>
                <a:lnTo>
                  <a:pt x="852649" y="849557"/>
                </a:lnTo>
                <a:lnTo>
                  <a:pt x="849024" y="847062"/>
                </a:lnTo>
                <a:lnTo>
                  <a:pt x="845172" y="844113"/>
                </a:lnTo>
                <a:lnTo>
                  <a:pt x="840867" y="840937"/>
                </a:lnTo>
                <a:lnTo>
                  <a:pt x="836336" y="837988"/>
                </a:lnTo>
                <a:lnTo>
                  <a:pt x="833843" y="836400"/>
                </a:lnTo>
                <a:lnTo>
                  <a:pt x="831351" y="835266"/>
                </a:lnTo>
                <a:lnTo>
                  <a:pt x="828632" y="834358"/>
                </a:lnTo>
                <a:lnTo>
                  <a:pt x="825913" y="833451"/>
                </a:lnTo>
                <a:lnTo>
                  <a:pt x="822967" y="832770"/>
                </a:lnTo>
                <a:lnTo>
                  <a:pt x="820475" y="831863"/>
                </a:lnTo>
                <a:lnTo>
                  <a:pt x="817983" y="830729"/>
                </a:lnTo>
                <a:lnTo>
                  <a:pt x="815490" y="829368"/>
                </a:lnTo>
                <a:lnTo>
                  <a:pt x="813678" y="827553"/>
                </a:lnTo>
                <a:lnTo>
                  <a:pt x="811638" y="825738"/>
                </a:lnTo>
                <a:lnTo>
                  <a:pt x="809599" y="823696"/>
                </a:lnTo>
                <a:lnTo>
                  <a:pt x="808240" y="821201"/>
                </a:lnTo>
                <a:lnTo>
                  <a:pt x="806654" y="818479"/>
                </a:lnTo>
                <a:lnTo>
                  <a:pt x="805521" y="815530"/>
                </a:lnTo>
                <a:lnTo>
                  <a:pt x="804161" y="812127"/>
                </a:lnTo>
                <a:lnTo>
                  <a:pt x="803255" y="808497"/>
                </a:lnTo>
                <a:lnTo>
                  <a:pt x="802802" y="804414"/>
                </a:lnTo>
                <a:lnTo>
                  <a:pt x="801896" y="800331"/>
                </a:lnTo>
                <a:lnTo>
                  <a:pt x="801669" y="795567"/>
                </a:lnTo>
                <a:lnTo>
                  <a:pt x="801669" y="790576"/>
                </a:lnTo>
                <a:lnTo>
                  <a:pt x="801442" y="785358"/>
                </a:lnTo>
                <a:lnTo>
                  <a:pt x="801216" y="780368"/>
                </a:lnTo>
                <a:lnTo>
                  <a:pt x="800536" y="770613"/>
                </a:lnTo>
                <a:lnTo>
                  <a:pt x="798270" y="752238"/>
                </a:lnTo>
                <a:lnTo>
                  <a:pt x="797591" y="743618"/>
                </a:lnTo>
                <a:lnTo>
                  <a:pt x="797137" y="739988"/>
                </a:lnTo>
                <a:lnTo>
                  <a:pt x="797137" y="736359"/>
                </a:lnTo>
                <a:lnTo>
                  <a:pt x="797591" y="732729"/>
                </a:lnTo>
                <a:lnTo>
                  <a:pt x="798044" y="729553"/>
                </a:lnTo>
                <a:lnTo>
                  <a:pt x="798950" y="726831"/>
                </a:lnTo>
                <a:lnTo>
                  <a:pt x="800083" y="724109"/>
                </a:lnTo>
                <a:lnTo>
                  <a:pt x="801216" y="720933"/>
                </a:lnTo>
                <a:lnTo>
                  <a:pt x="803028" y="716623"/>
                </a:lnTo>
                <a:lnTo>
                  <a:pt x="806427" y="705053"/>
                </a:lnTo>
                <a:lnTo>
                  <a:pt x="810732" y="690535"/>
                </a:lnTo>
                <a:lnTo>
                  <a:pt x="814811" y="675109"/>
                </a:lnTo>
                <a:lnTo>
                  <a:pt x="819342" y="658776"/>
                </a:lnTo>
                <a:lnTo>
                  <a:pt x="823421" y="644030"/>
                </a:lnTo>
                <a:lnTo>
                  <a:pt x="827499" y="631100"/>
                </a:lnTo>
                <a:lnTo>
                  <a:pt x="829312" y="626109"/>
                </a:lnTo>
                <a:lnTo>
                  <a:pt x="830898" y="622026"/>
                </a:lnTo>
                <a:lnTo>
                  <a:pt x="832484" y="617942"/>
                </a:lnTo>
                <a:lnTo>
                  <a:pt x="833617" y="612725"/>
                </a:lnTo>
                <a:lnTo>
                  <a:pt x="834976" y="606827"/>
                </a:lnTo>
                <a:lnTo>
                  <a:pt x="835882" y="599794"/>
                </a:lnTo>
                <a:lnTo>
                  <a:pt x="836789" y="592081"/>
                </a:lnTo>
                <a:lnTo>
                  <a:pt x="837695" y="583915"/>
                </a:lnTo>
                <a:lnTo>
                  <a:pt x="839055" y="565993"/>
                </a:lnTo>
                <a:lnTo>
                  <a:pt x="840641" y="547165"/>
                </a:lnTo>
                <a:lnTo>
                  <a:pt x="842000" y="528336"/>
                </a:lnTo>
                <a:lnTo>
                  <a:pt x="843813" y="510188"/>
                </a:lnTo>
                <a:lnTo>
                  <a:pt x="845172" y="501795"/>
                </a:lnTo>
                <a:lnTo>
                  <a:pt x="846079" y="493855"/>
                </a:lnTo>
                <a:lnTo>
                  <a:pt x="847438" y="486142"/>
                </a:lnTo>
                <a:lnTo>
                  <a:pt x="849477" y="477975"/>
                </a:lnTo>
                <a:lnTo>
                  <a:pt x="851516" y="469809"/>
                </a:lnTo>
                <a:lnTo>
                  <a:pt x="854009" y="461642"/>
                </a:lnTo>
                <a:lnTo>
                  <a:pt x="856728" y="453248"/>
                </a:lnTo>
                <a:lnTo>
                  <a:pt x="859447" y="445082"/>
                </a:lnTo>
                <a:lnTo>
                  <a:pt x="865338" y="428975"/>
                </a:lnTo>
                <a:lnTo>
                  <a:pt x="871455" y="413776"/>
                </a:lnTo>
                <a:lnTo>
                  <a:pt x="877346" y="400165"/>
                </a:lnTo>
                <a:lnTo>
                  <a:pt x="882558" y="388823"/>
                </a:lnTo>
                <a:lnTo>
                  <a:pt x="886410" y="379976"/>
                </a:lnTo>
                <a:lnTo>
                  <a:pt x="888449" y="376573"/>
                </a:lnTo>
                <a:lnTo>
                  <a:pt x="890488" y="373624"/>
                </a:lnTo>
                <a:lnTo>
                  <a:pt x="892980" y="370675"/>
                </a:lnTo>
                <a:lnTo>
                  <a:pt x="895246" y="368179"/>
                </a:lnTo>
                <a:lnTo>
                  <a:pt x="898418" y="365684"/>
                </a:lnTo>
                <a:lnTo>
                  <a:pt x="901364" y="363642"/>
                </a:lnTo>
                <a:lnTo>
                  <a:pt x="904309" y="361827"/>
                </a:lnTo>
                <a:lnTo>
                  <a:pt x="907481" y="360240"/>
                </a:lnTo>
                <a:lnTo>
                  <a:pt x="910880" y="358878"/>
                </a:lnTo>
                <a:lnTo>
                  <a:pt x="914279" y="357744"/>
                </a:lnTo>
                <a:lnTo>
                  <a:pt x="917678" y="356837"/>
                </a:lnTo>
                <a:lnTo>
                  <a:pt x="920850" y="355702"/>
                </a:lnTo>
                <a:lnTo>
                  <a:pt x="927194" y="354795"/>
                </a:lnTo>
                <a:lnTo>
                  <a:pt x="933312" y="353888"/>
                </a:lnTo>
                <a:lnTo>
                  <a:pt x="938749" y="353434"/>
                </a:lnTo>
                <a:lnTo>
                  <a:pt x="943734" y="352980"/>
                </a:lnTo>
                <a:lnTo>
                  <a:pt x="953477" y="351165"/>
                </a:lnTo>
                <a:lnTo>
                  <a:pt x="964353" y="349351"/>
                </a:lnTo>
                <a:lnTo>
                  <a:pt x="970697" y="348443"/>
                </a:lnTo>
                <a:lnTo>
                  <a:pt x="977494" y="347763"/>
                </a:lnTo>
                <a:lnTo>
                  <a:pt x="981573" y="347082"/>
                </a:lnTo>
                <a:lnTo>
                  <a:pt x="986104" y="346402"/>
                </a:lnTo>
                <a:lnTo>
                  <a:pt x="990409" y="345040"/>
                </a:lnTo>
                <a:lnTo>
                  <a:pt x="995394" y="343226"/>
                </a:lnTo>
                <a:lnTo>
                  <a:pt x="1000606" y="341638"/>
                </a:lnTo>
                <a:lnTo>
                  <a:pt x="1005817" y="339596"/>
                </a:lnTo>
                <a:lnTo>
                  <a:pt x="1016013" y="335286"/>
                </a:lnTo>
                <a:lnTo>
                  <a:pt x="1025982" y="330976"/>
                </a:lnTo>
                <a:lnTo>
                  <a:pt x="1034819" y="326439"/>
                </a:lnTo>
                <a:lnTo>
                  <a:pt x="1042070" y="322582"/>
                </a:lnTo>
                <a:lnTo>
                  <a:pt x="1047281" y="319406"/>
                </a:lnTo>
                <a:lnTo>
                  <a:pt x="1051359" y="316230"/>
                </a:lnTo>
                <a:lnTo>
                  <a:pt x="1056797" y="311920"/>
                </a:lnTo>
                <a:lnTo>
                  <a:pt x="1063141" y="306703"/>
                </a:lnTo>
                <a:lnTo>
                  <a:pt x="1069259" y="300578"/>
                </a:lnTo>
                <a:lnTo>
                  <a:pt x="1075377" y="294906"/>
                </a:lnTo>
                <a:lnTo>
                  <a:pt x="1080588" y="289462"/>
                </a:lnTo>
                <a:lnTo>
                  <a:pt x="1084893" y="284925"/>
                </a:lnTo>
                <a:lnTo>
                  <a:pt x="1087612" y="281749"/>
                </a:lnTo>
                <a:lnTo>
                  <a:pt x="1088292" y="280615"/>
                </a:lnTo>
                <a:lnTo>
                  <a:pt x="1088971" y="279027"/>
                </a:lnTo>
                <a:lnTo>
                  <a:pt x="1089651" y="277439"/>
                </a:lnTo>
                <a:lnTo>
                  <a:pt x="1089878" y="275397"/>
                </a:lnTo>
                <a:lnTo>
                  <a:pt x="1090331" y="271314"/>
                </a:lnTo>
                <a:lnTo>
                  <a:pt x="1090558" y="266777"/>
                </a:lnTo>
                <a:lnTo>
                  <a:pt x="1090558" y="256115"/>
                </a:lnTo>
                <a:lnTo>
                  <a:pt x="1090331" y="244546"/>
                </a:lnTo>
                <a:lnTo>
                  <a:pt x="1090331" y="244545"/>
                </a:lnTo>
                <a:lnTo>
                  <a:pt x="1090331" y="241823"/>
                </a:lnTo>
                <a:lnTo>
                  <a:pt x="1090104" y="239555"/>
                </a:lnTo>
                <a:lnTo>
                  <a:pt x="1089651" y="237740"/>
                </a:lnTo>
                <a:lnTo>
                  <a:pt x="1088971" y="235925"/>
                </a:lnTo>
                <a:lnTo>
                  <a:pt x="1088518" y="234791"/>
                </a:lnTo>
                <a:lnTo>
                  <a:pt x="1087839" y="233657"/>
                </a:lnTo>
                <a:lnTo>
                  <a:pt x="1087159" y="232749"/>
                </a:lnTo>
                <a:lnTo>
                  <a:pt x="1086026" y="231842"/>
                </a:lnTo>
                <a:lnTo>
                  <a:pt x="1085120" y="231615"/>
                </a:lnTo>
                <a:lnTo>
                  <a:pt x="1084213" y="231161"/>
                </a:lnTo>
                <a:lnTo>
                  <a:pt x="1081948" y="230934"/>
                </a:lnTo>
                <a:lnTo>
                  <a:pt x="1076736" y="230481"/>
                </a:lnTo>
                <a:lnTo>
                  <a:pt x="1074470" y="230027"/>
                </a:lnTo>
                <a:lnTo>
                  <a:pt x="1072884" y="229120"/>
                </a:lnTo>
                <a:lnTo>
                  <a:pt x="1071978" y="228212"/>
                </a:lnTo>
                <a:lnTo>
                  <a:pt x="1071072" y="226851"/>
                </a:lnTo>
                <a:lnTo>
                  <a:pt x="1068806" y="222314"/>
                </a:lnTo>
                <a:lnTo>
                  <a:pt x="1066767" y="219138"/>
                </a:lnTo>
                <a:lnTo>
                  <a:pt x="1064048" y="215055"/>
                </a:lnTo>
                <a:lnTo>
                  <a:pt x="1062235" y="212560"/>
                </a:lnTo>
                <a:lnTo>
                  <a:pt x="1061102" y="210064"/>
                </a:lnTo>
                <a:lnTo>
                  <a:pt x="1059743" y="207569"/>
                </a:lnTo>
                <a:lnTo>
                  <a:pt x="1058836" y="204847"/>
                </a:lnTo>
                <a:lnTo>
                  <a:pt x="1057024" y="198948"/>
                </a:lnTo>
                <a:lnTo>
                  <a:pt x="1055664" y="193050"/>
                </a:lnTo>
                <a:lnTo>
                  <a:pt x="1053399" y="180800"/>
                </a:lnTo>
                <a:lnTo>
                  <a:pt x="1052266" y="175129"/>
                </a:lnTo>
                <a:lnTo>
                  <a:pt x="1050680" y="169912"/>
                </a:lnTo>
                <a:lnTo>
                  <a:pt x="1050000" y="167643"/>
                </a:lnTo>
                <a:lnTo>
                  <a:pt x="1049773" y="165375"/>
                </a:lnTo>
                <a:lnTo>
                  <a:pt x="1049773" y="165374"/>
                </a:lnTo>
                <a:lnTo>
                  <a:pt x="1049773" y="163787"/>
                </a:lnTo>
                <a:lnTo>
                  <a:pt x="1050226" y="162199"/>
                </a:lnTo>
                <a:lnTo>
                  <a:pt x="1050680" y="161064"/>
                </a:lnTo>
                <a:lnTo>
                  <a:pt x="1051359" y="159703"/>
                </a:lnTo>
                <a:lnTo>
                  <a:pt x="1052492" y="158796"/>
                </a:lnTo>
                <a:lnTo>
                  <a:pt x="1053399" y="158115"/>
                </a:lnTo>
                <a:lnTo>
                  <a:pt x="1054531" y="157435"/>
                </a:lnTo>
                <a:lnTo>
                  <a:pt x="1055891" y="156981"/>
                </a:lnTo>
                <a:lnTo>
                  <a:pt x="1058610" y="156527"/>
                </a:lnTo>
                <a:lnTo>
                  <a:pt x="1061102" y="156300"/>
                </a:lnTo>
                <a:lnTo>
                  <a:pt x="1063141" y="156300"/>
                </a:lnTo>
                <a:lnTo>
                  <a:pt x="1063821" y="156300"/>
                </a:lnTo>
                <a:lnTo>
                  <a:pt x="1064274" y="156074"/>
                </a:lnTo>
                <a:lnTo>
                  <a:pt x="1064727" y="155620"/>
                </a:lnTo>
                <a:lnTo>
                  <a:pt x="1064954" y="154712"/>
                </a:lnTo>
                <a:lnTo>
                  <a:pt x="1064954" y="153125"/>
                </a:lnTo>
                <a:lnTo>
                  <a:pt x="1064501" y="150402"/>
                </a:lnTo>
                <a:lnTo>
                  <a:pt x="1063141" y="142236"/>
                </a:lnTo>
                <a:lnTo>
                  <a:pt x="1062009" y="136791"/>
                </a:lnTo>
                <a:lnTo>
                  <a:pt x="1061329" y="129986"/>
                </a:lnTo>
                <a:lnTo>
                  <a:pt x="1061102" y="126356"/>
                </a:lnTo>
                <a:lnTo>
                  <a:pt x="1060876" y="122046"/>
                </a:lnTo>
                <a:lnTo>
                  <a:pt x="1061102" y="112518"/>
                </a:lnTo>
                <a:lnTo>
                  <a:pt x="1061555" y="102537"/>
                </a:lnTo>
                <a:lnTo>
                  <a:pt x="1062462" y="92328"/>
                </a:lnTo>
                <a:lnTo>
                  <a:pt x="1064501" y="73273"/>
                </a:lnTo>
                <a:lnTo>
                  <a:pt x="1065860" y="60569"/>
                </a:lnTo>
                <a:lnTo>
                  <a:pt x="1066314" y="58528"/>
                </a:lnTo>
                <a:lnTo>
                  <a:pt x="1066993" y="56259"/>
                </a:lnTo>
                <a:lnTo>
                  <a:pt x="1068353" y="54217"/>
                </a:lnTo>
                <a:lnTo>
                  <a:pt x="1069712" y="52403"/>
                </a:lnTo>
                <a:lnTo>
                  <a:pt x="1071525" y="50588"/>
                </a:lnTo>
                <a:lnTo>
                  <a:pt x="1073564" y="48546"/>
                </a:lnTo>
                <a:lnTo>
                  <a:pt x="1077869" y="45143"/>
                </a:lnTo>
                <a:lnTo>
                  <a:pt x="1082627" y="41967"/>
                </a:lnTo>
                <a:lnTo>
                  <a:pt x="1087385" y="39018"/>
                </a:lnTo>
                <a:lnTo>
                  <a:pt x="1094863" y="34481"/>
                </a:lnTo>
                <a:lnTo>
                  <a:pt x="1097581" y="32440"/>
                </a:lnTo>
                <a:lnTo>
                  <a:pt x="1100300" y="30625"/>
                </a:lnTo>
                <a:lnTo>
                  <a:pt x="1103019" y="28130"/>
                </a:lnTo>
                <a:lnTo>
                  <a:pt x="1105738" y="25407"/>
                </a:lnTo>
                <a:lnTo>
                  <a:pt x="1111176" y="19282"/>
                </a:lnTo>
                <a:lnTo>
                  <a:pt x="1116614" y="12704"/>
                </a:lnTo>
                <a:lnTo>
                  <a:pt x="1119333" y="9755"/>
                </a:lnTo>
                <a:lnTo>
                  <a:pt x="1122279" y="7032"/>
                </a:lnTo>
                <a:lnTo>
                  <a:pt x="1125224" y="4991"/>
                </a:lnTo>
                <a:lnTo>
                  <a:pt x="1128396" y="3403"/>
                </a:lnTo>
                <a:lnTo>
                  <a:pt x="1131795" y="2269"/>
                </a:lnTo>
                <a:lnTo>
                  <a:pt x="1134967" y="1588"/>
                </a:lnTo>
                <a:lnTo>
                  <a:pt x="1138139" y="907"/>
                </a:lnTo>
                <a:lnTo>
                  <a:pt x="1141538" y="907"/>
                </a:lnTo>
                <a:lnTo>
                  <a:pt x="1148335" y="681"/>
                </a:lnTo>
                <a:lnTo>
                  <a:pt x="1154226" y="454"/>
                </a:lnTo>
                <a:lnTo>
                  <a:pt x="1159438" y="227"/>
                </a:lnTo>
                <a:lnTo>
                  <a:pt x="1163289"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2" name="组合 1"/>
          <p:cNvGrpSpPr>
            <a:grpSpLocks noChangeAspect="1"/>
          </p:cNvGrpSpPr>
          <p:nvPr/>
        </p:nvGrpSpPr>
        <p:grpSpPr>
          <a:xfrm>
            <a:off x="3490368" y="3817937"/>
            <a:ext cx="612000" cy="620620"/>
            <a:chOff x="3382793" y="2053389"/>
            <a:chExt cx="1138990" cy="1155032"/>
          </a:xfrm>
        </p:grpSpPr>
        <p:sp>
          <p:nvSpPr>
            <p:cNvPr id="10" name="椭圆 9"/>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3" name="组合 12"/>
          <p:cNvGrpSpPr>
            <a:grpSpLocks noChangeAspect="1"/>
          </p:cNvGrpSpPr>
          <p:nvPr/>
        </p:nvGrpSpPr>
        <p:grpSpPr>
          <a:xfrm>
            <a:off x="5773230" y="1558831"/>
            <a:ext cx="612000" cy="620620"/>
            <a:chOff x="3382793" y="2053389"/>
            <a:chExt cx="1138990" cy="1155032"/>
          </a:xfrm>
        </p:grpSpPr>
        <p:sp>
          <p:nvSpPr>
            <p:cNvPr id="14" name="椭圆 13"/>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6" name="组合 15"/>
          <p:cNvGrpSpPr>
            <a:grpSpLocks noChangeAspect="1"/>
          </p:cNvGrpSpPr>
          <p:nvPr/>
        </p:nvGrpSpPr>
        <p:grpSpPr>
          <a:xfrm>
            <a:off x="4107366" y="2337734"/>
            <a:ext cx="612000" cy="620620"/>
            <a:chOff x="3382793" y="2053389"/>
            <a:chExt cx="1138990" cy="1155032"/>
          </a:xfrm>
        </p:grpSpPr>
        <p:sp>
          <p:nvSpPr>
            <p:cNvPr id="21" name="椭圆 20"/>
            <p:cNvSpPr/>
            <p:nvPr/>
          </p:nvSpPr>
          <p:spPr>
            <a:xfrm>
              <a:off x="3382793" y="2053389"/>
              <a:ext cx="1138990" cy="115503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4" name="组合 23"/>
          <p:cNvGrpSpPr>
            <a:grpSpLocks noChangeAspect="1"/>
          </p:cNvGrpSpPr>
          <p:nvPr/>
        </p:nvGrpSpPr>
        <p:grpSpPr>
          <a:xfrm>
            <a:off x="7479435" y="2337734"/>
            <a:ext cx="612000" cy="620620"/>
            <a:chOff x="3382793" y="2053389"/>
            <a:chExt cx="1138990" cy="1155032"/>
          </a:xfrm>
        </p:grpSpPr>
        <p:sp>
          <p:nvSpPr>
            <p:cNvPr id="25" name="椭圆 24"/>
            <p:cNvSpPr/>
            <p:nvPr/>
          </p:nvSpPr>
          <p:spPr>
            <a:xfrm>
              <a:off x="3382793" y="2053389"/>
              <a:ext cx="1138990" cy="115503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7" name="组合 26"/>
          <p:cNvGrpSpPr>
            <a:grpSpLocks noChangeAspect="1"/>
          </p:cNvGrpSpPr>
          <p:nvPr/>
        </p:nvGrpSpPr>
        <p:grpSpPr>
          <a:xfrm>
            <a:off x="8056091" y="3817937"/>
            <a:ext cx="612000" cy="620620"/>
            <a:chOff x="3382793" y="2053389"/>
            <a:chExt cx="1138990" cy="1155032"/>
          </a:xfrm>
        </p:grpSpPr>
        <p:sp>
          <p:nvSpPr>
            <p:cNvPr id="29" name="椭圆 28"/>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38" name="矩形 37"/>
          <p:cNvSpPr/>
          <p:nvPr/>
        </p:nvSpPr>
        <p:spPr>
          <a:xfrm>
            <a:off x="1173499" y="4316506"/>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8560417" y="4316506"/>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635181" y="2536448"/>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8291475" y="2536448"/>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4930856" y="2250141"/>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355049" y="2155122"/>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3" name="矩形 42"/>
          <p:cNvSpPr/>
          <p:nvPr/>
        </p:nvSpPr>
        <p:spPr>
          <a:xfrm>
            <a:off x="5388114" y="1194411"/>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4" name="矩形 43"/>
          <p:cNvSpPr/>
          <p:nvPr/>
        </p:nvSpPr>
        <p:spPr>
          <a:xfrm>
            <a:off x="8253825" y="2204428"/>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5" name="矩形 44"/>
          <p:cNvSpPr/>
          <p:nvPr/>
        </p:nvSpPr>
        <p:spPr>
          <a:xfrm>
            <a:off x="8742402" y="3943581"/>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6" name="矩形 45"/>
          <p:cNvSpPr/>
          <p:nvPr/>
        </p:nvSpPr>
        <p:spPr>
          <a:xfrm>
            <a:off x="2009908" y="3934617"/>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7" name="KSO_Shape"/>
          <p:cNvSpPr/>
          <p:nvPr/>
        </p:nvSpPr>
        <p:spPr bwMode="auto">
          <a:xfrm>
            <a:off x="4435675" y="4039628"/>
            <a:ext cx="3320650" cy="1621584"/>
          </a:xfrm>
          <a:custGeom>
            <a:avLst/>
            <a:gdLst>
              <a:gd name="T0" fmla="*/ 1064190 w 4529137"/>
              <a:gd name="T1" fmla="*/ 757398 h 2211388"/>
              <a:gd name="T2" fmla="*/ 1187209 w 4529137"/>
              <a:gd name="T3" fmla="*/ 776390 h 2211388"/>
              <a:gd name="T4" fmla="*/ 765205 w 4529137"/>
              <a:gd name="T5" fmla="*/ 645019 h 2211388"/>
              <a:gd name="T6" fmla="*/ 846226 w 4529137"/>
              <a:gd name="T7" fmla="*/ 630930 h 2211388"/>
              <a:gd name="T8" fmla="*/ 387846 w 4529137"/>
              <a:gd name="T9" fmla="*/ 603839 h 2211388"/>
              <a:gd name="T10" fmla="*/ 382406 w 4529137"/>
              <a:gd name="T11" fmla="*/ 667180 h 2211388"/>
              <a:gd name="T12" fmla="*/ 881438 w 4529137"/>
              <a:gd name="T13" fmla="*/ 621868 h 2211388"/>
              <a:gd name="T14" fmla="*/ 1532434 w 4529137"/>
              <a:gd name="T15" fmla="*/ 564369 h 2211388"/>
              <a:gd name="T16" fmla="*/ 1644899 w 4529137"/>
              <a:gd name="T17" fmla="*/ 617514 h 2211388"/>
              <a:gd name="T18" fmla="*/ 325527 w 4529137"/>
              <a:gd name="T19" fmla="*/ 469049 h 2211388"/>
              <a:gd name="T20" fmla="*/ 1244776 w 4529137"/>
              <a:gd name="T21" fmla="*/ 814170 h 2211388"/>
              <a:gd name="T22" fmla="*/ 1365484 w 4529137"/>
              <a:gd name="T23" fmla="*/ 855916 h 2211388"/>
              <a:gd name="T24" fmla="*/ 1388802 w 4529137"/>
              <a:gd name="T25" fmla="*/ 514277 h 2211388"/>
              <a:gd name="T26" fmla="*/ 1151764 w 4529137"/>
              <a:gd name="T27" fmla="*/ 319165 h 2211388"/>
              <a:gd name="T28" fmla="*/ 230379 w 4529137"/>
              <a:gd name="T29" fmla="*/ 121531 h 2211388"/>
              <a:gd name="T30" fmla="*/ 367041 w 4529137"/>
              <a:gd name="T31" fmla="*/ 120005 h 2211388"/>
              <a:gd name="T32" fmla="*/ 307681 w 4529137"/>
              <a:gd name="T33" fmla="*/ 196224 h 2211388"/>
              <a:gd name="T34" fmla="*/ 590835 w 4529137"/>
              <a:gd name="T35" fmla="*/ 219119 h 2211388"/>
              <a:gd name="T36" fmla="*/ 744597 w 4529137"/>
              <a:gd name="T37" fmla="*/ 110468 h 2211388"/>
              <a:gd name="T38" fmla="*/ 854718 w 4529137"/>
              <a:gd name="T39" fmla="*/ 45410 h 2211388"/>
              <a:gd name="T40" fmla="*/ 864547 w 4529137"/>
              <a:gd name="T41" fmla="*/ 162743 h 2211388"/>
              <a:gd name="T42" fmla="*/ 819506 w 4529137"/>
              <a:gd name="T43" fmla="*/ 296293 h 2211388"/>
              <a:gd name="T44" fmla="*/ 957126 w 4529137"/>
              <a:gd name="T45" fmla="*/ 262494 h 2211388"/>
              <a:gd name="T46" fmla="*/ 1072739 w 4529137"/>
              <a:gd name="T47" fmla="*/ 45506 h 2211388"/>
              <a:gd name="T48" fmla="*/ 1121920 w 4529137"/>
              <a:gd name="T49" fmla="*/ 183711 h 2211388"/>
              <a:gd name="T50" fmla="*/ 1461047 w 4529137"/>
              <a:gd name="T51" fmla="*/ 304654 h 2211388"/>
              <a:gd name="T52" fmla="*/ 1490593 w 4529137"/>
              <a:gd name="T53" fmla="*/ 143215 h 2211388"/>
              <a:gd name="T54" fmla="*/ 1494024 w 4529137"/>
              <a:gd name="T55" fmla="*/ 29482 h 2211388"/>
              <a:gd name="T56" fmla="*/ 1684644 w 4529137"/>
              <a:gd name="T57" fmla="*/ 141879 h 2211388"/>
              <a:gd name="T58" fmla="*/ 1883841 w 4529137"/>
              <a:gd name="T59" fmla="*/ 298643 h 2211388"/>
              <a:gd name="T60" fmla="*/ 1760510 w 4529137"/>
              <a:gd name="T61" fmla="*/ 582497 h 2211388"/>
              <a:gd name="T62" fmla="*/ 1856868 w 4529137"/>
              <a:gd name="T63" fmla="*/ 814543 h 2211388"/>
              <a:gd name="T64" fmla="*/ 1823605 w 4529137"/>
              <a:gd name="T65" fmla="*/ 844025 h 2211388"/>
              <a:gd name="T66" fmla="*/ 1767468 w 4529137"/>
              <a:gd name="T67" fmla="*/ 853662 h 2211388"/>
              <a:gd name="T68" fmla="*/ 1718860 w 4529137"/>
              <a:gd name="T69" fmla="*/ 807196 h 2211388"/>
              <a:gd name="T70" fmla="*/ 1653763 w 4529137"/>
              <a:gd name="T71" fmla="*/ 769030 h 2211388"/>
              <a:gd name="T72" fmla="*/ 1523379 w 4529137"/>
              <a:gd name="T73" fmla="*/ 884671 h 2211388"/>
              <a:gd name="T74" fmla="*/ 1341340 w 4529137"/>
              <a:gd name="T75" fmla="*/ 900420 h 2211388"/>
              <a:gd name="T76" fmla="*/ 1225396 w 4529137"/>
              <a:gd name="T77" fmla="*/ 877803 h 2211388"/>
              <a:gd name="T78" fmla="*/ 1165636 w 4529137"/>
              <a:gd name="T79" fmla="*/ 824440 h 2211388"/>
              <a:gd name="T80" fmla="*/ 1119000 w 4529137"/>
              <a:gd name="T81" fmla="*/ 868727 h 2211388"/>
              <a:gd name="T82" fmla="*/ 1053055 w 4529137"/>
              <a:gd name="T83" fmla="*/ 778539 h 2211388"/>
              <a:gd name="T84" fmla="*/ 971434 w 4529137"/>
              <a:gd name="T85" fmla="*/ 798599 h 2211388"/>
              <a:gd name="T86" fmla="*/ 942891 w 4529137"/>
              <a:gd name="T87" fmla="*/ 822182 h 2211388"/>
              <a:gd name="T88" fmla="*/ 934399 w 4529137"/>
              <a:gd name="T89" fmla="*/ 893355 h 2211388"/>
              <a:gd name="T90" fmla="*/ 863020 w 4529137"/>
              <a:gd name="T91" fmla="*/ 879714 h 2211388"/>
              <a:gd name="T92" fmla="*/ 821987 w 4529137"/>
              <a:gd name="T93" fmla="*/ 833830 h 2211388"/>
              <a:gd name="T94" fmla="*/ 649743 w 4529137"/>
              <a:gd name="T95" fmla="*/ 865214 h 2211388"/>
              <a:gd name="T96" fmla="*/ 658618 w 4529137"/>
              <a:gd name="T97" fmla="*/ 834212 h 2211388"/>
              <a:gd name="T98" fmla="*/ 610428 w 4529137"/>
              <a:gd name="T99" fmla="*/ 861589 h 2211388"/>
              <a:gd name="T100" fmla="*/ 608329 w 4529137"/>
              <a:gd name="T101" fmla="*/ 585046 h 2211388"/>
              <a:gd name="T102" fmla="*/ 514143 w 4529137"/>
              <a:gd name="T103" fmla="*/ 436138 h 2211388"/>
              <a:gd name="T104" fmla="*/ 393668 w 4529137"/>
              <a:gd name="T105" fmla="*/ 501005 h 2211388"/>
              <a:gd name="T106" fmla="*/ 431937 w 4529137"/>
              <a:gd name="T107" fmla="*/ 829635 h 2211388"/>
              <a:gd name="T108" fmla="*/ 369141 w 4529137"/>
              <a:gd name="T109" fmla="*/ 921594 h 2211388"/>
              <a:gd name="T110" fmla="*/ 304150 w 4529137"/>
              <a:gd name="T111" fmla="*/ 839652 h 2211388"/>
              <a:gd name="T112" fmla="*/ 147351 w 4529137"/>
              <a:gd name="T113" fmla="*/ 897841 h 2211388"/>
              <a:gd name="T114" fmla="*/ 205280 w 4529137"/>
              <a:gd name="T115" fmla="*/ 817043 h 2211388"/>
              <a:gd name="T116" fmla="*/ 98870 w 4529137"/>
              <a:gd name="T117" fmla="*/ 887253 h 2211388"/>
              <a:gd name="T118" fmla="*/ 88850 w 4529137"/>
              <a:gd name="T119" fmla="*/ 567876 h 2211388"/>
              <a:gd name="T120" fmla="*/ 157849 w 4529137"/>
              <a:gd name="T121" fmla="*/ 320140 h 2211388"/>
              <a:gd name="T122" fmla="*/ 161475 w 4529137"/>
              <a:gd name="T123" fmla="*/ 264621 h 2211388"/>
              <a:gd name="T124" fmla="*/ 218736 w 4529137"/>
              <a:gd name="T125" fmla="*/ 98541 h 22113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9137" h="2211388">
                <a:moveTo>
                  <a:pt x="738772" y="1925441"/>
                </a:moveTo>
                <a:lnTo>
                  <a:pt x="736503" y="1925667"/>
                </a:lnTo>
                <a:lnTo>
                  <a:pt x="734688" y="1926121"/>
                </a:lnTo>
                <a:lnTo>
                  <a:pt x="733100" y="1926801"/>
                </a:lnTo>
                <a:lnTo>
                  <a:pt x="732192" y="1927482"/>
                </a:lnTo>
                <a:lnTo>
                  <a:pt x="731512" y="1928162"/>
                </a:lnTo>
                <a:lnTo>
                  <a:pt x="731285" y="1928842"/>
                </a:lnTo>
                <a:lnTo>
                  <a:pt x="731285" y="1929749"/>
                </a:lnTo>
                <a:lnTo>
                  <a:pt x="731512" y="1930656"/>
                </a:lnTo>
                <a:lnTo>
                  <a:pt x="731965" y="1932017"/>
                </a:lnTo>
                <a:lnTo>
                  <a:pt x="732873" y="1932924"/>
                </a:lnTo>
                <a:lnTo>
                  <a:pt x="734234" y="1934058"/>
                </a:lnTo>
                <a:lnTo>
                  <a:pt x="739226" y="1937686"/>
                </a:lnTo>
                <a:lnTo>
                  <a:pt x="736276" y="1938139"/>
                </a:lnTo>
                <a:lnTo>
                  <a:pt x="734008" y="1938593"/>
                </a:lnTo>
                <a:lnTo>
                  <a:pt x="732192" y="1939500"/>
                </a:lnTo>
                <a:lnTo>
                  <a:pt x="731739" y="1940180"/>
                </a:lnTo>
                <a:lnTo>
                  <a:pt x="731512" y="1940634"/>
                </a:lnTo>
                <a:lnTo>
                  <a:pt x="731285" y="1941087"/>
                </a:lnTo>
                <a:lnTo>
                  <a:pt x="731285" y="1941768"/>
                </a:lnTo>
                <a:lnTo>
                  <a:pt x="731512" y="1943355"/>
                </a:lnTo>
                <a:lnTo>
                  <a:pt x="732419" y="1944715"/>
                </a:lnTo>
                <a:lnTo>
                  <a:pt x="734234" y="1946303"/>
                </a:lnTo>
                <a:lnTo>
                  <a:pt x="746260" y="1955147"/>
                </a:lnTo>
                <a:lnTo>
                  <a:pt x="767588" y="1971020"/>
                </a:lnTo>
                <a:lnTo>
                  <a:pt x="779840" y="1980544"/>
                </a:lnTo>
                <a:lnTo>
                  <a:pt x="792547" y="1990748"/>
                </a:lnTo>
                <a:lnTo>
                  <a:pt x="804572" y="2000953"/>
                </a:lnTo>
                <a:lnTo>
                  <a:pt x="810698" y="2006168"/>
                </a:lnTo>
                <a:lnTo>
                  <a:pt x="815917" y="2010930"/>
                </a:lnTo>
                <a:lnTo>
                  <a:pt x="821135" y="2015919"/>
                </a:lnTo>
                <a:lnTo>
                  <a:pt x="825446" y="2020908"/>
                </a:lnTo>
                <a:lnTo>
                  <a:pt x="829984" y="2025670"/>
                </a:lnTo>
                <a:lnTo>
                  <a:pt x="833842" y="2030658"/>
                </a:lnTo>
                <a:lnTo>
                  <a:pt x="837472" y="2035420"/>
                </a:lnTo>
                <a:lnTo>
                  <a:pt x="840875" y="2039956"/>
                </a:lnTo>
                <a:lnTo>
                  <a:pt x="846321" y="2048573"/>
                </a:lnTo>
                <a:lnTo>
                  <a:pt x="850632" y="2055602"/>
                </a:lnTo>
                <a:lnTo>
                  <a:pt x="853582" y="2061271"/>
                </a:lnTo>
                <a:lnTo>
                  <a:pt x="856077" y="2066260"/>
                </a:lnTo>
                <a:lnTo>
                  <a:pt x="856758" y="2054922"/>
                </a:lnTo>
                <a:lnTo>
                  <a:pt x="857212" y="2045398"/>
                </a:lnTo>
                <a:lnTo>
                  <a:pt x="857439" y="2038595"/>
                </a:lnTo>
                <a:lnTo>
                  <a:pt x="857439" y="2035874"/>
                </a:lnTo>
                <a:lnTo>
                  <a:pt x="857212" y="2032019"/>
                </a:lnTo>
                <a:lnTo>
                  <a:pt x="857439" y="2026350"/>
                </a:lnTo>
                <a:lnTo>
                  <a:pt x="857439" y="2020227"/>
                </a:lnTo>
                <a:lnTo>
                  <a:pt x="856985" y="2016372"/>
                </a:lnTo>
                <a:lnTo>
                  <a:pt x="856304" y="2012291"/>
                </a:lnTo>
                <a:lnTo>
                  <a:pt x="855170" y="2007755"/>
                </a:lnTo>
                <a:lnTo>
                  <a:pt x="854489" y="2005488"/>
                </a:lnTo>
                <a:lnTo>
                  <a:pt x="853582" y="2003674"/>
                </a:lnTo>
                <a:lnTo>
                  <a:pt x="852447" y="2001406"/>
                </a:lnTo>
                <a:lnTo>
                  <a:pt x="851313" y="1999365"/>
                </a:lnTo>
                <a:lnTo>
                  <a:pt x="849724" y="1997324"/>
                </a:lnTo>
                <a:lnTo>
                  <a:pt x="848363" y="1995737"/>
                </a:lnTo>
                <a:lnTo>
                  <a:pt x="846548" y="1993696"/>
                </a:lnTo>
                <a:lnTo>
                  <a:pt x="845186" y="1991429"/>
                </a:lnTo>
                <a:lnTo>
                  <a:pt x="843598" y="1988934"/>
                </a:lnTo>
                <a:lnTo>
                  <a:pt x="842010" y="1986213"/>
                </a:lnTo>
                <a:lnTo>
                  <a:pt x="840875" y="1983265"/>
                </a:lnTo>
                <a:lnTo>
                  <a:pt x="839741" y="1980317"/>
                </a:lnTo>
                <a:lnTo>
                  <a:pt x="837699" y="1973741"/>
                </a:lnTo>
                <a:lnTo>
                  <a:pt x="835884" y="1967392"/>
                </a:lnTo>
                <a:lnTo>
                  <a:pt x="834749" y="1961269"/>
                </a:lnTo>
                <a:lnTo>
                  <a:pt x="833615" y="1955373"/>
                </a:lnTo>
                <a:lnTo>
                  <a:pt x="832934" y="1951065"/>
                </a:lnTo>
                <a:lnTo>
                  <a:pt x="832253" y="1947210"/>
                </a:lnTo>
                <a:lnTo>
                  <a:pt x="831800" y="1944715"/>
                </a:lnTo>
                <a:lnTo>
                  <a:pt x="830665" y="1942675"/>
                </a:lnTo>
                <a:lnTo>
                  <a:pt x="829531" y="1941087"/>
                </a:lnTo>
                <a:lnTo>
                  <a:pt x="827942" y="1940180"/>
                </a:lnTo>
                <a:lnTo>
                  <a:pt x="826354" y="1939046"/>
                </a:lnTo>
                <a:lnTo>
                  <a:pt x="820455" y="1937232"/>
                </a:lnTo>
                <a:lnTo>
                  <a:pt x="815917" y="1935872"/>
                </a:lnTo>
                <a:lnTo>
                  <a:pt x="809337" y="1934738"/>
                </a:lnTo>
                <a:lnTo>
                  <a:pt x="792093" y="1931563"/>
                </a:lnTo>
                <a:lnTo>
                  <a:pt x="772353" y="1928842"/>
                </a:lnTo>
                <a:lnTo>
                  <a:pt x="754201" y="1926121"/>
                </a:lnTo>
                <a:lnTo>
                  <a:pt x="746941" y="1925441"/>
                </a:lnTo>
                <a:lnTo>
                  <a:pt x="740814" y="1925441"/>
                </a:lnTo>
                <a:lnTo>
                  <a:pt x="738772" y="1925441"/>
                </a:lnTo>
                <a:close/>
                <a:moveTo>
                  <a:pt x="2528301" y="1786853"/>
                </a:moveTo>
                <a:lnTo>
                  <a:pt x="2526491" y="1787306"/>
                </a:lnTo>
                <a:lnTo>
                  <a:pt x="2524907" y="1787532"/>
                </a:lnTo>
                <a:lnTo>
                  <a:pt x="2523776" y="1787985"/>
                </a:lnTo>
                <a:lnTo>
                  <a:pt x="2522871" y="1788890"/>
                </a:lnTo>
                <a:lnTo>
                  <a:pt x="2522192" y="1789570"/>
                </a:lnTo>
                <a:lnTo>
                  <a:pt x="2521966" y="1790022"/>
                </a:lnTo>
                <a:lnTo>
                  <a:pt x="2521966" y="1790701"/>
                </a:lnTo>
                <a:lnTo>
                  <a:pt x="2521966" y="1792060"/>
                </a:lnTo>
                <a:lnTo>
                  <a:pt x="2522418" y="1792965"/>
                </a:lnTo>
                <a:lnTo>
                  <a:pt x="2522645" y="1793418"/>
                </a:lnTo>
                <a:lnTo>
                  <a:pt x="2530111" y="1800436"/>
                </a:lnTo>
                <a:lnTo>
                  <a:pt x="2542329" y="1811528"/>
                </a:lnTo>
                <a:lnTo>
                  <a:pt x="2562239" y="1829864"/>
                </a:lnTo>
                <a:lnTo>
                  <a:pt x="2565181" y="1832581"/>
                </a:lnTo>
                <a:lnTo>
                  <a:pt x="2568122" y="1835524"/>
                </a:lnTo>
                <a:lnTo>
                  <a:pt x="2573778" y="1842089"/>
                </a:lnTo>
                <a:lnTo>
                  <a:pt x="2579661" y="1848653"/>
                </a:lnTo>
                <a:lnTo>
                  <a:pt x="2584865" y="1855897"/>
                </a:lnTo>
                <a:lnTo>
                  <a:pt x="2589616" y="1863368"/>
                </a:lnTo>
                <a:lnTo>
                  <a:pt x="2594368" y="1870838"/>
                </a:lnTo>
                <a:lnTo>
                  <a:pt x="2598893" y="1878082"/>
                </a:lnTo>
                <a:lnTo>
                  <a:pt x="2602739" y="1885553"/>
                </a:lnTo>
                <a:lnTo>
                  <a:pt x="2606585" y="1892797"/>
                </a:lnTo>
                <a:lnTo>
                  <a:pt x="2609850" y="1899547"/>
                </a:lnTo>
                <a:lnTo>
                  <a:pt x="2610304" y="1897617"/>
                </a:lnTo>
                <a:lnTo>
                  <a:pt x="2613025" y="1888313"/>
                </a:lnTo>
                <a:lnTo>
                  <a:pt x="2616427" y="1877648"/>
                </a:lnTo>
                <a:lnTo>
                  <a:pt x="2620282" y="1866757"/>
                </a:lnTo>
                <a:lnTo>
                  <a:pt x="2623457" y="1856092"/>
                </a:lnTo>
                <a:lnTo>
                  <a:pt x="2624818" y="1851100"/>
                </a:lnTo>
                <a:lnTo>
                  <a:pt x="2626179" y="1846334"/>
                </a:lnTo>
                <a:lnTo>
                  <a:pt x="2627086" y="1842023"/>
                </a:lnTo>
                <a:lnTo>
                  <a:pt x="2627539" y="1837939"/>
                </a:lnTo>
                <a:lnTo>
                  <a:pt x="2627993" y="1833854"/>
                </a:lnTo>
                <a:lnTo>
                  <a:pt x="2627993" y="1828635"/>
                </a:lnTo>
                <a:lnTo>
                  <a:pt x="2627539" y="1822282"/>
                </a:lnTo>
                <a:lnTo>
                  <a:pt x="2627086" y="1815474"/>
                </a:lnTo>
                <a:lnTo>
                  <a:pt x="2626449" y="1806813"/>
                </a:lnTo>
                <a:lnTo>
                  <a:pt x="2619482" y="1804737"/>
                </a:lnTo>
                <a:lnTo>
                  <a:pt x="2608848" y="1802020"/>
                </a:lnTo>
                <a:lnTo>
                  <a:pt x="2598440" y="1799304"/>
                </a:lnTo>
                <a:lnTo>
                  <a:pt x="2588485" y="1796814"/>
                </a:lnTo>
                <a:lnTo>
                  <a:pt x="2578756" y="1794550"/>
                </a:lnTo>
                <a:lnTo>
                  <a:pt x="2561334" y="1791154"/>
                </a:lnTo>
                <a:lnTo>
                  <a:pt x="2547080" y="1788664"/>
                </a:lnTo>
                <a:lnTo>
                  <a:pt x="2537351" y="1787079"/>
                </a:lnTo>
                <a:lnTo>
                  <a:pt x="2533505" y="1786853"/>
                </a:lnTo>
                <a:lnTo>
                  <a:pt x="2530790" y="1786853"/>
                </a:lnTo>
                <a:lnTo>
                  <a:pt x="2528301" y="1786853"/>
                </a:lnTo>
                <a:close/>
                <a:moveTo>
                  <a:pt x="3577420" y="1765942"/>
                </a:moveTo>
                <a:lnTo>
                  <a:pt x="3577420" y="1850996"/>
                </a:lnTo>
                <a:lnTo>
                  <a:pt x="3622513" y="1808583"/>
                </a:lnTo>
                <a:lnTo>
                  <a:pt x="3622513" y="1765942"/>
                </a:lnTo>
                <a:lnTo>
                  <a:pt x="3577420" y="1765942"/>
                </a:lnTo>
                <a:close/>
                <a:moveTo>
                  <a:pt x="2758391" y="1666549"/>
                </a:moveTo>
                <a:lnTo>
                  <a:pt x="2757714" y="1671384"/>
                </a:lnTo>
                <a:lnTo>
                  <a:pt x="2756807" y="1681595"/>
                </a:lnTo>
                <a:lnTo>
                  <a:pt x="2756127" y="1689764"/>
                </a:lnTo>
                <a:lnTo>
                  <a:pt x="2755673" y="1700883"/>
                </a:lnTo>
                <a:lnTo>
                  <a:pt x="2755446" y="1705421"/>
                </a:lnTo>
                <a:lnTo>
                  <a:pt x="2754766" y="1709505"/>
                </a:lnTo>
                <a:lnTo>
                  <a:pt x="2754312" y="1712682"/>
                </a:lnTo>
                <a:lnTo>
                  <a:pt x="2753632" y="1715178"/>
                </a:lnTo>
                <a:lnTo>
                  <a:pt x="2752725" y="1717447"/>
                </a:lnTo>
                <a:lnTo>
                  <a:pt x="2751364" y="1719036"/>
                </a:lnTo>
                <a:lnTo>
                  <a:pt x="2749777" y="1720170"/>
                </a:lnTo>
                <a:lnTo>
                  <a:pt x="2747962" y="1721078"/>
                </a:lnTo>
                <a:lnTo>
                  <a:pt x="2745695" y="1721532"/>
                </a:lnTo>
                <a:lnTo>
                  <a:pt x="2743200" y="1721532"/>
                </a:lnTo>
                <a:lnTo>
                  <a:pt x="2740025" y="1721532"/>
                </a:lnTo>
                <a:lnTo>
                  <a:pt x="2736170" y="1721305"/>
                </a:lnTo>
                <a:lnTo>
                  <a:pt x="2727325" y="1720397"/>
                </a:lnTo>
                <a:lnTo>
                  <a:pt x="2723016" y="1720170"/>
                </a:lnTo>
                <a:lnTo>
                  <a:pt x="2721429" y="1720397"/>
                </a:lnTo>
                <a:lnTo>
                  <a:pt x="2719614" y="1720624"/>
                </a:lnTo>
                <a:lnTo>
                  <a:pt x="2718480" y="1721078"/>
                </a:lnTo>
                <a:lnTo>
                  <a:pt x="2716893" y="1721759"/>
                </a:lnTo>
                <a:lnTo>
                  <a:pt x="2715986" y="1722893"/>
                </a:lnTo>
                <a:lnTo>
                  <a:pt x="2714852" y="1724028"/>
                </a:lnTo>
                <a:lnTo>
                  <a:pt x="2714171" y="1725616"/>
                </a:lnTo>
                <a:lnTo>
                  <a:pt x="2713718" y="1727432"/>
                </a:lnTo>
                <a:lnTo>
                  <a:pt x="2713264" y="1729474"/>
                </a:lnTo>
                <a:lnTo>
                  <a:pt x="2712584" y="1732197"/>
                </a:lnTo>
                <a:lnTo>
                  <a:pt x="2712584" y="1735147"/>
                </a:lnTo>
                <a:lnTo>
                  <a:pt x="2712357" y="1738550"/>
                </a:lnTo>
                <a:lnTo>
                  <a:pt x="2713038" y="1746719"/>
                </a:lnTo>
                <a:lnTo>
                  <a:pt x="2713491" y="1752619"/>
                </a:lnTo>
                <a:lnTo>
                  <a:pt x="2714398" y="1761242"/>
                </a:lnTo>
                <a:lnTo>
                  <a:pt x="2717800" y="1785522"/>
                </a:lnTo>
                <a:lnTo>
                  <a:pt x="2721847" y="1810371"/>
                </a:lnTo>
                <a:lnTo>
                  <a:pt x="2724239" y="1811528"/>
                </a:lnTo>
                <a:lnTo>
                  <a:pt x="2737361" y="1818319"/>
                </a:lnTo>
                <a:lnTo>
                  <a:pt x="2750032" y="1825110"/>
                </a:lnTo>
                <a:lnTo>
                  <a:pt x="2761797" y="1832128"/>
                </a:lnTo>
                <a:lnTo>
                  <a:pt x="2773110" y="1838919"/>
                </a:lnTo>
                <a:lnTo>
                  <a:pt x="2783518" y="1845258"/>
                </a:lnTo>
                <a:lnTo>
                  <a:pt x="2801166" y="1856803"/>
                </a:lnTo>
                <a:lnTo>
                  <a:pt x="2822434" y="1871291"/>
                </a:lnTo>
                <a:lnTo>
                  <a:pt x="2823191" y="1871781"/>
                </a:lnTo>
                <a:lnTo>
                  <a:pt x="2823497" y="1868261"/>
                </a:lnTo>
                <a:lnTo>
                  <a:pt x="2823724" y="1863499"/>
                </a:lnTo>
                <a:lnTo>
                  <a:pt x="2823951" y="1858963"/>
                </a:lnTo>
                <a:lnTo>
                  <a:pt x="2823951" y="1854881"/>
                </a:lnTo>
                <a:lnTo>
                  <a:pt x="2823497" y="1850799"/>
                </a:lnTo>
                <a:lnTo>
                  <a:pt x="2822589" y="1845583"/>
                </a:lnTo>
                <a:lnTo>
                  <a:pt x="2821000" y="1839686"/>
                </a:lnTo>
                <a:lnTo>
                  <a:pt x="2819638" y="1832883"/>
                </a:lnTo>
                <a:lnTo>
                  <a:pt x="2815553" y="1817915"/>
                </a:lnTo>
                <a:lnTo>
                  <a:pt x="2811240" y="1802493"/>
                </a:lnTo>
                <a:lnTo>
                  <a:pt x="2802388" y="1773918"/>
                </a:lnTo>
                <a:lnTo>
                  <a:pt x="2799438" y="1763486"/>
                </a:lnTo>
                <a:lnTo>
                  <a:pt x="2798076" y="1757817"/>
                </a:lnTo>
                <a:lnTo>
                  <a:pt x="2796941" y="1752147"/>
                </a:lnTo>
                <a:lnTo>
                  <a:pt x="2796487" y="1749426"/>
                </a:lnTo>
                <a:lnTo>
                  <a:pt x="2796033" y="1747158"/>
                </a:lnTo>
                <a:lnTo>
                  <a:pt x="2795125" y="1745343"/>
                </a:lnTo>
                <a:lnTo>
                  <a:pt x="2794444" y="1744436"/>
                </a:lnTo>
                <a:lnTo>
                  <a:pt x="2793763" y="1743756"/>
                </a:lnTo>
                <a:lnTo>
                  <a:pt x="2793082" y="1743076"/>
                </a:lnTo>
                <a:lnTo>
                  <a:pt x="2791948" y="1742622"/>
                </a:lnTo>
                <a:lnTo>
                  <a:pt x="2790813" y="1742168"/>
                </a:lnTo>
                <a:lnTo>
                  <a:pt x="2789678" y="1741942"/>
                </a:lnTo>
                <a:lnTo>
                  <a:pt x="2788770" y="1741715"/>
                </a:lnTo>
                <a:lnTo>
                  <a:pt x="2787862" y="1740808"/>
                </a:lnTo>
                <a:lnTo>
                  <a:pt x="2786727" y="1739674"/>
                </a:lnTo>
                <a:lnTo>
                  <a:pt x="2785819" y="1738086"/>
                </a:lnTo>
                <a:lnTo>
                  <a:pt x="2783549" y="1734231"/>
                </a:lnTo>
                <a:lnTo>
                  <a:pt x="2781053" y="1729015"/>
                </a:lnTo>
                <a:lnTo>
                  <a:pt x="2778329" y="1723118"/>
                </a:lnTo>
                <a:lnTo>
                  <a:pt x="2775378" y="1716315"/>
                </a:lnTo>
                <a:lnTo>
                  <a:pt x="2769704" y="1700893"/>
                </a:lnTo>
                <a:lnTo>
                  <a:pt x="2764257" y="1685018"/>
                </a:lnTo>
                <a:lnTo>
                  <a:pt x="2759263" y="1669597"/>
                </a:lnTo>
                <a:lnTo>
                  <a:pt x="2758391" y="1666549"/>
                </a:lnTo>
                <a:close/>
                <a:moveTo>
                  <a:pt x="1839474" y="1648604"/>
                </a:moveTo>
                <a:lnTo>
                  <a:pt x="1837888" y="1850604"/>
                </a:lnTo>
                <a:lnTo>
                  <a:pt x="1871011" y="1853779"/>
                </a:lnTo>
                <a:lnTo>
                  <a:pt x="1899144" y="1856273"/>
                </a:lnTo>
                <a:lnTo>
                  <a:pt x="1922966" y="1858314"/>
                </a:lnTo>
                <a:lnTo>
                  <a:pt x="1931814" y="1859221"/>
                </a:lnTo>
                <a:lnTo>
                  <a:pt x="1942250" y="1860809"/>
                </a:lnTo>
                <a:lnTo>
                  <a:pt x="1955311" y="1862576"/>
                </a:lnTo>
                <a:lnTo>
                  <a:pt x="1941771" y="1860557"/>
                </a:lnTo>
                <a:lnTo>
                  <a:pt x="1931827" y="1859199"/>
                </a:lnTo>
                <a:lnTo>
                  <a:pt x="1923239" y="1858294"/>
                </a:lnTo>
                <a:lnTo>
                  <a:pt x="1899508" y="1856257"/>
                </a:lnTo>
                <a:lnTo>
                  <a:pt x="1871483" y="1853767"/>
                </a:lnTo>
                <a:lnTo>
                  <a:pt x="1838486" y="1850599"/>
                </a:lnTo>
                <a:lnTo>
                  <a:pt x="1840068" y="1648721"/>
                </a:lnTo>
                <a:lnTo>
                  <a:pt x="1839474" y="1648604"/>
                </a:lnTo>
                <a:close/>
                <a:moveTo>
                  <a:pt x="2063841" y="1455563"/>
                </a:moveTo>
                <a:lnTo>
                  <a:pt x="2062721" y="1458761"/>
                </a:lnTo>
                <a:lnTo>
                  <a:pt x="2057276" y="1473501"/>
                </a:lnTo>
                <a:lnTo>
                  <a:pt x="2054100" y="1480984"/>
                </a:lnTo>
                <a:lnTo>
                  <a:pt x="2051150" y="1487787"/>
                </a:lnTo>
                <a:lnTo>
                  <a:pt x="2047974" y="1494590"/>
                </a:lnTo>
                <a:lnTo>
                  <a:pt x="2044571" y="1500485"/>
                </a:lnTo>
                <a:lnTo>
                  <a:pt x="2041395" y="1505701"/>
                </a:lnTo>
                <a:lnTo>
                  <a:pt x="2038218" y="1510236"/>
                </a:lnTo>
                <a:lnTo>
                  <a:pt x="2035269" y="1514091"/>
                </a:lnTo>
                <a:lnTo>
                  <a:pt x="2032093" y="1518399"/>
                </a:lnTo>
                <a:lnTo>
                  <a:pt x="2025967" y="1526563"/>
                </a:lnTo>
                <a:lnTo>
                  <a:pt x="2022791" y="1530418"/>
                </a:lnTo>
                <a:lnTo>
                  <a:pt x="2019388" y="1534500"/>
                </a:lnTo>
                <a:lnTo>
                  <a:pt x="2015531" y="1537901"/>
                </a:lnTo>
                <a:lnTo>
                  <a:pt x="2011674" y="1541302"/>
                </a:lnTo>
                <a:lnTo>
                  <a:pt x="2007136" y="1544477"/>
                </a:lnTo>
                <a:lnTo>
                  <a:pt x="2004868" y="1545611"/>
                </a:lnTo>
                <a:lnTo>
                  <a:pt x="2002599" y="1546745"/>
                </a:lnTo>
                <a:lnTo>
                  <a:pt x="1999650" y="1548105"/>
                </a:lnTo>
                <a:lnTo>
                  <a:pt x="1996927" y="1549012"/>
                </a:lnTo>
                <a:lnTo>
                  <a:pt x="1994204" y="1549919"/>
                </a:lnTo>
                <a:lnTo>
                  <a:pt x="1991255" y="1550600"/>
                </a:lnTo>
                <a:lnTo>
                  <a:pt x="1988079" y="1551053"/>
                </a:lnTo>
                <a:lnTo>
                  <a:pt x="1984676" y="1551280"/>
                </a:lnTo>
                <a:lnTo>
                  <a:pt x="1981046" y="1551507"/>
                </a:lnTo>
                <a:lnTo>
                  <a:pt x="1977416" y="1551507"/>
                </a:lnTo>
                <a:lnTo>
                  <a:pt x="1973786" y="1551507"/>
                </a:lnTo>
                <a:lnTo>
                  <a:pt x="1969475" y="1551053"/>
                </a:lnTo>
                <a:lnTo>
                  <a:pt x="1965391" y="1550600"/>
                </a:lnTo>
                <a:lnTo>
                  <a:pt x="1960854" y="1549919"/>
                </a:lnTo>
                <a:lnTo>
                  <a:pt x="1924100" y="1543116"/>
                </a:lnTo>
                <a:lnTo>
                  <a:pt x="1891203" y="1537447"/>
                </a:lnTo>
                <a:lnTo>
                  <a:pt x="1858533" y="1532232"/>
                </a:lnTo>
                <a:lnTo>
                  <a:pt x="1857399" y="1533139"/>
                </a:lnTo>
                <a:lnTo>
                  <a:pt x="1855811" y="1534046"/>
                </a:lnTo>
                <a:lnTo>
                  <a:pt x="1853996" y="1535180"/>
                </a:lnTo>
                <a:lnTo>
                  <a:pt x="1850819" y="1535860"/>
                </a:lnTo>
                <a:lnTo>
                  <a:pt x="1847189" y="1536767"/>
                </a:lnTo>
                <a:lnTo>
                  <a:pt x="1842879" y="1536994"/>
                </a:lnTo>
                <a:lnTo>
                  <a:pt x="1840610" y="1536994"/>
                </a:lnTo>
                <a:lnTo>
                  <a:pt x="1837888" y="1536767"/>
                </a:lnTo>
                <a:lnTo>
                  <a:pt x="1828359" y="1535180"/>
                </a:lnTo>
                <a:lnTo>
                  <a:pt x="1822687" y="1534046"/>
                </a:lnTo>
                <a:lnTo>
                  <a:pt x="1819737" y="1533139"/>
                </a:lnTo>
                <a:lnTo>
                  <a:pt x="1818603" y="1532685"/>
                </a:lnTo>
                <a:lnTo>
                  <a:pt x="1818603" y="1644252"/>
                </a:lnTo>
                <a:lnTo>
                  <a:pt x="1819275" y="1644383"/>
                </a:lnTo>
                <a:lnTo>
                  <a:pt x="1819275" y="1533297"/>
                </a:lnTo>
                <a:lnTo>
                  <a:pt x="1820405" y="1533750"/>
                </a:lnTo>
                <a:lnTo>
                  <a:pt x="1823343" y="1534655"/>
                </a:lnTo>
                <a:lnTo>
                  <a:pt x="1828993" y="1535787"/>
                </a:lnTo>
                <a:lnTo>
                  <a:pt x="1838486" y="1537371"/>
                </a:lnTo>
                <a:lnTo>
                  <a:pt x="1841198" y="1537597"/>
                </a:lnTo>
                <a:lnTo>
                  <a:pt x="1843458" y="1537597"/>
                </a:lnTo>
                <a:lnTo>
                  <a:pt x="1847752" y="1537371"/>
                </a:lnTo>
                <a:lnTo>
                  <a:pt x="1851368" y="1536466"/>
                </a:lnTo>
                <a:lnTo>
                  <a:pt x="1854532" y="1535787"/>
                </a:lnTo>
                <a:lnTo>
                  <a:pt x="1856340" y="1534655"/>
                </a:lnTo>
                <a:lnTo>
                  <a:pt x="1857922" y="1533750"/>
                </a:lnTo>
                <a:lnTo>
                  <a:pt x="1859052" y="1532845"/>
                </a:lnTo>
                <a:lnTo>
                  <a:pt x="1891597" y="1538050"/>
                </a:lnTo>
                <a:lnTo>
                  <a:pt x="1924369" y="1543708"/>
                </a:lnTo>
                <a:lnTo>
                  <a:pt x="1960982" y="1550498"/>
                </a:lnTo>
                <a:lnTo>
                  <a:pt x="1965502" y="1551177"/>
                </a:lnTo>
                <a:lnTo>
                  <a:pt x="1969570" y="1551629"/>
                </a:lnTo>
                <a:lnTo>
                  <a:pt x="1973864" y="1552082"/>
                </a:lnTo>
                <a:lnTo>
                  <a:pt x="1977480" y="1552082"/>
                </a:lnTo>
                <a:lnTo>
                  <a:pt x="1981097" y="1552082"/>
                </a:lnTo>
                <a:lnTo>
                  <a:pt x="1984713" y="1551856"/>
                </a:lnTo>
                <a:lnTo>
                  <a:pt x="1988103" y="1551629"/>
                </a:lnTo>
                <a:lnTo>
                  <a:pt x="1991267" y="1551177"/>
                </a:lnTo>
                <a:lnTo>
                  <a:pt x="1994205" y="1550498"/>
                </a:lnTo>
                <a:lnTo>
                  <a:pt x="1996917" y="1549592"/>
                </a:lnTo>
                <a:lnTo>
                  <a:pt x="1999629" y="1548687"/>
                </a:lnTo>
                <a:lnTo>
                  <a:pt x="2002567" y="1547329"/>
                </a:lnTo>
                <a:lnTo>
                  <a:pt x="2004827" y="1546198"/>
                </a:lnTo>
                <a:lnTo>
                  <a:pt x="2007087" y="1545066"/>
                </a:lnTo>
                <a:lnTo>
                  <a:pt x="2011608" y="1541897"/>
                </a:lnTo>
                <a:lnTo>
                  <a:pt x="2015450" y="1538503"/>
                </a:lnTo>
                <a:lnTo>
                  <a:pt x="2019292" y="1535108"/>
                </a:lnTo>
                <a:lnTo>
                  <a:pt x="2022682" y="1531034"/>
                </a:lnTo>
                <a:lnTo>
                  <a:pt x="2025846" y="1527187"/>
                </a:lnTo>
                <a:lnTo>
                  <a:pt x="2031948" y="1519039"/>
                </a:lnTo>
                <a:lnTo>
                  <a:pt x="2035112" y="1514739"/>
                </a:lnTo>
                <a:lnTo>
                  <a:pt x="2038050" y="1510892"/>
                </a:lnTo>
                <a:lnTo>
                  <a:pt x="2041215" y="1506365"/>
                </a:lnTo>
                <a:lnTo>
                  <a:pt x="2044379" y="1501160"/>
                </a:lnTo>
                <a:lnTo>
                  <a:pt x="2047769" y="1495275"/>
                </a:lnTo>
                <a:lnTo>
                  <a:pt x="2050933" y="1488486"/>
                </a:lnTo>
                <a:lnTo>
                  <a:pt x="2053871" y="1481696"/>
                </a:lnTo>
                <a:lnTo>
                  <a:pt x="2057035" y="1474228"/>
                </a:lnTo>
                <a:lnTo>
                  <a:pt x="2062459" y="1459517"/>
                </a:lnTo>
                <a:lnTo>
                  <a:pt x="2063841" y="1455563"/>
                </a:lnTo>
                <a:close/>
                <a:moveTo>
                  <a:pt x="886028" y="1447652"/>
                </a:moveTo>
                <a:lnTo>
                  <a:pt x="662308" y="1505476"/>
                </a:lnTo>
                <a:lnTo>
                  <a:pt x="716537" y="1515227"/>
                </a:lnTo>
                <a:lnTo>
                  <a:pt x="760100" y="1523164"/>
                </a:lnTo>
                <a:lnTo>
                  <a:pt x="778706" y="1527019"/>
                </a:lnTo>
                <a:lnTo>
                  <a:pt x="792093" y="1529740"/>
                </a:lnTo>
                <a:lnTo>
                  <a:pt x="797311" y="1530647"/>
                </a:lnTo>
                <a:lnTo>
                  <a:pt x="802530" y="1531327"/>
                </a:lnTo>
                <a:lnTo>
                  <a:pt x="807749" y="1532008"/>
                </a:lnTo>
                <a:lnTo>
                  <a:pt x="812740" y="1532234"/>
                </a:lnTo>
                <a:lnTo>
                  <a:pt x="817732" y="1532234"/>
                </a:lnTo>
                <a:lnTo>
                  <a:pt x="822497" y="1532008"/>
                </a:lnTo>
                <a:lnTo>
                  <a:pt x="827262" y="1531327"/>
                </a:lnTo>
                <a:lnTo>
                  <a:pt x="831800" y="1530420"/>
                </a:lnTo>
                <a:lnTo>
                  <a:pt x="836111" y="1529513"/>
                </a:lnTo>
                <a:lnTo>
                  <a:pt x="840195" y="1527926"/>
                </a:lnTo>
                <a:lnTo>
                  <a:pt x="843825" y="1526565"/>
                </a:lnTo>
                <a:lnTo>
                  <a:pt x="847682" y="1524525"/>
                </a:lnTo>
                <a:lnTo>
                  <a:pt x="850632" y="1522030"/>
                </a:lnTo>
                <a:lnTo>
                  <a:pt x="853582" y="1519536"/>
                </a:lnTo>
                <a:lnTo>
                  <a:pt x="856077" y="1516588"/>
                </a:lnTo>
                <a:lnTo>
                  <a:pt x="857893" y="1513640"/>
                </a:lnTo>
                <a:lnTo>
                  <a:pt x="862204" y="1505476"/>
                </a:lnTo>
                <a:lnTo>
                  <a:pt x="866741" y="1495499"/>
                </a:lnTo>
                <a:lnTo>
                  <a:pt x="871279" y="1484841"/>
                </a:lnTo>
                <a:lnTo>
                  <a:pt x="875817" y="1473730"/>
                </a:lnTo>
                <a:lnTo>
                  <a:pt x="883078" y="1455362"/>
                </a:lnTo>
                <a:lnTo>
                  <a:pt x="886028" y="1447652"/>
                </a:lnTo>
                <a:close/>
                <a:moveTo>
                  <a:pt x="2040260" y="1434271"/>
                </a:moveTo>
                <a:lnTo>
                  <a:pt x="1828359" y="1489374"/>
                </a:lnTo>
                <a:lnTo>
                  <a:pt x="1879859" y="1498445"/>
                </a:lnTo>
                <a:lnTo>
                  <a:pt x="1920924" y="1506154"/>
                </a:lnTo>
                <a:lnTo>
                  <a:pt x="1938393" y="1509329"/>
                </a:lnTo>
                <a:lnTo>
                  <a:pt x="1951325" y="1512050"/>
                </a:lnTo>
                <a:lnTo>
                  <a:pt x="1956316" y="1513184"/>
                </a:lnTo>
                <a:lnTo>
                  <a:pt x="1961081" y="1513638"/>
                </a:lnTo>
                <a:lnTo>
                  <a:pt x="1966072" y="1514091"/>
                </a:lnTo>
                <a:lnTo>
                  <a:pt x="1971063" y="1514318"/>
                </a:lnTo>
                <a:lnTo>
                  <a:pt x="1975601" y="1514318"/>
                </a:lnTo>
                <a:lnTo>
                  <a:pt x="1980138" y="1514091"/>
                </a:lnTo>
                <a:lnTo>
                  <a:pt x="1984676" y="1513638"/>
                </a:lnTo>
                <a:lnTo>
                  <a:pt x="1988760" y="1512957"/>
                </a:lnTo>
                <a:lnTo>
                  <a:pt x="1993070" y="1511823"/>
                </a:lnTo>
                <a:lnTo>
                  <a:pt x="1996700" y="1510690"/>
                </a:lnTo>
                <a:lnTo>
                  <a:pt x="2000557" y="1508876"/>
                </a:lnTo>
                <a:lnTo>
                  <a:pt x="2003733" y="1507061"/>
                </a:lnTo>
                <a:lnTo>
                  <a:pt x="2006683" y="1505021"/>
                </a:lnTo>
                <a:lnTo>
                  <a:pt x="2009405" y="1502526"/>
                </a:lnTo>
                <a:lnTo>
                  <a:pt x="2011901" y="1499805"/>
                </a:lnTo>
                <a:lnTo>
                  <a:pt x="2013943" y="1496857"/>
                </a:lnTo>
                <a:lnTo>
                  <a:pt x="2017573" y="1489374"/>
                </a:lnTo>
                <a:lnTo>
                  <a:pt x="2021883" y="1479850"/>
                </a:lnTo>
                <a:lnTo>
                  <a:pt x="2026194" y="1469419"/>
                </a:lnTo>
                <a:lnTo>
                  <a:pt x="2030505" y="1458988"/>
                </a:lnTo>
                <a:lnTo>
                  <a:pt x="2037538" y="1441754"/>
                </a:lnTo>
                <a:lnTo>
                  <a:pt x="2040260" y="1434271"/>
                </a:lnTo>
                <a:close/>
                <a:moveTo>
                  <a:pt x="2534153" y="1431724"/>
                </a:moveTo>
                <a:lnTo>
                  <a:pt x="2534029" y="1431900"/>
                </a:lnTo>
                <a:lnTo>
                  <a:pt x="2532660" y="1434172"/>
                </a:lnTo>
                <a:lnTo>
                  <a:pt x="2530834" y="1435990"/>
                </a:lnTo>
                <a:lnTo>
                  <a:pt x="2528781" y="1437808"/>
                </a:lnTo>
                <a:lnTo>
                  <a:pt x="2526955" y="1439626"/>
                </a:lnTo>
                <a:lnTo>
                  <a:pt x="2524674" y="1440989"/>
                </a:lnTo>
                <a:lnTo>
                  <a:pt x="2522164" y="1442126"/>
                </a:lnTo>
                <a:lnTo>
                  <a:pt x="2519654" y="1443035"/>
                </a:lnTo>
                <a:lnTo>
                  <a:pt x="2517144" y="1443716"/>
                </a:lnTo>
                <a:lnTo>
                  <a:pt x="2514406" y="1444398"/>
                </a:lnTo>
                <a:lnTo>
                  <a:pt x="2511668" y="1444625"/>
                </a:lnTo>
                <a:lnTo>
                  <a:pt x="2508930" y="1444625"/>
                </a:lnTo>
                <a:lnTo>
                  <a:pt x="2506192" y="1443944"/>
                </a:lnTo>
                <a:lnTo>
                  <a:pt x="2473956" y="1438409"/>
                </a:lnTo>
                <a:lnTo>
                  <a:pt x="2472416" y="1565911"/>
                </a:lnTo>
                <a:lnTo>
                  <a:pt x="2483955" y="1565911"/>
                </a:lnTo>
                <a:lnTo>
                  <a:pt x="2482824" y="1738861"/>
                </a:lnTo>
                <a:lnTo>
                  <a:pt x="2483050" y="1742483"/>
                </a:lnTo>
                <a:lnTo>
                  <a:pt x="2483276" y="1745426"/>
                </a:lnTo>
                <a:lnTo>
                  <a:pt x="2483502" y="1747690"/>
                </a:lnTo>
                <a:lnTo>
                  <a:pt x="2483955" y="1749275"/>
                </a:lnTo>
                <a:lnTo>
                  <a:pt x="2484634" y="1750633"/>
                </a:lnTo>
                <a:lnTo>
                  <a:pt x="2484860" y="1750859"/>
                </a:lnTo>
                <a:lnTo>
                  <a:pt x="2491421" y="1751765"/>
                </a:lnTo>
                <a:lnTo>
                  <a:pt x="2509295" y="1753802"/>
                </a:lnTo>
                <a:lnTo>
                  <a:pt x="2516988" y="1754934"/>
                </a:lnTo>
                <a:lnTo>
                  <a:pt x="2527848" y="1756292"/>
                </a:lnTo>
                <a:lnTo>
                  <a:pt x="2541876" y="1758782"/>
                </a:lnTo>
                <a:lnTo>
                  <a:pt x="2559072" y="1761725"/>
                </a:lnTo>
                <a:lnTo>
                  <a:pt x="2578982" y="1765800"/>
                </a:lnTo>
                <a:lnTo>
                  <a:pt x="2601834" y="1770780"/>
                </a:lnTo>
                <a:lnTo>
                  <a:pt x="2623204" y="1775834"/>
                </a:lnTo>
                <a:lnTo>
                  <a:pt x="2620736" y="1754434"/>
                </a:lnTo>
                <a:lnTo>
                  <a:pt x="2619375" y="1743769"/>
                </a:lnTo>
                <a:lnTo>
                  <a:pt x="2618921" y="1737643"/>
                </a:lnTo>
                <a:lnTo>
                  <a:pt x="2618921" y="1731743"/>
                </a:lnTo>
                <a:lnTo>
                  <a:pt x="2618921" y="1729247"/>
                </a:lnTo>
                <a:lnTo>
                  <a:pt x="2618921" y="1726751"/>
                </a:lnTo>
                <a:lnTo>
                  <a:pt x="2618468" y="1724709"/>
                </a:lnTo>
                <a:lnTo>
                  <a:pt x="2618014" y="1724028"/>
                </a:lnTo>
                <a:lnTo>
                  <a:pt x="2617561" y="1723120"/>
                </a:lnTo>
                <a:lnTo>
                  <a:pt x="2616654" y="1722440"/>
                </a:lnTo>
                <a:lnTo>
                  <a:pt x="2615746" y="1721532"/>
                </a:lnTo>
                <a:lnTo>
                  <a:pt x="2614839" y="1721078"/>
                </a:lnTo>
                <a:lnTo>
                  <a:pt x="2613479" y="1720624"/>
                </a:lnTo>
                <a:lnTo>
                  <a:pt x="2612798" y="1720170"/>
                </a:lnTo>
                <a:lnTo>
                  <a:pt x="2612118" y="1719036"/>
                </a:lnTo>
                <a:lnTo>
                  <a:pt x="2611211" y="1717901"/>
                </a:lnTo>
                <a:lnTo>
                  <a:pt x="2610530" y="1716086"/>
                </a:lnTo>
                <a:lnTo>
                  <a:pt x="2608716" y="1712002"/>
                </a:lnTo>
                <a:lnTo>
                  <a:pt x="2607355" y="1706556"/>
                </a:lnTo>
                <a:lnTo>
                  <a:pt x="2605541" y="1699975"/>
                </a:lnTo>
                <a:lnTo>
                  <a:pt x="2604180" y="1692714"/>
                </a:lnTo>
                <a:lnTo>
                  <a:pt x="2601005" y="1676830"/>
                </a:lnTo>
                <a:lnTo>
                  <a:pt x="2598284" y="1660038"/>
                </a:lnTo>
                <a:lnTo>
                  <a:pt x="2596243" y="1644154"/>
                </a:lnTo>
                <a:lnTo>
                  <a:pt x="2594655" y="1630766"/>
                </a:lnTo>
                <a:lnTo>
                  <a:pt x="2594429" y="1625547"/>
                </a:lnTo>
                <a:lnTo>
                  <a:pt x="2594202" y="1621236"/>
                </a:lnTo>
                <a:lnTo>
                  <a:pt x="2593975" y="1608756"/>
                </a:lnTo>
                <a:lnTo>
                  <a:pt x="2593748" y="1603310"/>
                </a:lnTo>
                <a:lnTo>
                  <a:pt x="2593068" y="1598545"/>
                </a:lnTo>
                <a:lnTo>
                  <a:pt x="2592614" y="1594233"/>
                </a:lnTo>
                <a:lnTo>
                  <a:pt x="2591707" y="1590830"/>
                </a:lnTo>
                <a:lnTo>
                  <a:pt x="2590120" y="1587880"/>
                </a:lnTo>
                <a:lnTo>
                  <a:pt x="2589439" y="1586745"/>
                </a:lnTo>
                <a:lnTo>
                  <a:pt x="2588759" y="1585611"/>
                </a:lnTo>
                <a:lnTo>
                  <a:pt x="2588305" y="1584930"/>
                </a:lnTo>
                <a:lnTo>
                  <a:pt x="2587398" y="1583115"/>
                </a:lnTo>
                <a:lnTo>
                  <a:pt x="2585584" y="1577896"/>
                </a:lnTo>
                <a:lnTo>
                  <a:pt x="2583089" y="1570407"/>
                </a:lnTo>
                <a:lnTo>
                  <a:pt x="2580141" y="1560877"/>
                </a:lnTo>
                <a:lnTo>
                  <a:pt x="2573338" y="1537505"/>
                </a:lnTo>
                <a:lnTo>
                  <a:pt x="2565400" y="1510956"/>
                </a:lnTo>
                <a:lnTo>
                  <a:pt x="2557689" y="1484180"/>
                </a:lnTo>
                <a:lnTo>
                  <a:pt x="2550432" y="1460354"/>
                </a:lnTo>
                <a:lnTo>
                  <a:pt x="2547257" y="1450370"/>
                </a:lnTo>
                <a:lnTo>
                  <a:pt x="2544536" y="1442428"/>
                </a:lnTo>
                <a:lnTo>
                  <a:pt x="2542268" y="1436982"/>
                </a:lnTo>
                <a:lnTo>
                  <a:pt x="2541361" y="1435167"/>
                </a:lnTo>
                <a:lnTo>
                  <a:pt x="2540680" y="1434032"/>
                </a:lnTo>
                <a:lnTo>
                  <a:pt x="2539093" y="1433352"/>
                </a:lnTo>
                <a:lnTo>
                  <a:pt x="2536371" y="1432217"/>
                </a:lnTo>
                <a:lnTo>
                  <a:pt x="2534153" y="1431724"/>
                </a:lnTo>
                <a:close/>
                <a:moveTo>
                  <a:pt x="975878" y="1425656"/>
                </a:moveTo>
                <a:lnTo>
                  <a:pt x="922104" y="1435407"/>
                </a:lnTo>
                <a:lnTo>
                  <a:pt x="918474" y="1446972"/>
                </a:lnTo>
                <a:lnTo>
                  <a:pt x="914843" y="1458990"/>
                </a:lnTo>
                <a:lnTo>
                  <a:pt x="909625" y="1473503"/>
                </a:lnTo>
                <a:lnTo>
                  <a:pt x="903952" y="1488696"/>
                </a:lnTo>
                <a:lnTo>
                  <a:pt x="900776" y="1496406"/>
                </a:lnTo>
                <a:lnTo>
                  <a:pt x="897372" y="1503889"/>
                </a:lnTo>
                <a:lnTo>
                  <a:pt x="894196" y="1511146"/>
                </a:lnTo>
                <a:lnTo>
                  <a:pt x="890792" y="1517268"/>
                </a:lnTo>
                <a:lnTo>
                  <a:pt x="887162" y="1522937"/>
                </a:lnTo>
                <a:lnTo>
                  <a:pt x="885574" y="1525432"/>
                </a:lnTo>
                <a:lnTo>
                  <a:pt x="883986" y="1527699"/>
                </a:lnTo>
                <a:lnTo>
                  <a:pt x="880582" y="1532008"/>
                </a:lnTo>
                <a:lnTo>
                  <a:pt x="877406" y="1536089"/>
                </a:lnTo>
                <a:lnTo>
                  <a:pt x="870826" y="1544933"/>
                </a:lnTo>
                <a:lnTo>
                  <a:pt x="867422" y="1549015"/>
                </a:lnTo>
                <a:lnTo>
                  <a:pt x="864019" y="1553097"/>
                </a:lnTo>
                <a:lnTo>
                  <a:pt x="859935" y="1556952"/>
                </a:lnTo>
                <a:lnTo>
                  <a:pt x="855850" y="1560353"/>
                </a:lnTo>
                <a:lnTo>
                  <a:pt x="853582" y="1562167"/>
                </a:lnTo>
                <a:lnTo>
                  <a:pt x="851313" y="1563754"/>
                </a:lnTo>
                <a:lnTo>
                  <a:pt x="848817" y="1565115"/>
                </a:lnTo>
                <a:lnTo>
                  <a:pt x="846094" y="1566476"/>
                </a:lnTo>
                <a:lnTo>
                  <a:pt x="843371" y="1567609"/>
                </a:lnTo>
                <a:lnTo>
                  <a:pt x="840422" y="1568743"/>
                </a:lnTo>
                <a:lnTo>
                  <a:pt x="837472" y="1569424"/>
                </a:lnTo>
                <a:lnTo>
                  <a:pt x="834068" y="1570104"/>
                </a:lnTo>
                <a:lnTo>
                  <a:pt x="830892" y="1570784"/>
                </a:lnTo>
                <a:lnTo>
                  <a:pt x="827488" y="1571011"/>
                </a:lnTo>
                <a:lnTo>
                  <a:pt x="823858" y="1571464"/>
                </a:lnTo>
                <a:lnTo>
                  <a:pt x="819774" y="1571464"/>
                </a:lnTo>
                <a:lnTo>
                  <a:pt x="815463" y="1571011"/>
                </a:lnTo>
                <a:lnTo>
                  <a:pt x="811379" y="1570784"/>
                </a:lnTo>
                <a:lnTo>
                  <a:pt x="806841" y="1570331"/>
                </a:lnTo>
                <a:lnTo>
                  <a:pt x="802076" y="1569424"/>
                </a:lnTo>
                <a:lnTo>
                  <a:pt x="782563" y="1565795"/>
                </a:lnTo>
                <a:lnTo>
                  <a:pt x="763277" y="1562394"/>
                </a:lnTo>
                <a:lnTo>
                  <a:pt x="728789" y="1556498"/>
                </a:lnTo>
                <a:lnTo>
                  <a:pt x="694301" y="1550829"/>
                </a:lnTo>
                <a:lnTo>
                  <a:pt x="692939" y="1551736"/>
                </a:lnTo>
                <a:lnTo>
                  <a:pt x="691578" y="1552870"/>
                </a:lnTo>
                <a:lnTo>
                  <a:pt x="689309" y="1554004"/>
                </a:lnTo>
                <a:lnTo>
                  <a:pt x="686132" y="1554911"/>
                </a:lnTo>
                <a:lnTo>
                  <a:pt x="682275" y="1555818"/>
                </a:lnTo>
                <a:lnTo>
                  <a:pt x="680233" y="1555818"/>
                </a:lnTo>
                <a:lnTo>
                  <a:pt x="677737" y="1556045"/>
                </a:lnTo>
                <a:lnTo>
                  <a:pt x="675015" y="1555818"/>
                </a:lnTo>
                <a:lnTo>
                  <a:pt x="672292" y="1555591"/>
                </a:lnTo>
                <a:lnTo>
                  <a:pt x="662308" y="1554004"/>
                </a:lnTo>
                <a:lnTo>
                  <a:pt x="656409" y="1552870"/>
                </a:lnTo>
                <a:lnTo>
                  <a:pt x="653006" y="1551736"/>
                </a:lnTo>
                <a:lnTo>
                  <a:pt x="652325" y="1551509"/>
                </a:lnTo>
                <a:lnTo>
                  <a:pt x="652325" y="1669199"/>
                </a:lnTo>
                <a:lnTo>
                  <a:pt x="674107" y="1673508"/>
                </a:lnTo>
                <a:lnTo>
                  <a:pt x="672292" y="1887118"/>
                </a:lnTo>
                <a:lnTo>
                  <a:pt x="707234" y="1890292"/>
                </a:lnTo>
                <a:lnTo>
                  <a:pt x="736957" y="1893014"/>
                </a:lnTo>
                <a:lnTo>
                  <a:pt x="761916" y="1895281"/>
                </a:lnTo>
                <a:lnTo>
                  <a:pt x="772580" y="1896188"/>
                </a:lnTo>
                <a:lnTo>
                  <a:pt x="784832" y="1897549"/>
                </a:lnTo>
                <a:lnTo>
                  <a:pt x="809791" y="1900950"/>
                </a:lnTo>
                <a:lnTo>
                  <a:pt x="829758" y="1903898"/>
                </a:lnTo>
                <a:lnTo>
                  <a:pt x="837926" y="1905032"/>
                </a:lnTo>
                <a:lnTo>
                  <a:pt x="842690" y="1900497"/>
                </a:lnTo>
                <a:lnTo>
                  <a:pt x="847682" y="1895054"/>
                </a:lnTo>
                <a:lnTo>
                  <a:pt x="853808" y="1888252"/>
                </a:lnTo>
                <a:lnTo>
                  <a:pt x="860388" y="1880542"/>
                </a:lnTo>
                <a:lnTo>
                  <a:pt x="867422" y="1872151"/>
                </a:lnTo>
                <a:lnTo>
                  <a:pt x="874229" y="1863534"/>
                </a:lnTo>
                <a:lnTo>
                  <a:pt x="877179" y="1859226"/>
                </a:lnTo>
                <a:lnTo>
                  <a:pt x="880128" y="1855144"/>
                </a:lnTo>
                <a:lnTo>
                  <a:pt x="882624" y="1850609"/>
                </a:lnTo>
                <a:lnTo>
                  <a:pt x="885347" y="1845393"/>
                </a:lnTo>
                <a:lnTo>
                  <a:pt x="888070" y="1839724"/>
                </a:lnTo>
                <a:lnTo>
                  <a:pt x="890566" y="1833375"/>
                </a:lnTo>
                <a:lnTo>
                  <a:pt x="893061" y="1827026"/>
                </a:lnTo>
                <a:lnTo>
                  <a:pt x="895557" y="1819769"/>
                </a:lnTo>
                <a:lnTo>
                  <a:pt x="897826" y="1812740"/>
                </a:lnTo>
                <a:lnTo>
                  <a:pt x="900095" y="1805257"/>
                </a:lnTo>
                <a:lnTo>
                  <a:pt x="902137" y="1797773"/>
                </a:lnTo>
                <a:lnTo>
                  <a:pt x="904179" y="1790290"/>
                </a:lnTo>
                <a:lnTo>
                  <a:pt x="905541" y="1782807"/>
                </a:lnTo>
                <a:lnTo>
                  <a:pt x="907129" y="1775551"/>
                </a:lnTo>
                <a:lnTo>
                  <a:pt x="908263" y="1768294"/>
                </a:lnTo>
                <a:lnTo>
                  <a:pt x="909171" y="1761491"/>
                </a:lnTo>
                <a:lnTo>
                  <a:pt x="909625" y="1755142"/>
                </a:lnTo>
                <a:lnTo>
                  <a:pt x="909852" y="1749473"/>
                </a:lnTo>
                <a:lnTo>
                  <a:pt x="909625" y="1734507"/>
                </a:lnTo>
                <a:lnTo>
                  <a:pt x="909398" y="1714098"/>
                </a:lnTo>
                <a:lnTo>
                  <a:pt x="908263" y="1664437"/>
                </a:lnTo>
                <a:lnTo>
                  <a:pt x="908036" y="1638359"/>
                </a:lnTo>
                <a:lnTo>
                  <a:pt x="908036" y="1614322"/>
                </a:lnTo>
                <a:lnTo>
                  <a:pt x="908263" y="1603665"/>
                </a:lnTo>
                <a:lnTo>
                  <a:pt x="908490" y="1593914"/>
                </a:lnTo>
                <a:lnTo>
                  <a:pt x="909171" y="1585977"/>
                </a:lnTo>
                <a:lnTo>
                  <a:pt x="909852" y="1579401"/>
                </a:lnTo>
                <a:lnTo>
                  <a:pt x="911894" y="1566702"/>
                </a:lnTo>
                <a:lnTo>
                  <a:pt x="914616" y="1551736"/>
                </a:lnTo>
                <a:lnTo>
                  <a:pt x="917793" y="1535409"/>
                </a:lnTo>
                <a:lnTo>
                  <a:pt x="919835" y="1527019"/>
                </a:lnTo>
                <a:lnTo>
                  <a:pt x="922104" y="1518629"/>
                </a:lnTo>
                <a:lnTo>
                  <a:pt x="924146" y="1510465"/>
                </a:lnTo>
                <a:lnTo>
                  <a:pt x="926869" y="1502075"/>
                </a:lnTo>
                <a:lnTo>
                  <a:pt x="929592" y="1494138"/>
                </a:lnTo>
                <a:lnTo>
                  <a:pt x="932314" y="1486882"/>
                </a:lnTo>
                <a:lnTo>
                  <a:pt x="935718" y="1480079"/>
                </a:lnTo>
                <a:lnTo>
                  <a:pt x="938894" y="1473957"/>
                </a:lnTo>
                <a:lnTo>
                  <a:pt x="940709" y="1471009"/>
                </a:lnTo>
                <a:lnTo>
                  <a:pt x="942298" y="1468287"/>
                </a:lnTo>
                <a:lnTo>
                  <a:pt x="944113" y="1466020"/>
                </a:lnTo>
                <a:lnTo>
                  <a:pt x="945701" y="1463752"/>
                </a:lnTo>
                <a:lnTo>
                  <a:pt x="952962" y="1455816"/>
                </a:lnTo>
                <a:lnTo>
                  <a:pt x="958861" y="1448332"/>
                </a:lnTo>
                <a:lnTo>
                  <a:pt x="964080" y="1441983"/>
                </a:lnTo>
                <a:lnTo>
                  <a:pt x="968391" y="1436541"/>
                </a:lnTo>
                <a:lnTo>
                  <a:pt x="973836" y="1428604"/>
                </a:lnTo>
                <a:lnTo>
                  <a:pt x="975878" y="1425656"/>
                </a:lnTo>
                <a:close/>
                <a:moveTo>
                  <a:pt x="2083140" y="1421573"/>
                </a:moveTo>
                <a:lnTo>
                  <a:pt x="2074518" y="1423160"/>
                </a:lnTo>
                <a:lnTo>
                  <a:pt x="2074258" y="1423976"/>
                </a:lnTo>
                <a:lnTo>
                  <a:pt x="2082800" y="1422400"/>
                </a:lnTo>
                <a:lnTo>
                  <a:pt x="1963044" y="1863623"/>
                </a:lnTo>
                <a:lnTo>
                  <a:pt x="1964030" y="1863756"/>
                </a:lnTo>
                <a:lnTo>
                  <a:pt x="1964257" y="1861035"/>
                </a:lnTo>
                <a:lnTo>
                  <a:pt x="1964484" y="1859901"/>
                </a:lnTo>
                <a:lnTo>
                  <a:pt x="1964938" y="1858541"/>
                </a:lnTo>
                <a:lnTo>
                  <a:pt x="1966526" y="1856047"/>
                </a:lnTo>
                <a:lnTo>
                  <a:pt x="1968794" y="1853099"/>
                </a:lnTo>
                <a:lnTo>
                  <a:pt x="1971290" y="1850151"/>
                </a:lnTo>
                <a:lnTo>
                  <a:pt x="1974466" y="1847203"/>
                </a:lnTo>
                <a:lnTo>
                  <a:pt x="1977870" y="1844255"/>
                </a:lnTo>
                <a:lnTo>
                  <a:pt x="1982180" y="1840854"/>
                </a:lnTo>
                <a:lnTo>
                  <a:pt x="1986264" y="1837679"/>
                </a:lnTo>
                <a:lnTo>
                  <a:pt x="1995793" y="1831556"/>
                </a:lnTo>
                <a:lnTo>
                  <a:pt x="2005775" y="1825434"/>
                </a:lnTo>
                <a:lnTo>
                  <a:pt x="2015984" y="1819538"/>
                </a:lnTo>
                <a:lnTo>
                  <a:pt x="2025740" y="1814323"/>
                </a:lnTo>
                <a:lnTo>
                  <a:pt x="2028236" y="1813189"/>
                </a:lnTo>
                <a:lnTo>
                  <a:pt x="2030505" y="1811601"/>
                </a:lnTo>
                <a:lnTo>
                  <a:pt x="2032773" y="1810241"/>
                </a:lnTo>
                <a:lnTo>
                  <a:pt x="2034815" y="1808427"/>
                </a:lnTo>
                <a:lnTo>
                  <a:pt x="2038672" y="1804799"/>
                </a:lnTo>
                <a:lnTo>
                  <a:pt x="2042529" y="1800490"/>
                </a:lnTo>
                <a:lnTo>
                  <a:pt x="2045705" y="1795955"/>
                </a:lnTo>
                <a:lnTo>
                  <a:pt x="2048655" y="1791420"/>
                </a:lnTo>
                <a:lnTo>
                  <a:pt x="2051604" y="1786431"/>
                </a:lnTo>
                <a:lnTo>
                  <a:pt x="2054100" y="1781442"/>
                </a:lnTo>
                <a:lnTo>
                  <a:pt x="2056368" y="1776453"/>
                </a:lnTo>
                <a:lnTo>
                  <a:pt x="2058410" y="1771691"/>
                </a:lnTo>
                <a:lnTo>
                  <a:pt x="2061813" y="1762621"/>
                </a:lnTo>
                <a:lnTo>
                  <a:pt x="2064309" y="1754684"/>
                </a:lnTo>
                <a:lnTo>
                  <a:pt x="2066124" y="1748789"/>
                </a:lnTo>
                <a:lnTo>
                  <a:pt x="2067031" y="1746067"/>
                </a:lnTo>
                <a:lnTo>
                  <a:pt x="2067485" y="1743346"/>
                </a:lnTo>
                <a:lnTo>
                  <a:pt x="2068393" y="1736544"/>
                </a:lnTo>
                <a:lnTo>
                  <a:pt x="2069300" y="1729287"/>
                </a:lnTo>
                <a:lnTo>
                  <a:pt x="2070208" y="1722258"/>
                </a:lnTo>
                <a:lnTo>
                  <a:pt x="2071342" y="1715228"/>
                </a:lnTo>
                <a:lnTo>
                  <a:pt x="2072250" y="1712053"/>
                </a:lnTo>
                <a:lnTo>
                  <a:pt x="2072930" y="1709332"/>
                </a:lnTo>
                <a:lnTo>
                  <a:pt x="2074065" y="1706838"/>
                </a:lnTo>
                <a:lnTo>
                  <a:pt x="2075426" y="1704570"/>
                </a:lnTo>
                <a:lnTo>
                  <a:pt x="2077241" y="1702983"/>
                </a:lnTo>
                <a:lnTo>
                  <a:pt x="2077921" y="1702303"/>
                </a:lnTo>
                <a:lnTo>
                  <a:pt x="2078829" y="1702076"/>
                </a:lnTo>
                <a:lnTo>
                  <a:pt x="2079963" y="1701396"/>
                </a:lnTo>
                <a:lnTo>
                  <a:pt x="2080871" y="1699808"/>
                </a:lnTo>
                <a:lnTo>
                  <a:pt x="2081778" y="1697767"/>
                </a:lnTo>
                <a:lnTo>
                  <a:pt x="2082686" y="1695500"/>
                </a:lnTo>
                <a:lnTo>
                  <a:pt x="2083593" y="1692325"/>
                </a:lnTo>
                <a:lnTo>
                  <a:pt x="2084274" y="1689150"/>
                </a:lnTo>
                <a:lnTo>
                  <a:pt x="2086089" y="1680987"/>
                </a:lnTo>
                <a:lnTo>
                  <a:pt x="2087677" y="1671236"/>
                </a:lnTo>
                <a:lnTo>
                  <a:pt x="2088812" y="1660579"/>
                </a:lnTo>
                <a:lnTo>
                  <a:pt x="2089946" y="1649014"/>
                </a:lnTo>
                <a:lnTo>
                  <a:pt x="2091080" y="1636769"/>
                </a:lnTo>
                <a:lnTo>
                  <a:pt x="2091988" y="1624750"/>
                </a:lnTo>
                <a:lnTo>
                  <a:pt x="2092668" y="1612505"/>
                </a:lnTo>
                <a:lnTo>
                  <a:pt x="2093803" y="1589602"/>
                </a:lnTo>
                <a:lnTo>
                  <a:pt x="2094030" y="1579398"/>
                </a:lnTo>
                <a:lnTo>
                  <a:pt x="2094256" y="1570328"/>
                </a:lnTo>
                <a:lnTo>
                  <a:pt x="2094030" y="1563298"/>
                </a:lnTo>
                <a:lnTo>
                  <a:pt x="2093803" y="1557856"/>
                </a:lnTo>
                <a:lnTo>
                  <a:pt x="2093576" y="1552867"/>
                </a:lnTo>
                <a:lnTo>
                  <a:pt x="2093576" y="1547198"/>
                </a:lnTo>
                <a:lnTo>
                  <a:pt x="2093803" y="1533366"/>
                </a:lnTo>
                <a:lnTo>
                  <a:pt x="2094937" y="1501392"/>
                </a:lnTo>
                <a:lnTo>
                  <a:pt x="2095618" y="1485519"/>
                </a:lnTo>
                <a:lnTo>
                  <a:pt x="2095618" y="1478263"/>
                </a:lnTo>
                <a:lnTo>
                  <a:pt x="2095164" y="1471233"/>
                </a:lnTo>
                <a:lnTo>
                  <a:pt x="2094710" y="1465111"/>
                </a:lnTo>
                <a:lnTo>
                  <a:pt x="2094030" y="1459668"/>
                </a:lnTo>
                <a:lnTo>
                  <a:pt x="2093122" y="1455133"/>
                </a:lnTo>
                <a:lnTo>
                  <a:pt x="2092442" y="1453092"/>
                </a:lnTo>
                <a:lnTo>
                  <a:pt x="2091761" y="1451732"/>
                </a:lnTo>
                <a:lnTo>
                  <a:pt x="2089719" y="1447877"/>
                </a:lnTo>
                <a:lnTo>
                  <a:pt x="2088131" y="1444249"/>
                </a:lnTo>
                <a:lnTo>
                  <a:pt x="2086543" y="1440167"/>
                </a:lnTo>
                <a:lnTo>
                  <a:pt x="2085408" y="1436539"/>
                </a:lnTo>
                <a:lnTo>
                  <a:pt x="2084501" y="1432457"/>
                </a:lnTo>
                <a:lnTo>
                  <a:pt x="2083820" y="1428829"/>
                </a:lnTo>
                <a:lnTo>
                  <a:pt x="2083366" y="1425201"/>
                </a:lnTo>
                <a:lnTo>
                  <a:pt x="2083140" y="1421573"/>
                </a:lnTo>
                <a:close/>
                <a:moveTo>
                  <a:pt x="2323009" y="1398465"/>
                </a:moveTo>
                <a:lnTo>
                  <a:pt x="2324989" y="1469192"/>
                </a:lnTo>
                <a:lnTo>
                  <a:pt x="2327030" y="1550146"/>
                </a:lnTo>
                <a:lnTo>
                  <a:pt x="2328619" y="1623617"/>
                </a:lnTo>
                <a:lnTo>
                  <a:pt x="2329072" y="1655817"/>
                </a:lnTo>
                <a:lnTo>
                  <a:pt x="2329526" y="1683255"/>
                </a:lnTo>
                <a:lnTo>
                  <a:pt x="2329753" y="1705251"/>
                </a:lnTo>
                <a:lnTo>
                  <a:pt x="2329526" y="1721124"/>
                </a:lnTo>
                <a:lnTo>
                  <a:pt x="2328619" y="1744027"/>
                </a:lnTo>
                <a:lnTo>
                  <a:pt x="2328573" y="1748038"/>
                </a:lnTo>
                <a:lnTo>
                  <a:pt x="2331006" y="1747690"/>
                </a:lnTo>
                <a:lnTo>
                  <a:pt x="2343676" y="1746332"/>
                </a:lnTo>
                <a:lnTo>
                  <a:pt x="2355668" y="1744974"/>
                </a:lnTo>
                <a:lnTo>
                  <a:pt x="2361324" y="1744747"/>
                </a:lnTo>
                <a:lnTo>
                  <a:pt x="2366754" y="1744521"/>
                </a:lnTo>
                <a:lnTo>
                  <a:pt x="2371732" y="1744521"/>
                </a:lnTo>
                <a:lnTo>
                  <a:pt x="2376257" y="1744974"/>
                </a:lnTo>
                <a:lnTo>
                  <a:pt x="2384402" y="1745426"/>
                </a:lnTo>
                <a:lnTo>
                  <a:pt x="2392321" y="1745879"/>
                </a:lnTo>
                <a:lnTo>
                  <a:pt x="2405897" y="1746785"/>
                </a:lnTo>
                <a:lnTo>
                  <a:pt x="2415399" y="1747011"/>
                </a:lnTo>
                <a:lnTo>
                  <a:pt x="2418793" y="1747011"/>
                </a:lnTo>
                <a:lnTo>
                  <a:pt x="2418793" y="1562289"/>
                </a:lnTo>
                <a:lnTo>
                  <a:pt x="2439156" y="1562289"/>
                </a:lnTo>
                <a:lnTo>
                  <a:pt x="2440560" y="1432674"/>
                </a:lnTo>
                <a:lnTo>
                  <a:pt x="2420170" y="1429173"/>
                </a:lnTo>
                <a:lnTo>
                  <a:pt x="2417432" y="1428491"/>
                </a:lnTo>
                <a:lnTo>
                  <a:pt x="2414694" y="1427355"/>
                </a:lnTo>
                <a:lnTo>
                  <a:pt x="2412184" y="1426446"/>
                </a:lnTo>
                <a:lnTo>
                  <a:pt x="2409903" y="1424856"/>
                </a:lnTo>
                <a:lnTo>
                  <a:pt x="2407621" y="1423492"/>
                </a:lnTo>
                <a:lnTo>
                  <a:pt x="2405567" y="1421674"/>
                </a:lnTo>
                <a:lnTo>
                  <a:pt x="2403970" y="1419629"/>
                </a:lnTo>
                <a:lnTo>
                  <a:pt x="2402145" y="1417811"/>
                </a:lnTo>
                <a:lnTo>
                  <a:pt x="2401004" y="1415539"/>
                </a:lnTo>
                <a:lnTo>
                  <a:pt x="2399635" y="1413039"/>
                </a:lnTo>
                <a:lnTo>
                  <a:pt x="2398722" y="1410540"/>
                </a:lnTo>
                <a:lnTo>
                  <a:pt x="2398206" y="1409126"/>
                </a:lnTo>
                <a:lnTo>
                  <a:pt x="2353582" y="1402718"/>
                </a:lnTo>
                <a:lnTo>
                  <a:pt x="2323009" y="1398465"/>
                </a:lnTo>
                <a:close/>
                <a:moveTo>
                  <a:pt x="3879477" y="1361086"/>
                </a:moveTo>
                <a:lnTo>
                  <a:pt x="3879704" y="1361313"/>
                </a:lnTo>
                <a:lnTo>
                  <a:pt x="3880157" y="1361993"/>
                </a:lnTo>
                <a:lnTo>
                  <a:pt x="3881516" y="1363127"/>
                </a:lnTo>
                <a:lnTo>
                  <a:pt x="3882876" y="1365396"/>
                </a:lnTo>
                <a:lnTo>
                  <a:pt x="3885142" y="1369251"/>
                </a:lnTo>
                <a:lnTo>
                  <a:pt x="3887635" y="1375375"/>
                </a:lnTo>
                <a:lnTo>
                  <a:pt x="3890580" y="1383314"/>
                </a:lnTo>
                <a:lnTo>
                  <a:pt x="3894432" y="1393974"/>
                </a:lnTo>
                <a:lnTo>
                  <a:pt x="3898058" y="1404861"/>
                </a:lnTo>
                <a:lnTo>
                  <a:pt x="3899644" y="1409624"/>
                </a:lnTo>
                <a:lnTo>
                  <a:pt x="3901230" y="1413479"/>
                </a:lnTo>
                <a:lnTo>
                  <a:pt x="3903043" y="1416881"/>
                </a:lnTo>
                <a:lnTo>
                  <a:pt x="3904403" y="1419830"/>
                </a:lnTo>
                <a:lnTo>
                  <a:pt x="3906216" y="1422098"/>
                </a:lnTo>
                <a:lnTo>
                  <a:pt x="3908028" y="1424139"/>
                </a:lnTo>
                <a:lnTo>
                  <a:pt x="3909615" y="1425500"/>
                </a:lnTo>
                <a:lnTo>
                  <a:pt x="3911654" y="1425954"/>
                </a:lnTo>
                <a:lnTo>
                  <a:pt x="3913693" y="1426181"/>
                </a:lnTo>
                <a:lnTo>
                  <a:pt x="3915959" y="1425727"/>
                </a:lnTo>
                <a:lnTo>
                  <a:pt x="3918452" y="1424820"/>
                </a:lnTo>
                <a:lnTo>
                  <a:pt x="3920945" y="1423459"/>
                </a:lnTo>
                <a:lnTo>
                  <a:pt x="3923890" y="1421418"/>
                </a:lnTo>
                <a:lnTo>
                  <a:pt x="3926836" y="1418696"/>
                </a:lnTo>
                <a:lnTo>
                  <a:pt x="3933408" y="1412799"/>
                </a:lnTo>
                <a:lnTo>
                  <a:pt x="3940206" y="1406221"/>
                </a:lnTo>
                <a:lnTo>
                  <a:pt x="3946324" y="1399644"/>
                </a:lnTo>
                <a:lnTo>
                  <a:pt x="3951989" y="1393293"/>
                </a:lnTo>
                <a:lnTo>
                  <a:pt x="3960826" y="1383314"/>
                </a:lnTo>
                <a:lnTo>
                  <a:pt x="3964225" y="1379004"/>
                </a:lnTo>
                <a:lnTo>
                  <a:pt x="3879477" y="1361086"/>
                </a:lnTo>
                <a:close/>
                <a:moveTo>
                  <a:pt x="3657636" y="1336364"/>
                </a:moveTo>
                <a:lnTo>
                  <a:pt x="3653558" y="1336591"/>
                </a:lnTo>
                <a:lnTo>
                  <a:pt x="3649705" y="1337044"/>
                </a:lnTo>
                <a:lnTo>
                  <a:pt x="3648346" y="1337498"/>
                </a:lnTo>
                <a:lnTo>
                  <a:pt x="3646986" y="1338178"/>
                </a:lnTo>
                <a:lnTo>
                  <a:pt x="3645853" y="1338859"/>
                </a:lnTo>
                <a:lnTo>
                  <a:pt x="3644947" y="1339539"/>
                </a:lnTo>
                <a:lnTo>
                  <a:pt x="3644040" y="1340673"/>
                </a:lnTo>
                <a:lnTo>
                  <a:pt x="3643361" y="1341581"/>
                </a:lnTo>
                <a:lnTo>
                  <a:pt x="3642907" y="1342715"/>
                </a:lnTo>
                <a:lnTo>
                  <a:pt x="3642454" y="1344075"/>
                </a:lnTo>
                <a:lnTo>
                  <a:pt x="3642228" y="1345436"/>
                </a:lnTo>
                <a:lnTo>
                  <a:pt x="3642228" y="1347251"/>
                </a:lnTo>
                <a:lnTo>
                  <a:pt x="3642228" y="1351333"/>
                </a:lnTo>
                <a:lnTo>
                  <a:pt x="3642907" y="1355870"/>
                </a:lnTo>
                <a:lnTo>
                  <a:pt x="3644040" y="1361540"/>
                </a:lnTo>
                <a:lnTo>
                  <a:pt x="3645627" y="1368117"/>
                </a:lnTo>
                <a:lnTo>
                  <a:pt x="3646986" y="1375602"/>
                </a:lnTo>
                <a:lnTo>
                  <a:pt x="3648572" y="1383314"/>
                </a:lnTo>
                <a:lnTo>
                  <a:pt x="3649705" y="1391706"/>
                </a:lnTo>
                <a:lnTo>
                  <a:pt x="3650838" y="1400324"/>
                </a:lnTo>
                <a:lnTo>
                  <a:pt x="3652878" y="1418469"/>
                </a:lnTo>
                <a:lnTo>
                  <a:pt x="3654691" y="1437294"/>
                </a:lnTo>
                <a:lnTo>
                  <a:pt x="3656050" y="1447047"/>
                </a:lnTo>
                <a:lnTo>
                  <a:pt x="3657183" y="1456346"/>
                </a:lnTo>
                <a:lnTo>
                  <a:pt x="3658769" y="1465872"/>
                </a:lnTo>
                <a:lnTo>
                  <a:pt x="3660582" y="1474945"/>
                </a:lnTo>
                <a:lnTo>
                  <a:pt x="3662622" y="1484017"/>
                </a:lnTo>
                <a:lnTo>
                  <a:pt x="3665114" y="1492636"/>
                </a:lnTo>
                <a:lnTo>
                  <a:pt x="3667833" y="1500801"/>
                </a:lnTo>
                <a:lnTo>
                  <a:pt x="3669419" y="1504430"/>
                </a:lnTo>
                <a:lnTo>
                  <a:pt x="3671232" y="1508513"/>
                </a:lnTo>
                <a:lnTo>
                  <a:pt x="3674631" y="1516451"/>
                </a:lnTo>
                <a:lnTo>
                  <a:pt x="3678257" y="1525070"/>
                </a:lnTo>
                <a:lnTo>
                  <a:pt x="3681882" y="1534823"/>
                </a:lnTo>
                <a:lnTo>
                  <a:pt x="3685055" y="1545256"/>
                </a:lnTo>
                <a:lnTo>
                  <a:pt x="3688454" y="1555916"/>
                </a:lnTo>
                <a:lnTo>
                  <a:pt x="3691626" y="1567030"/>
                </a:lnTo>
                <a:lnTo>
                  <a:pt x="3698198" y="1590164"/>
                </a:lnTo>
                <a:lnTo>
                  <a:pt x="3704089" y="1613072"/>
                </a:lnTo>
                <a:lnTo>
                  <a:pt x="3709301" y="1635300"/>
                </a:lnTo>
                <a:lnTo>
                  <a:pt x="3717912" y="1672043"/>
                </a:lnTo>
                <a:lnTo>
                  <a:pt x="3721084" y="1687012"/>
                </a:lnTo>
                <a:lnTo>
                  <a:pt x="3724256" y="1702662"/>
                </a:lnTo>
                <a:lnTo>
                  <a:pt x="3727202" y="1718312"/>
                </a:lnTo>
                <a:lnTo>
                  <a:pt x="3730148" y="1733282"/>
                </a:lnTo>
                <a:lnTo>
                  <a:pt x="3731508" y="1740313"/>
                </a:lnTo>
                <a:lnTo>
                  <a:pt x="3733320" y="1747117"/>
                </a:lnTo>
                <a:lnTo>
                  <a:pt x="3735133" y="1753241"/>
                </a:lnTo>
                <a:lnTo>
                  <a:pt x="3736719" y="1759138"/>
                </a:lnTo>
                <a:lnTo>
                  <a:pt x="3738759" y="1764808"/>
                </a:lnTo>
                <a:lnTo>
                  <a:pt x="3741025" y="1769344"/>
                </a:lnTo>
                <a:lnTo>
                  <a:pt x="3743291" y="1773654"/>
                </a:lnTo>
                <a:lnTo>
                  <a:pt x="3744424" y="1775468"/>
                </a:lnTo>
                <a:lnTo>
                  <a:pt x="3746010" y="1777056"/>
                </a:lnTo>
                <a:lnTo>
                  <a:pt x="3750542" y="1782499"/>
                </a:lnTo>
                <a:lnTo>
                  <a:pt x="3754847" y="1786809"/>
                </a:lnTo>
                <a:lnTo>
                  <a:pt x="3756660" y="1788397"/>
                </a:lnTo>
                <a:lnTo>
                  <a:pt x="3758473" y="1789757"/>
                </a:lnTo>
                <a:lnTo>
                  <a:pt x="3760286" y="1790891"/>
                </a:lnTo>
                <a:lnTo>
                  <a:pt x="3762325" y="1791799"/>
                </a:lnTo>
                <a:lnTo>
                  <a:pt x="3764365" y="1792479"/>
                </a:lnTo>
                <a:lnTo>
                  <a:pt x="3766404" y="1792933"/>
                </a:lnTo>
                <a:lnTo>
                  <a:pt x="3768897" y="1792933"/>
                </a:lnTo>
                <a:lnTo>
                  <a:pt x="3771389" y="1792933"/>
                </a:lnTo>
                <a:lnTo>
                  <a:pt x="3774335" y="1792706"/>
                </a:lnTo>
                <a:lnTo>
                  <a:pt x="3777960" y="1792479"/>
                </a:lnTo>
                <a:lnTo>
                  <a:pt x="3785665" y="1790891"/>
                </a:lnTo>
                <a:lnTo>
                  <a:pt x="3795635" y="1789077"/>
                </a:lnTo>
                <a:lnTo>
                  <a:pt x="3807872" y="1786809"/>
                </a:lnTo>
                <a:lnTo>
                  <a:pt x="3821468" y="1784541"/>
                </a:lnTo>
                <a:lnTo>
                  <a:pt x="3835970" y="1782499"/>
                </a:lnTo>
                <a:lnTo>
                  <a:pt x="3850472" y="1780912"/>
                </a:lnTo>
                <a:lnTo>
                  <a:pt x="3864521" y="1779551"/>
                </a:lnTo>
                <a:lnTo>
                  <a:pt x="3871319" y="1779097"/>
                </a:lnTo>
                <a:lnTo>
                  <a:pt x="3877438" y="1779097"/>
                </a:lnTo>
                <a:lnTo>
                  <a:pt x="3883103" y="1779097"/>
                </a:lnTo>
                <a:lnTo>
                  <a:pt x="3888088" y="1779324"/>
                </a:lnTo>
                <a:lnTo>
                  <a:pt x="3897832" y="1780005"/>
                </a:lnTo>
                <a:lnTo>
                  <a:pt x="3906669" y="1780458"/>
                </a:lnTo>
                <a:lnTo>
                  <a:pt x="3922304" y="1781365"/>
                </a:lnTo>
                <a:lnTo>
                  <a:pt x="3933181" y="1781592"/>
                </a:lnTo>
                <a:lnTo>
                  <a:pt x="3937260" y="1781592"/>
                </a:lnTo>
                <a:lnTo>
                  <a:pt x="3937260" y="1569071"/>
                </a:lnTo>
                <a:lnTo>
                  <a:pt x="3960600" y="1569071"/>
                </a:lnTo>
                <a:lnTo>
                  <a:pt x="3962866" y="1447728"/>
                </a:lnTo>
                <a:lnTo>
                  <a:pt x="3962412" y="1447274"/>
                </a:lnTo>
                <a:lnTo>
                  <a:pt x="3961279" y="1446140"/>
                </a:lnTo>
                <a:lnTo>
                  <a:pt x="3959013" y="1445233"/>
                </a:lnTo>
                <a:lnTo>
                  <a:pt x="3957880" y="1444779"/>
                </a:lnTo>
                <a:lnTo>
                  <a:pt x="3956294" y="1444552"/>
                </a:lnTo>
                <a:lnTo>
                  <a:pt x="3954481" y="1444326"/>
                </a:lnTo>
                <a:lnTo>
                  <a:pt x="3952668" y="1444099"/>
                </a:lnTo>
                <a:lnTo>
                  <a:pt x="3950629" y="1444326"/>
                </a:lnTo>
                <a:lnTo>
                  <a:pt x="3948137" y="1444779"/>
                </a:lnTo>
                <a:lnTo>
                  <a:pt x="3945644" y="1445460"/>
                </a:lnTo>
                <a:lnTo>
                  <a:pt x="3943151" y="1446367"/>
                </a:lnTo>
                <a:lnTo>
                  <a:pt x="3940206" y="1447954"/>
                </a:lnTo>
                <a:lnTo>
                  <a:pt x="3937260" y="1449996"/>
                </a:lnTo>
                <a:lnTo>
                  <a:pt x="3924344" y="1459295"/>
                </a:lnTo>
                <a:lnTo>
                  <a:pt x="3917546" y="1463831"/>
                </a:lnTo>
                <a:lnTo>
                  <a:pt x="3914147" y="1466099"/>
                </a:lnTo>
                <a:lnTo>
                  <a:pt x="3910748" y="1467914"/>
                </a:lnTo>
                <a:lnTo>
                  <a:pt x="3907122" y="1469275"/>
                </a:lnTo>
                <a:lnTo>
                  <a:pt x="3903950" y="1470182"/>
                </a:lnTo>
                <a:lnTo>
                  <a:pt x="3900777" y="1471089"/>
                </a:lnTo>
                <a:lnTo>
                  <a:pt x="3897605" y="1471316"/>
                </a:lnTo>
                <a:lnTo>
                  <a:pt x="3894432" y="1471089"/>
                </a:lnTo>
                <a:lnTo>
                  <a:pt x="3892846" y="1470635"/>
                </a:lnTo>
                <a:lnTo>
                  <a:pt x="3891487" y="1469955"/>
                </a:lnTo>
                <a:lnTo>
                  <a:pt x="3890127" y="1469275"/>
                </a:lnTo>
                <a:lnTo>
                  <a:pt x="3888541" y="1468594"/>
                </a:lnTo>
                <a:lnTo>
                  <a:pt x="3887181" y="1467460"/>
                </a:lnTo>
                <a:lnTo>
                  <a:pt x="3885822" y="1466326"/>
                </a:lnTo>
                <a:lnTo>
                  <a:pt x="3884462" y="1464512"/>
                </a:lnTo>
                <a:lnTo>
                  <a:pt x="3882876" y="1462697"/>
                </a:lnTo>
                <a:lnTo>
                  <a:pt x="3879704" y="1457481"/>
                </a:lnTo>
                <a:lnTo>
                  <a:pt x="3876305" y="1450449"/>
                </a:lnTo>
                <a:lnTo>
                  <a:pt x="3872226" y="1442511"/>
                </a:lnTo>
                <a:lnTo>
                  <a:pt x="3868374" y="1433665"/>
                </a:lnTo>
                <a:lnTo>
                  <a:pt x="3864295" y="1423913"/>
                </a:lnTo>
                <a:lnTo>
                  <a:pt x="3856137" y="1403726"/>
                </a:lnTo>
                <a:lnTo>
                  <a:pt x="3848660" y="1384221"/>
                </a:lnTo>
                <a:lnTo>
                  <a:pt x="3842541" y="1367664"/>
                </a:lnTo>
                <a:lnTo>
                  <a:pt x="3837103" y="1351787"/>
                </a:lnTo>
                <a:lnTo>
                  <a:pt x="3821241" y="1349746"/>
                </a:lnTo>
                <a:lnTo>
                  <a:pt x="3783172" y="1345436"/>
                </a:lnTo>
                <a:lnTo>
                  <a:pt x="3759606" y="1343395"/>
                </a:lnTo>
                <a:lnTo>
                  <a:pt x="3735586" y="1340900"/>
                </a:lnTo>
                <a:lnTo>
                  <a:pt x="3712473" y="1339086"/>
                </a:lnTo>
                <a:lnTo>
                  <a:pt x="3692079" y="1337952"/>
                </a:lnTo>
                <a:lnTo>
                  <a:pt x="3675764" y="1336818"/>
                </a:lnTo>
                <a:lnTo>
                  <a:pt x="3662848" y="1336364"/>
                </a:lnTo>
                <a:lnTo>
                  <a:pt x="3657636" y="1336364"/>
                </a:lnTo>
                <a:close/>
                <a:moveTo>
                  <a:pt x="740134" y="1112044"/>
                </a:moveTo>
                <a:lnTo>
                  <a:pt x="736957" y="1112270"/>
                </a:lnTo>
                <a:lnTo>
                  <a:pt x="734234" y="1112497"/>
                </a:lnTo>
                <a:lnTo>
                  <a:pt x="731965" y="1113177"/>
                </a:lnTo>
                <a:lnTo>
                  <a:pt x="729923" y="1114084"/>
                </a:lnTo>
                <a:lnTo>
                  <a:pt x="728562" y="1114991"/>
                </a:lnTo>
                <a:lnTo>
                  <a:pt x="727201" y="1116579"/>
                </a:lnTo>
                <a:lnTo>
                  <a:pt x="726293" y="1118166"/>
                </a:lnTo>
                <a:lnTo>
                  <a:pt x="725612" y="1119980"/>
                </a:lnTo>
                <a:lnTo>
                  <a:pt x="724705" y="1122248"/>
                </a:lnTo>
                <a:lnTo>
                  <a:pt x="724478" y="1124742"/>
                </a:lnTo>
                <a:lnTo>
                  <a:pt x="724024" y="1130638"/>
                </a:lnTo>
                <a:lnTo>
                  <a:pt x="724024" y="1137668"/>
                </a:lnTo>
                <a:lnTo>
                  <a:pt x="724251" y="1146058"/>
                </a:lnTo>
                <a:lnTo>
                  <a:pt x="724251" y="1155355"/>
                </a:lnTo>
                <a:lnTo>
                  <a:pt x="724251" y="1165106"/>
                </a:lnTo>
                <a:lnTo>
                  <a:pt x="724705" y="1175084"/>
                </a:lnTo>
                <a:lnTo>
                  <a:pt x="725839" y="1184608"/>
                </a:lnTo>
                <a:lnTo>
                  <a:pt x="726293" y="1188689"/>
                </a:lnTo>
                <a:lnTo>
                  <a:pt x="726974" y="1192998"/>
                </a:lnTo>
                <a:lnTo>
                  <a:pt x="728108" y="1196626"/>
                </a:lnTo>
                <a:lnTo>
                  <a:pt x="729243" y="1199801"/>
                </a:lnTo>
                <a:lnTo>
                  <a:pt x="730377" y="1202975"/>
                </a:lnTo>
                <a:lnTo>
                  <a:pt x="732192" y="1205016"/>
                </a:lnTo>
                <a:lnTo>
                  <a:pt x="732873" y="1206150"/>
                </a:lnTo>
                <a:lnTo>
                  <a:pt x="734008" y="1206830"/>
                </a:lnTo>
                <a:lnTo>
                  <a:pt x="734915" y="1207511"/>
                </a:lnTo>
                <a:lnTo>
                  <a:pt x="736276" y="1207737"/>
                </a:lnTo>
                <a:lnTo>
                  <a:pt x="737638" y="1208418"/>
                </a:lnTo>
                <a:lnTo>
                  <a:pt x="739907" y="1208644"/>
                </a:lnTo>
                <a:lnTo>
                  <a:pt x="746714" y="1209325"/>
                </a:lnTo>
                <a:lnTo>
                  <a:pt x="755563" y="1209778"/>
                </a:lnTo>
                <a:lnTo>
                  <a:pt x="766680" y="1210232"/>
                </a:lnTo>
                <a:lnTo>
                  <a:pt x="793227" y="1211139"/>
                </a:lnTo>
                <a:lnTo>
                  <a:pt x="822497" y="1211366"/>
                </a:lnTo>
                <a:lnTo>
                  <a:pt x="876044" y="1211819"/>
                </a:lnTo>
                <a:lnTo>
                  <a:pt x="899868" y="1211819"/>
                </a:lnTo>
                <a:lnTo>
                  <a:pt x="899414" y="1210005"/>
                </a:lnTo>
                <a:lnTo>
                  <a:pt x="897826" y="1205016"/>
                </a:lnTo>
                <a:lnTo>
                  <a:pt x="896692" y="1201615"/>
                </a:lnTo>
                <a:lnTo>
                  <a:pt x="894876" y="1197760"/>
                </a:lnTo>
                <a:lnTo>
                  <a:pt x="893061" y="1192998"/>
                </a:lnTo>
                <a:lnTo>
                  <a:pt x="890566" y="1188009"/>
                </a:lnTo>
                <a:lnTo>
                  <a:pt x="887162" y="1182567"/>
                </a:lnTo>
                <a:lnTo>
                  <a:pt x="883759" y="1176898"/>
                </a:lnTo>
                <a:lnTo>
                  <a:pt x="879674" y="1170775"/>
                </a:lnTo>
                <a:lnTo>
                  <a:pt x="874683" y="1164652"/>
                </a:lnTo>
                <a:lnTo>
                  <a:pt x="869237" y="1158530"/>
                </a:lnTo>
                <a:lnTo>
                  <a:pt x="862884" y="1152181"/>
                </a:lnTo>
                <a:lnTo>
                  <a:pt x="856077" y="1146058"/>
                </a:lnTo>
                <a:lnTo>
                  <a:pt x="851993" y="1143110"/>
                </a:lnTo>
                <a:lnTo>
                  <a:pt x="848136" y="1139935"/>
                </a:lnTo>
                <a:lnTo>
                  <a:pt x="845186" y="1137894"/>
                </a:lnTo>
                <a:lnTo>
                  <a:pt x="841783" y="1135854"/>
                </a:lnTo>
                <a:lnTo>
                  <a:pt x="835430" y="1132225"/>
                </a:lnTo>
                <a:lnTo>
                  <a:pt x="828169" y="1129051"/>
                </a:lnTo>
                <a:lnTo>
                  <a:pt x="820682" y="1126103"/>
                </a:lnTo>
                <a:lnTo>
                  <a:pt x="812740" y="1123608"/>
                </a:lnTo>
                <a:lnTo>
                  <a:pt x="805253" y="1121341"/>
                </a:lnTo>
                <a:lnTo>
                  <a:pt x="797311" y="1119300"/>
                </a:lnTo>
                <a:lnTo>
                  <a:pt x="789370" y="1117486"/>
                </a:lnTo>
                <a:lnTo>
                  <a:pt x="781656" y="1116125"/>
                </a:lnTo>
                <a:lnTo>
                  <a:pt x="773941" y="1114991"/>
                </a:lnTo>
                <a:lnTo>
                  <a:pt x="766907" y="1114084"/>
                </a:lnTo>
                <a:lnTo>
                  <a:pt x="760327" y="1113404"/>
                </a:lnTo>
                <a:lnTo>
                  <a:pt x="748529" y="1112270"/>
                </a:lnTo>
                <a:lnTo>
                  <a:pt x="740134" y="1112044"/>
                </a:lnTo>
                <a:close/>
                <a:moveTo>
                  <a:pt x="1305638" y="1054673"/>
                </a:moveTo>
                <a:lnTo>
                  <a:pt x="1304925" y="1054679"/>
                </a:lnTo>
                <a:lnTo>
                  <a:pt x="1304925" y="1962890"/>
                </a:lnTo>
                <a:lnTo>
                  <a:pt x="1355725" y="1947343"/>
                </a:lnTo>
                <a:lnTo>
                  <a:pt x="1355725" y="1201521"/>
                </a:lnTo>
                <a:lnTo>
                  <a:pt x="1345341" y="1171682"/>
                </a:lnTo>
                <a:lnTo>
                  <a:pt x="1317663" y="1090048"/>
                </a:lnTo>
                <a:lnTo>
                  <a:pt x="1305638" y="1054673"/>
                </a:lnTo>
                <a:close/>
                <a:moveTo>
                  <a:pt x="3135313" y="1001713"/>
                </a:moveTo>
                <a:lnTo>
                  <a:pt x="3135313" y="1963376"/>
                </a:lnTo>
                <a:lnTo>
                  <a:pt x="3187700" y="1947343"/>
                </a:lnTo>
                <a:lnTo>
                  <a:pt x="3187700" y="1001713"/>
                </a:lnTo>
                <a:lnTo>
                  <a:pt x="3135313" y="1001713"/>
                </a:lnTo>
                <a:close/>
                <a:moveTo>
                  <a:pt x="2678432" y="1001713"/>
                </a:moveTo>
                <a:lnTo>
                  <a:pt x="2677719" y="1004936"/>
                </a:lnTo>
                <a:lnTo>
                  <a:pt x="2678112" y="1008569"/>
                </a:lnTo>
                <a:lnTo>
                  <a:pt x="2679473" y="1019688"/>
                </a:lnTo>
                <a:lnTo>
                  <a:pt x="2681061" y="1032849"/>
                </a:lnTo>
                <a:lnTo>
                  <a:pt x="2684545" y="1057432"/>
                </a:lnTo>
                <a:lnTo>
                  <a:pt x="2709329" y="1072923"/>
                </a:lnTo>
                <a:lnTo>
                  <a:pt x="2773790" y="1120775"/>
                </a:lnTo>
                <a:lnTo>
                  <a:pt x="2800346" y="1140732"/>
                </a:lnTo>
                <a:lnTo>
                  <a:pt x="2823270" y="1158422"/>
                </a:lnTo>
                <a:lnTo>
                  <a:pt x="2843017" y="1173390"/>
                </a:lnTo>
                <a:lnTo>
                  <a:pt x="2859813" y="1186543"/>
                </a:lnTo>
                <a:lnTo>
                  <a:pt x="2873885" y="1198336"/>
                </a:lnTo>
                <a:lnTo>
                  <a:pt x="2885688" y="1208088"/>
                </a:lnTo>
                <a:lnTo>
                  <a:pt x="2894994" y="1216932"/>
                </a:lnTo>
                <a:lnTo>
                  <a:pt x="2899079" y="1220561"/>
                </a:lnTo>
                <a:lnTo>
                  <a:pt x="2902484" y="1224190"/>
                </a:lnTo>
                <a:lnTo>
                  <a:pt x="2905435" y="1227818"/>
                </a:lnTo>
                <a:lnTo>
                  <a:pt x="2908158" y="1231220"/>
                </a:lnTo>
                <a:lnTo>
                  <a:pt x="2910428" y="1234168"/>
                </a:lnTo>
                <a:lnTo>
                  <a:pt x="2912471" y="1237116"/>
                </a:lnTo>
                <a:lnTo>
                  <a:pt x="2914060" y="1240065"/>
                </a:lnTo>
                <a:lnTo>
                  <a:pt x="2915648" y="1243240"/>
                </a:lnTo>
                <a:lnTo>
                  <a:pt x="2916556" y="1245961"/>
                </a:lnTo>
                <a:lnTo>
                  <a:pt x="2917691" y="1248682"/>
                </a:lnTo>
                <a:lnTo>
                  <a:pt x="2918372" y="1251631"/>
                </a:lnTo>
                <a:lnTo>
                  <a:pt x="2919053" y="1254352"/>
                </a:lnTo>
                <a:lnTo>
                  <a:pt x="2919961" y="1260249"/>
                </a:lnTo>
                <a:lnTo>
                  <a:pt x="2920415" y="1264558"/>
                </a:lnTo>
                <a:lnTo>
                  <a:pt x="2920642" y="1270681"/>
                </a:lnTo>
                <a:lnTo>
                  <a:pt x="2921096" y="1287690"/>
                </a:lnTo>
                <a:lnTo>
                  <a:pt x="2921550" y="1310822"/>
                </a:lnTo>
                <a:lnTo>
                  <a:pt x="2922004" y="1338943"/>
                </a:lnTo>
                <a:lnTo>
                  <a:pt x="2922685" y="1405618"/>
                </a:lnTo>
                <a:lnTo>
                  <a:pt x="2922912" y="1479550"/>
                </a:lnTo>
                <a:lnTo>
                  <a:pt x="2923593" y="1617209"/>
                </a:lnTo>
                <a:lnTo>
                  <a:pt x="2924046" y="1664608"/>
                </a:lnTo>
                <a:lnTo>
                  <a:pt x="2924273" y="1679349"/>
                </a:lnTo>
                <a:lnTo>
                  <a:pt x="2924727" y="1686833"/>
                </a:lnTo>
                <a:lnTo>
                  <a:pt x="2926316" y="1697945"/>
                </a:lnTo>
                <a:lnTo>
                  <a:pt x="2926770" y="1702481"/>
                </a:lnTo>
                <a:lnTo>
                  <a:pt x="2926997" y="1706336"/>
                </a:lnTo>
                <a:lnTo>
                  <a:pt x="2926997" y="1709738"/>
                </a:lnTo>
                <a:lnTo>
                  <a:pt x="2926770" y="1712459"/>
                </a:lnTo>
                <a:lnTo>
                  <a:pt x="2926089" y="1714501"/>
                </a:lnTo>
                <a:lnTo>
                  <a:pt x="2925408" y="1716315"/>
                </a:lnTo>
                <a:lnTo>
                  <a:pt x="2924046" y="1717902"/>
                </a:lnTo>
                <a:lnTo>
                  <a:pt x="2922231" y="1719036"/>
                </a:lnTo>
                <a:lnTo>
                  <a:pt x="2920188" y="1719717"/>
                </a:lnTo>
                <a:lnTo>
                  <a:pt x="2917691" y="1720624"/>
                </a:lnTo>
                <a:lnTo>
                  <a:pt x="2914287" y="1721077"/>
                </a:lnTo>
                <a:lnTo>
                  <a:pt x="2910882" y="1721304"/>
                </a:lnTo>
                <a:lnTo>
                  <a:pt x="2901803" y="1721984"/>
                </a:lnTo>
                <a:lnTo>
                  <a:pt x="2897718" y="1722438"/>
                </a:lnTo>
                <a:lnTo>
                  <a:pt x="2895675" y="1723118"/>
                </a:lnTo>
                <a:lnTo>
                  <a:pt x="2894313" y="1723572"/>
                </a:lnTo>
                <a:lnTo>
                  <a:pt x="2892951" y="1724252"/>
                </a:lnTo>
                <a:lnTo>
                  <a:pt x="2891816" y="1725159"/>
                </a:lnTo>
                <a:lnTo>
                  <a:pt x="2891135" y="1726293"/>
                </a:lnTo>
                <a:lnTo>
                  <a:pt x="2890227" y="1727654"/>
                </a:lnTo>
                <a:lnTo>
                  <a:pt x="2889773" y="1729242"/>
                </a:lnTo>
                <a:lnTo>
                  <a:pt x="2889546" y="1731283"/>
                </a:lnTo>
                <a:lnTo>
                  <a:pt x="2889319" y="1733551"/>
                </a:lnTo>
                <a:lnTo>
                  <a:pt x="2889546" y="1736272"/>
                </a:lnTo>
                <a:lnTo>
                  <a:pt x="2889773" y="1739220"/>
                </a:lnTo>
                <a:lnTo>
                  <a:pt x="2890227" y="1742395"/>
                </a:lnTo>
                <a:lnTo>
                  <a:pt x="2892043" y="1750333"/>
                </a:lnTo>
                <a:lnTo>
                  <a:pt x="2893632" y="1756002"/>
                </a:lnTo>
                <a:lnTo>
                  <a:pt x="2896356" y="1764393"/>
                </a:lnTo>
                <a:lnTo>
                  <a:pt x="2903619" y="1787752"/>
                </a:lnTo>
                <a:lnTo>
                  <a:pt x="2913833" y="1816781"/>
                </a:lnTo>
                <a:lnTo>
                  <a:pt x="2925635" y="1849211"/>
                </a:lnTo>
                <a:lnTo>
                  <a:pt x="2937665" y="1881415"/>
                </a:lnTo>
                <a:lnTo>
                  <a:pt x="2943566" y="1896836"/>
                </a:lnTo>
                <a:lnTo>
                  <a:pt x="2949468" y="1911351"/>
                </a:lnTo>
                <a:lnTo>
                  <a:pt x="2954688" y="1924051"/>
                </a:lnTo>
                <a:lnTo>
                  <a:pt x="2959454" y="1935390"/>
                </a:lnTo>
                <a:lnTo>
                  <a:pt x="2963540" y="1944235"/>
                </a:lnTo>
                <a:lnTo>
                  <a:pt x="2966945" y="1950585"/>
                </a:lnTo>
                <a:lnTo>
                  <a:pt x="2970122" y="1955574"/>
                </a:lnTo>
                <a:lnTo>
                  <a:pt x="2973754" y="1960790"/>
                </a:lnTo>
                <a:lnTo>
                  <a:pt x="2977612" y="1966006"/>
                </a:lnTo>
                <a:lnTo>
                  <a:pt x="2981698" y="1970995"/>
                </a:lnTo>
                <a:lnTo>
                  <a:pt x="2989642" y="1980974"/>
                </a:lnTo>
                <a:lnTo>
                  <a:pt x="2997586" y="1989819"/>
                </a:lnTo>
                <a:lnTo>
                  <a:pt x="3004622" y="1997529"/>
                </a:lnTo>
                <a:lnTo>
                  <a:pt x="3010751" y="2003426"/>
                </a:lnTo>
                <a:lnTo>
                  <a:pt x="3016198" y="2008869"/>
                </a:lnTo>
                <a:lnTo>
                  <a:pt x="3026866" y="2020435"/>
                </a:lnTo>
                <a:lnTo>
                  <a:pt x="3047747" y="2044927"/>
                </a:lnTo>
                <a:lnTo>
                  <a:pt x="3063863" y="2063297"/>
                </a:lnTo>
                <a:lnTo>
                  <a:pt x="3070218" y="2070554"/>
                </a:lnTo>
                <a:lnTo>
                  <a:pt x="3074757" y="2075090"/>
                </a:lnTo>
                <a:lnTo>
                  <a:pt x="3076119" y="2076677"/>
                </a:lnTo>
                <a:lnTo>
                  <a:pt x="3076575" y="2077406"/>
                </a:lnTo>
                <a:lnTo>
                  <a:pt x="3076575" y="1001713"/>
                </a:lnTo>
                <a:lnTo>
                  <a:pt x="2678432" y="1001713"/>
                </a:lnTo>
                <a:close/>
                <a:moveTo>
                  <a:pt x="1853446" y="1001713"/>
                </a:moveTo>
                <a:lnTo>
                  <a:pt x="1853996" y="1005013"/>
                </a:lnTo>
                <a:lnTo>
                  <a:pt x="1855357" y="1013403"/>
                </a:lnTo>
                <a:lnTo>
                  <a:pt x="1858533" y="1027916"/>
                </a:lnTo>
                <a:lnTo>
                  <a:pt x="1860121" y="1034038"/>
                </a:lnTo>
                <a:lnTo>
                  <a:pt x="1875776" y="1038347"/>
                </a:lnTo>
                <a:lnTo>
                  <a:pt x="1892791" y="1042655"/>
                </a:lnTo>
                <a:lnTo>
                  <a:pt x="1914571" y="1047871"/>
                </a:lnTo>
                <a:lnTo>
                  <a:pt x="1926596" y="1050592"/>
                </a:lnTo>
                <a:lnTo>
                  <a:pt x="1939074" y="1053086"/>
                </a:lnTo>
                <a:lnTo>
                  <a:pt x="1951779" y="1055580"/>
                </a:lnTo>
                <a:lnTo>
                  <a:pt x="1964938" y="1057848"/>
                </a:lnTo>
                <a:lnTo>
                  <a:pt x="1978096" y="1059889"/>
                </a:lnTo>
                <a:lnTo>
                  <a:pt x="1990801" y="1061476"/>
                </a:lnTo>
                <a:lnTo>
                  <a:pt x="2003506" y="1062837"/>
                </a:lnTo>
                <a:lnTo>
                  <a:pt x="2015077" y="1063517"/>
                </a:lnTo>
                <a:lnTo>
                  <a:pt x="2027328" y="1063971"/>
                </a:lnTo>
                <a:lnTo>
                  <a:pt x="2040033" y="1065104"/>
                </a:lnTo>
                <a:lnTo>
                  <a:pt x="2053192" y="1066238"/>
                </a:lnTo>
                <a:lnTo>
                  <a:pt x="2067031" y="1067826"/>
                </a:lnTo>
                <a:lnTo>
                  <a:pt x="2081098" y="1069640"/>
                </a:lnTo>
                <a:lnTo>
                  <a:pt x="2095618" y="1071680"/>
                </a:lnTo>
                <a:lnTo>
                  <a:pt x="2124885" y="1076216"/>
                </a:lnTo>
                <a:lnTo>
                  <a:pt x="2153698" y="1081204"/>
                </a:lnTo>
                <a:lnTo>
                  <a:pt x="2181603" y="1086193"/>
                </a:lnTo>
                <a:lnTo>
                  <a:pt x="2229701" y="1095264"/>
                </a:lnTo>
                <a:lnTo>
                  <a:pt x="2234692" y="1096171"/>
                </a:lnTo>
                <a:lnTo>
                  <a:pt x="2239684" y="1097758"/>
                </a:lnTo>
                <a:lnTo>
                  <a:pt x="2244675" y="1099345"/>
                </a:lnTo>
                <a:lnTo>
                  <a:pt x="2249212" y="1101159"/>
                </a:lnTo>
                <a:lnTo>
                  <a:pt x="2253750" y="1103200"/>
                </a:lnTo>
                <a:lnTo>
                  <a:pt x="2258287" y="1105468"/>
                </a:lnTo>
                <a:lnTo>
                  <a:pt x="2262598" y="1107962"/>
                </a:lnTo>
                <a:lnTo>
                  <a:pt x="2263570" y="1108576"/>
                </a:lnTo>
                <a:lnTo>
                  <a:pt x="2261707" y="1094105"/>
                </a:lnTo>
                <a:lnTo>
                  <a:pt x="2257857" y="1065515"/>
                </a:lnTo>
                <a:lnTo>
                  <a:pt x="2254687" y="1037379"/>
                </a:lnTo>
                <a:lnTo>
                  <a:pt x="2253978" y="1030395"/>
                </a:lnTo>
                <a:lnTo>
                  <a:pt x="2208022" y="1030395"/>
                </a:lnTo>
                <a:lnTo>
                  <a:pt x="2203726" y="1029941"/>
                </a:lnTo>
                <a:lnTo>
                  <a:pt x="2199657" y="1029487"/>
                </a:lnTo>
                <a:lnTo>
                  <a:pt x="2196039" y="1028807"/>
                </a:lnTo>
                <a:lnTo>
                  <a:pt x="2192422" y="1027899"/>
                </a:lnTo>
                <a:lnTo>
                  <a:pt x="2188804" y="1026311"/>
                </a:lnTo>
                <a:lnTo>
                  <a:pt x="2185639" y="1024496"/>
                </a:lnTo>
                <a:lnTo>
                  <a:pt x="2182474" y="1022681"/>
                </a:lnTo>
                <a:lnTo>
                  <a:pt x="2179309" y="1020413"/>
                </a:lnTo>
                <a:lnTo>
                  <a:pt x="2176370" y="1017691"/>
                </a:lnTo>
                <a:lnTo>
                  <a:pt x="2172978" y="1014968"/>
                </a:lnTo>
                <a:lnTo>
                  <a:pt x="2170039" y="1011565"/>
                </a:lnTo>
                <a:lnTo>
                  <a:pt x="2167100" y="1008162"/>
                </a:lnTo>
                <a:lnTo>
                  <a:pt x="2164161" y="1004533"/>
                </a:lnTo>
                <a:lnTo>
                  <a:pt x="2162132" y="1001713"/>
                </a:lnTo>
                <a:lnTo>
                  <a:pt x="1853446" y="1001713"/>
                </a:lnTo>
                <a:close/>
                <a:moveTo>
                  <a:pt x="4275346" y="983674"/>
                </a:moveTo>
                <a:lnTo>
                  <a:pt x="4311602" y="1044686"/>
                </a:lnTo>
                <a:lnTo>
                  <a:pt x="4336981" y="983674"/>
                </a:lnTo>
                <a:lnTo>
                  <a:pt x="4275346" y="983674"/>
                </a:lnTo>
                <a:close/>
                <a:moveTo>
                  <a:pt x="3664434" y="861650"/>
                </a:moveTo>
                <a:lnTo>
                  <a:pt x="3663301" y="861877"/>
                </a:lnTo>
                <a:lnTo>
                  <a:pt x="3662168" y="862331"/>
                </a:lnTo>
                <a:lnTo>
                  <a:pt x="3659676" y="863465"/>
                </a:lnTo>
                <a:lnTo>
                  <a:pt x="3657410" y="865052"/>
                </a:lnTo>
                <a:lnTo>
                  <a:pt x="3655597" y="867094"/>
                </a:lnTo>
                <a:lnTo>
                  <a:pt x="3653558" y="869362"/>
                </a:lnTo>
                <a:lnTo>
                  <a:pt x="3651745" y="871630"/>
                </a:lnTo>
                <a:lnTo>
                  <a:pt x="3650385" y="873671"/>
                </a:lnTo>
                <a:lnTo>
                  <a:pt x="3648346" y="877300"/>
                </a:lnTo>
                <a:lnTo>
                  <a:pt x="3647666" y="878434"/>
                </a:lnTo>
                <a:lnTo>
                  <a:pt x="3649269" y="901700"/>
                </a:lnTo>
                <a:lnTo>
                  <a:pt x="3660775" y="901700"/>
                </a:lnTo>
                <a:lnTo>
                  <a:pt x="3660775" y="1001713"/>
                </a:lnTo>
                <a:lnTo>
                  <a:pt x="3246438" y="1001713"/>
                </a:lnTo>
                <a:lnTo>
                  <a:pt x="3246438" y="2034626"/>
                </a:lnTo>
                <a:lnTo>
                  <a:pt x="3247945" y="2034259"/>
                </a:lnTo>
                <a:lnTo>
                  <a:pt x="3256556" y="2031991"/>
                </a:lnTo>
                <a:lnTo>
                  <a:pt x="3265620" y="2029496"/>
                </a:lnTo>
                <a:lnTo>
                  <a:pt x="3274910" y="2026547"/>
                </a:lnTo>
                <a:lnTo>
                  <a:pt x="3284427" y="2023145"/>
                </a:lnTo>
                <a:lnTo>
                  <a:pt x="3293718" y="2019743"/>
                </a:lnTo>
                <a:lnTo>
                  <a:pt x="3303008" y="2015887"/>
                </a:lnTo>
                <a:lnTo>
                  <a:pt x="3311846" y="2012258"/>
                </a:lnTo>
                <a:lnTo>
                  <a:pt x="3320457" y="2008402"/>
                </a:lnTo>
                <a:lnTo>
                  <a:pt x="3328841" y="2004773"/>
                </a:lnTo>
                <a:lnTo>
                  <a:pt x="3336092" y="2001144"/>
                </a:lnTo>
                <a:lnTo>
                  <a:pt x="3343117" y="1997515"/>
                </a:lnTo>
                <a:lnTo>
                  <a:pt x="3349008" y="1994340"/>
                </a:lnTo>
                <a:lnTo>
                  <a:pt x="3354220" y="1991392"/>
                </a:lnTo>
                <a:lnTo>
                  <a:pt x="3358299" y="1988670"/>
                </a:lnTo>
                <a:lnTo>
                  <a:pt x="3365550" y="1983453"/>
                </a:lnTo>
                <a:lnTo>
                  <a:pt x="3374161" y="1978010"/>
                </a:lnTo>
                <a:lnTo>
                  <a:pt x="3383225" y="1972113"/>
                </a:lnTo>
                <a:lnTo>
                  <a:pt x="3392515" y="1965762"/>
                </a:lnTo>
                <a:lnTo>
                  <a:pt x="3401353" y="1959411"/>
                </a:lnTo>
                <a:lnTo>
                  <a:pt x="3405431" y="1956236"/>
                </a:lnTo>
                <a:lnTo>
                  <a:pt x="3409510" y="1953061"/>
                </a:lnTo>
                <a:lnTo>
                  <a:pt x="3413362" y="1949659"/>
                </a:lnTo>
                <a:lnTo>
                  <a:pt x="3416988" y="1946483"/>
                </a:lnTo>
                <a:lnTo>
                  <a:pt x="3419934" y="1943308"/>
                </a:lnTo>
                <a:lnTo>
                  <a:pt x="3422653" y="1940132"/>
                </a:lnTo>
                <a:lnTo>
                  <a:pt x="3424919" y="1936504"/>
                </a:lnTo>
                <a:lnTo>
                  <a:pt x="3427185" y="1932648"/>
                </a:lnTo>
                <a:lnTo>
                  <a:pt x="3428771" y="1928338"/>
                </a:lnTo>
                <a:lnTo>
                  <a:pt x="3430357" y="1924256"/>
                </a:lnTo>
                <a:lnTo>
                  <a:pt x="3431490" y="1919493"/>
                </a:lnTo>
                <a:lnTo>
                  <a:pt x="3432623" y="1914957"/>
                </a:lnTo>
                <a:lnTo>
                  <a:pt x="3433530" y="1910194"/>
                </a:lnTo>
                <a:lnTo>
                  <a:pt x="3433983" y="1905884"/>
                </a:lnTo>
                <a:lnTo>
                  <a:pt x="3435116" y="1897719"/>
                </a:lnTo>
                <a:lnTo>
                  <a:pt x="3435569" y="1890915"/>
                </a:lnTo>
                <a:lnTo>
                  <a:pt x="3435796" y="1884791"/>
                </a:lnTo>
                <a:lnTo>
                  <a:pt x="3394555" y="1883430"/>
                </a:lnTo>
                <a:lnTo>
                  <a:pt x="3362378" y="1882523"/>
                </a:lnTo>
                <a:lnTo>
                  <a:pt x="3339944" y="1882069"/>
                </a:lnTo>
                <a:lnTo>
                  <a:pt x="3336319" y="1882069"/>
                </a:lnTo>
                <a:lnTo>
                  <a:pt x="3333373" y="1881842"/>
                </a:lnTo>
                <a:lnTo>
                  <a:pt x="3330880" y="1881615"/>
                </a:lnTo>
                <a:lnTo>
                  <a:pt x="3328388" y="1880708"/>
                </a:lnTo>
                <a:lnTo>
                  <a:pt x="3326575" y="1879801"/>
                </a:lnTo>
                <a:lnTo>
                  <a:pt x="3324535" y="1878894"/>
                </a:lnTo>
                <a:lnTo>
                  <a:pt x="3322949" y="1877306"/>
                </a:lnTo>
                <a:lnTo>
                  <a:pt x="3321816" y="1875265"/>
                </a:lnTo>
                <a:lnTo>
                  <a:pt x="3320457" y="1872997"/>
                </a:lnTo>
                <a:lnTo>
                  <a:pt x="3319550" y="1870275"/>
                </a:lnTo>
                <a:lnTo>
                  <a:pt x="3318870" y="1867326"/>
                </a:lnTo>
                <a:lnTo>
                  <a:pt x="3318417" y="1863697"/>
                </a:lnTo>
                <a:lnTo>
                  <a:pt x="3317737" y="1859615"/>
                </a:lnTo>
                <a:lnTo>
                  <a:pt x="3317511" y="1855079"/>
                </a:lnTo>
                <a:lnTo>
                  <a:pt x="3317284" y="1843738"/>
                </a:lnTo>
                <a:lnTo>
                  <a:pt x="3317284" y="1837614"/>
                </a:lnTo>
                <a:lnTo>
                  <a:pt x="3317058" y="1831264"/>
                </a:lnTo>
                <a:lnTo>
                  <a:pt x="3316604" y="1824686"/>
                </a:lnTo>
                <a:lnTo>
                  <a:pt x="3316151" y="1818109"/>
                </a:lnTo>
                <a:lnTo>
                  <a:pt x="3314338" y="1803593"/>
                </a:lnTo>
                <a:lnTo>
                  <a:pt x="3312072" y="1788170"/>
                </a:lnTo>
                <a:lnTo>
                  <a:pt x="3309353" y="1771159"/>
                </a:lnTo>
                <a:lnTo>
                  <a:pt x="3306181" y="1752107"/>
                </a:lnTo>
                <a:lnTo>
                  <a:pt x="3298930" y="1706972"/>
                </a:lnTo>
                <a:lnTo>
                  <a:pt x="3296664" y="1691549"/>
                </a:lnTo>
                <a:lnTo>
                  <a:pt x="3294624" y="1670909"/>
                </a:lnTo>
                <a:lnTo>
                  <a:pt x="3291905" y="1646187"/>
                </a:lnTo>
                <a:lnTo>
                  <a:pt x="3289186" y="1617608"/>
                </a:lnTo>
                <a:lnTo>
                  <a:pt x="3283068" y="1553194"/>
                </a:lnTo>
                <a:lnTo>
                  <a:pt x="3276950" y="1483790"/>
                </a:lnTo>
                <a:lnTo>
                  <a:pt x="3271058" y="1415521"/>
                </a:lnTo>
                <a:lnTo>
                  <a:pt x="3265393" y="1354736"/>
                </a:lnTo>
                <a:lnTo>
                  <a:pt x="3262900" y="1328879"/>
                </a:lnTo>
                <a:lnTo>
                  <a:pt x="3260634" y="1307559"/>
                </a:lnTo>
                <a:lnTo>
                  <a:pt x="3258595" y="1291002"/>
                </a:lnTo>
                <a:lnTo>
                  <a:pt x="3257689" y="1284651"/>
                </a:lnTo>
                <a:lnTo>
                  <a:pt x="3256782" y="1280342"/>
                </a:lnTo>
                <a:lnTo>
                  <a:pt x="3256556" y="1278300"/>
                </a:lnTo>
                <a:lnTo>
                  <a:pt x="3256556" y="1276259"/>
                </a:lnTo>
                <a:lnTo>
                  <a:pt x="3256556" y="1274445"/>
                </a:lnTo>
                <a:lnTo>
                  <a:pt x="3256782" y="1272403"/>
                </a:lnTo>
                <a:lnTo>
                  <a:pt x="3257235" y="1270362"/>
                </a:lnTo>
                <a:lnTo>
                  <a:pt x="3257689" y="1268321"/>
                </a:lnTo>
                <a:lnTo>
                  <a:pt x="3259275" y="1264465"/>
                </a:lnTo>
                <a:lnTo>
                  <a:pt x="3261314" y="1260156"/>
                </a:lnTo>
                <a:lnTo>
                  <a:pt x="3264033" y="1256300"/>
                </a:lnTo>
                <a:lnTo>
                  <a:pt x="3267206" y="1251991"/>
                </a:lnTo>
                <a:lnTo>
                  <a:pt x="3271058" y="1247908"/>
                </a:lnTo>
                <a:lnTo>
                  <a:pt x="3275137" y="1243599"/>
                </a:lnTo>
                <a:lnTo>
                  <a:pt x="3279669" y="1239289"/>
                </a:lnTo>
                <a:lnTo>
                  <a:pt x="3284654" y="1235207"/>
                </a:lnTo>
                <a:lnTo>
                  <a:pt x="3290092" y="1230897"/>
                </a:lnTo>
                <a:lnTo>
                  <a:pt x="3295757" y="1226815"/>
                </a:lnTo>
                <a:lnTo>
                  <a:pt x="3301876" y="1222505"/>
                </a:lnTo>
                <a:lnTo>
                  <a:pt x="3308447" y="1218196"/>
                </a:lnTo>
                <a:lnTo>
                  <a:pt x="3314792" y="1214113"/>
                </a:lnTo>
                <a:lnTo>
                  <a:pt x="3329067" y="1205948"/>
                </a:lnTo>
                <a:lnTo>
                  <a:pt x="3343570" y="1197783"/>
                </a:lnTo>
                <a:lnTo>
                  <a:pt x="3358752" y="1190071"/>
                </a:lnTo>
                <a:lnTo>
                  <a:pt x="3374161" y="1182360"/>
                </a:lnTo>
                <a:lnTo>
                  <a:pt x="3389343" y="1174875"/>
                </a:lnTo>
                <a:lnTo>
                  <a:pt x="3404525" y="1167844"/>
                </a:lnTo>
                <a:lnTo>
                  <a:pt x="3433303" y="1155143"/>
                </a:lnTo>
                <a:lnTo>
                  <a:pt x="3440328" y="1151967"/>
                </a:lnTo>
                <a:lnTo>
                  <a:pt x="3448259" y="1149019"/>
                </a:lnTo>
                <a:lnTo>
                  <a:pt x="3456643" y="1145843"/>
                </a:lnTo>
                <a:lnTo>
                  <a:pt x="3465480" y="1142895"/>
                </a:lnTo>
                <a:lnTo>
                  <a:pt x="3484741" y="1136544"/>
                </a:lnTo>
                <a:lnTo>
                  <a:pt x="3505588" y="1129967"/>
                </a:lnTo>
                <a:lnTo>
                  <a:pt x="3528022" y="1123616"/>
                </a:lnTo>
                <a:lnTo>
                  <a:pt x="3550908" y="1117265"/>
                </a:lnTo>
                <a:lnTo>
                  <a:pt x="3574248" y="1111141"/>
                </a:lnTo>
                <a:lnTo>
                  <a:pt x="3597588" y="1105244"/>
                </a:lnTo>
                <a:lnTo>
                  <a:pt x="3620247" y="1099574"/>
                </a:lnTo>
                <a:lnTo>
                  <a:pt x="3642228" y="1094357"/>
                </a:lnTo>
                <a:lnTo>
                  <a:pt x="3682109" y="1085058"/>
                </a:lnTo>
                <a:lnTo>
                  <a:pt x="3713153" y="1078481"/>
                </a:lnTo>
                <a:lnTo>
                  <a:pt x="3724936" y="1076213"/>
                </a:lnTo>
                <a:lnTo>
                  <a:pt x="3733094" y="1074852"/>
                </a:lnTo>
                <a:lnTo>
                  <a:pt x="3744877" y="1072810"/>
                </a:lnTo>
                <a:lnTo>
                  <a:pt x="3749862" y="1071676"/>
                </a:lnTo>
                <a:lnTo>
                  <a:pt x="3754621" y="1070542"/>
                </a:lnTo>
                <a:lnTo>
                  <a:pt x="3758926" y="1069182"/>
                </a:lnTo>
                <a:lnTo>
                  <a:pt x="3762552" y="1068047"/>
                </a:lnTo>
                <a:lnTo>
                  <a:pt x="3765724" y="1066460"/>
                </a:lnTo>
                <a:lnTo>
                  <a:pt x="3768443" y="1065099"/>
                </a:lnTo>
                <a:lnTo>
                  <a:pt x="3770936" y="1063284"/>
                </a:lnTo>
                <a:lnTo>
                  <a:pt x="3772975" y="1061470"/>
                </a:lnTo>
                <a:lnTo>
                  <a:pt x="3774335" y="1059656"/>
                </a:lnTo>
                <a:lnTo>
                  <a:pt x="3775694" y="1057387"/>
                </a:lnTo>
                <a:lnTo>
                  <a:pt x="3776374" y="1055119"/>
                </a:lnTo>
                <a:lnTo>
                  <a:pt x="3776828" y="1052624"/>
                </a:lnTo>
                <a:lnTo>
                  <a:pt x="3776828" y="1049903"/>
                </a:lnTo>
                <a:lnTo>
                  <a:pt x="3776374" y="1047181"/>
                </a:lnTo>
                <a:lnTo>
                  <a:pt x="3774788" y="1034706"/>
                </a:lnTo>
                <a:lnTo>
                  <a:pt x="3773428" y="1028129"/>
                </a:lnTo>
                <a:lnTo>
                  <a:pt x="3772069" y="1021325"/>
                </a:lnTo>
                <a:lnTo>
                  <a:pt x="3770709" y="1017696"/>
                </a:lnTo>
                <a:lnTo>
                  <a:pt x="3769576" y="1014067"/>
                </a:lnTo>
                <a:lnTo>
                  <a:pt x="3767990" y="1010438"/>
                </a:lnTo>
                <a:lnTo>
                  <a:pt x="3766177" y="1006582"/>
                </a:lnTo>
                <a:lnTo>
                  <a:pt x="3764138" y="1002726"/>
                </a:lnTo>
                <a:lnTo>
                  <a:pt x="3761645" y="998870"/>
                </a:lnTo>
                <a:lnTo>
                  <a:pt x="3758926" y="994561"/>
                </a:lnTo>
                <a:lnTo>
                  <a:pt x="3755527" y="990252"/>
                </a:lnTo>
                <a:lnTo>
                  <a:pt x="3747143" y="980272"/>
                </a:lnTo>
                <a:lnTo>
                  <a:pt x="3736946" y="966890"/>
                </a:lnTo>
                <a:lnTo>
                  <a:pt x="3725616" y="951240"/>
                </a:lnTo>
                <a:lnTo>
                  <a:pt x="3713380" y="934230"/>
                </a:lnTo>
                <a:lnTo>
                  <a:pt x="3701823" y="917219"/>
                </a:lnTo>
                <a:lnTo>
                  <a:pt x="3696385" y="908827"/>
                </a:lnTo>
                <a:lnTo>
                  <a:pt x="3691173" y="900662"/>
                </a:lnTo>
                <a:lnTo>
                  <a:pt x="3686641" y="892950"/>
                </a:lnTo>
                <a:lnTo>
                  <a:pt x="3682562" y="885692"/>
                </a:lnTo>
                <a:lnTo>
                  <a:pt x="3679163" y="879341"/>
                </a:lnTo>
                <a:lnTo>
                  <a:pt x="3676671" y="873218"/>
                </a:lnTo>
                <a:lnTo>
                  <a:pt x="3675311" y="870723"/>
                </a:lnTo>
                <a:lnTo>
                  <a:pt x="3674178" y="868681"/>
                </a:lnTo>
                <a:lnTo>
                  <a:pt x="3673045" y="866867"/>
                </a:lnTo>
                <a:lnTo>
                  <a:pt x="3671912" y="865052"/>
                </a:lnTo>
                <a:lnTo>
                  <a:pt x="3670552" y="864145"/>
                </a:lnTo>
                <a:lnTo>
                  <a:pt x="3669419" y="863011"/>
                </a:lnTo>
                <a:lnTo>
                  <a:pt x="3668060" y="862331"/>
                </a:lnTo>
                <a:lnTo>
                  <a:pt x="3666927" y="861877"/>
                </a:lnTo>
                <a:lnTo>
                  <a:pt x="3665567" y="861650"/>
                </a:lnTo>
                <a:lnTo>
                  <a:pt x="3664434" y="861650"/>
                </a:lnTo>
                <a:close/>
                <a:moveTo>
                  <a:pt x="2220472" y="826676"/>
                </a:moveTo>
                <a:lnTo>
                  <a:pt x="2208828" y="831767"/>
                </a:lnTo>
                <a:lnTo>
                  <a:pt x="2195216" y="837663"/>
                </a:lnTo>
                <a:lnTo>
                  <a:pt x="2181830" y="843559"/>
                </a:lnTo>
                <a:lnTo>
                  <a:pt x="2166630" y="850815"/>
                </a:lnTo>
                <a:lnTo>
                  <a:pt x="2150522" y="858979"/>
                </a:lnTo>
                <a:lnTo>
                  <a:pt x="2133506" y="867822"/>
                </a:lnTo>
                <a:lnTo>
                  <a:pt x="2122843" y="873945"/>
                </a:lnTo>
                <a:lnTo>
                  <a:pt x="2109684" y="881428"/>
                </a:lnTo>
                <a:lnTo>
                  <a:pt x="2078602" y="900703"/>
                </a:lnTo>
                <a:lnTo>
                  <a:pt x="2077000" y="901700"/>
                </a:lnTo>
                <a:lnTo>
                  <a:pt x="2239166" y="901700"/>
                </a:lnTo>
                <a:lnTo>
                  <a:pt x="2235378" y="885430"/>
                </a:lnTo>
                <a:lnTo>
                  <a:pt x="2228822" y="858660"/>
                </a:lnTo>
                <a:lnTo>
                  <a:pt x="2221587" y="830530"/>
                </a:lnTo>
                <a:lnTo>
                  <a:pt x="2220472" y="826676"/>
                </a:lnTo>
                <a:close/>
                <a:moveTo>
                  <a:pt x="2743080" y="753710"/>
                </a:moveTo>
                <a:lnTo>
                  <a:pt x="2741946" y="753937"/>
                </a:lnTo>
                <a:lnTo>
                  <a:pt x="2741040" y="754844"/>
                </a:lnTo>
                <a:lnTo>
                  <a:pt x="2739906" y="755750"/>
                </a:lnTo>
                <a:lnTo>
                  <a:pt x="2738999" y="757110"/>
                </a:lnTo>
                <a:lnTo>
                  <a:pt x="2738319" y="758697"/>
                </a:lnTo>
                <a:lnTo>
                  <a:pt x="2737412" y="760737"/>
                </a:lnTo>
                <a:lnTo>
                  <a:pt x="2736052" y="765724"/>
                </a:lnTo>
                <a:lnTo>
                  <a:pt x="2734692" y="771618"/>
                </a:lnTo>
                <a:lnTo>
                  <a:pt x="2733332" y="778872"/>
                </a:lnTo>
                <a:lnTo>
                  <a:pt x="2731518" y="787032"/>
                </a:lnTo>
                <a:lnTo>
                  <a:pt x="2729251" y="795646"/>
                </a:lnTo>
                <a:lnTo>
                  <a:pt x="2726758" y="805394"/>
                </a:lnTo>
                <a:lnTo>
                  <a:pt x="2723584" y="815821"/>
                </a:lnTo>
                <a:lnTo>
                  <a:pt x="2721770" y="821035"/>
                </a:lnTo>
                <a:lnTo>
                  <a:pt x="2719730" y="826475"/>
                </a:lnTo>
                <a:lnTo>
                  <a:pt x="2717463" y="831915"/>
                </a:lnTo>
                <a:lnTo>
                  <a:pt x="2714969" y="837583"/>
                </a:lnTo>
                <a:lnTo>
                  <a:pt x="2714856" y="837822"/>
                </a:lnTo>
                <a:lnTo>
                  <a:pt x="2706804" y="873933"/>
                </a:lnTo>
                <a:lnTo>
                  <a:pt x="2715680" y="872288"/>
                </a:lnTo>
                <a:lnTo>
                  <a:pt x="2736799" y="867591"/>
                </a:lnTo>
                <a:lnTo>
                  <a:pt x="2756101" y="863117"/>
                </a:lnTo>
                <a:lnTo>
                  <a:pt x="2773813" y="859090"/>
                </a:lnTo>
                <a:lnTo>
                  <a:pt x="2790390" y="855064"/>
                </a:lnTo>
                <a:lnTo>
                  <a:pt x="2805378" y="851708"/>
                </a:lnTo>
                <a:lnTo>
                  <a:pt x="2819230" y="848800"/>
                </a:lnTo>
                <a:lnTo>
                  <a:pt x="2820115" y="848642"/>
                </a:lnTo>
                <a:lnTo>
                  <a:pt x="2815623" y="842570"/>
                </a:lnTo>
                <a:lnTo>
                  <a:pt x="2792727" y="811061"/>
                </a:lnTo>
                <a:lnTo>
                  <a:pt x="2773457" y="784766"/>
                </a:lnTo>
                <a:lnTo>
                  <a:pt x="2765296" y="774338"/>
                </a:lnTo>
                <a:lnTo>
                  <a:pt x="2758722" y="766404"/>
                </a:lnTo>
                <a:lnTo>
                  <a:pt x="2753508" y="760511"/>
                </a:lnTo>
                <a:lnTo>
                  <a:pt x="2751468" y="758244"/>
                </a:lnTo>
                <a:lnTo>
                  <a:pt x="2749427" y="756430"/>
                </a:lnTo>
                <a:lnTo>
                  <a:pt x="2747614" y="755297"/>
                </a:lnTo>
                <a:lnTo>
                  <a:pt x="2745800" y="754164"/>
                </a:lnTo>
                <a:lnTo>
                  <a:pt x="2744440" y="753710"/>
                </a:lnTo>
                <a:lnTo>
                  <a:pt x="2743080" y="753710"/>
                </a:lnTo>
                <a:close/>
                <a:moveTo>
                  <a:pt x="547726" y="288896"/>
                </a:moveTo>
                <a:lnTo>
                  <a:pt x="546138" y="292070"/>
                </a:lnTo>
                <a:lnTo>
                  <a:pt x="545003" y="295472"/>
                </a:lnTo>
                <a:lnTo>
                  <a:pt x="543415" y="300234"/>
                </a:lnTo>
                <a:lnTo>
                  <a:pt x="541600" y="305449"/>
                </a:lnTo>
                <a:lnTo>
                  <a:pt x="540466" y="311345"/>
                </a:lnTo>
                <a:lnTo>
                  <a:pt x="539558" y="317241"/>
                </a:lnTo>
                <a:lnTo>
                  <a:pt x="539331" y="320642"/>
                </a:lnTo>
                <a:lnTo>
                  <a:pt x="538877" y="323590"/>
                </a:lnTo>
                <a:lnTo>
                  <a:pt x="538877" y="330393"/>
                </a:lnTo>
                <a:lnTo>
                  <a:pt x="538877" y="338557"/>
                </a:lnTo>
                <a:lnTo>
                  <a:pt x="538877" y="342865"/>
                </a:lnTo>
                <a:lnTo>
                  <a:pt x="539331" y="347400"/>
                </a:lnTo>
                <a:lnTo>
                  <a:pt x="539785" y="351709"/>
                </a:lnTo>
                <a:lnTo>
                  <a:pt x="540692" y="356244"/>
                </a:lnTo>
                <a:lnTo>
                  <a:pt x="541600" y="360553"/>
                </a:lnTo>
                <a:lnTo>
                  <a:pt x="543415" y="364408"/>
                </a:lnTo>
                <a:lnTo>
                  <a:pt x="545457" y="368489"/>
                </a:lnTo>
                <a:lnTo>
                  <a:pt x="546365" y="370077"/>
                </a:lnTo>
                <a:lnTo>
                  <a:pt x="547953" y="371891"/>
                </a:lnTo>
                <a:lnTo>
                  <a:pt x="549314" y="373478"/>
                </a:lnTo>
                <a:lnTo>
                  <a:pt x="550903" y="374839"/>
                </a:lnTo>
                <a:lnTo>
                  <a:pt x="552718" y="376426"/>
                </a:lnTo>
                <a:lnTo>
                  <a:pt x="554533" y="377560"/>
                </a:lnTo>
                <a:lnTo>
                  <a:pt x="556575" y="378920"/>
                </a:lnTo>
                <a:lnTo>
                  <a:pt x="558844" y="379601"/>
                </a:lnTo>
                <a:lnTo>
                  <a:pt x="561340" y="380508"/>
                </a:lnTo>
                <a:lnTo>
                  <a:pt x="564063" y="380961"/>
                </a:lnTo>
                <a:lnTo>
                  <a:pt x="569054" y="382095"/>
                </a:lnTo>
                <a:lnTo>
                  <a:pt x="573365" y="382322"/>
                </a:lnTo>
                <a:lnTo>
                  <a:pt x="577223" y="382095"/>
                </a:lnTo>
                <a:lnTo>
                  <a:pt x="578811" y="381642"/>
                </a:lnTo>
                <a:lnTo>
                  <a:pt x="580399" y="381415"/>
                </a:lnTo>
                <a:lnTo>
                  <a:pt x="581987" y="380508"/>
                </a:lnTo>
                <a:lnTo>
                  <a:pt x="583122" y="380054"/>
                </a:lnTo>
                <a:lnTo>
                  <a:pt x="584029" y="379374"/>
                </a:lnTo>
                <a:lnTo>
                  <a:pt x="585164" y="378240"/>
                </a:lnTo>
                <a:lnTo>
                  <a:pt x="585845" y="377333"/>
                </a:lnTo>
                <a:lnTo>
                  <a:pt x="586525" y="376426"/>
                </a:lnTo>
                <a:lnTo>
                  <a:pt x="587660" y="373932"/>
                </a:lnTo>
                <a:lnTo>
                  <a:pt x="588114" y="371437"/>
                </a:lnTo>
                <a:lnTo>
                  <a:pt x="588114" y="368489"/>
                </a:lnTo>
                <a:lnTo>
                  <a:pt x="587887" y="365541"/>
                </a:lnTo>
                <a:lnTo>
                  <a:pt x="587206" y="361913"/>
                </a:lnTo>
                <a:lnTo>
                  <a:pt x="585845" y="358739"/>
                </a:lnTo>
                <a:lnTo>
                  <a:pt x="584256" y="355337"/>
                </a:lnTo>
                <a:lnTo>
                  <a:pt x="582441" y="351482"/>
                </a:lnTo>
                <a:lnTo>
                  <a:pt x="580399" y="348081"/>
                </a:lnTo>
                <a:lnTo>
                  <a:pt x="575407" y="340824"/>
                </a:lnTo>
                <a:lnTo>
                  <a:pt x="569962" y="333568"/>
                </a:lnTo>
                <a:lnTo>
                  <a:pt x="564516" y="326085"/>
                </a:lnTo>
                <a:lnTo>
                  <a:pt x="559298" y="318375"/>
                </a:lnTo>
                <a:lnTo>
                  <a:pt x="556802" y="314520"/>
                </a:lnTo>
                <a:lnTo>
                  <a:pt x="554533" y="310892"/>
                </a:lnTo>
                <a:lnTo>
                  <a:pt x="552718" y="307037"/>
                </a:lnTo>
                <a:lnTo>
                  <a:pt x="550903" y="303182"/>
                </a:lnTo>
                <a:lnTo>
                  <a:pt x="549541" y="299554"/>
                </a:lnTo>
                <a:lnTo>
                  <a:pt x="548407" y="295925"/>
                </a:lnTo>
                <a:lnTo>
                  <a:pt x="547953" y="292297"/>
                </a:lnTo>
                <a:lnTo>
                  <a:pt x="547726" y="288896"/>
                </a:lnTo>
                <a:close/>
                <a:moveTo>
                  <a:pt x="680233" y="0"/>
                </a:moveTo>
                <a:lnTo>
                  <a:pt x="686132" y="0"/>
                </a:lnTo>
                <a:lnTo>
                  <a:pt x="692032" y="453"/>
                </a:lnTo>
                <a:lnTo>
                  <a:pt x="697931" y="1134"/>
                </a:lnTo>
                <a:lnTo>
                  <a:pt x="703830" y="2494"/>
                </a:lnTo>
                <a:lnTo>
                  <a:pt x="709957" y="3855"/>
                </a:lnTo>
                <a:lnTo>
                  <a:pt x="715856" y="5669"/>
                </a:lnTo>
                <a:lnTo>
                  <a:pt x="721528" y="7937"/>
                </a:lnTo>
                <a:lnTo>
                  <a:pt x="727201" y="10431"/>
                </a:lnTo>
                <a:lnTo>
                  <a:pt x="732873" y="12926"/>
                </a:lnTo>
                <a:lnTo>
                  <a:pt x="738318" y="15874"/>
                </a:lnTo>
                <a:lnTo>
                  <a:pt x="743537" y="19048"/>
                </a:lnTo>
                <a:lnTo>
                  <a:pt x="748529" y="22223"/>
                </a:lnTo>
                <a:lnTo>
                  <a:pt x="753294" y="25624"/>
                </a:lnTo>
                <a:lnTo>
                  <a:pt x="757832" y="29479"/>
                </a:lnTo>
                <a:lnTo>
                  <a:pt x="762596" y="33107"/>
                </a:lnTo>
                <a:lnTo>
                  <a:pt x="767361" y="37189"/>
                </a:lnTo>
                <a:lnTo>
                  <a:pt x="778025" y="45126"/>
                </a:lnTo>
                <a:lnTo>
                  <a:pt x="789824" y="53063"/>
                </a:lnTo>
                <a:lnTo>
                  <a:pt x="801396" y="60772"/>
                </a:lnTo>
                <a:lnTo>
                  <a:pt x="812513" y="67575"/>
                </a:lnTo>
                <a:lnTo>
                  <a:pt x="822951" y="73925"/>
                </a:lnTo>
                <a:lnTo>
                  <a:pt x="831346" y="78687"/>
                </a:lnTo>
                <a:lnTo>
                  <a:pt x="837699" y="82315"/>
                </a:lnTo>
                <a:lnTo>
                  <a:pt x="840195" y="83675"/>
                </a:lnTo>
                <a:lnTo>
                  <a:pt x="842464" y="85490"/>
                </a:lnTo>
                <a:lnTo>
                  <a:pt x="844279" y="87304"/>
                </a:lnTo>
                <a:lnTo>
                  <a:pt x="846094" y="88891"/>
                </a:lnTo>
                <a:lnTo>
                  <a:pt x="847682" y="90932"/>
                </a:lnTo>
                <a:lnTo>
                  <a:pt x="848817" y="92973"/>
                </a:lnTo>
                <a:lnTo>
                  <a:pt x="849951" y="95014"/>
                </a:lnTo>
                <a:lnTo>
                  <a:pt x="850859" y="97054"/>
                </a:lnTo>
                <a:lnTo>
                  <a:pt x="851313" y="99095"/>
                </a:lnTo>
                <a:lnTo>
                  <a:pt x="851539" y="101136"/>
                </a:lnTo>
                <a:lnTo>
                  <a:pt x="851539" y="103177"/>
                </a:lnTo>
                <a:lnTo>
                  <a:pt x="851313" y="104764"/>
                </a:lnTo>
                <a:lnTo>
                  <a:pt x="850859" y="106579"/>
                </a:lnTo>
                <a:lnTo>
                  <a:pt x="849951" y="108393"/>
                </a:lnTo>
                <a:lnTo>
                  <a:pt x="848817" y="109753"/>
                </a:lnTo>
                <a:lnTo>
                  <a:pt x="847228" y="110887"/>
                </a:lnTo>
                <a:lnTo>
                  <a:pt x="844506" y="112928"/>
                </a:lnTo>
                <a:lnTo>
                  <a:pt x="841783" y="115195"/>
                </a:lnTo>
                <a:lnTo>
                  <a:pt x="839968" y="117463"/>
                </a:lnTo>
                <a:lnTo>
                  <a:pt x="838380" y="119957"/>
                </a:lnTo>
                <a:lnTo>
                  <a:pt x="837926" y="121091"/>
                </a:lnTo>
                <a:lnTo>
                  <a:pt x="837472" y="122452"/>
                </a:lnTo>
                <a:lnTo>
                  <a:pt x="837245" y="123812"/>
                </a:lnTo>
                <a:lnTo>
                  <a:pt x="837018" y="125400"/>
                </a:lnTo>
                <a:lnTo>
                  <a:pt x="837245" y="128574"/>
                </a:lnTo>
                <a:lnTo>
                  <a:pt x="837699" y="132656"/>
                </a:lnTo>
                <a:lnTo>
                  <a:pt x="840195" y="141500"/>
                </a:lnTo>
                <a:lnTo>
                  <a:pt x="841329" y="146942"/>
                </a:lnTo>
                <a:lnTo>
                  <a:pt x="842464" y="152611"/>
                </a:lnTo>
                <a:lnTo>
                  <a:pt x="843144" y="159187"/>
                </a:lnTo>
                <a:lnTo>
                  <a:pt x="843371" y="162589"/>
                </a:lnTo>
                <a:lnTo>
                  <a:pt x="843371" y="165990"/>
                </a:lnTo>
                <a:lnTo>
                  <a:pt x="843144" y="169618"/>
                </a:lnTo>
                <a:lnTo>
                  <a:pt x="842917" y="173247"/>
                </a:lnTo>
                <a:lnTo>
                  <a:pt x="842464" y="177328"/>
                </a:lnTo>
                <a:lnTo>
                  <a:pt x="841556" y="181183"/>
                </a:lnTo>
                <a:lnTo>
                  <a:pt x="839968" y="189120"/>
                </a:lnTo>
                <a:lnTo>
                  <a:pt x="838606" y="196830"/>
                </a:lnTo>
                <a:lnTo>
                  <a:pt x="838153" y="200231"/>
                </a:lnTo>
                <a:lnTo>
                  <a:pt x="837926" y="203860"/>
                </a:lnTo>
                <a:lnTo>
                  <a:pt x="837926" y="207261"/>
                </a:lnTo>
                <a:lnTo>
                  <a:pt x="838153" y="210663"/>
                </a:lnTo>
                <a:lnTo>
                  <a:pt x="838380" y="213837"/>
                </a:lnTo>
                <a:lnTo>
                  <a:pt x="838833" y="217239"/>
                </a:lnTo>
                <a:lnTo>
                  <a:pt x="839741" y="220187"/>
                </a:lnTo>
                <a:lnTo>
                  <a:pt x="840648" y="223134"/>
                </a:lnTo>
                <a:lnTo>
                  <a:pt x="841783" y="225856"/>
                </a:lnTo>
                <a:lnTo>
                  <a:pt x="843598" y="228577"/>
                </a:lnTo>
                <a:lnTo>
                  <a:pt x="845413" y="231298"/>
                </a:lnTo>
                <a:lnTo>
                  <a:pt x="847228" y="233792"/>
                </a:lnTo>
                <a:lnTo>
                  <a:pt x="850632" y="237420"/>
                </a:lnTo>
                <a:lnTo>
                  <a:pt x="854035" y="241956"/>
                </a:lnTo>
                <a:lnTo>
                  <a:pt x="861296" y="251933"/>
                </a:lnTo>
                <a:lnTo>
                  <a:pt x="868103" y="261004"/>
                </a:lnTo>
                <a:lnTo>
                  <a:pt x="871052" y="264632"/>
                </a:lnTo>
                <a:lnTo>
                  <a:pt x="873548" y="266900"/>
                </a:lnTo>
                <a:lnTo>
                  <a:pt x="874683" y="268034"/>
                </a:lnTo>
                <a:lnTo>
                  <a:pt x="875590" y="269167"/>
                </a:lnTo>
                <a:lnTo>
                  <a:pt x="876271" y="270528"/>
                </a:lnTo>
                <a:lnTo>
                  <a:pt x="877179" y="271888"/>
                </a:lnTo>
                <a:lnTo>
                  <a:pt x="877632" y="273476"/>
                </a:lnTo>
                <a:lnTo>
                  <a:pt x="877859" y="274836"/>
                </a:lnTo>
                <a:lnTo>
                  <a:pt x="878086" y="276424"/>
                </a:lnTo>
                <a:lnTo>
                  <a:pt x="877859" y="278011"/>
                </a:lnTo>
                <a:lnTo>
                  <a:pt x="877632" y="279372"/>
                </a:lnTo>
                <a:lnTo>
                  <a:pt x="877179" y="280959"/>
                </a:lnTo>
                <a:lnTo>
                  <a:pt x="876271" y="282093"/>
                </a:lnTo>
                <a:lnTo>
                  <a:pt x="875364" y="283453"/>
                </a:lnTo>
                <a:lnTo>
                  <a:pt x="874229" y="284360"/>
                </a:lnTo>
                <a:lnTo>
                  <a:pt x="872641" y="285267"/>
                </a:lnTo>
                <a:lnTo>
                  <a:pt x="870826" y="285948"/>
                </a:lnTo>
                <a:lnTo>
                  <a:pt x="869010" y="286401"/>
                </a:lnTo>
                <a:lnTo>
                  <a:pt x="864472" y="286855"/>
                </a:lnTo>
                <a:lnTo>
                  <a:pt x="860162" y="287535"/>
                </a:lnTo>
                <a:lnTo>
                  <a:pt x="856077" y="288896"/>
                </a:lnTo>
                <a:lnTo>
                  <a:pt x="852447" y="290029"/>
                </a:lnTo>
                <a:lnTo>
                  <a:pt x="850859" y="290710"/>
                </a:lnTo>
                <a:lnTo>
                  <a:pt x="849497" y="291844"/>
                </a:lnTo>
                <a:lnTo>
                  <a:pt x="848363" y="292751"/>
                </a:lnTo>
                <a:lnTo>
                  <a:pt x="847002" y="294111"/>
                </a:lnTo>
                <a:lnTo>
                  <a:pt x="846321" y="295018"/>
                </a:lnTo>
                <a:lnTo>
                  <a:pt x="845640" y="296606"/>
                </a:lnTo>
                <a:lnTo>
                  <a:pt x="845186" y="297739"/>
                </a:lnTo>
                <a:lnTo>
                  <a:pt x="845186" y="299327"/>
                </a:lnTo>
                <a:lnTo>
                  <a:pt x="845413" y="302501"/>
                </a:lnTo>
                <a:lnTo>
                  <a:pt x="845867" y="305676"/>
                </a:lnTo>
                <a:lnTo>
                  <a:pt x="846321" y="308624"/>
                </a:lnTo>
                <a:lnTo>
                  <a:pt x="846548" y="311572"/>
                </a:lnTo>
                <a:lnTo>
                  <a:pt x="846548" y="314293"/>
                </a:lnTo>
                <a:lnTo>
                  <a:pt x="846548" y="315427"/>
                </a:lnTo>
                <a:lnTo>
                  <a:pt x="846094" y="316561"/>
                </a:lnTo>
                <a:lnTo>
                  <a:pt x="845640" y="317695"/>
                </a:lnTo>
                <a:lnTo>
                  <a:pt x="844960" y="318375"/>
                </a:lnTo>
                <a:lnTo>
                  <a:pt x="843825" y="319055"/>
                </a:lnTo>
                <a:lnTo>
                  <a:pt x="842690" y="319509"/>
                </a:lnTo>
                <a:lnTo>
                  <a:pt x="840195" y="320642"/>
                </a:lnTo>
                <a:lnTo>
                  <a:pt x="837699" y="322003"/>
                </a:lnTo>
                <a:lnTo>
                  <a:pt x="835884" y="323817"/>
                </a:lnTo>
                <a:lnTo>
                  <a:pt x="834522" y="325858"/>
                </a:lnTo>
                <a:lnTo>
                  <a:pt x="833842" y="326765"/>
                </a:lnTo>
                <a:lnTo>
                  <a:pt x="833615" y="327672"/>
                </a:lnTo>
                <a:lnTo>
                  <a:pt x="833388" y="328806"/>
                </a:lnTo>
                <a:lnTo>
                  <a:pt x="833388" y="329940"/>
                </a:lnTo>
                <a:lnTo>
                  <a:pt x="833615" y="331073"/>
                </a:lnTo>
                <a:lnTo>
                  <a:pt x="833842" y="331981"/>
                </a:lnTo>
                <a:lnTo>
                  <a:pt x="834522" y="332888"/>
                </a:lnTo>
                <a:lnTo>
                  <a:pt x="835430" y="333795"/>
                </a:lnTo>
                <a:lnTo>
                  <a:pt x="837472" y="335382"/>
                </a:lnTo>
                <a:lnTo>
                  <a:pt x="839741" y="336969"/>
                </a:lnTo>
                <a:lnTo>
                  <a:pt x="844279" y="339237"/>
                </a:lnTo>
                <a:lnTo>
                  <a:pt x="846548" y="340371"/>
                </a:lnTo>
                <a:lnTo>
                  <a:pt x="848363" y="341731"/>
                </a:lnTo>
                <a:lnTo>
                  <a:pt x="848817" y="342412"/>
                </a:lnTo>
                <a:lnTo>
                  <a:pt x="849270" y="343092"/>
                </a:lnTo>
                <a:lnTo>
                  <a:pt x="849724" y="343772"/>
                </a:lnTo>
                <a:lnTo>
                  <a:pt x="849724" y="344679"/>
                </a:lnTo>
                <a:lnTo>
                  <a:pt x="849497" y="346267"/>
                </a:lnTo>
                <a:lnTo>
                  <a:pt x="848817" y="347854"/>
                </a:lnTo>
                <a:lnTo>
                  <a:pt x="847682" y="349441"/>
                </a:lnTo>
                <a:lnTo>
                  <a:pt x="846094" y="350575"/>
                </a:lnTo>
                <a:lnTo>
                  <a:pt x="842010" y="353296"/>
                </a:lnTo>
                <a:lnTo>
                  <a:pt x="837699" y="356471"/>
                </a:lnTo>
                <a:lnTo>
                  <a:pt x="833615" y="359646"/>
                </a:lnTo>
                <a:lnTo>
                  <a:pt x="832253" y="361233"/>
                </a:lnTo>
                <a:lnTo>
                  <a:pt x="830892" y="363047"/>
                </a:lnTo>
                <a:lnTo>
                  <a:pt x="830211" y="364634"/>
                </a:lnTo>
                <a:lnTo>
                  <a:pt x="829984" y="366675"/>
                </a:lnTo>
                <a:lnTo>
                  <a:pt x="829984" y="369170"/>
                </a:lnTo>
                <a:lnTo>
                  <a:pt x="830665" y="371891"/>
                </a:lnTo>
                <a:lnTo>
                  <a:pt x="831346" y="375065"/>
                </a:lnTo>
                <a:lnTo>
                  <a:pt x="832026" y="378013"/>
                </a:lnTo>
                <a:lnTo>
                  <a:pt x="832026" y="380961"/>
                </a:lnTo>
                <a:lnTo>
                  <a:pt x="832026" y="383909"/>
                </a:lnTo>
                <a:lnTo>
                  <a:pt x="831119" y="386857"/>
                </a:lnTo>
                <a:lnTo>
                  <a:pt x="829758" y="389805"/>
                </a:lnTo>
                <a:lnTo>
                  <a:pt x="827942" y="392753"/>
                </a:lnTo>
                <a:lnTo>
                  <a:pt x="825446" y="395701"/>
                </a:lnTo>
                <a:lnTo>
                  <a:pt x="823858" y="397288"/>
                </a:lnTo>
                <a:lnTo>
                  <a:pt x="821816" y="398422"/>
                </a:lnTo>
                <a:lnTo>
                  <a:pt x="819774" y="399329"/>
                </a:lnTo>
                <a:lnTo>
                  <a:pt x="817278" y="400236"/>
                </a:lnTo>
                <a:lnTo>
                  <a:pt x="814782" y="400690"/>
                </a:lnTo>
                <a:lnTo>
                  <a:pt x="811833" y="401143"/>
                </a:lnTo>
                <a:lnTo>
                  <a:pt x="805933" y="401597"/>
                </a:lnTo>
                <a:lnTo>
                  <a:pt x="799127" y="401823"/>
                </a:lnTo>
                <a:lnTo>
                  <a:pt x="792093" y="401823"/>
                </a:lnTo>
                <a:lnTo>
                  <a:pt x="784605" y="401823"/>
                </a:lnTo>
                <a:lnTo>
                  <a:pt x="777118" y="402504"/>
                </a:lnTo>
                <a:lnTo>
                  <a:pt x="773487" y="402957"/>
                </a:lnTo>
                <a:lnTo>
                  <a:pt x="770084" y="403864"/>
                </a:lnTo>
                <a:lnTo>
                  <a:pt x="766907" y="405452"/>
                </a:lnTo>
                <a:lnTo>
                  <a:pt x="763958" y="407266"/>
                </a:lnTo>
                <a:lnTo>
                  <a:pt x="761235" y="409533"/>
                </a:lnTo>
                <a:lnTo>
                  <a:pt x="758512" y="412028"/>
                </a:lnTo>
                <a:lnTo>
                  <a:pt x="756016" y="414976"/>
                </a:lnTo>
                <a:lnTo>
                  <a:pt x="753520" y="418377"/>
                </a:lnTo>
                <a:lnTo>
                  <a:pt x="751252" y="422005"/>
                </a:lnTo>
                <a:lnTo>
                  <a:pt x="748983" y="425633"/>
                </a:lnTo>
                <a:lnTo>
                  <a:pt x="744898" y="434250"/>
                </a:lnTo>
                <a:lnTo>
                  <a:pt x="740588" y="443321"/>
                </a:lnTo>
                <a:lnTo>
                  <a:pt x="736503" y="453072"/>
                </a:lnTo>
                <a:lnTo>
                  <a:pt x="734461" y="457834"/>
                </a:lnTo>
                <a:lnTo>
                  <a:pt x="732873" y="462142"/>
                </a:lnTo>
                <a:lnTo>
                  <a:pt x="731512" y="466451"/>
                </a:lnTo>
                <a:lnTo>
                  <a:pt x="730831" y="470079"/>
                </a:lnTo>
                <a:lnTo>
                  <a:pt x="729923" y="473480"/>
                </a:lnTo>
                <a:lnTo>
                  <a:pt x="729696" y="476655"/>
                </a:lnTo>
                <a:lnTo>
                  <a:pt x="729696" y="479376"/>
                </a:lnTo>
                <a:lnTo>
                  <a:pt x="729696" y="481644"/>
                </a:lnTo>
                <a:lnTo>
                  <a:pt x="730150" y="483685"/>
                </a:lnTo>
                <a:lnTo>
                  <a:pt x="731058" y="485499"/>
                </a:lnTo>
                <a:lnTo>
                  <a:pt x="731739" y="486859"/>
                </a:lnTo>
                <a:lnTo>
                  <a:pt x="732646" y="488220"/>
                </a:lnTo>
                <a:lnTo>
                  <a:pt x="734008" y="489127"/>
                </a:lnTo>
                <a:lnTo>
                  <a:pt x="735142" y="490034"/>
                </a:lnTo>
                <a:lnTo>
                  <a:pt x="736730" y="490261"/>
                </a:lnTo>
                <a:lnTo>
                  <a:pt x="738092" y="490488"/>
                </a:lnTo>
                <a:lnTo>
                  <a:pt x="741495" y="490714"/>
                </a:lnTo>
                <a:lnTo>
                  <a:pt x="745125" y="491395"/>
                </a:lnTo>
                <a:lnTo>
                  <a:pt x="748983" y="492982"/>
                </a:lnTo>
                <a:lnTo>
                  <a:pt x="753294" y="494796"/>
                </a:lnTo>
                <a:lnTo>
                  <a:pt x="758285" y="497290"/>
                </a:lnTo>
                <a:lnTo>
                  <a:pt x="763504" y="500012"/>
                </a:lnTo>
                <a:lnTo>
                  <a:pt x="775302" y="507041"/>
                </a:lnTo>
                <a:lnTo>
                  <a:pt x="778933" y="509309"/>
                </a:lnTo>
                <a:lnTo>
                  <a:pt x="782336" y="512257"/>
                </a:lnTo>
                <a:lnTo>
                  <a:pt x="785967" y="515885"/>
                </a:lnTo>
                <a:lnTo>
                  <a:pt x="790051" y="520193"/>
                </a:lnTo>
                <a:lnTo>
                  <a:pt x="793908" y="525182"/>
                </a:lnTo>
                <a:lnTo>
                  <a:pt x="798219" y="530398"/>
                </a:lnTo>
                <a:lnTo>
                  <a:pt x="802530" y="536067"/>
                </a:lnTo>
                <a:lnTo>
                  <a:pt x="806614" y="542189"/>
                </a:lnTo>
                <a:lnTo>
                  <a:pt x="815009" y="554888"/>
                </a:lnTo>
                <a:lnTo>
                  <a:pt x="823404" y="568267"/>
                </a:lnTo>
                <a:lnTo>
                  <a:pt x="831346" y="581646"/>
                </a:lnTo>
                <a:lnTo>
                  <a:pt x="838606" y="594118"/>
                </a:lnTo>
                <a:lnTo>
                  <a:pt x="840648" y="597519"/>
                </a:lnTo>
                <a:lnTo>
                  <a:pt x="843144" y="601374"/>
                </a:lnTo>
                <a:lnTo>
                  <a:pt x="849497" y="610218"/>
                </a:lnTo>
                <a:lnTo>
                  <a:pt x="857666" y="620876"/>
                </a:lnTo>
                <a:lnTo>
                  <a:pt x="866968" y="632668"/>
                </a:lnTo>
                <a:lnTo>
                  <a:pt x="877406" y="645593"/>
                </a:lnTo>
                <a:lnTo>
                  <a:pt x="888523" y="659199"/>
                </a:lnTo>
                <a:lnTo>
                  <a:pt x="912121" y="687091"/>
                </a:lnTo>
                <a:lnTo>
                  <a:pt x="934810" y="713622"/>
                </a:lnTo>
                <a:lnTo>
                  <a:pt x="954777" y="736752"/>
                </a:lnTo>
                <a:lnTo>
                  <a:pt x="969298" y="753759"/>
                </a:lnTo>
                <a:lnTo>
                  <a:pt x="976559" y="761922"/>
                </a:lnTo>
                <a:lnTo>
                  <a:pt x="979282" y="764870"/>
                </a:lnTo>
                <a:lnTo>
                  <a:pt x="982004" y="767365"/>
                </a:lnTo>
                <a:lnTo>
                  <a:pt x="984954" y="769405"/>
                </a:lnTo>
                <a:lnTo>
                  <a:pt x="987904" y="770993"/>
                </a:lnTo>
                <a:lnTo>
                  <a:pt x="989265" y="771446"/>
                </a:lnTo>
                <a:lnTo>
                  <a:pt x="990400" y="771673"/>
                </a:lnTo>
                <a:lnTo>
                  <a:pt x="991761" y="771673"/>
                </a:lnTo>
                <a:lnTo>
                  <a:pt x="992669" y="771673"/>
                </a:lnTo>
                <a:lnTo>
                  <a:pt x="993803" y="771220"/>
                </a:lnTo>
                <a:lnTo>
                  <a:pt x="994484" y="770539"/>
                </a:lnTo>
                <a:lnTo>
                  <a:pt x="995164" y="769632"/>
                </a:lnTo>
                <a:lnTo>
                  <a:pt x="995618" y="768725"/>
                </a:lnTo>
                <a:lnTo>
                  <a:pt x="1003106" y="731536"/>
                </a:lnTo>
                <a:lnTo>
                  <a:pt x="1018308" y="654664"/>
                </a:lnTo>
                <a:lnTo>
                  <a:pt x="1033737" y="575750"/>
                </a:lnTo>
                <a:lnTo>
                  <a:pt x="1042132" y="531758"/>
                </a:lnTo>
                <a:lnTo>
                  <a:pt x="1042812" y="528584"/>
                </a:lnTo>
                <a:lnTo>
                  <a:pt x="1043720" y="525862"/>
                </a:lnTo>
                <a:lnTo>
                  <a:pt x="1045081" y="523141"/>
                </a:lnTo>
                <a:lnTo>
                  <a:pt x="1046443" y="521100"/>
                </a:lnTo>
                <a:lnTo>
                  <a:pt x="1048031" y="519286"/>
                </a:lnTo>
                <a:lnTo>
                  <a:pt x="1049846" y="517472"/>
                </a:lnTo>
                <a:lnTo>
                  <a:pt x="1051662" y="516112"/>
                </a:lnTo>
                <a:lnTo>
                  <a:pt x="1053930" y="514978"/>
                </a:lnTo>
                <a:lnTo>
                  <a:pt x="1056199" y="514298"/>
                </a:lnTo>
                <a:lnTo>
                  <a:pt x="1058695" y="513391"/>
                </a:lnTo>
                <a:lnTo>
                  <a:pt x="1061191" y="512937"/>
                </a:lnTo>
                <a:lnTo>
                  <a:pt x="1063914" y="512484"/>
                </a:lnTo>
                <a:lnTo>
                  <a:pt x="1069813" y="512030"/>
                </a:lnTo>
                <a:lnTo>
                  <a:pt x="1075939" y="512030"/>
                </a:lnTo>
                <a:lnTo>
                  <a:pt x="1093183" y="511350"/>
                </a:lnTo>
                <a:lnTo>
                  <a:pt x="1127672" y="509536"/>
                </a:lnTo>
                <a:lnTo>
                  <a:pt x="1225464" y="504547"/>
                </a:lnTo>
                <a:lnTo>
                  <a:pt x="1324390" y="499331"/>
                </a:lnTo>
                <a:lnTo>
                  <a:pt x="1359786" y="497517"/>
                </a:lnTo>
                <a:lnTo>
                  <a:pt x="1378391" y="496837"/>
                </a:lnTo>
                <a:lnTo>
                  <a:pt x="1382475" y="497064"/>
                </a:lnTo>
                <a:lnTo>
                  <a:pt x="1386106" y="497290"/>
                </a:lnTo>
                <a:lnTo>
                  <a:pt x="1389509" y="498197"/>
                </a:lnTo>
                <a:lnTo>
                  <a:pt x="1392686" y="498878"/>
                </a:lnTo>
                <a:lnTo>
                  <a:pt x="1395182" y="499785"/>
                </a:lnTo>
                <a:lnTo>
                  <a:pt x="1397450" y="501372"/>
                </a:lnTo>
                <a:lnTo>
                  <a:pt x="1399492" y="502733"/>
                </a:lnTo>
                <a:lnTo>
                  <a:pt x="1401308" y="504547"/>
                </a:lnTo>
                <a:lnTo>
                  <a:pt x="1402442" y="506814"/>
                </a:lnTo>
                <a:lnTo>
                  <a:pt x="1403804" y="509082"/>
                </a:lnTo>
                <a:lnTo>
                  <a:pt x="1404257" y="511803"/>
                </a:lnTo>
                <a:lnTo>
                  <a:pt x="1404711" y="514524"/>
                </a:lnTo>
                <a:lnTo>
                  <a:pt x="1404938" y="517699"/>
                </a:lnTo>
                <a:lnTo>
                  <a:pt x="1404711" y="520874"/>
                </a:lnTo>
                <a:lnTo>
                  <a:pt x="1404257" y="524729"/>
                </a:lnTo>
                <a:lnTo>
                  <a:pt x="1403577" y="528584"/>
                </a:lnTo>
                <a:lnTo>
                  <a:pt x="1397904" y="555568"/>
                </a:lnTo>
                <a:lnTo>
                  <a:pt x="1386332" y="613393"/>
                </a:lnTo>
                <a:lnTo>
                  <a:pt x="1353886" y="778929"/>
                </a:lnTo>
                <a:lnTo>
                  <a:pt x="1351865" y="789240"/>
                </a:lnTo>
                <a:lnTo>
                  <a:pt x="1356912" y="789590"/>
                </a:lnTo>
                <a:lnTo>
                  <a:pt x="1382549" y="790497"/>
                </a:lnTo>
                <a:lnTo>
                  <a:pt x="1409547" y="791631"/>
                </a:lnTo>
                <a:lnTo>
                  <a:pt x="1437226" y="792084"/>
                </a:lnTo>
                <a:lnTo>
                  <a:pt x="1463770" y="792311"/>
                </a:lnTo>
                <a:lnTo>
                  <a:pt x="1487819" y="792084"/>
                </a:lnTo>
                <a:lnTo>
                  <a:pt x="1488008" y="791357"/>
                </a:lnTo>
                <a:lnTo>
                  <a:pt x="1487487" y="791299"/>
                </a:lnTo>
                <a:lnTo>
                  <a:pt x="1488025" y="791291"/>
                </a:lnTo>
                <a:lnTo>
                  <a:pt x="1490995" y="779839"/>
                </a:lnTo>
                <a:lnTo>
                  <a:pt x="1493945" y="766914"/>
                </a:lnTo>
                <a:lnTo>
                  <a:pt x="1500524" y="740609"/>
                </a:lnTo>
                <a:lnTo>
                  <a:pt x="1503700" y="727457"/>
                </a:lnTo>
                <a:lnTo>
                  <a:pt x="1507103" y="714985"/>
                </a:lnTo>
                <a:lnTo>
                  <a:pt x="1510960" y="703194"/>
                </a:lnTo>
                <a:lnTo>
                  <a:pt x="1514590" y="692083"/>
                </a:lnTo>
                <a:lnTo>
                  <a:pt x="1517993" y="683466"/>
                </a:lnTo>
                <a:lnTo>
                  <a:pt x="1522758" y="672808"/>
                </a:lnTo>
                <a:lnTo>
                  <a:pt x="1528883" y="660109"/>
                </a:lnTo>
                <a:lnTo>
                  <a:pt x="1535917" y="646277"/>
                </a:lnTo>
                <a:lnTo>
                  <a:pt x="1543857" y="631084"/>
                </a:lnTo>
                <a:lnTo>
                  <a:pt x="1552478" y="615211"/>
                </a:lnTo>
                <a:lnTo>
                  <a:pt x="1561553" y="598884"/>
                </a:lnTo>
                <a:lnTo>
                  <a:pt x="1570628" y="582784"/>
                </a:lnTo>
                <a:lnTo>
                  <a:pt x="1580157" y="566684"/>
                </a:lnTo>
                <a:lnTo>
                  <a:pt x="1589459" y="551264"/>
                </a:lnTo>
                <a:lnTo>
                  <a:pt x="1598307" y="536751"/>
                </a:lnTo>
                <a:lnTo>
                  <a:pt x="1607155" y="523599"/>
                </a:lnTo>
                <a:lnTo>
                  <a:pt x="1615096" y="512034"/>
                </a:lnTo>
                <a:lnTo>
                  <a:pt x="1622129" y="502737"/>
                </a:lnTo>
                <a:lnTo>
                  <a:pt x="1625532" y="498656"/>
                </a:lnTo>
                <a:lnTo>
                  <a:pt x="1628482" y="495254"/>
                </a:lnTo>
                <a:lnTo>
                  <a:pt x="1630977" y="492760"/>
                </a:lnTo>
                <a:lnTo>
                  <a:pt x="1633473" y="490719"/>
                </a:lnTo>
                <a:lnTo>
                  <a:pt x="1692234" y="447634"/>
                </a:lnTo>
                <a:lnTo>
                  <a:pt x="1723316" y="424731"/>
                </a:lnTo>
                <a:lnTo>
                  <a:pt x="1734886" y="416568"/>
                </a:lnTo>
                <a:lnTo>
                  <a:pt x="1741466" y="412033"/>
                </a:lnTo>
                <a:lnTo>
                  <a:pt x="1745322" y="409539"/>
                </a:lnTo>
                <a:lnTo>
                  <a:pt x="1748952" y="407271"/>
                </a:lnTo>
                <a:lnTo>
                  <a:pt x="1754851" y="402509"/>
                </a:lnTo>
                <a:lnTo>
                  <a:pt x="1759162" y="398654"/>
                </a:lnTo>
                <a:lnTo>
                  <a:pt x="1760750" y="397293"/>
                </a:lnTo>
                <a:lnTo>
                  <a:pt x="1777539" y="388903"/>
                </a:lnTo>
                <a:lnTo>
                  <a:pt x="1780488" y="386636"/>
                </a:lnTo>
                <a:lnTo>
                  <a:pt x="1783664" y="384368"/>
                </a:lnTo>
                <a:lnTo>
                  <a:pt x="1787067" y="381193"/>
                </a:lnTo>
                <a:lnTo>
                  <a:pt x="1790697" y="377565"/>
                </a:lnTo>
                <a:lnTo>
                  <a:pt x="1792286" y="375751"/>
                </a:lnTo>
                <a:lnTo>
                  <a:pt x="1793647" y="373710"/>
                </a:lnTo>
                <a:lnTo>
                  <a:pt x="1794781" y="371669"/>
                </a:lnTo>
                <a:lnTo>
                  <a:pt x="1795916" y="369402"/>
                </a:lnTo>
                <a:lnTo>
                  <a:pt x="1796369" y="367588"/>
                </a:lnTo>
                <a:lnTo>
                  <a:pt x="1796596" y="365547"/>
                </a:lnTo>
                <a:lnTo>
                  <a:pt x="1796596" y="363733"/>
                </a:lnTo>
                <a:lnTo>
                  <a:pt x="1796369" y="362372"/>
                </a:lnTo>
                <a:lnTo>
                  <a:pt x="1795916" y="361012"/>
                </a:lnTo>
                <a:lnTo>
                  <a:pt x="1795462" y="360331"/>
                </a:lnTo>
                <a:lnTo>
                  <a:pt x="1794554" y="359651"/>
                </a:lnTo>
                <a:lnTo>
                  <a:pt x="1793647" y="358971"/>
                </a:lnTo>
                <a:lnTo>
                  <a:pt x="1791832" y="358517"/>
                </a:lnTo>
                <a:lnTo>
                  <a:pt x="1789563" y="358064"/>
                </a:lnTo>
                <a:lnTo>
                  <a:pt x="1787521" y="357610"/>
                </a:lnTo>
                <a:lnTo>
                  <a:pt x="1786387" y="357157"/>
                </a:lnTo>
                <a:lnTo>
                  <a:pt x="1785252" y="356250"/>
                </a:lnTo>
                <a:lnTo>
                  <a:pt x="1784118" y="355569"/>
                </a:lnTo>
                <a:lnTo>
                  <a:pt x="1783211" y="354662"/>
                </a:lnTo>
                <a:lnTo>
                  <a:pt x="1782530" y="353075"/>
                </a:lnTo>
                <a:lnTo>
                  <a:pt x="1782076" y="351034"/>
                </a:lnTo>
                <a:lnTo>
                  <a:pt x="1781622" y="348540"/>
                </a:lnTo>
                <a:lnTo>
                  <a:pt x="1781396" y="345592"/>
                </a:lnTo>
                <a:lnTo>
                  <a:pt x="1781396" y="339016"/>
                </a:lnTo>
                <a:lnTo>
                  <a:pt x="1781622" y="331533"/>
                </a:lnTo>
                <a:lnTo>
                  <a:pt x="1782757" y="316793"/>
                </a:lnTo>
                <a:lnTo>
                  <a:pt x="1782984" y="311124"/>
                </a:lnTo>
                <a:lnTo>
                  <a:pt x="1782757" y="308630"/>
                </a:lnTo>
                <a:lnTo>
                  <a:pt x="1782530" y="307043"/>
                </a:lnTo>
                <a:lnTo>
                  <a:pt x="1781622" y="304321"/>
                </a:lnTo>
                <a:lnTo>
                  <a:pt x="1780715" y="302054"/>
                </a:lnTo>
                <a:lnTo>
                  <a:pt x="1778900" y="297519"/>
                </a:lnTo>
                <a:lnTo>
                  <a:pt x="1776177" y="291396"/>
                </a:lnTo>
                <a:lnTo>
                  <a:pt x="1774362" y="287088"/>
                </a:lnTo>
                <a:lnTo>
                  <a:pt x="1772094" y="281192"/>
                </a:lnTo>
                <a:lnTo>
                  <a:pt x="1770959" y="278017"/>
                </a:lnTo>
                <a:lnTo>
                  <a:pt x="1770506" y="274162"/>
                </a:lnTo>
                <a:lnTo>
                  <a:pt x="1770052" y="270534"/>
                </a:lnTo>
                <a:lnTo>
                  <a:pt x="1770052" y="266452"/>
                </a:lnTo>
                <a:lnTo>
                  <a:pt x="1770279" y="262597"/>
                </a:lnTo>
                <a:lnTo>
                  <a:pt x="1770732" y="258289"/>
                </a:lnTo>
                <a:lnTo>
                  <a:pt x="1771413" y="254434"/>
                </a:lnTo>
                <a:lnTo>
                  <a:pt x="1772321" y="250126"/>
                </a:lnTo>
                <a:lnTo>
                  <a:pt x="1774362" y="241962"/>
                </a:lnTo>
                <a:lnTo>
                  <a:pt x="1776404" y="234479"/>
                </a:lnTo>
                <a:lnTo>
                  <a:pt x="1778900" y="227676"/>
                </a:lnTo>
                <a:lnTo>
                  <a:pt x="1781169" y="222007"/>
                </a:lnTo>
                <a:lnTo>
                  <a:pt x="1782303" y="219286"/>
                </a:lnTo>
                <a:lnTo>
                  <a:pt x="1783211" y="215885"/>
                </a:lnTo>
                <a:lnTo>
                  <a:pt x="1785026" y="208855"/>
                </a:lnTo>
                <a:lnTo>
                  <a:pt x="1786387" y="200692"/>
                </a:lnTo>
                <a:lnTo>
                  <a:pt x="1787521" y="192075"/>
                </a:lnTo>
                <a:lnTo>
                  <a:pt x="1788202" y="183458"/>
                </a:lnTo>
                <a:lnTo>
                  <a:pt x="1788429" y="175294"/>
                </a:lnTo>
                <a:lnTo>
                  <a:pt x="1788429" y="167811"/>
                </a:lnTo>
                <a:lnTo>
                  <a:pt x="1787975" y="161462"/>
                </a:lnTo>
                <a:lnTo>
                  <a:pt x="1787748" y="158741"/>
                </a:lnTo>
                <a:lnTo>
                  <a:pt x="1788202" y="155566"/>
                </a:lnTo>
                <a:lnTo>
                  <a:pt x="1788656" y="152165"/>
                </a:lnTo>
                <a:lnTo>
                  <a:pt x="1790017" y="148763"/>
                </a:lnTo>
                <a:lnTo>
                  <a:pt x="1791151" y="145362"/>
                </a:lnTo>
                <a:lnTo>
                  <a:pt x="1792966" y="141507"/>
                </a:lnTo>
                <a:lnTo>
                  <a:pt x="1794781" y="138106"/>
                </a:lnTo>
                <a:lnTo>
                  <a:pt x="1796823" y="134704"/>
                </a:lnTo>
                <a:lnTo>
                  <a:pt x="1799092" y="131076"/>
                </a:lnTo>
                <a:lnTo>
                  <a:pt x="1801587" y="127675"/>
                </a:lnTo>
                <a:lnTo>
                  <a:pt x="1804083" y="124727"/>
                </a:lnTo>
                <a:lnTo>
                  <a:pt x="1806806" y="121779"/>
                </a:lnTo>
                <a:lnTo>
                  <a:pt x="1809301" y="119058"/>
                </a:lnTo>
                <a:lnTo>
                  <a:pt x="1812024" y="116790"/>
                </a:lnTo>
                <a:lnTo>
                  <a:pt x="1814519" y="114522"/>
                </a:lnTo>
                <a:lnTo>
                  <a:pt x="1817015" y="113162"/>
                </a:lnTo>
                <a:lnTo>
                  <a:pt x="1822460" y="109987"/>
                </a:lnTo>
                <a:lnTo>
                  <a:pt x="1828586" y="106813"/>
                </a:lnTo>
                <a:lnTo>
                  <a:pt x="1842198" y="100690"/>
                </a:lnTo>
                <a:lnTo>
                  <a:pt x="1855130" y="95021"/>
                </a:lnTo>
                <a:lnTo>
                  <a:pt x="1864659" y="90939"/>
                </a:lnTo>
                <a:lnTo>
                  <a:pt x="1871692" y="88218"/>
                </a:lnTo>
                <a:lnTo>
                  <a:pt x="1879406" y="85497"/>
                </a:lnTo>
                <a:lnTo>
                  <a:pt x="1883262" y="84590"/>
                </a:lnTo>
                <a:lnTo>
                  <a:pt x="1886439" y="83910"/>
                </a:lnTo>
                <a:lnTo>
                  <a:pt x="1889615" y="83456"/>
                </a:lnTo>
                <a:lnTo>
                  <a:pt x="1892111" y="83456"/>
                </a:lnTo>
                <a:lnTo>
                  <a:pt x="1898690" y="84590"/>
                </a:lnTo>
                <a:lnTo>
                  <a:pt x="1903228" y="85043"/>
                </a:lnTo>
                <a:lnTo>
                  <a:pt x="1907992" y="85270"/>
                </a:lnTo>
                <a:lnTo>
                  <a:pt x="1912983" y="85270"/>
                </a:lnTo>
                <a:lnTo>
                  <a:pt x="1917294" y="85043"/>
                </a:lnTo>
                <a:lnTo>
                  <a:pt x="1919563" y="84590"/>
                </a:lnTo>
                <a:lnTo>
                  <a:pt x="1921604" y="84136"/>
                </a:lnTo>
                <a:lnTo>
                  <a:pt x="1923646" y="83456"/>
                </a:lnTo>
                <a:lnTo>
                  <a:pt x="1925008" y="82776"/>
                </a:lnTo>
                <a:lnTo>
                  <a:pt x="1928638" y="80962"/>
                </a:lnTo>
                <a:lnTo>
                  <a:pt x="1932494" y="79828"/>
                </a:lnTo>
                <a:lnTo>
                  <a:pt x="1937032" y="78921"/>
                </a:lnTo>
                <a:lnTo>
                  <a:pt x="1941796" y="78014"/>
                </a:lnTo>
                <a:lnTo>
                  <a:pt x="1946334" y="77787"/>
                </a:lnTo>
                <a:lnTo>
                  <a:pt x="1951098" y="77787"/>
                </a:lnTo>
                <a:lnTo>
                  <a:pt x="1955636" y="78241"/>
                </a:lnTo>
                <a:lnTo>
                  <a:pt x="1959720" y="79148"/>
                </a:lnTo>
                <a:lnTo>
                  <a:pt x="1964030" y="80281"/>
                </a:lnTo>
                <a:lnTo>
                  <a:pt x="1968568" y="82096"/>
                </a:lnTo>
                <a:lnTo>
                  <a:pt x="1977643" y="85497"/>
                </a:lnTo>
                <a:lnTo>
                  <a:pt x="1982407" y="87311"/>
                </a:lnTo>
                <a:lnTo>
                  <a:pt x="1986264" y="88672"/>
                </a:lnTo>
                <a:lnTo>
                  <a:pt x="1990121" y="89805"/>
                </a:lnTo>
                <a:lnTo>
                  <a:pt x="1991482" y="90032"/>
                </a:lnTo>
                <a:lnTo>
                  <a:pt x="1992843" y="90032"/>
                </a:lnTo>
                <a:lnTo>
                  <a:pt x="1995112" y="90032"/>
                </a:lnTo>
                <a:lnTo>
                  <a:pt x="1997381" y="89805"/>
                </a:lnTo>
                <a:lnTo>
                  <a:pt x="2001464" y="89352"/>
                </a:lnTo>
                <a:lnTo>
                  <a:pt x="2006229" y="88445"/>
                </a:lnTo>
                <a:lnTo>
                  <a:pt x="2009405" y="88218"/>
                </a:lnTo>
                <a:lnTo>
                  <a:pt x="2012808" y="88218"/>
                </a:lnTo>
                <a:lnTo>
                  <a:pt x="2014623" y="88218"/>
                </a:lnTo>
                <a:lnTo>
                  <a:pt x="2015984" y="88672"/>
                </a:lnTo>
                <a:lnTo>
                  <a:pt x="2016892" y="89352"/>
                </a:lnTo>
                <a:lnTo>
                  <a:pt x="2017573" y="90032"/>
                </a:lnTo>
                <a:lnTo>
                  <a:pt x="2018026" y="90939"/>
                </a:lnTo>
                <a:lnTo>
                  <a:pt x="2018707" y="92300"/>
                </a:lnTo>
                <a:lnTo>
                  <a:pt x="2019161" y="94567"/>
                </a:lnTo>
                <a:lnTo>
                  <a:pt x="2019388" y="96835"/>
                </a:lnTo>
                <a:lnTo>
                  <a:pt x="2019841" y="98196"/>
                </a:lnTo>
                <a:lnTo>
                  <a:pt x="2020295" y="99329"/>
                </a:lnTo>
                <a:lnTo>
                  <a:pt x="2021203" y="100463"/>
                </a:lnTo>
                <a:lnTo>
                  <a:pt x="2022110" y="101370"/>
                </a:lnTo>
                <a:lnTo>
                  <a:pt x="2023245" y="102051"/>
                </a:lnTo>
                <a:lnTo>
                  <a:pt x="2025060" y="102958"/>
                </a:lnTo>
                <a:lnTo>
                  <a:pt x="2026875" y="103411"/>
                </a:lnTo>
                <a:lnTo>
                  <a:pt x="2028236" y="104091"/>
                </a:lnTo>
                <a:lnTo>
                  <a:pt x="2029597" y="104772"/>
                </a:lnTo>
                <a:lnTo>
                  <a:pt x="2030505" y="105905"/>
                </a:lnTo>
                <a:lnTo>
                  <a:pt x="2031185" y="106813"/>
                </a:lnTo>
                <a:lnTo>
                  <a:pt x="2032093" y="107946"/>
                </a:lnTo>
                <a:lnTo>
                  <a:pt x="2033000" y="109987"/>
                </a:lnTo>
                <a:lnTo>
                  <a:pt x="2033454" y="112708"/>
                </a:lnTo>
                <a:lnTo>
                  <a:pt x="2033681" y="115203"/>
                </a:lnTo>
                <a:lnTo>
                  <a:pt x="2033681" y="117697"/>
                </a:lnTo>
                <a:lnTo>
                  <a:pt x="2033908" y="120191"/>
                </a:lnTo>
                <a:lnTo>
                  <a:pt x="2034588" y="122686"/>
                </a:lnTo>
                <a:lnTo>
                  <a:pt x="2035042" y="124727"/>
                </a:lnTo>
                <a:lnTo>
                  <a:pt x="2036176" y="129035"/>
                </a:lnTo>
                <a:lnTo>
                  <a:pt x="2036403" y="130849"/>
                </a:lnTo>
                <a:lnTo>
                  <a:pt x="2036403" y="133117"/>
                </a:lnTo>
                <a:lnTo>
                  <a:pt x="2035950" y="135384"/>
                </a:lnTo>
                <a:lnTo>
                  <a:pt x="2035042" y="137652"/>
                </a:lnTo>
                <a:lnTo>
                  <a:pt x="2032320" y="142868"/>
                </a:lnTo>
                <a:lnTo>
                  <a:pt x="2030958" y="145589"/>
                </a:lnTo>
                <a:lnTo>
                  <a:pt x="2030051" y="148537"/>
                </a:lnTo>
                <a:lnTo>
                  <a:pt x="2029370" y="151258"/>
                </a:lnTo>
                <a:lnTo>
                  <a:pt x="2028916" y="153752"/>
                </a:lnTo>
                <a:lnTo>
                  <a:pt x="2029370" y="156246"/>
                </a:lnTo>
                <a:lnTo>
                  <a:pt x="2029597" y="157153"/>
                </a:lnTo>
                <a:lnTo>
                  <a:pt x="2029824" y="158287"/>
                </a:lnTo>
                <a:lnTo>
                  <a:pt x="2035723" y="169172"/>
                </a:lnTo>
                <a:lnTo>
                  <a:pt x="2046613" y="188220"/>
                </a:lnTo>
                <a:lnTo>
                  <a:pt x="2057503" y="207721"/>
                </a:lnTo>
                <a:lnTo>
                  <a:pt x="2061586" y="215204"/>
                </a:lnTo>
                <a:lnTo>
                  <a:pt x="2063855" y="219739"/>
                </a:lnTo>
                <a:lnTo>
                  <a:pt x="2064536" y="222234"/>
                </a:lnTo>
                <a:lnTo>
                  <a:pt x="2064763" y="224728"/>
                </a:lnTo>
                <a:lnTo>
                  <a:pt x="2064763" y="227223"/>
                </a:lnTo>
                <a:lnTo>
                  <a:pt x="2064309" y="229944"/>
                </a:lnTo>
                <a:lnTo>
                  <a:pt x="2062721" y="235386"/>
                </a:lnTo>
                <a:lnTo>
                  <a:pt x="2061133" y="241282"/>
                </a:lnTo>
                <a:lnTo>
                  <a:pt x="2060452" y="244230"/>
                </a:lnTo>
                <a:lnTo>
                  <a:pt x="2060225" y="247178"/>
                </a:lnTo>
                <a:lnTo>
                  <a:pt x="2060225" y="249899"/>
                </a:lnTo>
                <a:lnTo>
                  <a:pt x="2060679" y="252620"/>
                </a:lnTo>
                <a:lnTo>
                  <a:pt x="2061360" y="255114"/>
                </a:lnTo>
                <a:lnTo>
                  <a:pt x="2062267" y="257382"/>
                </a:lnTo>
                <a:lnTo>
                  <a:pt x="2063175" y="259650"/>
                </a:lnTo>
                <a:lnTo>
                  <a:pt x="2064763" y="261690"/>
                </a:lnTo>
                <a:lnTo>
                  <a:pt x="2074972" y="275296"/>
                </a:lnTo>
                <a:lnTo>
                  <a:pt x="2081551" y="283913"/>
                </a:lnTo>
                <a:lnTo>
                  <a:pt x="2087223" y="291850"/>
                </a:lnTo>
                <a:lnTo>
                  <a:pt x="2089265" y="295251"/>
                </a:lnTo>
                <a:lnTo>
                  <a:pt x="2091080" y="298652"/>
                </a:lnTo>
                <a:lnTo>
                  <a:pt x="2092215" y="301827"/>
                </a:lnTo>
                <a:lnTo>
                  <a:pt x="2092442" y="303188"/>
                </a:lnTo>
                <a:lnTo>
                  <a:pt x="2092668" y="304548"/>
                </a:lnTo>
                <a:lnTo>
                  <a:pt x="2092668" y="305909"/>
                </a:lnTo>
                <a:lnTo>
                  <a:pt x="2092442" y="307043"/>
                </a:lnTo>
                <a:lnTo>
                  <a:pt x="2091988" y="308176"/>
                </a:lnTo>
                <a:lnTo>
                  <a:pt x="2091534" y="309310"/>
                </a:lnTo>
                <a:lnTo>
                  <a:pt x="2090853" y="310217"/>
                </a:lnTo>
                <a:lnTo>
                  <a:pt x="2089492" y="310897"/>
                </a:lnTo>
                <a:lnTo>
                  <a:pt x="2088358" y="311578"/>
                </a:lnTo>
                <a:lnTo>
                  <a:pt x="2086770" y="312258"/>
                </a:lnTo>
                <a:lnTo>
                  <a:pt x="2079963" y="313845"/>
                </a:lnTo>
                <a:lnTo>
                  <a:pt x="2073611" y="315886"/>
                </a:lnTo>
                <a:lnTo>
                  <a:pt x="2068620" y="317927"/>
                </a:lnTo>
                <a:lnTo>
                  <a:pt x="2066805" y="318834"/>
                </a:lnTo>
                <a:lnTo>
                  <a:pt x="2065670" y="319968"/>
                </a:lnTo>
                <a:lnTo>
                  <a:pt x="2063175" y="322462"/>
                </a:lnTo>
                <a:lnTo>
                  <a:pt x="2060452" y="326317"/>
                </a:lnTo>
                <a:lnTo>
                  <a:pt x="2059091" y="328585"/>
                </a:lnTo>
                <a:lnTo>
                  <a:pt x="2057730" y="330852"/>
                </a:lnTo>
                <a:lnTo>
                  <a:pt x="2057049" y="332667"/>
                </a:lnTo>
                <a:lnTo>
                  <a:pt x="2056368" y="334707"/>
                </a:lnTo>
                <a:lnTo>
                  <a:pt x="2055915" y="338789"/>
                </a:lnTo>
                <a:lnTo>
                  <a:pt x="2055007" y="342871"/>
                </a:lnTo>
                <a:lnTo>
                  <a:pt x="2054326" y="344912"/>
                </a:lnTo>
                <a:lnTo>
                  <a:pt x="2053646" y="346726"/>
                </a:lnTo>
                <a:lnTo>
                  <a:pt x="2052511" y="348086"/>
                </a:lnTo>
                <a:lnTo>
                  <a:pt x="2051150" y="349220"/>
                </a:lnTo>
                <a:lnTo>
                  <a:pt x="2048201" y="351034"/>
                </a:lnTo>
                <a:lnTo>
                  <a:pt x="2047066" y="352168"/>
                </a:lnTo>
                <a:lnTo>
                  <a:pt x="2046159" y="353075"/>
                </a:lnTo>
                <a:lnTo>
                  <a:pt x="2045705" y="353982"/>
                </a:lnTo>
                <a:lnTo>
                  <a:pt x="2045705" y="355116"/>
                </a:lnTo>
                <a:lnTo>
                  <a:pt x="2045932" y="356023"/>
                </a:lnTo>
                <a:lnTo>
                  <a:pt x="2046840" y="356930"/>
                </a:lnTo>
                <a:lnTo>
                  <a:pt x="2049108" y="358971"/>
                </a:lnTo>
                <a:lnTo>
                  <a:pt x="2050696" y="360331"/>
                </a:lnTo>
                <a:lnTo>
                  <a:pt x="2051831" y="361465"/>
                </a:lnTo>
                <a:lnTo>
                  <a:pt x="2052738" y="363053"/>
                </a:lnTo>
                <a:lnTo>
                  <a:pt x="2053419" y="364413"/>
                </a:lnTo>
                <a:lnTo>
                  <a:pt x="2053873" y="366000"/>
                </a:lnTo>
                <a:lnTo>
                  <a:pt x="2053646" y="367588"/>
                </a:lnTo>
                <a:lnTo>
                  <a:pt x="2052511" y="370762"/>
                </a:lnTo>
                <a:lnTo>
                  <a:pt x="2052058" y="372576"/>
                </a:lnTo>
                <a:lnTo>
                  <a:pt x="2052058" y="374844"/>
                </a:lnTo>
                <a:lnTo>
                  <a:pt x="2052058" y="377112"/>
                </a:lnTo>
                <a:lnTo>
                  <a:pt x="2052511" y="379606"/>
                </a:lnTo>
                <a:lnTo>
                  <a:pt x="2053646" y="382327"/>
                </a:lnTo>
                <a:lnTo>
                  <a:pt x="2054780" y="385048"/>
                </a:lnTo>
                <a:lnTo>
                  <a:pt x="2055461" y="386862"/>
                </a:lnTo>
                <a:lnTo>
                  <a:pt x="2056141" y="388450"/>
                </a:lnTo>
                <a:lnTo>
                  <a:pt x="2056368" y="390717"/>
                </a:lnTo>
                <a:lnTo>
                  <a:pt x="2056368" y="392985"/>
                </a:lnTo>
                <a:lnTo>
                  <a:pt x="2055915" y="395479"/>
                </a:lnTo>
                <a:lnTo>
                  <a:pt x="2055234" y="397747"/>
                </a:lnTo>
                <a:lnTo>
                  <a:pt x="2054780" y="400241"/>
                </a:lnTo>
                <a:lnTo>
                  <a:pt x="2053873" y="402736"/>
                </a:lnTo>
                <a:lnTo>
                  <a:pt x="2052511" y="405230"/>
                </a:lnTo>
                <a:lnTo>
                  <a:pt x="2051377" y="407498"/>
                </a:lnTo>
                <a:lnTo>
                  <a:pt x="2049789" y="409312"/>
                </a:lnTo>
                <a:lnTo>
                  <a:pt x="2048428" y="411353"/>
                </a:lnTo>
                <a:lnTo>
                  <a:pt x="2046386" y="412940"/>
                </a:lnTo>
                <a:lnTo>
                  <a:pt x="2044344" y="414074"/>
                </a:lnTo>
                <a:lnTo>
                  <a:pt x="2042529" y="414981"/>
                </a:lnTo>
                <a:lnTo>
                  <a:pt x="2040033" y="415661"/>
                </a:lnTo>
                <a:lnTo>
                  <a:pt x="2034815" y="416115"/>
                </a:lnTo>
                <a:lnTo>
                  <a:pt x="2028690" y="416115"/>
                </a:lnTo>
                <a:lnTo>
                  <a:pt x="2022337" y="416115"/>
                </a:lnTo>
                <a:lnTo>
                  <a:pt x="2015531" y="416115"/>
                </a:lnTo>
                <a:lnTo>
                  <a:pt x="2009178" y="415661"/>
                </a:lnTo>
                <a:lnTo>
                  <a:pt x="2003280" y="414981"/>
                </a:lnTo>
                <a:lnTo>
                  <a:pt x="1998061" y="414300"/>
                </a:lnTo>
                <a:lnTo>
                  <a:pt x="1994204" y="413620"/>
                </a:lnTo>
                <a:lnTo>
                  <a:pt x="1991255" y="412940"/>
                </a:lnTo>
                <a:lnTo>
                  <a:pt x="1988079" y="412033"/>
                </a:lnTo>
                <a:lnTo>
                  <a:pt x="1985130" y="411806"/>
                </a:lnTo>
                <a:lnTo>
                  <a:pt x="1981953" y="412033"/>
                </a:lnTo>
                <a:lnTo>
                  <a:pt x="1980592" y="412260"/>
                </a:lnTo>
                <a:lnTo>
                  <a:pt x="1979231" y="412940"/>
                </a:lnTo>
                <a:lnTo>
                  <a:pt x="1977643" y="413620"/>
                </a:lnTo>
                <a:lnTo>
                  <a:pt x="1976508" y="414300"/>
                </a:lnTo>
                <a:lnTo>
                  <a:pt x="1975147" y="415434"/>
                </a:lnTo>
                <a:lnTo>
                  <a:pt x="1974013" y="416341"/>
                </a:lnTo>
                <a:lnTo>
                  <a:pt x="1972651" y="417929"/>
                </a:lnTo>
                <a:lnTo>
                  <a:pt x="1971744" y="419289"/>
                </a:lnTo>
                <a:lnTo>
                  <a:pt x="1969702" y="422917"/>
                </a:lnTo>
                <a:lnTo>
                  <a:pt x="1968341" y="426999"/>
                </a:lnTo>
                <a:lnTo>
                  <a:pt x="1965391" y="434936"/>
                </a:lnTo>
                <a:lnTo>
                  <a:pt x="1963803" y="438564"/>
                </a:lnTo>
                <a:lnTo>
                  <a:pt x="1962215" y="442192"/>
                </a:lnTo>
                <a:lnTo>
                  <a:pt x="1960627" y="444686"/>
                </a:lnTo>
                <a:lnTo>
                  <a:pt x="1959493" y="445593"/>
                </a:lnTo>
                <a:lnTo>
                  <a:pt x="1958585" y="446274"/>
                </a:lnTo>
                <a:lnTo>
                  <a:pt x="1948603" y="452850"/>
                </a:lnTo>
                <a:lnTo>
                  <a:pt x="1944292" y="456024"/>
                </a:lnTo>
                <a:lnTo>
                  <a:pt x="1942704" y="457158"/>
                </a:lnTo>
                <a:lnTo>
                  <a:pt x="1942023" y="458519"/>
                </a:lnTo>
                <a:lnTo>
                  <a:pt x="1941796" y="459653"/>
                </a:lnTo>
                <a:lnTo>
                  <a:pt x="1942023" y="462147"/>
                </a:lnTo>
                <a:lnTo>
                  <a:pt x="1942477" y="464868"/>
                </a:lnTo>
                <a:lnTo>
                  <a:pt x="1943384" y="468496"/>
                </a:lnTo>
                <a:lnTo>
                  <a:pt x="1944519" y="472125"/>
                </a:lnTo>
                <a:lnTo>
                  <a:pt x="1945653" y="475526"/>
                </a:lnTo>
                <a:lnTo>
                  <a:pt x="1947241" y="479154"/>
                </a:lnTo>
                <a:lnTo>
                  <a:pt x="1948603" y="481875"/>
                </a:lnTo>
                <a:lnTo>
                  <a:pt x="1952913" y="488678"/>
                </a:lnTo>
                <a:lnTo>
                  <a:pt x="1953140" y="489585"/>
                </a:lnTo>
                <a:lnTo>
                  <a:pt x="1953367" y="490492"/>
                </a:lnTo>
                <a:lnTo>
                  <a:pt x="1953367" y="491626"/>
                </a:lnTo>
                <a:lnTo>
                  <a:pt x="1953140" y="493440"/>
                </a:lnTo>
                <a:lnTo>
                  <a:pt x="1952459" y="495254"/>
                </a:lnTo>
                <a:lnTo>
                  <a:pt x="1950871" y="497522"/>
                </a:lnTo>
                <a:lnTo>
                  <a:pt x="1948603" y="499789"/>
                </a:lnTo>
                <a:lnTo>
                  <a:pt x="1946334" y="502057"/>
                </a:lnTo>
                <a:lnTo>
                  <a:pt x="1944519" y="503418"/>
                </a:lnTo>
                <a:lnTo>
                  <a:pt x="1943158" y="504098"/>
                </a:lnTo>
                <a:lnTo>
                  <a:pt x="1942250" y="504778"/>
                </a:lnTo>
                <a:lnTo>
                  <a:pt x="1942023" y="505458"/>
                </a:lnTo>
                <a:lnTo>
                  <a:pt x="1942023" y="505912"/>
                </a:lnTo>
                <a:lnTo>
                  <a:pt x="1942023" y="507272"/>
                </a:lnTo>
                <a:lnTo>
                  <a:pt x="1942250" y="509994"/>
                </a:lnTo>
                <a:lnTo>
                  <a:pt x="1943158" y="513849"/>
                </a:lnTo>
                <a:lnTo>
                  <a:pt x="1943611" y="517023"/>
                </a:lnTo>
                <a:lnTo>
                  <a:pt x="1943838" y="521332"/>
                </a:lnTo>
                <a:lnTo>
                  <a:pt x="1944519" y="532896"/>
                </a:lnTo>
                <a:lnTo>
                  <a:pt x="1944746" y="547182"/>
                </a:lnTo>
                <a:lnTo>
                  <a:pt x="1944519" y="563282"/>
                </a:lnTo>
                <a:lnTo>
                  <a:pt x="1944292" y="594575"/>
                </a:lnTo>
                <a:lnTo>
                  <a:pt x="1943838" y="615664"/>
                </a:lnTo>
                <a:lnTo>
                  <a:pt x="1943611" y="622694"/>
                </a:lnTo>
                <a:lnTo>
                  <a:pt x="1943384" y="631537"/>
                </a:lnTo>
                <a:lnTo>
                  <a:pt x="1942477" y="652173"/>
                </a:lnTo>
                <a:lnTo>
                  <a:pt x="1941569" y="672808"/>
                </a:lnTo>
                <a:lnTo>
                  <a:pt x="1941116" y="681652"/>
                </a:lnTo>
                <a:lnTo>
                  <a:pt x="1940889" y="688681"/>
                </a:lnTo>
                <a:lnTo>
                  <a:pt x="1941116" y="694123"/>
                </a:lnTo>
                <a:lnTo>
                  <a:pt x="1941796" y="697752"/>
                </a:lnTo>
                <a:lnTo>
                  <a:pt x="1942250" y="699339"/>
                </a:lnTo>
                <a:lnTo>
                  <a:pt x="1942704" y="700473"/>
                </a:lnTo>
                <a:lnTo>
                  <a:pt x="1943384" y="701607"/>
                </a:lnTo>
                <a:lnTo>
                  <a:pt x="1944292" y="702287"/>
                </a:lnTo>
                <a:lnTo>
                  <a:pt x="1944973" y="702967"/>
                </a:lnTo>
                <a:lnTo>
                  <a:pt x="1945880" y="703421"/>
                </a:lnTo>
                <a:lnTo>
                  <a:pt x="1948376" y="704328"/>
                </a:lnTo>
                <a:lnTo>
                  <a:pt x="1955182" y="705462"/>
                </a:lnTo>
                <a:lnTo>
                  <a:pt x="1962442" y="707276"/>
                </a:lnTo>
                <a:lnTo>
                  <a:pt x="1969475" y="709090"/>
                </a:lnTo>
                <a:lnTo>
                  <a:pt x="1976281" y="711811"/>
                </a:lnTo>
                <a:lnTo>
                  <a:pt x="1982861" y="715212"/>
                </a:lnTo>
                <a:lnTo>
                  <a:pt x="1986264" y="717026"/>
                </a:lnTo>
                <a:lnTo>
                  <a:pt x="1990348" y="718840"/>
                </a:lnTo>
                <a:lnTo>
                  <a:pt x="1994658" y="720655"/>
                </a:lnTo>
                <a:lnTo>
                  <a:pt x="1999196" y="722015"/>
                </a:lnTo>
                <a:lnTo>
                  <a:pt x="2003960" y="723149"/>
                </a:lnTo>
                <a:lnTo>
                  <a:pt x="2009178" y="723829"/>
                </a:lnTo>
                <a:lnTo>
                  <a:pt x="2014396" y="724056"/>
                </a:lnTo>
                <a:lnTo>
                  <a:pt x="2017119" y="723829"/>
                </a:lnTo>
                <a:lnTo>
                  <a:pt x="2019841" y="723602"/>
                </a:lnTo>
                <a:lnTo>
                  <a:pt x="2031412" y="721562"/>
                </a:lnTo>
                <a:lnTo>
                  <a:pt x="2037538" y="720881"/>
                </a:lnTo>
                <a:lnTo>
                  <a:pt x="2043210" y="720201"/>
                </a:lnTo>
                <a:lnTo>
                  <a:pt x="2048201" y="720201"/>
                </a:lnTo>
                <a:lnTo>
                  <a:pt x="2050470" y="720428"/>
                </a:lnTo>
                <a:lnTo>
                  <a:pt x="2052285" y="720655"/>
                </a:lnTo>
                <a:lnTo>
                  <a:pt x="2054100" y="721108"/>
                </a:lnTo>
                <a:lnTo>
                  <a:pt x="2055461" y="721788"/>
                </a:lnTo>
                <a:lnTo>
                  <a:pt x="2056822" y="722922"/>
                </a:lnTo>
                <a:lnTo>
                  <a:pt x="2057503" y="724283"/>
                </a:lnTo>
                <a:lnTo>
                  <a:pt x="2057956" y="725643"/>
                </a:lnTo>
                <a:lnTo>
                  <a:pt x="2059318" y="726550"/>
                </a:lnTo>
                <a:lnTo>
                  <a:pt x="2060452" y="727457"/>
                </a:lnTo>
                <a:lnTo>
                  <a:pt x="2062267" y="728364"/>
                </a:lnTo>
                <a:lnTo>
                  <a:pt x="2064309" y="728818"/>
                </a:lnTo>
                <a:lnTo>
                  <a:pt x="2066124" y="729271"/>
                </a:lnTo>
                <a:lnTo>
                  <a:pt x="2068620" y="729271"/>
                </a:lnTo>
                <a:lnTo>
                  <a:pt x="2071115" y="729498"/>
                </a:lnTo>
                <a:lnTo>
                  <a:pt x="2077014" y="729271"/>
                </a:lnTo>
                <a:lnTo>
                  <a:pt x="2082913" y="728591"/>
                </a:lnTo>
                <a:lnTo>
                  <a:pt x="2089038" y="727457"/>
                </a:lnTo>
                <a:lnTo>
                  <a:pt x="2094937" y="726324"/>
                </a:lnTo>
                <a:lnTo>
                  <a:pt x="2108323" y="723376"/>
                </a:lnTo>
                <a:lnTo>
                  <a:pt x="2115356" y="721788"/>
                </a:lnTo>
                <a:lnTo>
                  <a:pt x="2122389" y="720655"/>
                </a:lnTo>
                <a:lnTo>
                  <a:pt x="2125565" y="720428"/>
                </a:lnTo>
                <a:lnTo>
                  <a:pt x="2128742" y="720201"/>
                </a:lnTo>
                <a:lnTo>
                  <a:pt x="2131464" y="720201"/>
                </a:lnTo>
                <a:lnTo>
                  <a:pt x="2134186" y="720201"/>
                </a:lnTo>
                <a:lnTo>
                  <a:pt x="2136682" y="720655"/>
                </a:lnTo>
                <a:lnTo>
                  <a:pt x="2138724" y="721335"/>
                </a:lnTo>
                <a:lnTo>
                  <a:pt x="2140312" y="722242"/>
                </a:lnTo>
                <a:lnTo>
                  <a:pt x="2141673" y="723829"/>
                </a:lnTo>
                <a:lnTo>
                  <a:pt x="2143715" y="726777"/>
                </a:lnTo>
                <a:lnTo>
                  <a:pt x="2146211" y="729952"/>
                </a:lnTo>
                <a:lnTo>
                  <a:pt x="2148480" y="732673"/>
                </a:lnTo>
                <a:lnTo>
                  <a:pt x="2150068" y="734033"/>
                </a:lnTo>
                <a:lnTo>
                  <a:pt x="2151883" y="734940"/>
                </a:lnTo>
                <a:lnTo>
                  <a:pt x="2153244" y="735621"/>
                </a:lnTo>
                <a:lnTo>
                  <a:pt x="2155286" y="736528"/>
                </a:lnTo>
                <a:lnTo>
                  <a:pt x="2157101" y="736981"/>
                </a:lnTo>
                <a:lnTo>
                  <a:pt x="2159370" y="737208"/>
                </a:lnTo>
                <a:lnTo>
                  <a:pt x="2161412" y="736981"/>
                </a:lnTo>
                <a:lnTo>
                  <a:pt x="2163680" y="736528"/>
                </a:lnTo>
                <a:lnTo>
                  <a:pt x="2166403" y="736074"/>
                </a:lnTo>
                <a:lnTo>
                  <a:pt x="2169125" y="734714"/>
                </a:lnTo>
                <a:lnTo>
                  <a:pt x="2184326" y="727684"/>
                </a:lnTo>
                <a:lnTo>
                  <a:pt x="2188637" y="726324"/>
                </a:lnTo>
                <a:lnTo>
                  <a:pt x="2192493" y="724963"/>
                </a:lnTo>
                <a:lnTo>
                  <a:pt x="2194762" y="724736"/>
                </a:lnTo>
                <a:lnTo>
                  <a:pt x="2197258" y="724736"/>
                </a:lnTo>
                <a:lnTo>
                  <a:pt x="2199980" y="724963"/>
                </a:lnTo>
                <a:lnTo>
                  <a:pt x="2202703" y="725416"/>
                </a:lnTo>
                <a:lnTo>
                  <a:pt x="2203269" y="725501"/>
                </a:lnTo>
                <a:lnTo>
                  <a:pt x="2203274" y="725493"/>
                </a:lnTo>
                <a:lnTo>
                  <a:pt x="2204178" y="723905"/>
                </a:lnTo>
                <a:lnTo>
                  <a:pt x="2205761" y="722316"/>
                </a:lnTo>
                <a:lnTo>
                  <a:pt x="2207117" y="721182"/>
                </a:lnTo>
                <a:lnTo>
                  <a:pt x="2208926" y="719821"/>
                </a:lnTo>
                <a:lnTo>
                  <a:pt x="2210961" y="718687"/>
                </a:lnTo>
                <a:lnTo>
                  <a:pt x="2212770" y="718006"/>
                </a:lnTo>
                <a:lnTo>
                  <a:pt x="2215030" y="716872"/>
                </a:lnTo>
                <a:lnTo>
                  <a:pt x="2220230" y="715511"/>
                </a:lnTo>
                <a:lnTo>
                  <a:pt x="2225883" y="714376"/>
                </a:lnTo>
                <a:lnTo>
                  <a:pt x="2232665" y="713469"/>
                </a:lnTo>
                <a:lnTo>
                  <a:pt x="2239222" y="712561"/>
                </a:lnTo>
                <a:lnTo>
                  <a:pt x="2245778" y="711881"/>
                </a:lnTo>
                <a:lnTo>
                  <a:pt x="2251430" y="711427"/>
                </a:lnTo>
                <a:lnTo>
                  <a:pt x="2257083" y="711200"/>
                </a:lnTo>
                <a:lnTo>
                  <a:pt x="2262057" y="711200"/>
                </a:lnTo>
                <a:lnTo>
                  <a:pt x="2266804" y="711427"/>
                </a:lnTo>
                <a:lnTo>
                  <a:pt x="2271100" y="711881"/>
                </a:lnTo>
                <a:lnTo>
                  <a:pt x="2275170" y="712561"/>
                </a:lnTo>
                <a:lnTo>
                  <a:pt x="2276646" y="712747"/>
                </a:lnTo>
                <a:lnTo>
                  <a:pt x="2276020" y="705380"/>
                </a:lnTo>
                <a:lnTo>
                  <a:pt x="2275340" y="693817"/>
                </a:lnTo>
                <a:lnTo>
                  <a:pt x="2275114" y="682027"/>
                </a:lnTo>
                <a:lnTo>
                  <a:pt x="2274887" y="670010"/>
                </a:lnTo>
                <a:lnTo>
                  <a:pt x="2275114" y="646204"/>
                </a:lnTo>
                <a:lnTo>
                  <a:pt x="2275567" y="623984"/>
                </a:lnTo>
                <a:lnTo>
                  <a:pt x="2275793" y="604712"/>
                </a:lnTo>
                <a:lnTo>
                  <a:pt x="2276020" y="589975"/>
                </a:lnTo>
                <a:lnTo>
                  <a:pt x="2276247" y="583853"/>
                </a:lnTo>
                <a:lnTo>
                  <a:pt x="2276926" y="577278"/>
                </a:lnTo>
                <a:lnTo>
                  <a:pt x="2277606" y="570476"/>
                </a:lnTo>
                <a:lnTo>
                  <a:pt x="2278739" y="563448"/>
                </a:lnTo>
                <a:lnTo>
                  <a:pt x="2280099" y="556646"/>
                </a:lnTo>
                <a:lnTo>
                  <a:pt x="2281459" y="549617"/>
                </a:lnTo>
                <a:lnTo>
                  <a:pt x="2283271" y="542589"/>
                </a:lnTo>
                <a:lnTo>
                  <a:pt x="2285084" y="536013"/>
                </a:lnTo>
                <a:lnTo>
                  <a:pt x="2288483" y="523543"/>
                </a:lnTo>
                <a:lnTo>
                  <a:pt x="2291882" y="513341"/>
                </a:lnTo>
                <a:lnTo>
                  <a:pt x="2293468" y="509259"/>
                </a:lnTo>
                <a:lnTo>
                  <a:pt x="2294828" y="506085"/>
                </a:lnTo>
                <a:lnTo>
                  <a:pt x="2296188" y="503591"/>
                </a:lnTo>
                <a:lnTo>
                  <a:pt x="2297094" y="502231"/>
                </a:lnTo>
                <a:lnTo>
                  <a:pt x="2299360" y="500190"/>
                </a:lnTo>
                <a:lnTo>
                  <a:pt x="2302533" y="498150"/>
                </a:lnTo>
                <a:lnTo>
                  <a:pt x="2306385" y="495656"/>
                </a:lnTo>
                <a:lnTo>
                  <a:pt x="2310464" y="493162"/>
                </a:lnTo>
                <a:lnTo>
                  <a:pt x="2315222" y="490668"/>
                </a:lnTo>
                <a:lnTo>
                  <a:pt x="2319981" y="488627"/>
                </a:lnTo>
                <a:lnTo>
                  <a:pt x="2324966" y="486813"/>
                </a:lnTo>
                <a:lnTo>
                  <a:pt x="2329498" y="485680"/>
                </a:lnTo>
                <a:lnTo>
                  <a:pt x="2335617" y="484319"/>
                </a:lnTo>
                <a:lnTo>
                  <a:pt x="2344454" y="482505"/>
                </a:lnTo>
                <a:lnTo>
                  <a:pt x="2354878" y="479785"/>
                </a:lnTo>
                <a:lnTo>
                  <a:pt x="2366208" y="476384"/>
                </a:lnTo>
                <a:lnTo>
                  <a:pt x="2377992" y="473209"/>
                </a:lnTo>
                <a:lnTo>
                  <a:pt x="2388869" y="469809"/>
                </a:lnTo>
                <a:lnTo>
                  <a:pt x="2397933" y="466634"/>
                </a:lnTo>
                <a:lnTo>
                  <a:pt x="2401785" y="465047"/>
                </a:lnTo>
                <a:lnTo>
                  <a:pt x="2404731" y="463687"/>
                </a:lnTo>
                <a:lnTo>
                  <a:pt x="2409716" y="461193"/>
                </a:lnTo>
                <a:lnTo>
                  <a:pt x="2413568" y="459379"/>
                </a:lnTo>
                <a:lnTo>
                  <a:pt x="2416741" y="457792"/>
                </a:lnTo>
                <a:lnTo>
                  <a:pt x="2419460" y="456432"/>
                </a:lnTo>
                <a:lnTo>
                  <a:pt x="2420593" y="455751"/>
                </a:lnTo>
                <a:lnTo>
                  <a:pt x="2421499" y="454844"/>
                </a:lnTo>
                <a:lnTo>
                  <a:pt x="2422179" y="453937"/>
                </a:lnTo>
                <a:lnTo>
                  <a:pt x="2422859" y="452577"/>
                </a:lnTo>
                <a:lnTo>
                  <a:pt x="2423312" y="451217"/>
                </a:lnTo>
                <a:lnTo>
                  <a:pt x="2423766" y="449630"/>
                </a:lnTo>
                <a:lnTo>
                  <a:pt x="2424219" y="445548"/>
                </a:lnTo>
                <a:lnTo>
                  <a:pt x="2424899" y="436479"/>
                </a:lnTo>
                <a:lnTo>
                  <a:pt x="2425805" y="428090"/>
                </a:lnTo>
                <a:lnTo>
                  <a:pt x="2426032" y="424236"/>
                </a:lnTo>
                <a:lnTo>
                  <a:pt x="2426032" y="420155"/>
                </a:lnTo>
                <a:lnTo>
                  <a:pt x="2425805" y="416074"/>
                </a:lnTo>
                <a:lnTo>
                  <a:pt x="2424899" y="411993"/>
                </a:lnTo>
                <a:lnTo>
                  <a:pt x="2424672" y="409272"/>
                </a:lnTo>
                <a:lnTo>
                  <a:pt x="2424672" y="404964"/>
                </a:lnTo>
                <a:lnTo>
                  <a:pt x="2424899" y="399296"/>
                </a:lnTo>
                <a:lnTo>
                  <a:pt x="2425125" y="392947"/>
                </a:lnTo>
                <a:lnTo>
                  <a:pt x="2426485" y="377303"/>
                </a:lnTo>
                <a:lnTo>
                  <a:pt x="2428298" y="359845"/>
                </a:lnTo>
                <a:lnTo>
                  <a:pt x="2431923" y="324475"/>
                </a:lnTo>
                <a:lnTo>
                  <a:pt x="2433509" y="309964"/>
                </a:lnTo>
                <a:lnTo>
                  <a:pt x="2434416" y="298855"/>
                </a:lnTo>
                <a:lnTo>
                  <a:pt x="2435096" y="289105"/>
                </a:lnTo>
                <a:lnTo>
                  <a:pt x="2436682" y="277089"/>
                </a:lnTo>
                <a:lnTo>
                  <a:pt x="2438268" y="263938"/>
                </a:lnTo>
                <a:lnTo>
                  <a:pt x="2440081" y="250335"/>
                </a:lnTo>
                <a:lnTo>
                  <a:pt x="2442120" y="237411"/>
                </a:lnTo>
                <a:lnTo>
                  <a:pt x="2444160" y="225621"/>
                </a:lnTo>
                <a:lnTo>
                  <a:pt x="2445746" y="216325"/>
                </a:lnTo>
                <a:lnTo>
                  <a:pt x="2447332" y="209977"/>
                </a:lnTo>
                <a:lnTo>
                  <a:pt x="2448012" y="207256"/>
                </a:lnTo>
                <a:lnTo>
                  <a:pt x="2449372" y="203401"/>
                </a:lnTo>
                <a:lnTo>
                  <a:pt x="2450958" y="199094"/>
                </a:lnTo>
                <a:lnTo>
                  <a:pt x="2453224" y="193652"/>
                </a:lnTo>
                <a:lnTo>
                  <a:pt x="2455943" y="187530"/>
                </a:lnTo>
                <a:lnTo>
                  <a:pt x="2459342" y="180955"/>
                </a:lnTo>
                <a:lnTo>
                  <a:pt x="2463648" y="173927"/>
                </a:lnTo>
                <a:lnTo>
                  <a:pt x="2468406" y="166898"/>
                </a:lnTo>
                <a:lnTo>
                  <a:pt x="2473845" y="159416"/>
                </a:lnTo>
                <a:lnTo>
                  <a:pt x="2476791" y="155562"/>
                </a:lnTo>
                <a:lnTo>
                  <a:pt x="2479963" y="151934"/>
                </a:lnTo>
                <a:lnTo>
                  <a:pt x="2483136" y="148306"/>
                </a:lnTo>
                <a:lnTo>
                  <a:pt x="2486988" y="144452"/>
                </a:lnTo>
                <a:lnTo>
                  <a:pt x="2490614" y="140824"/>
                </a:lnTo>
                <a:lnTo>
                  <a:pt x="2494692" y="136970"/>
                </a:lnTo>
                <a:lnTo>
                  <a:pt x="2498998" y="133569"/>
                </a:lnTo>
                <a:lnTo>
                  <a:pt x="2503303" y="130168"/>
                </a:lnTo>
                <a:lnTo>
                  <a:pt x="2508062" y="126994"/>
                </a:lnTo>
                <a:lnTo>
                  <a:pt x="2513047" y="123593"/>
                </a:lnTo>
                <a:lnTo>
                  <a:pt x="2518033" y="120419"/>
                </a:lnTo>
                <a:lnTo>
                  <a:pt x="2523244" y="117471"/>
                </a:lnTo>
                <a:lnTo>
                  <a:pt x="2529136" y="114750"/>
                </a:lnTo>
                <a:lnTo>
                  <a:pt x="2535028" y="112030"/>
                </a:lnTo>
                <a:lnTo>
                  <a:pt x="2538200" y="111123"/>
                </a:lnTo>
                <a:lnTo>
                  <a:pt x="2541599" y="109989"/>
                </a:lnTo>
                <a:lnTo>
                  <a:pt x="2545905" y="109082"/>
                </a:lnTo>
                <a:lnTo>
                  <a:pt x="2550437" y="108175"/>
                </a:lnTo>
                <a:lnTo>
                  <a:pt x="2559954" y="106815"/>
                </a:lnTo>
                <a:lnTo>
                  <a:pt x="2569925" y="106135"/>
                </a:lnTo>
                <a:lnTo>
                  <a:pt x="2588506" y="104548"/>
                </a:lnTo>
                <a:lnTo>
                  <a:pt x="2595758" y="104094"/>
                </a:lnTo>
                <a:lnTo>
                  <a:pt x="2600970" y="103641"/>
                </a:lnTo>
                <a:lnTo>
                  <a:pt x="2603009" y="103414"/>
                </a:lnTo>
                <a:lnTo>
                  <a:pt x="2606181" y="103187"/>
                </a:lnTo>
                <a:lnTo>
                  <a:pt x="2613886" y="103414"/>
                </a:lnTo>
                <a:lnTo>
                  <a:pt x="2622950" y="104094"/>
                </a:lnTo>
                <a:lnTo>
                  <a:pt x="2633147" y="105228"/>
                </a:lnTo>
                <a:lnTo>
                  <a:pt x="2638359" y="106361"/>
                </a:lnTo>
                <a:lnTo>
                  <a:pt x="2643571" y="107268"/>
                </a:lnTo>
                <a:lnTo>
                  <a:pt x="2648556" y="108629"/>
                </a:lnTo>
                <a:lnTo>
                  <a:pt x="2652862" y="109989"/>
                </a:lnTo>
                <a:lnTo>
                  <a:pt x="2657394" y="111576"/>
                </a:lnTo>
                <a:lnTo>
                  <a:pt x="2661019" y="113163"/>
                </a:lnTo>
                <a:lnTo>
                  <a:pt x="2664418" y="115204"/>
                </a:lnTo>
                <a:lnTo>
                  <a:pt x="2665778" y="116564"/>
                </a:lnTo>
                <a:lnTo>
                  <a:pt x="2667138" y="117471"/>
                </a:lnTo>
                <a:lnTo>
                  <a:pt x="2669177" y="119965"/>
                </a:lnTo>
                <a:lnTo>
                  <a:pt x="2670990" y="122459"/>
                </a:lnTo>
                <a:lnTo>
                  <a:pt x="2672803" y="124953"/>
                </a:lnTo>
                <a:lnTo>
                  <a:pt x="2674389" y="127674"/>
                </a:lnTo>
                <a:lnTo>
                  <a:pt x="2677108" y="133569"/>
                </a:lnTo>
                <a:lnTo>
                  <a:pt x="2679828" y="139464"/>
                </a:lnTo>
                <a:lnTo>
                  <a:pt x="2683000" y="145812"/>
                </a:lnTo>
                <a:lnTo>
                  <a:pt x="2684586" y="148986"/>
                </a:lnTo>
                <a:lnTo>
                  <a:pt x="2686399" y="152161"/>
                </a:lnTo>
                <a:lnTo>
                  <a:pt x="2688438" y="155335"/>
                </a:lnTo>
                <a:lnTo>
                  <a:pt x="2690478" y="158282"/>
                </a:lnTo>
                <a:lnTo>
                  <a:pt x="2692971" y="161683"/>
                </a:lnTo>
                <a:lnTo>
                  <a:pt x="2695916" y="164631"/>
                </a:lnTo>
                <a:lnTo>
                  <a:pt x="2699089" y="167805"/>
                </a:lnTo>
                <a:lnTo>
                  <a:pt x="2701808" y="171206"/>
                </a:lnTo>
                <a:lnTo>
                  <a:pt x="2704527" y="175287"/>
                </a:lnTo>
                <a:lnTo>
                  <a:pt x="2707247" y="179141"/>
                </a:lnTo>
                <a:lnTo>
                  <a:pt x="2709739" y="183449"/>
                </a:lnTo>
                <a:lnTo>
                  <a:pt x="2712232" y="187984"/>
                </a:lnTo>
                <a:lnTo>
                  <a:pt x="2714271" y="192292"/>
                </a:lnTo>
                <a:lnTo>
                  <a:pt x="2716311" y="196826"/>
                </a:lnTo>
                <a:lnTo>
                  <a:pt x="2720163" y="205442"/>
                </a:lnTo>
                <a:lnTo>
                  <a:pt x="2723109" y="213378"/>
                </a:lnTo>
                <a:lnTo>
                  <a:pt x="2724922" y="220406"/>
                </a:lnTo>
                <a:lnTo>
                  <a:pt x="2726281" y="225848"/>
                </a:lnTo>
                <a:lnTo>
                  <a:pt x="2726961" y="230836"/>
                </a:lnTo>
                <a:lnTo>
                  <a:pt x="2727414" y="236504"/>
                </a:lnTo>
                <a:lnTo>
                  <a:pt x="2728321" y="249201"/>
                </a:lnTo>
                <a:lnTo>
                  <a:pt x="2729000" y="261444"/>
                </a:lnTo>
                <a:lnTo>
                  <a:pt x="2729454" y="267113"/>
                </a:lnTo>
                <a:lnTo>
                  <a:pt x="2730134" y="272101"/>
                </a:lnTo>
                <a:lnTo>
                  <a:pt x="2731720" y="281623"/>
                </a:lnTo>
                <a:lnTo>
                  <a:pt x="2732626" y="290466"/>
                </a:lnTo>
                <a:lnTo>
                  <a:pt x="2734666" y="305203"/>
                </a:lnTo>
                <a:lnTo>
                  <a:pt x="2734892" y="308151"/>
                </a:lnTo>
                <a:lnTo>
                  <a:pt x="2735119" y="311778"/>
                </a:lnTo>
                <a:lnTo>
                  <a:pt x="2735119" y="316313"/>
                </a:lnTo>
                <a:lnTo>
                  <a:pt x="2734892" y="320847"/>
                </a:lnTo>
                <a:lnTo>
                  <a:pt x="2734212" y="325382"/>
                </a:lnTo>
                <a:lnTo>
                  <a:pt x="2733533" y="329917"/>
                </a:lnTo>
                <a:lnTo>
                  <a:pt x="2732173" y="334224"/>
                </a:lnTo>
                <a:lnTo>
                  <a:pt x="2731493" y="336038"/>
                </a:lnTo>
                <a:lnTo>
                  <a:pt x="2730360" y="337852"/>
                </a:lnTo>
                <a:lnTo>
                  <a:pt x="2726281" y="345561"/>
                </a:lnTo>
                <a:lnTo>
                  <a:pt x="2724015" y="349869"/>
                </a:lnTo>
                <a:lnTo>
                  <a:pt x="2721749" y="354177"/>
                </a:lnTo>
                <a:lnTo>
                  <a:pt x="2719710" y="358938"/>
                </a:lnTo>
                <a:lnTo>
                  <a:pt x="2718124" y="363699"/>
                </a:lnTo>
                <a:lnTo>
                  <a:pt x="2716764" y="368234"/>
                </a:lnTo>
                <a:lnTo>
                  <a:pt x="2716084" y="372542"/>
                </a:lnTo>
                <a:lnTo>
                  <a:pt x="2715178" y="382291"/>
                </a:lnTo>
                <a:lnTo>
                  <a:pt x="2713818" y="393174"/>
                </a:lnTo>
                <a:lnTo>
                  <a:pt x="2713591" y="398389"/>
                </a:lnTo>
                <a:lnTo>
                  <a:pt x="2713365" y="403377"/>
                </a:lnTo>
                <a:lnTo>
                  <a:pt x="2713591" y="407231"/>
                </a:lnTo>
                <a:lnTo>
                  <a:pt x="2713818" y="408818"/>
                </a:lnTo>
                <a:lnTo>
                  <a:pt x="2714045" y="409952"/>
                </a:lnTo>
                <a:lnTo>
                  <a:pt x="2714271" y="411312"/>
                </a:lnTo>
                <a:lnTo>
                  <a:pt x="2714498" y="412673"/>
                </a:lnTo>
                <a:lnTo>
                  <a:pt x="2714271" y="416074"/>
                </a:lnTo>
                <a:lnTo>
                  <a:pt x="2713591" y="419475"/>
                </a:lnTo>
                <a:lnTo>
                  <a:pt x="2712685" y="423102"/>
                </a:lnTo>
                <a:lnTo>
                  <a:pt x="2711099" y="426730"/>
                </a:lnTo>
                <a:lnTo>
                  <a:pt x="2709059" y="430131"/>
                </a:lnTo>
                <a:lnTo>
                  <a:pt x="2707247" y="432852"/>
                </a:lnTo>
                <a:lnTo>
                  <a:pt x="2705887" y="433759"/>
                </a:lnTo>
                <a:lnTo>
                  <a:pt x="2704981" y="434892"/>
                </a:lnTo>
                <a:lnTo>
                  <a:pt x="2703394" y="435346"/>
                </a:lnTo>
                <a:lnTo>
                  <a:pt x="2701581" y="436026"/>
                </a:lnTo>
                <a:lnTo>
                  <a:pt x="2699089" y="436253"/>
                </a:lnTo>
                <a:lnTo>
                  <a:pt x="2696596" y="436706"/>
                </a:lnTo>
                <a:lnTo>
                  <a:pt x="2690251" y="437160"/>
                </a:lnTo>
                <a:lnTo>
                  <a:pt x="2683680" y="437386"/>
                </a:lnTo>
                <a:lnTo>
                  <a:pt x="2672350" y="437160"/>
                </a:lnTo>
                <a:lnTo>
                  <a:pt x="2667364" y="436706"/>
                </a:lnTo>
                <a:lnTo>
                  <a:pt x="2665325" y="437613"/>
                </a:lnTo>
                <a:lnTo>
                  <a:pt x="2663285" y="438520"/>
                </a:lnTo>
                <a:lnTo>
                  <a:pt x="2661019" y="440107"/>
                </a:lnTo>
                <a:lnTo>
                  <a:pt x="2658753" y="441694"/>
                </a:lnTo>
                <a:lnTo>
                  <a:pt x="2657847" y="443054"/>
                </a:lnTo>
                <a:lnTo>
                  <a:pt x="2656941" y="443961"/>
                </a:lnTo>
                <a:lnTo>
                  <a:pt x="2656034" y="445548"/>
                </a:lnTo>
                <a:lnTo>
                  <a:pt x="2655354" y="446909"/>
                </a:lnTo>
                <a:lnTo>
                  <a:pt x="2655128" y="448496"/>
                </a:lnTo>
                <a:lnTo>
                  <a:pt x="2654901" y="450083"/>
                </a:lnTo>
                <a:lnTo>
                  <a:pt x="2655128" y="456432"/>
                </a:lnTo>
                <a:lnTo>
                  <a:pt x="2655354" y="459152"/>
                </a:lnTo>
                <a:lnTo>
                  <a:pt x="2655808" y="461646"/>
                </a:lnTo>
                <a:lnTo>
                  <a:pt x="2656714" y="463687"/>
                </a:lnTo>
                <a:lnTo>
                  <a:pt x="2657620" y="465274"/>
                </a:lnTo>
                <a:lnTo>
                  <a:pt x="2658527" y="467088"/>
                </a:lnTo>
                <a:lnTo>
                  <a:pt x="2660113" y="468221"/>
                </a:lnTo>
                <a:lnTo>
                  <a:pt x="2663965" y="470715"/>
                </a:lnTo>
                <a:lnTo>
                  <a:pt x="2672350" y="475703"/>
                </a:lnTo>
                <a:lnTo>
                  <a:pt x="2683453" y="482279"/>
                </a:lnTo>
                <a:lnTo>
                  <a:pt x="2696823" y="489534"/>
                </a:lnTo>
                <a:lnTo>
                  <a:pt x="2710872" y="497016"/>
                </a:lnTo>
                <a:lnTo>
                  <a:pt x="2718124" y="500417"/>
                </a:lnTo>
                <a:lnTo>
                  <a:pt x="2724922" y="503818"/>
                </a:lnTo>
                <a:lnTo>
                  <a:pt x="2731720" y="506765"/>
                </a:lnTo>
                <a:lnTo>
                  <a:pt x="2737838" y="509259"/>
                </a:lnTo>
                <a:lnTo>
                  <a:pt x="2743503" y="510847"/>
                </a:lnTo>
                <a:lnTo>
                  <a:pt x="2748488" y="512434"/>
                </a:lnTo>
                <a:lnTo>
                  <a:pt x="2765257" y="515608"/>
                </a:lnTo>
                <a:lnTo>
                  <a:pt x="2772055" y="517422"/>
                </a:lnTo>
                <a:lnTo>
                  <a:pt x="2775001" y="518102"/>
                </a:lnTo>
                <a:lnTo>
                  <a:pt x="2777947" y="519236"/>
                </a:lnTo>
                <a:lnTo>
                  <a:pt x="2780440" y="520369"/>
                </a:lnTo>
                <a:lnTo>
                  <a:pt x="2782932" y="521503"/>
                </a:lnTo>
                <a:lnTo>
                  <a:pt x="2785198" y="522863"/>
                </a:lnTo>
                <a:lnTo>
                  <a:pt x="2787238" y="524677"/>
                </a:lnTo>
                <a:lnTo>
                  <a:pt x="2788803" y="526048"/>
                </a:lnTo>
                <a:lnTo>
                  <a:pt x="2792727" y="527028"/>
                </a:lnTo>
                <a:lnTo>
                  <a:pt x="2797034" y="528389"/>
                </a:lnTo>
                <a:lnTo>
                  <a:pt x="2800888" y="529975"/>
                </a:lnTo>
                <a:lnTo>
                  <a:pt x="2804062" y="531562"/>
                </a:lnTo>
                <a:lnTo>
                  <a:pt x="2807236" y="533829"/>
                </a:lnTo>
                <a:lnTo>
                  <a:pt x="2809956" y="536096"/>
                </a:lnTo>
                <a:lnTo>
                  <a:pt x="2811996" y="538816"/>
                </a:lnTo>
                <a:lnTo>
                  <a:pt x="2814036" y="541763"/>
                </a:lnTo>
                <a:lnTo>
                  <a:pt x="2815623" y="545163"/>
                </a:lnTo>
                <a:lnTo>
                  <a:pt x="2816757" y="548790"/>
                </a:lnTo>
                <a:lnTo>
                  <a:pt x="2817437" y="553097"/>
                </a:lnTo>
                <a:lnTo>
                  <a:pt x="2818117" y="557404"/>
                </a:lnTo>
                <a:lnTo>
                  <a:pt x="2818344" y="562617"/>
                </a:lnTo>
                <a:lnTo>
                  <a:pt x="2818344" y="568058"/>
                </a:lnTo>
                <a:lnTo>
                  <a:pt x="2818570" y="573952"/>
                </a:lnTo>
                <a:lnTo>
                  <a:pt x="2819250" y="580299"/>
                </a:lnTo>
                <a:lnTo>
                  <a:pt x="2820157" y="586872"/>
                </a:lnTo>
                <a:lnTo>
                  <a:pt x="2821517" y="593900"/>
                </a:lnTo>
                <a:lnTo>
                  <a:pt x="2822878" y="601153"/>
                </a:lnTo>
                <a:lnTo>
                  <a:pt x="2824918" y="608407"/>
                </a:lnTo>
                <a:lnTo>
                  <a:pt x="2826823" y="615074"/>
                </a:lnTo>
                <a:lnTo>
                  <a:pt x="2833691" y="630106"/>
                </a:lnTo>
                <a:lnTo>
                  <a:pt x="2838450" y="640536"/>
                </a:lnTo>
                <a:lnTo>
                  <a:pt x="2836258" y="640536"/>
                </a:lnTo>
                <a:lnTo>
                  <a:pt x="2836480" y="641049"/>
                </a:lnTo>
                <a:lnTo>
                  <a:pt x="2840107" y="649663"/>
                </a:lnTo>
                <a:lnTo>
                  <a:pt x="2844641" y="658277"/>
                </a:lnTo>
                <a:lnTo>
                  <a:pt x="2849175" y="667571"/>
                </a:lnTo>
                <a:lnTo>
                  <a:pt x="2854615" y="676412"/>
                </a:lnTo>
                <a:lnTo>
                  <a:pt x="2860510" y="685706"/>
                </a:lnTo>
                <a:lnTo>
                  <a:pt x="2866177" y="694320"/>
                </a:lnTo>
                <a:lnTo>
                  <a:pt x="2872751" y="705200"/>
                </a:lnTo>
                <a:lnTo>
                  <a:pt x="2889074" y="732629"/>
                </a:lnTo>
                <a:lnTo>
                  <a:pt x="2908570" y="764818"/>
                </a:lnTo>
                <a:lnTo>
                  <a:pt x="2928972" y="799727"/>
                </a:lnTo>
                <a:lnTo>
                  <a:pt x="2939627" y="816728"/>
                </a:lnTo>
                <a:lnTo>
                  <a:pt x="2949829" y="833502"/>
                </a:lnTo>
                <a:lnTo>
                  <a:pt x="2960030" y="849143"/>
                </a:lnTo>
                <a:lnTo>
                  <a:pt x="2969551" y="863878"/>
                </a:lnTo>
                <a:lnTo>
                  <a:pt x="2978393" y="876798"/>
                </a:lnTo>
                <a:lnTo>
                  <a:pt x="2986554" y="887906"/>
                </a:lnTo>
                <a:lnTo>
                  <a:pt x="2990181" y="892666"/>
                </a:lnTo>
                <a:lnTo>
                  <a:pt x="2993808" y="896520"/>
                </a:lnTo>
                <a:lnTo>
                  <a:pt x="2996755" y="899920"/>
                </a:lnTo>
                <a:lnTo>
                  <a:pt x="2998859" y="901700"/>
                </a:lnTo>
                <a:lnTo>
                  <a:pt x="3305549" y="901700"/>
                </a:lnTo>
                <a:lnTo>
                  <a:pt x="3306861" y="868001"/>
                </a:lnTo>
                <a:lnTo>
                  <a:pt x="3330654" y="846908"/>
                </a:lnTo>
                <a:lnTo>
                  <a:pt x="3383904" y="800185"/>
                </a:lnTo>
                <a:lnTo>
                  <a:pt x="3413136" y="774555"/>
                </a:lnTo>
                <a:lnTo>
                  <a:pt x="3439421" y="751647"/>
                </a:lnTo>
                <a:lnTo>
                  <a:pt x="3450525" y="742348"/>
                </a:lnTo>
                <a:lnTo>
                  <a:pt x="3459815" y="734863"/>
                </a:lnTo>
                <a:lnTo>
                  <a:pt x="3466387" y="729420"/>
                </a:lnTo>
                <a:lnTo>
                  <a:pt x="3470465" y="726698"/>
                </a:lnTo>
                <a:lnTo>
                  <a:pt x="3471825" y="725791"/>
                </a:lnTo>
                <a:lnTo>
                  <a:pt x="3473638" y="724203"/>
                </a:lnTo>
                <a:lnTo>
                  <a:pt x="3478623" y="720348"/>
                </a:lnTo>
                <a:lnTo>
                  <a:pt x="3484968" y="714224"/>
                </a:lnTo>
                <a:lnTo>
                  <a:pt x="3492445" y="707193"/>
                </a:lnTo>
                <a:lnTo>
                  <a:pt x="3510347" y="689728"/>
                </a:lnTo>
                <a:lnTo>
                  <a:pt x="3530061" y="669996"/>
                </a:lnTo>
                <a:lnTo>
                  <a:pt x="3568130" y="630984"/>
                </a:lnTo>
                <a:lnTo>
                  <a:pt x="3591923" y="606489"/>
                </a:lnTo>
                <a:lnTo>
                  <a:pt x="3594868" y="603540"/>
                </a:lnTo>
                <a:lnTo>
                  <a:pt x="3597588" y="600138"/>
                </a:lnTo>
                <a:lnTo>
                  <a:pt x="3600307" y="596736"/>
                </a:lnTo>
                <a:lnTo>
                  <a:pt x="3603026" y="593561"/>
                </a:lnTo>
                <a:lnTo>
                  <a:pt x="3605518" y="589932"/>
                </a:lnTo>
                <a:lnTo>
                  <a:pt x="3607784" y="586303"/>
                </a:lnTo>
                <a:lnTo>
                  <a:pt x="3609597" y="582901"/>
                </a:lnTo>
                <a:lnTo>
                  <a:pt x="3611637" y="579272"/>
                </a:lnTo>
                <a:lnTo>
                  <a:pt x="3613449" y="575869"/>
                </a:lnTo>
                <a:lnTo>
                  <a:pt x="3614582" y="572467"/>
                </a:lnTo>
                <a:lnTo>
                  <a:pt x="3615942" y="569292"/>
                </a:lnTo>
                <a:lnTo>
                  <a:pt x="3616622" y="565890"/>
                </a:lnTo>
                <a:lnTo>
                  <a:pt x="3617302" y="562941"/>
                </a:lnTo>
                <a:lnTo>
                  <a:pt x="3617528" y="559993"/>
                </a:lnTo>
                <a:lnTo>
                  <a:pt x="3617302" y="557498"/>
                </a:lnTo>
                <a:lnTo>
                  <a:pt x="3616848" y="555003"/>
                </a:lnTo>
                <a:lnTo>
                  <a:pt x="3616395" y="552735"/>
                </a:lnTo>
                <a:lnTo>
                  <a:pt x="3616169" y="550240"/>
                </a:lnTo>
                <a:lnTo>
                  <a:pt x="3616169" y="548425"/>
                </a:lnTo>
                <a:lnTo>
                  <a:pt x="3616395" y="546157"/>
                </a:lnTo>
                <a:lnTo>
                  <a:pt x="3616848" y="543889"/>
                </a:lnTo>
                <a:lnTo>
                  <a:pt x="3617302" y="541621"/>
                </a:lnTo>
                <a:lnTo>
                  <a:pt x="3619114" y="537539"/>
                </a:lnTo>
                <a:lnTo>
                  <a:pt x="3621380" y="533229"/>
                </a:lnTo>
                <a:lnTo>
                  <a:pt x="3623873" y="528693"/>
                </a:lnTo>
                <a:lnTo>
                  <a:pt x="3629311" y="519847"/>
                </a:lnTo>
                <a:lnTo>
                  <a:pt x="3636109" y="507146"/>
                </a:lnTo>
                <a:lnTo>
                  <a:pt x="3645400" y="489908"/>
                </a:lnTo>
                <a:lnTo>
                  <a:pt x="3655370" y="471310"/>
                </a:lnTo>
                <a:lnTo>
                  <a:pt x="3664208" y="454526"/>
                </a:lnTo>
                <a:lnTo>
                  <a:pt x="3666247" y="450897"/>
                </a:lnTo>
                <a:lnTo>
                  <a:pt x="3668286" y="447495"/>
                </a:lnTo>
                <a:lnTo>
                  <a:pt x="3672818" y="440917"/>
                </a:lnTo>
                <a:lnTo>
                  <a:pt x="3677124" y="434794"/>
                </a:lnTo>
                <a:lnTo>
                  <a:pt x="3680976" y="429350"/>
                </a:lnTo>
                <a:lnTo>
                  <a:pt x="3683922" y="424134"/>
                </a:lnTo>
                <a:lnTo>
                  <a:pt x="3685281" y="421865"/>
                </a:lnTo>
                <a:lnTo>
                  <a:pt x="3685961" y="419597"/>
                </a:lnTo>
                <a:lnTo>
                  <a:pt x="3686641" y="417329"/>
                </a:lnTo>
                <a:lnTo>
                  <a:pt x="3686641" y="415515"/>
                </a:lnTo>
                <a:lnTo>
                  <a:pt x="3686414" y="413700"/>
                </a:lnTo>
                <a:lnTo>
                  <a:pt x="3685735" y="411886"/>
                </a:lnTo>
                <a:lnTo>
                  <a:pt x="3683695" y="408257"/>
                </a:lnTo>
                <a:lnTo>
                  <a:pt x="3681882" y="403721"/>
                </a:lnTo>
                <a:lnTo>
                  <a:pt x="3679616" y="398958"/>
                </a:lnTo>
                <a:lnTo>
                  <a:pt x="3678257" y="396463"/>
                </a:lnTo>
                <a:lnTo>
                  <a:pt x="3676671" y="394421"/>
                </a:lnTo>
                <a:lnTo>
                  <a:pt x="3674858" y="392380"/>
                </a:lnTo>
                <a:lnTo>
                  <a:pt x="3672818" y="390339"/>
                </a:lnTo>
                <a:lnTo>
                  <a:pt x="3670552" y="388524"/>
                </a:lnTo>
                <a:lnTo>
                  <a:pt x="3667833" y="387163"/>
                </a:lnTo>
                <a:lnTo>
                  <a:pt x="3664888" y="386256"/>
                </a:lnTo>
                <a:lnTo>
                  <a:pt x="3661715" y="385349"/>
                </a:lnTo>
                <a:lnTo>
                  <a:pt x="3658090" y="384895"/>
                </a:lnTo>
                <a:lnTo>
                  <a:pt x="3653558" y="385122"/>
                </a:lnTo>
                <a:lnTo>
                  <a:pt x="3646986" y="386256"/>
                </a:lnTo>
                <a:lnTo>
                  <a:pt x="3639055" y="387617"/>
                </a:lnTo>
                <a:lnTo>
                  <a:pt x="3620474" y="391700"/>
                </a:lnTo>
                <a:lnTo>
                  <a:pt x="3600533" y="396009"/>
                </a:lnTo>
                <a:lnTo>
                  <a:pt x="3590563" y="398050"/>
                </a:lnTo>
                <a:lnTo>
                  <a:pt x="3581272" y="399638"/>
                </a:lnTo>
                <a:lnTo>
                  <a:pt x="3576740" y="400092"/>
                </a:lnTo>
                <a:lnTo>
                  <a:pt x="3573115" y="400318"/>
                </a:lnTo>
                <a:lnTo>
                  <a:pt x="3569716" y="400092"/>
                </a:lnTo>
                <a:lnTo>
                  <a:pt x="3566770" y="399638"/>
                </a:lnTo>
                <a:lnTo>
                  <a:pt x="3564504" y="398731"/>
                </a:lnTo>
                <a:lnTo>
                  <a:pt x="3562465" y="397824"/>
                </a:lnTo>
                <a:lnTo>
                  <a:pt x="3560878" y="396463"/>
                </a:lnTo>
                <a:lnTo>
                  <a:pt x="3559292" y="395102"/>
                </a:lnTo>
                <a:lnTo>
                  <a:pt x="3558386" y="393287"/>
                </a:lnTo>
                <a:lnTo>
                  <a:pt x="3557706" y="391700"/>
                </a:lnTo>
                <a:lnTo>
                  <a:pt x="3556800" y="389658"/>
                </a:lnTo>
                <a:lnTo>
                  <a:pt x="3556346" y="387390"/>
                </a:lnTo>
                <a:lnTo>
                  <a:pt x="3555667" y="383081"/>
                </a:lnTo>
                <a:lnTo>
                  <a:pt x="3555213" y="378545"/>
                </a:lnTo>
                <a:lnTo>
                  <a:pt x="3554534" y="373555"/>
                </a:lnTo>
                <a:lnTo>
                  <a:pt x="3553854" y="368111"/>
                </a:lnTo>
                <a:lnTo>
                  <a:pt x="3553401" y="361988"/>
                </a:lnTo>
                <a:lnTo>
                  <a:pt x="3552721" y="356317"/>
                </a:lnTo>
                <a:lnTo>
                  <a:pt x="3552268" y="353596"/>
                </a:lnTo>
                <a:lnTo>
                  <a:pt x="3551361" y="350874"/>
                </a:lnTo>
                <a:lnTo>
                  <a:pt x="3550681" y="348379"/>
                </a:lnTo>
                <a:lnTo>
                  <a:pt x="3549775" y="346564"/>
                </a:lnTo>
                <a:lnTo>
                  <a:pt x="3548415" y="344523"/>
                </a:lnTo>
                <a:lnTo>
                  <a:pt x="3547282" y="342709"/>
                </a:lnTo>
                <a:lnTo>
                  <a:pt x="3545470" y="341575"/>
                </a:lnTo>
                <a:lnTo>
                  <a:pt x="3543884" y="340441"/>
                </a:lnTo>
                <a:lnTo>
                  <a:pt x="3542071" y="339533"/>
                </a:lnTo>
                <a:lnTo>
                  <a:pt x="3540484" y="338853"/>
                </a:lnTo>
                <a:lnTo>
                  <a:pt x="3539352" y="337719"/>
                </a:lnTo>
                <a:lnTo>
                  <a:pt x="3538672" y="336585"/>
                </a:lnTo>
                <a:lnTo>
                  <a:pt x="3537992" y="335224"/>
                </a:lnTo>
                <a:lnTo>
                  <a:pt x="3537539" y="334090"/>
                </a:lnTo>
                <a:lnTo>
                  <a:pt x="3537539" y="332502"/>
                </a:lnTo>
                <a:lnTo>
                  <a:pt x="3537539" y="331141"/>
                </a:lnTo>
                <a:lnTo>
                  <a:pt x="3537765" y="328193"/>
                </a:lnTo>
                <a:lnTo>
                  <a:pt x="3538218" y="324791"/>
                </a:lnTo>
                <a:lnTo>
                  <a:pt x="3538898" y="321615"/>
                </a:lnTo>
                <a:lnTo>
                  <a:pt x="3539125" y="318440"/>
                </a:lnTo>
                <a:lnTo>
                  <a:pt x="3539125" y="314811"/>
                </a:lnTo>
                <a:lnTo>
                  <a:pt x="3538672" y="310275"/>
                </a:lnTo>
                <a:lnTo>
                  <a:pt x="3537312" y="299842"/>
                </a:lnTo>
                <a:lnTo>
                  <a:pt x="3536179" y="289635"/>
                </a:lnTo>
                <a:lnTo>
                  <a:pt x="3535499" y="285099"/>
                </a:lnTo>
                <a:lnTo>
                  <a:pt x="3535273" y="281243"/>
                </a:lnTo>
                <a:lnTo>
                  <a:pt x="3535046" y="278748"/>
                </a:lnTo>
                <a:lnTo>
                  <a:pt x="3534593" y="276707"/>
                </a:lnTo>
                <a:lnTo>
                  <a:pt x="3533913" y="275119"/>
                </a:lnTo>
                <a:lnTo>
                  <a:pt x="3532554" y="273758"/>
                </a:lnTo>
                <a:lnTo>
                  <a:pt x="3531421" y="272851"/>
                </a:lnTo>
                <a:lnTo>
                  <a:pt x="3530061" y="271717"/>
                </a:lnTo>
                <a:lnTo>
                  <a:pt x="3528475" y="271263"/>
                </a:lnTo>
                <a:lnTo>
                  <a:pt x="3526889" y="271037"/>
                </a:lnTo>
                <a:lnTo>
                  <a:pt x="3523490" y="270583"/>
                </a:lnTo>
                <a:lnTo>
                  <a:pt x="3519637" y="270583"/>
                </a:lnTo>
                <a:lnTo>
                  <a:pt x="3516238" y="270129"/>
                </a:lnTo>
                <a:lnTo>
                  <a:pt x="3514879" y="269903"/>
                </a:lnTo>
                <a:lnTo>
                  <a:pt x="3513293" y="269222"/>
                </a:lnTo>
                <a:lnTo>
                  <a:pt x="3511027" y="268315"/>
                </a:lnTo>
                <a:lnTo>
                  <a:pt x="3509440" y="267181"/>
                </a:lnTo>
                <a:lnTo>
                  <a:pt x="3507628" y="265820"/>
                </a:lnTo>
                <a:lnTo>
                  <a:pt x="3506721" y="263779"/>
                </a:lnTo>
                <a:lnTo>
                  <a:pt x="3505815" y="261964"/>
                </a:lnTo>
                <a:lnTo>
                  <a:pt x="3505588" y="259469"/>
                </a:lnTo>
                <a:lnTo>
                  <a:pt x="3505815" y="256748"/>
                </a:lnTo>
                <a:lnTo>
                  <a:pt x="3506948" y="253345"/>
                </a:lnTo>
                <a:lnTo>
                  <a:pt x="3508534" y="249717"/>
                </a:lnTo>
                <a:lnTo>
                  <a:pt x="3510800" y="245634"/>
                </a:lnTo>
                <a:lnTo>
                  <a:pt x="3513972" y="240871"/>
                </a:lnTo>
                <a:lnTo>
                  <a:pt x="3518051" y="235654"/>
                </a:lnTo>
                <a:lnTo>
                  <a:pt x="3523036" y="229757"/>
                </a:lnTo>
                <a:lnTo>
                  <a:pt x="3528701" y="223180"/>
                </a:lnTo>
                <a:lnTo>
                  <a:pt x="3535273" y="215922"/>
                </a:lnTo>
                <a:lnTo>
                  <a:pt x="3543204" y="207983"/>
                </a:lnTo>
                <a:lnTo>
                  <a:pt x="3544110" y="207076"/>
                </a:lnTo>
                <a:lnTo>
                  <a:pt x="3544563" y="205942"/>
                </a:lnTo>
                <a:lnTo>
                  <a:pt x="3544790" y="204581"/>
                </a:lnTo>
                <a:lnTo>
                  <a:pt x="3545016" y="203220"/>
                </a:lnTo>
                <a:lnTo>
                  <a:pt x="3544790" y="201406"/>
                </a:lnTo>
                <a:lnTo>
                  <a:pt x="3544790" y="199818"/>
                </a:lnTo>
                <a:lnTo>
                  <a:pt x="3543884" y="196189"/>
                </a:lnTo>
                <a:lnTo>
                  <a:pt x="3542524" y="192787"/>
                </a:lnTo>
                <a:lnTo>
                  <a:pt x="3541391" y="189158"/>
                </a:lnTo>
                <a:lnTo>
                  <a:pt x="3539125" y="183034"/>
                </a:lnTo>
                <a:lnTo>
                  <a:pt x="3538672" y="180086"/>
                </a:lnTo>
                <a:lnTo>
                  <a:pt x="3538218" y="176910"/>
                </a:lnTo>
                <a:lnTo>
                  <a:pt x="3538672" y="173055"/>
                </a:lnTo>
                <a:lnTo>
                  <a:pt x="3539352" y="168972"/>
                </a:lnTo>
                <a:lnTo>
                  <a:pt x="3540258" y="164663"/>
                </a:lnTo>
                <a:lnTo>
                  <a:pt x="3541618" y="160126"/>
                </a:lnTo>
                <a:lnTo>
                  <a:pt x="3544790" y="150600"/>
                </a:lnTo>
                <a:lnTo>
                  <a:pt x="3552041" y="130414"/>
                </a:lnTo>
                <a:lnTo>
                  <a:pt x="3555213" y="120661"/>
                </a:lnTo>
                <a:lnTo>
                  <a:pt x="3556573" y="116125"/>
                </a:lnTo>
                <a:lnTo>
                  <a:pt x="3557706" y="111589"/>
                </a:lnTo>
                <a:lnTo>
                  <a:pt x="3559292" y="103877"/>
                </a:lnTo>
                <a:lnTo>
                  <a:pt x="3560425" y="98661"/>
                </a:lnTo>
                <a:lnTo>
                  <a:pt x="3560652" y="96620"/>
                </a:lnTo>
                <a:lnTo>
                  <a:pt x="3560652" y="95259"/>
                </a:lnTo>
                <a:lnTo>
                  <a:pt x="3560425" y="93898"/>
                </a:lnTo>
                <a:lnTo>
                  <a:pt x="3560199" y="93217"/>
                </a:lnTo>
                <a:lnTo>
                  <a:pt x="3559745" y="92537"/>
                </a:lnTo>
                <a:lnTo>
                  <a:pt x="3558839" y="92310"/>
                </a:lnTo>
                <a:lnTo>
                  <a:pt x="3557933" y="92083"/>
                </a:lnTo>
                <a:lnTo>
                  <a:pt x="3556800" y="91857"/>
                </a:lnTo>
                <a:lnTo>
                  <a:pt x="3553854" y="91857"/>
                </a:lnTo>
                <a:lnTo>
                  <a:pt x="3550002" y="91403"/>
                </a:lnTo>
                <a:lnTo>
                  <a:pt x="3548642" y="91176"/>
                </a:lnTo>
                <a:lnTo>
                  <a:pt x="3547282" y="90722"/>
                </a:lnTo>
                <a:lnTo>
                  <a:pt x="3546149" y="90496"/>
                </a:lnTo>
                <a:lnTo>
                  <a:pt x="3545243" y="89815"/>
                </a:lnTo>
                <a:lnTo>
                  <a:pt x="3544337" y="88908"/>
                </a:lnTo>
                <a:lnTo>
                  <a:pt x="3543884" y="88001"/>
                </a:lnTo>
                <a:lnTo>
                  <a:pt x="3543430" y="86867"/>
                </a:lnTo>
                <a:lnTo>
                  <a:pt x="3543430" y="85279"/>
                </a:lnTo>
                <a:lnTo>
                  <a:pt x="3543884" y="83465"/>
                </a:lnTo>
                <a:lnTo>
                  <a:pt x="3544563" y="81650"/>
                </a:lnTo>
                <a:lnTo>
                  <a:pt x="3545696" y="79155"/>
                </a:lnTo>
                <a:lnTo>
                  <a:pt x="3547282" y="76660"/>
                </a:lnTo>
                <a:lnTo>
                  <a:pt x="3549322" y="73712"/>
                </a:lnTo>
                <a:lnTo>
                  <a:pt x="3552041" y="70083"/>
                </a:lnTo>
                <a:lnTo>
                  <a:pt x="3554987" y="66454"/>
                </a:lnTo>
                <a:lnTo>
                  <a:pt x="3558612" y="62371"/>
                </a:lnTo>
                <a:lnTo>
                  <a:pt x="3562691" y="58289"/>
                </a:lnTo>
                <a:lnTo>
                  <a:pt x="3566770" y="54433"/>
                </a:lnTo>
                <a:lnTo>
                  <a:pt x="3571529" y="50804"/>
                </a:lnTo>
                <a:lnTo>
                  <a:pt x="3576287" y="47402"/>
                </a:lnTo>
                <a:lnTo>
                  <a:pt x="3581499" y="44226"/>
                </a:lnTo>
                <a:lnTo>
                  <a:pt x="3586937" y="41051"/>
                </a:lnTo>
                <a:lnTo>
                  <a:pt x="3592829" y="38103"/>
                </a:lnTo>
                <a:lnTo>
                  <a:pt x="3598947" y="35381"/>
                </a:lnTo>
                <a:lnTo>
                  <a:pt x="3605518" y="32886"/>
                </a:lnTo>
                <a:lnTo>
                  <a:pt x="3612316" y="30164"/>
                </a:lnTo>
                <a:lnTo>
                  <a:pt x="3619794" y="27896"/>
                </a:lnTo>
                <a:lnTo>
                  <a:pt x="3627725" y="25628"/>
                </a:lnTo>
                <a:lnTo>
                  <a:pt x="3636109" y="23360"/>
                </a:lnTo>
                <a:lnTo>
                  <a:pt x="3644947" y="21092"/>
                </a:lnTo>
                <a:lnTo>
                  <a:pt x="3664208" y="16329"/>
                </a:lnTo>
                <a:lnTo>
                  <a:pt x="3674405" y="14287"/>
                </a:lnTo>
                <a:lnTo>
                  <a:pt x="3684148" y="12927"/>
                </a:lnTo>
                <a:lnTo>
                  <a:pt x="3694119" y="11566"/>
                </a:lnTo>
                <a:lnTo>
                  <a:pt x="3703863" y="11112"/>
                </a:lnTo>
                <a:lnTo>
                  <a:pt x="3713380" y="11112"/>
                </a:lnTo>
                <a:lnTo>
                  <a:pt x="3722897" y="11566"/>
                </a:lnTo>
                <a:lnTo>
                  <a:pt x="3731961" y="12927"/>
                </a:lnTo>
                <a:lnTo>
                  <a:pt x="3741251" y="14287"/>
                </a:lnTo>
                <a:lnTo>
                  <a:pt x="3750089" y="16556"/>
                </a:lnTo>
                <a:lnTo>
                  <a:pt x="3759153" y="19277"/>
                </a:lnTo>
                <a:lnTo>
                  <a:pt x="3767764" y="22453"/>
                </a:lnTo>
                <a:lnTo>
                  <a:pt x="3776148" y="26535"/>
                </a:lnTo>
                <a:lnTo>
                  <a:pt x="3784532" y="31071"/>
                </a:lnTo>
                <a:lnTo>
                  <a:pt x="3792689" y="35834"/>
                </a:lnTo>
                <a:lnTo>
                  <a:pt x="3800847" y="41731"/>
                </a:lnTo>
                <a:lnTo>
                  <a:pt x="3808778" y="47855"/>
                </a:lnTo>
                <a:lnTo>
                  <a:pt x="3812857" y="51258"/>
                </a:lnTo>
                <a:lnTo>
                  <a:pt x="3816256" y="54886"/>
                </a:lnTo>
                <a:lnTo>
                  <a:pt x="3819428" y="58289"/>
                </a:lnTo>
                <a:lnTo>
                  <a:pt x="3822827" y="61918"/>
                </a:lnTo>
                <a:lnTo>
                  <a:pt x="3825546" y="65773"/>
                </a:lnTo>
                <a:lnTo>
                  <a:pt x="3828039" y="69402"/>
                </a:lnTo>
                <a:lnTo>
                  <a:pt x="3830532" y="73031"/>
                </a:lnTo>
                <a:lnTo>
                  <a:pt x="3832344" y="77114"/>
                </a:lnTo>
                <a:lnTo>
                  <a:pt x="3834384" y="80743"/>
                </a:lnTo>
                <a:lnTo>
                  <a:pt x="3836196" y="84825"/>
                </a:lnTo>
                <a:lnTo>
                  <a:pt x="3837783" y="88681"/>
                </a:lnTo>
                <a:lnTo>
                  <a:pt x="3839142" y="92764"/>
                </a:lnTo>
                <a:lnTo>
                  <a:pt x="3840275" y="96620"/>
                </a:lnTo>
                <a:lnTo>
                  <a:pt x="3841408" y="100702"/>
                </a:lnTo>
                <a:lnTo>
                  <a:pt x="3842994" y="108640"/>
                </a:lnTo>
                <a:lnTo>
                  <a:pt x="3844354" y="116352"/>
                </a:lnTo>
                <a:lnTo>
                  <a:pt x="3845034" y="124064"/>
                </a:lnTo>
                <a:lnTo>
                  <a:pt x="3845487" y="131095"/>
                </a:lnTo>
                <a:lnTo>
                  <a:pt x="3845487" y="138126"/>
                </a:lnTo>
                <a:lnTo>
                  <a:pt x="3845487" y="144477"/>
                </a:lnTo>
                <a:lnTo>
                  <a:pt x="3845260" y="150827"/>
                </a:lnTo>
                <a:lnTo>
                  <a:pt x="3844581" y="161260"/>
                </a:lnTo>
                <a:lnTo>
                  <a:pt x="3845260" y="196416"/>
                </a:lnTo>
                <a:lnTo>
                  <a:pt x="3845714" y="225221"/>
                </a:lnTo>
                <a:lnTo>
                  <a:pt x="3845940" y="247675"/>
                </a:lnTo>
                <a:lnTo>
                  <a:pt x="3845940" y="261284"/>
                </a:lnTo>
                <a:lnTo>
                  <a:pt x="3846620" y="271263"/>
                </a:lnTo>
                <a:lnTo>
                  <a:pt x="3847526" y="280563"/>
                </a:lnTo>
                <a:lnTo>
                  <a:pt x="3849113" y="290996"/>
                </a:lnTo>
                <a:lnTo>
                  <a:pt x="3849339" y="292357"/>
                </a:lnTo>
                <a:lnTo>
                  <a:pt x="3850019" y="293718"/>
                </a:lnTo>
                <a:lnTo>
                  <a:pt x="3850699" y="294852"/>
                </a:lnTo>
                <a:lnTo>
                  <a:pt x="3851832" y="295759"/>
                </a:lnTo>
                <a:lnTo>
                  <a:pt x="3852965" y="296893"/>
                </a:lnTo>
                <a:lnTo>
                  <a:pt x="3854324" y="297573"/>
                </a:lnTo>
                <a:lnTo>
                  <a:pt x="3855911" y="298027"/>
                </a:lnTo>
                <a:lnTo>
                  <a:pt x="3857723" y="298934"/>
                </a:lnTo>
                <a:lnTo>
                  <a:pt x="3861349" y="299615"/>
                </a:lnTo>
                <a:lnTo>
                  <a:pt x="3865654" y="300068"/>
                </a:lnTo>
                <a:lnTo>
                  <a:pt x="3870640" y="300295"/>
                </a:lnTo>
                <a:lnTo>
                  <a:pt x="3875625" y="300295"/>
                </a:lnTo>
                <a:lnTo>
                  <a:pt x="3886502" y="300068"/>
                </a:lnTo>
                <a:lnTo>
                  <a:pt x="3897605" y="299842"/>
                </a:lnTo>
                <a:lnTo>
                  <a:pt x="3903270" y="299842"/>
                </a:lnTo>
                <a:lnTo>
                  <a:pt x="3908482" y="300068"/>
                </a:lnTo>
                <a:lnTo>
                  <a:pt x="3913693" y="300522"/>
                </a:lnTo>
                <a:lnTo>
                  <a:pt x="3918452" y="301656"/>
                </a:lnTo>
                <a:lnTo>
                  <a:pt x="3928649" y="303697"/>
                </a:lnTo>
                <a:lnTo>
                  <a:pt x="3940432" y="307099"/>
                </a:lnTo>
                <a:lnTo>
                  <a:pt x="3953348" y="310728"/>
                </a:lnTo>
                <a:lnTo>
                  <a:pt x="3959920" y="312997"/>
                </a:lnTo>
                <a:lnTo>
                  <a:pt x="3966718" y="315265"/>
                </a:lnTo>
                <a:lnTo>
                  <a:pt x="3973062" y="317760"/>
                </a:lnTo>
                <a:lnTo>
                  <a:pt x="3979407" y="320254"/>
                </a:lnTo>
                <a:lnTo>
                  <a:pt x="3985299" y="323203"/>
                </a:lnTo>
                <a:lnTo>
                  <a:pt x="3990737" y="325925"/>
                </a:lnTo>
                <a:lnTo>
                  <a:pt x="3995722" y="329100"/>
                </a:lnTo>
                <a:lnTo>
                  <a:pt x="4000028" y="332049"/>
                </a:lnTo>
                <a:lnTo>
                  <a:pt x="4002067" y="333863"/>
                </a:lnTo>
                <a:lnTo>
                  <a:pt x="4003880" y="335451"/>
                </a:lnTo>
                <a:lnTo>
                  <a:pt x="4005240" y="337265"/>
                </a:lnTo>
                <a:lnTo>
                  <a:pt x="4006826" y="339080"/>
                </a:lnTo>
                <a:lnTo>
                  <a:pt x="4012038" y="346111"/>
                </a:lnTo>
                <a:lnTo>
                  <a:pt x="4018156" y="353822"/>
                </a:lnTo>
                <a:lnTo>
                  <a:pt x="4032885" y="371287"/>
                </a:lnTo>
                <a:lnTo>
                  <a:pt x="4041269" y="381266"/>
                </a:lnTo>
                <a:lnTo>
                  <a:pt x="4050333" y="392607"/>
                </a:lnTo>
                <a:lnTo>
                  <a:pt x="4060303" y="405308"/>
                </a:lnTo>
                <a:lnTo>
                  <a:pt x="4070953" y="419371"/>
                </a:lnTo>
                <a:lnTo>
                  <a:pt x="4076618" y="427536"/>
                </a:lnTo>
                <a:lnTo>
                  <a:pt x="4082736" y="437062"/>
                </a:lnTo>
                <a:lnTo>
                  <a:pt x="4088855" y="447722"/>
                </a:lnTo>
                <a:lnTo>
                  <a:pt x="4094973" y="459289"/>
                </a:lnTo>
                <a:lnTo>
                  <a:pt x="4101544" y="471990"/>
                </a:lnTo>
                <a:lnTo>
                  <a:pt x="4107889" y="485372"/>
                </a:lnTo>
                <a:lnTo>
                  <a:pt x="4114007" y="499434"/>
                </a:lnTo>
                <a:lnTo>
                  <a:pt x="4120352" y="514404"/>
                </a:lnTo>
                <a:lnTo>
                  <a:pt x="4126470" y="529827"/>
                </a:lnTo>
                <a:lnTo>
                  <a:pt x="4132135" y="545704"/>
                </a:lnTo>
                <a:lnTo>
                  <a:pt x="4137800" y="561807"/>
                </a:lnTo>
                <a:lnTo>
                  <a:pt x="4143012" y="578138"/>
                </a:lnTo>
                <a:lnTo>
                  <a:pt x="4147770" y="594468"/>
                </a:lnTo>
                <a:lnTo>
                  <a:pt x="4152302" y="611025"/>
                </a:lnTo>
                <a:lnTo>
                  <a:pt x="4155928" y="627582"/>
                </a:lnTo>
                <a:lnTo>
                  <a:pt x="4159100" y="643686"/>
                </a:lnTo>
                <a:lnTo>
                  <a:pt x="4164992" y="674078"/>
                </a:lnTo>
                <a:lnTo>
                  <a:pt x="4167711" y="687914"/>
                </a:lnTo>
                <a:lnTo>
                  <a:pt x="4170657" y="701296"/>
                </a:lnTo>
                <a:lnTo>
                  <a:pt x="4173603" y="713997"/>
                </a:lnTo>
                <a:lnTo>
                  <a:pt x="4176549" y="726018"/>
                </a:lnTo>
                <a:lnTo>
                  <a:pt x="4179721" y="737358"/>
                </a:lnTo>
                <a:lnTo>
                  <a:pt x="4183120" y="748245"/>
                </a:lnTo>
                <a:lnTo>
                  <a:pt x="4186746" y="758678"/>
                </a:lnTo>
                <a:lnTo>
                  <a:pt x="4190371" y="768658"/>
                </a:lnTo>
                <a:lnTo>
                  <a:pt x="4194450" y="778184"/>
                </a:lnTo>
                <a:lnTo>
                  <a:pt x="4198529" y="787483"/>
                </a:lnTo>
                <a:lnTo>
                  <a:pt x="4203061" y="796329"/>
                </a:lnTo>
                <a:lnTo>
                  <a:pt x="4207819" y="805175"/>
                </a:lnTo>
                <a:lnTo>
                  <a:pt x="4213031" y="813567"/>
                </a:lnTo>
                <a:lnTo>
                  <a:pt x="4218696" y="821958"/>
                </a:lnTo>
                <a:lnTo>
                  <a:pt x="4221415" y="826268"/>
                </a:lnTo>
                <a:lnTo>
                  <a:pt x="4224134" y="830350"/>
                </a:lnTo>
                <a:lnTo>
                  <a:pt x="4226627" y="834887"/>
                </a:lnTo>
                <a:lnTo>
                  <a:pt x="4228893" y="839196"/>
                </a:lnTo>
                <a:lnTo>
                  <a:pt x="4230932" y="843959"/>
                </a:lnTo>
                <a:lnTo>
                  <a:pt x="4233198" y="848495"/>
                </a:lnTo>
                <a:lnTo>
                  <a:pt x="4237051" y="857795"/>
                </a:lnTo>
                <a:lnTo>
                  <a:pt x="4239996" y="867321"/>
                </a:lnTo>
                <a:lnTo>
                  <a:pt x="4242716" y="876620"/>
                </a:lnTo>
                <a:lnTo>
                  <a:pt x="4244982" y="885692"/>
                </a:lnTo>
                <a:lnTo>
                  <a:pt x="4246794" y="894084"/>
                </a:lnTo>
                <a:lnTo>
                  <a:pt x="4248380" y="902249"/>
                </a:lnTo>
                <a:lnTo>
                  <a:pt x="4249514" y="909734"/>
                </a:lnTo>
                <a:lnTo>
                  <a:pt x="4250646" y="916538"/>
                </a:lnTo>
                <a:lnTo>
                  <a:pt x="4251100" y="922209"/>
                </a:lnTo>
                <a:lnTo>
                  <a:pt x="4251780" y="930374"/>
                </a:lnTo>
                <a:lnTo>
                  <a:pt x="4252006" y="933322"/>
                </a:lnTo>
                <a:lnTo>
                  <a:pt x="4352843" y="927879"/>
                </a:lnTo>
                <a:lnTo>
                  <a:pt x="4374596" y="841464"/>
                </a:lnTo>
                <a:lnTo>
                  <a:pt x="4391138" y="776370"/>
                </a:lnTo>
                <a:lnTo>
                  <a:pt x="4397483" y="750513"/>
                </a:lnTo>
                <a:lnTo>
                  <a:pt x="4402015" y="734183"/>
                </a:lnTo>
                <a:lnTo>
                  <a:pt x="4404734" y="724430"/>
                </a:lnTo>
                <a:lnTo>
                  <a:pt x="4406094" y="720348"/>
                </a:lnTo>
                <a:lnTo>
                  <a:pt x="4407680" y="716492"/>
                </a:lnTo>
                <a:lnTo>
                  <a:pt x="4409493" y="713316"/>
                </a:lnTo>
                <a:lnTo>
                  <a:pt x="4411079" y="710368"/>
                </a:lnTo>
                <a:lnTo>
                  <a:pt x="4413345" y="707646"/>
                </a:lnTo>
                <a:lnTo>
                  <a:pt x="4415611" y="705151"/>
                </a:lnTo>
                <a:lnTo>
                  <a:pt x="4418103" y="702883"/>
                </a:lnTo>
                <a:lnTo>
                  <a:pt x="4421049" y="700842"/>
                </a:lnTo>
                <a:lnTo>
                  <a:pt x="4424448" y="699027"/>
                </a:lnTo>
                <a:lnTo>
                  <a:pt x="4428300" y="697213"/>
                </a:lnTo>
                <a:lnTo>
                  <a:pt x="4432379" y="695398"/>
                </a:lnTo>
                <a:lnTo>
                  <a:pt x="4437138" y="693811"/>
                </a:lnTo>
                <a:lnTo>
                  <a:pt x="4448468" y="689955"/>
                </a:lnTo>
                <a:lnTo>
                  <a:pt x="4451640" y="689048"/>
                </a:lnTo>
                <a:lnTo>
                  <a:pt x="4454586" y="688594"/>
                </a:lnTo>
                <a:lnTo>
                  <a:pt x="4457305" y="687914"/>
                </a:lnTo>
                <a:lnTo>
                  <a:pt x="4459798" y="687687"/>
                </a:lnTo>
                <a:lnTo>
                  <a:pt x="4462290" y="687460"/>
                </a:lnTo>
                <a:lnTo>
                  <a:pt x="4464330" y="687687"/>
                </a:lnTo>
                <a:lnTo>
                  <a:pt x="4466369" y="687914"/>
                </a:lnTo>
                <a:lnTo>
                  <a:pt x="4468408" y="688821"/>
                </a:lnTo>
                <a:lnTo>
                  <a:pt x="4470221" y="689501"/>
                </a:lnTo>
                <a:lnTo>
                  <a:pt x="4471807" y="690409"/>
                </a:lnTo>
                <a:lnTo>
                  <a:pt x="4473167" y="691769"/>
                </a:lnTo>
                <a:lnTo>
                  <a:pt x="4474300" y="693130"/>
                </a:lnTo>
                <a:lnTo>
                  <a:pt x="4475660" y="694718"/>
                </a:lnTo>
                <a:lnTo>
                  <a:pt x="4476566" y="696759"/>
                </a:lnTo>
                <a:lnTo>
                  <a:pt x="4477246" y="699027"/>
                </a:lnTo>
                <a:lnTo>
                  <a:pt x="4477699" y="701069"/>
                </a:lnTo>
                <a:lnTo>
                  <a:pt x="4478379" y="703790"/>
                </a:lnTo>
                <a:lnTo>
                  <a:pt x="4478832" y="706512"/>
                </a:lnTo>
                <a:lnTo>
                  <a:pt x="4478832" y="709914"/>
                </a:lnTo>
                <a:lnTo>
                  <a:pt x="4478832" y="713090"/>
                </a:lnTo>
                <a:lnTo>
                  <a:pt x="4478379" y="720574"/>
                </a:lnTo>
                <a:lnTo>
                  <a:pt x="4477246" y="728740"/>
                </a:lnTo>
                <a:lnTo>
                  <a:pt x="4475660" y="738039"/>
                </a:lnTo>
                <a:lnTo>
                  <a:pt x="4473167" y="748472"/>
                </a:lnTo>
                <a:lnTo>
                  <a:pt x="4470221" y="760266"/>
                </a:lnTo>
                <a:lnTo>
                  <a:pt x="4466369" y="772514"/>
                </a:lnTo>
                <a:lnTo>
                  <a:pt x="4462743" y="785669"/>
                </a:lnTo>
                <a:lnTo>
                  <a:pt x="4458891" y="799051"/>
                </a:lnTo>
                <a:lnTo>
                  <a:pt x="4452093" y="825134"/>
                </a:lnTo>
                <a:lnTo>
                  <a:pt x="4445748" y="849856"/>
                </a:lnTo>
                <a:lnTo>
                  <a:pt x="4440537" y="872537"/>
                </a:lnTo>
                <a:lnTo>
                  <a:pt x="4436458" y="891816"/>
                </a:lnTo>
                <a:lnTo>
                  <a:pt x="4433286" y="906785"/>
                </a:lnTo>
                <a:lnTo>
                  <a:pt x="4430566" y="920167"/>
                </a:lnTo>
                <a:lnTo>
                  <a:pt x="4433965" y="919940"/>
                </a:lnTo>
                <a:lnTo>
                  <a:pt x="4444842" y="919714"/>
                </a:lnTo>
                <a:lnTo>
                  <a:pt x="4463197" y="918806"/>
                </a:lnTo>
                <a:lnTo>
                  <a:pt x="4489935" y="917446"/>
                </a:lnTo>
                <a:lnTo>
                  <a:pt x="4497413" y="917219"/>
                </a:lnTo>
                <a:lnTo>
                  <a:pt x="4503758" y="917219"/>
                </a:lnTo>
                <a:lnTo>
                  <a:pt x="4509423" y="917446"/>
                </a:lnTo>
                <a:lnTo>
                  <a:pt x="4514408" y="917899"/>
                </a:lnTo>
                <a:lnTo>
                  <a:pt x="4518713" y="918806"/>
                </a:lnTo>
                <a:lnTo>
                  <a:pt x="4522112" y="920167"/>
                </a:lnTo>
                <a:lnTo>
                  <a:pt x="4523699" y="920621"/>
                </a:lnTo>
                <a:lnTo>
                  <a:pt x="4524832" y="921755"/>
                </a:lnTo>
                <a:lnTo>
                  <a:pt x="4525965" y="922435"/>
                </a:lnTo>
                <a:lnTo>
                  <a:pt x="4526871" y="923343"/>
                </a:lnTo>
                <a:lnTo>
                  <a:pt x="4527551" y="924477"/>
                </a:lnTo>
                <a:lnTo>
                  <a:pt x="4528004" y="925384"/>
                </a:lnTo>
                <a:lnTo>
                  <a:pt x="4528684" y="926518"/>
                </a:lnTo>
                <a:lnTo>
                  <a:pt x="4528910" y="927879"/>
                </a:lnTo>
                <a:lnTo>
                  <a:pt x="4529137" y="929013"/>
                </a:lnTo>
                <a:lnTo>
                  <a:pt x="4528910" y="930601"/>
                </a:lnTo>
                <a:lnTo>
                  <a:pt x="4528231" y="933549"/>
                </a:lnTo>
                <a:lnTo>
                  <a:pt x="4527324" y="936951"/>
                </a:lnTo>
                <a:lnTo>
                  <a:pt x="4525511" y="940580"/>
                </a:lnTo>
                <a:lnTo>
                  <a:pt x="4523699" y="944436"/>
                </a:lnTo>
                <a:lnTo>
                  <a:pt x="4520979" y="948745"/>
                </a:lnTo>
                <a:lnTo>
                  <a:pt x="4515314" y="957137"/>
                </a:lnTo>
                <a:lnTo>
                  <a:pt x="4512595" y="960766"/>
                </a:lnTo>
                <a:lnTo>
                  <a:pt x="4509650" y="964395"/>
                </a:lnTo>
                <a:lnTo>
                  <a:pt x="4506704" y="967571"/>
                </a:lnTo>
                <a:lnTo>
                  <a:pt x="4503984" y="970519"/>
                </a:lnTo>
                <a:lnTo>
                  <a:pt x="4501265" y="973241"/>
                </a:lnTo>
                <a:lnTo>
                  <a:pt x="4498320" y="975736"/>
                </a:lnTo>
                <a:lnTo>
                  <a:pt x="4495374" y="977777"/>
                </a:lnTo>
                <a:lnTo>
                  <a:pt x="4492428" y="979592"/>
                </a:lnTo>
                <a:lnTo>
                  <a:pt x="4489256" y="981179"/>
                </a:lnTo>
                <a:lnTo>
                  <a:pt x="4486083" y="982313"/>
                </a:lnTo>
                <a:lnTo>
                  <a:pt x="4482684" y="983447"/>
                </a:lnTo>
                <a:lnTo>
                  <a:pt x="4479285" y="984128"/>
                </a:lnTo>
                <a:lnTo>
                  <a:pt x="4475660" y="984581"/>
                </a:lnTo>
                <a:lnTo>
                  <a:pt x="4471581" y="984808"/>
                </a:lnTo>
                <a:lnTo>
                  <a:pt x="4407453" y="984808"/>
                </a:lnTo>
                <a:lnTo>
                  <a:pt x="4406094" y="987076"/>
                </a:lnTo>
                <a:lnTo>
                  <a:pt x="4404281" y="991159"/>
                </a:lnTo>
                <a:lnTo>
                  <a:pt x="4401335" y="997736"/>
                </a:lnTo>
                <a:lnTo>
                  <a:pt x="4396803" y="1007716"/>
                </a:lnTo>
                <a:lnTo>
                  <a:pt x="4390912" y="1021778"/>
                </a:lnTo>
                <a:lnTo>
                  <a:pt x="4383207" y="1040603"/>
                </a:lnTo>
                <a:lnTo>
                  <a:pt x="4373463" y="1065099"/>
                </a:lnTo>
                <a:lnTo>
                  <a:pt x="4368025" y="1079842"/>
                </a:lnTo>
                <a:lnTo>
                  <a:pt x="4361907" y="1096852"/>
                </a:lnTo>
                <a:lnTo>
                  <a:pt x="4347631" y="1136544"/>
                </a:lnTo>
                <a:lnTo>
                  <a:pt x="4339473" y="1158318"/>
                </a:lnTo>
                <a:lnTo>
                  <a:pt x="4330636" y="1180772"/>
                </a:lnTo>
                <a:lnTo>
                  <a:pt x="4325878" y="1192566"/>
                </a:lnTo>
                <a:lnTo>
                  <a:pt x="4321119" y="1204134"/>
                </a:lnTo>
                <a:lnTo>
                  <a:pt x="4315907" y="1215701"/>
                </a:lnTo>
                <a:lnTo>
                  <a:pt x="4310922" y="1227495"/>
                </a:lnTo>
                <a:lnTo>
                  <a:pt x="4305257" y="1239062"/>
                </a:lnTo>
                <a:lnTo>
                  <a:pt x="4299592" y="1250856"/>
                </a:lnTo>
                <a:lnTo>
                  <a:pt x="4293700" y="1262197"/>
                </a:lnTo>
                <a:lnTo>
                  <a:pt x="4287582" y="1273311"/>
                </a:lnTo>
                <a:lnTo>
                  <a:pt x="4281237" y="1284198"/>
                </a:lnTo>
                <a:lnTo>
                  <a:pt x="4274666" y="1295084"/>
                </a:lnTo>
                <a:lnTo>
                  <a:pt x="4267868" y="1305518"/>
                </a:lnTo>
                <a:lnTo>
                  <a:pt x="4260844" y="1315724"/>
                </a:lnTo>
                <a:lnTo>
                  <a:pt x="4253592" y="1325477"/>
                </a:lnTo>
                <a:lnTo>
                  <a:pt x="4246114" y="1334776"/>
                </a:lnTo>
                <a:lnTo>
                  <a:pt x="4238410" y="1343622"/>
                </a:lnTo>
                <a:lnTo>
                  <a:pt x="4230253" y="1352014"/>
                </a:lnTo>
                <a:lnTo>
                  <a:pt x="4226400" y="1355870"/>
                </a:lnTo>
                <a:lnTo>
                  <a:pt x="4222095" y="1359725"/>
                </a:lnTo>
                <a:lnTo>
                  <a:pt x="4218016" y="1363127"/>
                </a:lnTo>
                <a:lnTo>
                  <a:pt x="4213711" y="1366756"/>
                </a:lnTo>
                <a:lnTo>
                  <a:pt x="4209179" y="1370159"/>
                </a:lnTo>
                <a:lnTo>
                  <a:pt x="4204874" y="1373334"/>
                </a:lnTo>
                <a:lnTo>
                  <a:pt x="4200342" y="1376282"/>
                </a:lnTo>
                <a:lnTo>
                  <a:pt x="4195810" y="1379004"/>
                </a:lnTo>
                <a:lnTo>
                  <a:pt x="4190598" y="1381953"/>
                </a:lnTo>
                <a:lnTo>
                  <a:pt x="4185613" y="1384674"/>
                </a:lnTo>
                <a:lnTo>
                  <a:pt x="4180854" y="1387169"/>
                </a:lnTo>
                <a:lnTo>
                  <a:pt x="4176095" y="1389437"/>
                </a:lnTo>
                <a:lnTo>
                  <a:pt x="4171337" y="1391479"/>
                </a:lnTo>
                <a:lnTo>
                  <a:pt x="4166805" y="1392840"/>
                </a:lnTo>
                <a:lnTo>
                  <a:pt x="4162499" y="1394427"/>
                </a:lnTo>
                <a:lnTo>
                  <a:pt x="4157967" y="1395561"/>
                </a:lnTo>
                <a:lnTo>
                  <a:pt x="4153435" y="1396695"/>
                </a:lnTo>
                <a:lnTo>
                  <a:pt x="4149130" y="1397376"/>
                </a:lnTo>
                <a:lnTo>
                  <a:pt x="4144598" y="1397829"/>
                </a:lnTo>
                <a:lnTo>
                  <a:pt x="4140066" y="1398283"/>
                </a:lnTo>
                <a:lnTo>
                  <a:pt x="4135761" y="1398283"/>
                </a:lnTo>
                <a:lnTo>
                  <a:pt x="4131229" y="1398283"/>
                </a:lnTo>
                <a:lnTo>
                  <a:pt x="4126470" y="1398056"/>
                </a:lnTo>
                <a:lnTo>
                  <a:pt x="4121485" y="1397603"/>
                </a:lnTo>
                <a:lnTo>
                  <a:pt x="4099731" y="1395335"/>
                </a:lnTo>
                <a:lnTo>
                  <a:pt x="4074806" y="1392840"/>
                </a:lnTo>
                <a:lnTo>
                  <a:pt x="4027220" y="1388530"/>
                </a:lnTo>
                <a:lnTo>
                  <a:pt x="4022688" y="1387850"/>
                </a:lnTo>
                <a:lnTo>
                  <a:pt x="4019289" y="1387850"/>
                </a:lnTo>
                <a:lnTo>
                  <a:pt x="4016796" y="1388303"/>
                </a:lnTo>
                <a:lnTo>
                  <a:pt x="4014983" y="1388530"/>
                </a:lnTo>
                <a:lnTo>
                  <a:pt x="4014077" y="1389211"/>
                </a:lnTo>
                <a:lnTo>
                  <a:pt x="4013850" y="1389664"/>
                </a:lnTo>
                <a:lnTo>
                  <a:pt x="4013850" y="1390118"/>
                </a:lnTo>
                <a:lnTo>
                  <a:pt x="4014077" y="1391252"/>
                </a:lnTo>
                <a:lnTo>
                  <a:pt x="4014757" y="1392386"/>
                </a:lnTo>
                <a:lnTo>
                  <a:pt x="4015663" y="1393747"/>
                </a:lnTo>
                <a:lnTo>
                  <a:pt x="4017023" y="1394881"/>
                </a:lnTo>
                <a:lnTo>
                  <a:pt x="4020195" y="1397829"/>
                </a:lnTo>
                <a:lnTo>
                  <a:pt x="4023594" y="1400551"/>
                </a:lnTo>
                <a:lnTo>
                  <a:pt x="4026313" y="1403273"/>
                </a:lnTo>
                <a:lnTo>
                  <a:pt x="4027220" y="1404634"/>
                </a:lnTo>
                <a:lnTo>
                  <a:pt x="4027900" y="1406221"/>
                </a:lnTo>
                <a:lnTo>
                  <a:pt x="4028353" y="1408490"/>
                </a:lnTo>
                <a:lnTo>
                  <a:pt x="4028579" y="1410758"/>
                </a:lnTo>
                <a:lnTo>
                  <a:pt x="4028579" y="1413253"/>
                </a:lnTo>
                <a:lnTo>
                  <a:pt x="4028353" y="1415974"/>
                </a:lnTo>
                <a:lnTo>
                  <a:pt x="4027673" y="1421418"/>
                </a:lnTo>
                <a:lnTo>
                  <a:pt x="4026313" y="1426861"/>
                </a:lnTo>
                <a:lnTo>
                  <a:pt x="4024727" y="1432078"/>
                </a:lnTo>
                <a:lnTo>
                  <a:pt x="4023594" y="1434346"/>
                </a:lnTo>
                <a:lnTo>
                  <a:pt x="4022688" y="1436387"/>
                </a:lnTo>
                <a:lnTo>
                  <a:pt x="4021781" y="1437975"/>
                </a:lnTo>
                <a:lnTo>
                  <a:pt x="4020648" y="1439336"/>
                </a:lnTo>
                <a:lnTo>
                  <a:pt x="4018156" y="1441604"/>
                </a:lnTo>
                <a:lnTo>
                  <a:pt x="4015210" y="1443645"/>
                </a:lnTo>
                <a:lnTo>
                  <a:pt x="4012038" y="1445460"/>
                </a:lnTo>
                <a:lnTo>
                  <a:pt x="4008865" y="1447274"/>
                </a:lnTo>
                <a:lnTo>
                  <a:pt x="4003427" y="1449769"/>
                </a:lnTo>
                <a:lnTo>
                  <a:pt x="4001161" y="1450449"/>
                </a:lnTo>
                <a:lnTo>
                  <a:pt x="3999121" y="1573380"/>
                </a:lnTo>
                <a:lnTo>
                  <a:pt x="4012264" y="1573380"/>
                </a:lnTo>
                <a:lnTo>
                  <a:pt x="4011131" y="1772066"/>
                </a:lnTo>
                <a:lnTo>
                  <a:pt x="4011358" y="1776602"/>
                </a:lnTo>
                <a:lnTo>
                  <a:pt x="4011358" y="1780005"/>
                </a:lnTo>
                <a:lnTo>
                  <a:pt x="4011811" y="1782499"/>
                </a:lnTo>
                <a:lnTo>
                  <a:pt x="4012264" y="1784314"/>
                </a:lnTo>
                <a:lnTo>
                  <a:pt x="4012491" y="1785221"/>
                </a:lnTo>
                <a:lnTo>
                  <a:pt x="4012944" y="1786128"/>
                </a:lnTo>
                <a:lnTo>
                  <a:pt x="4013170" y="1786582"/>
                </a:lnTo>
                <a:lnTo>
                  <a:pt x="4020875" y="1787262"/>
                </a:lnTo>
                <a:lnTo>
                  <a:pt x="4041495" y="1789757"/>
                </a:lnTo>
                <a:lnTo>
                  <a:pt x="4050106" y="1790665"/>
                </a:lnTo>
                <a:lnTo>
                  <a:pt x="4062569" y="1792706"/>
                </a:lnTo>
                <a:lnTo>
                  <a:pt x="4078884" y="1795201"/>
                </a:lnTo>
                <a:lnTo>
                  <a:pt x="4098825" y="1798830"/>
                </a:lnTo>
                <a:lnTo>
                  <a:pt x="4121712" y="1803366"/>
                </a:lnTo>
                <a:lnTo>
                  <a:pt x="4147770" y="1809036"/>
                </a:lnTo>
                <a:lnTo>
                  <a:pt x="4161820" y="1812212"/>
                </a:lnTo>
                <a:lnTo>
                  <a:pt x="4176775" y="1816067"/>
                </a:lnTo>
                <a:lnTo>
                  <a:pt x="4192184" y="1819696"/>
                </a:lnTo>
                <a:lnTo>
                  <a:pt x="4208272" y="1824233"/>
                </a:lnTo>
                <a:lnTo>
                  <a:pt x="4216430" y="1826501"/>
                </a:lnTo>
                <a:lnTo>
                  <a:pt x="4224588" y="1828996"/>
                </a:lnTo>
                <a:lnTo>
                  <a:pt x="4232745" y="1831944"/>
                </a:lnTo>
                <a:lnTo>
                  <a:pt x="4240903" y="1834893"/>
                </a:lnTo>
                <a:lnTo>
                  <a:pt x="4249060" y="1838068"/>
                </a:lnTo>
                <a:lnTo>
                  <a:pt x="4257218" y="1841243"/>
                </a:lnTo>
                <a:lnTo>
                  <a:pt x="4265149" y="1844872"/>
                </a:lnTo>
                <a:lnTo>
                  <a:pt x="4273080" y="1848501"/>
                </a:lnTo>
                <a:lnTo>
                  <a:pt x="4288715" y="1855986"/>
                </a:lnTo>
                <a:lnTo>
                  <a:pt x="4303897" y="1863924"/>
                </a:lnTo>
                <a:lnTo>
                  <a:pt x="4318173" y="1871863"/>
                </a:lnTo>
                <a:lnTo>
                  <a:pt x="4332222" y="1879801"/>
                </a:lnTo>
                <a:lnTo>
                  <a:pt x="4344912" y="1887513"/>
                </a:lnTo>
                <a:lnTo>
                  <a:pt x="4356922" y="1894997"/>
                </a:lnTo>
                <a:lnTo>
                  <a:pt x="4367798" y="1901802"/>
                </a:lnTo>
                <a:lnTo>
                  <a:pt x="4377542" y="1908379"/>
                </a:lnTo>
                <a:lnTo>
                  <a:pt x="4392724" y="1918586"/>
                </a:lnTo>
                <a:lnTo>
                  <a:pt x="4401788" y="1924709"/>
                </a:lnTo>
                <a:lnTo>
                  <a:pt x="4406094" y="1927658"/>
                </a:lnTo>
                <a:lnTo>
                  <a:pt x="4409719" y="1930833"/>
                </a:lnTo>
                <a:lnTo>
                  <a:pt x="4412665" y="1933555"/>
                </a:lnTo>
                <a:lnTo>
                  <a:pt x="4414704" y="1936277"/>
                </a:lnTo>
                <a:lnTo>
                  <a:pt x="4416064" y="1938545"/>
                </a:lnTo>
                <a:lnTo>
                  <a:pt x="4416291" y="1939225"/>
                </a:lnTo>
                <a:lnTo>
                  <a:pt x="4416517" y="1940359"/>
                </a:lnTo>
                <a:lnTo>
                  <a:pt x="4416291" y="1940813"/>
                </a:lnTo>
                <a:lnTo>
                  <a:pt x="4416064" y="1941267"/>
                </a:lnTo>
                <a:lnTo>
                  <a:pt x="4415611" y="1941493"/>
                </a:lnTo>
                <a:lnTo>
                  <a:pt x="4414931" y="1941720"/>
                </a:lnTo>
                <a:lnTo>
                  <a:pt x="4413118" y="1941720"/>
                </a:lnTo>
                <a:lnTo>
                  <a:pt x="4410852" y="1942174"/>
                </a:lnTo>
                <a:lnTo>
                  <a:pt x="4408586" y="1942854"/>
                </a:lnTo>
                <a:lnTo>
                  <a:pt x="4407227" y="1943535"/>
                </a:lnTo>
                <a:lnTo>
                  <a:pt x="4406773" y="1943988"/>
                </a:lnTo>
                <a:lnTo>
                  <a:pt x="4406094" y="1944669"/>
                </a:lnTo>
                <a:lnTo>
                  <a:pt x="4406094" y="1945349"/>
                </a:lnTo>
                <a:lnTo>
                  <a:pt x="4406547" y="1946030"/>
                </a:lnTo>
                <a:lnTo>
                  <a:pt x="4407227" y="1946710"/>
                </a:lnTo>
                <a:lnTo>
                  <a:pt x="4408360" y="1947844"/>
                </a:lnTo>
                <a:lnTo>
                  <a:pt x="4409946" y="1948751"/>
                </a:lnTo>
                <a:lnTo>
                  <a:pt x="4411985" y="1949659"/>
                </a:lnTo>
                <a:lnTo>
                  <a:pt x="4414478" y="1951019"/>
                </a:lnTo>
                <a:lnTo>
                  <a:pt x="4416517" y="1952153"/>
                </a:lnTo>
                <a:lnTo>
                  <a:pt x="4418783" y="1953968"/>
                </a:lnTo>
                <a:lnTo>
                  <a:pt x="4421049" y="1955782"/>
                </a:lnTo>
                <a:lnTo>
                  <a:pt x="4425581" y="1959638"/>
                </a:lnTo>
                <a:lnTo>
                  <a:pt x="4429433" y="1964174"/>
                </a:lnTo>
                <a:lnTo>
                  <a:pt x="4433286" y="1969164"/>
                </a:lnTo>
                <a:lnTo>
                  <a:pt x="4436684" y="1973927"/>
                </a:lnTo>
                <a:lnTo>
                  <a:pt x="4439630" y="1979144"/>
                </a:lnTo>
                <a:lnTo>
                  <a:pt x="4441896" y="1984360"/>
                </a:lnTo>
                <a:lnTo>
                  <a:pt x="4442576" y="1987082"/>
                </a:lnTo>
                <a:lnTo>
                  <a:pt x="4443256" y="1990484"/>
                </a:lnTo>
                <a:lnTo>
                  <a:pt x="4443936" y="1993660"/>
                </a:lnTo>
                <a:lnTo>
                  <a:pt x="4443936" y="1997289"/>
                </a:lnTo>
                <a:lnTo>
                  <a:pt x="4443936" y="2000918"/>
                </a:lnTo>
                <a:lnTo>
                  <a:pt x="4443709" y="2004773"/>
                </a:lnTo>
                <a:lnTo>
                  <a:pt x="4443029" y="2008402"/>
                </a:lnTo>
                <a:lnTo>
                  <a:pt x="4442350" y="2012258"/>
                </a:lnTo>
                <a:lnTo>
                  <a:pt x="4441443" y="2015887"/>
                </a:lnTo>
                <a:lnTo>
                  <a:pt x="4440310" y="2019743"/>
                </a:lnTo>
                <a:lnTo>
                  <a:pt x="4438950" y="2023145"/>
                </a:lnTo>
                <a:lnTo>
                  <a:pt x="4437364" y="2026094"/>
                </a:lnTo>
                <a:lnTo>
                  <a:pt x="4435778" y="2029042"/>
                </a:lnTo>
                <a:lnTo>
                  <a:pt x="4433739" y="2031537"/>
                </a:lnTo>
                <a:lnTo>
                  <a:pt x="4431473" y="2033578"/>
                </a:lnTo>
                <a:lnTo>
                  <a:pt x="4429207" y="2035393"/>
                </a:lnTo>
                <a:lnTo>
                  <a:pt x="4426034" y="2036527"/>
                </a:lnTo>
                <a:lnTo>
                  <a:pt x="4422635" y="2037888"/>
                </a:lnTo>
                <a:lnTo>
                  <a:pt x="4419010" y="2038568"/>
                </a:lnTo>
                <a:lnTo>
                  <a:pt x="4415837" y="2039022"/>
                </a:lnTo>
                <a:lnTo>
                  <a:pt x="4412438" y="2039249"/>
                </a:lnTo>
                <a:lnTo>
                  <a:pt x="4409493" y="2039249"/>
                </a:lnTo>
                <a:lnTo>
                  <a:pt x="4404507" y="2039249"/>
                </a:lnTo>
                <a:lnTo>
                  <a:pt x="4402695" y="2038795"/>
                </a:lnTo>
                <a:lnTo>
                  <a:pt x="4400655" y="2038114"/>
                </a:lnTo>
                <a:lnTo>
                  <a:pt x="4399069" y="2036754"/>
                </a:lnTo>
                <a:lnTo>
                  <a:pt x="4397256" y="2035393"/>
                </a:lnTo>
                <a:lnTo>
                  <a:pt x="4395897" y="2033805"/>
                </a:lnTo>
                <a:lnTo>
                  <a:pt x="4394764" y="2032217"/>
                </a:lnTo>
                <a:lnTo>
                  <a:pt x="4393857" y="2030857"/>
                </a:lnTo>
                <a:lnTo>
                  <a:pt x="4393631" y="2029496"/>
                </a:lnTo>
                <a:lnTo>
                  <a:pt x="4393178" y="2027454"/>
                </a:lnTo>
                <a:lnTo>
                  <a:pt x="4392271" y="2025413"/>
                </a:lnTo>
                <a:lnTo>
                  <a:pt x="4391818" y="2024733"/>
                </a:lnTo>
                <a:lnTo>
                  <a:pt x="4391138" y="2023825"/>
                </a:lnTo>
                <a:lnTo>
                  <a:pt x="4390458" y="2023599"/>
                </a:lnTo>
                <a:lnTo>
                  <a:pt x="4389552" y="2023372"/>
                </a:lnTo>
                <a:lnTo>
                  <a:pt x="4388646" y="2023599"/>
                </a:lnTo>
                <a:lnTo>
                  <a:pt x="4387966" y="2024052"/>
                </a:lnTo>
                <a:lnTo>
                  <a:pt x="4387059" y="2024733"/>
                </a:lnTo>
                <a:lnTo>
                  <a:pt x="4386606" y="2025413"/>
                </a:lnTo>
                <a:lnTo>
                  <a:pt x="4385473" y="2027681"/>
                </a:lnTo>
                <a:lnTo>
                  <a:pt x="4384567" y="2030176"/>
                </a:lnTo>
                <a:lnTo>
                  <a:pt x="4384114" y="2031537"/>
                </a:lnTo>
                <a:lnTo>
                  <a:pt x="4383434" y="2032898"/>
                </a:lnTo>
                <a:lnTo>
                  <a:pt x="4381848" y="2034712"/>
                </a:lnTo>
                <a:lnTo>
                  <a:pt x="4380261" y="2036300"/>
                </a:lnTo>
                <a:lnTo>
                  <a:pt x="4379355" y="2036754"/>
                </a:lnTo>
                <a:lnTo>
                  <a:pt x="4378902" y="2036754"/>
                </a:lnTo>
                <a:lnTo>
                  <a:pt x="4367118" y="2036527"/>
                </a:lnTo>
                <a:lnTo>
                  <a:pt x="4365986" y="2036527"/>
                </a:lnTo>
                <a:lnTo>
                  <a:pt x="4363266" y="2036300"/>
                </a:lnTo>
                <a:lnTo>
                  <a:pt x="4359414" y="2035846"/>
                </a:lnTo>
                <a:lnTo>
                  <a:pt x="4357148" y="2034939"/>
                </a:lnTo>
                <a:lnTo>
                  <a:pt x="4354656" y="2034259"/>
                </a:lnTo>
                <a:lnTo>
                  <a:pt x="4352163" y="2033578"/>
                </a:lnTo>
                <a:lnTo>
                  <a:pt x="4349897" y="2032217"/>
                </a:lnTo>
                <a:lnTo>
                  <a:pt x="4347404" y="2030857"/>
                </a:lnTo>
                <a:lnTo>
                  <a:pt x="4344912" y="2028815"/>
                </a:lnTo>
                <a:lnTo>
                  <a:pt x="4343099" y="2026774"/>
                </a:lnTo>
                <a:lnTo>
                  <a:pt x="4341060" y="2024279"/>
                </a:lnTo>
                <a:lnTo>
                  <a:pt x="4339247" y="2021331"/>
                </a:lnTo>
                <a:lnTo>
                  <a:pt x="4338114" y="2018155"/>
                </a:lnTo>
                <a:lnTo>
                  <a:pt x="4336528" y="2012712"/>
                </a:lnTo>
                <a:lnTo>
                  <a:pt x="4335621" y="2006361"/>
                </a:lnTo>
                <a:lnTo>
                  <a:pt x="4334942" y="1998876"/>
                </a:lnTo>
                <a:lnTo>
                  <a:pt x="4334942" y="1995021"/>
                </a:lnTo>
                <a:lnTo>
                  <a:pt x="4334942" y="1991392"/>
                </a:lnTo>
                <a:lnTo>
                  <a:pt x="4335168" y="1987536"/>
                </a:lnTo>
                <a:lnTo>
                  <a:pt x="4335395" y="1983680"/>
                </a:lnTo>
                <a:lnTo>
                  <a:pt x="4336074" y="1980278"/>
                </a:lnTo>
                <a:lnTo>
                  <a:pt x="4336754" y="1976649"/>
                </a:lnTo>
                <a:lnTo>
                  <a:pt x="4337661" y="1973474"/>
                </a:lnTo>
                <a:lnTo>
                  <a:pt x="4338794" y="1970525"/>
                </a:lnTo>
                <a:lnTo>
                  <a:pt x="4340380" y="1967803"/>
                </a:lnTo>
                <a:lnTo>
                  <a:pt x="4341966" y="1965308"/>
                </a:lnTo>
                <a:lnTo>
                  <a:pt x="4344232" y="1962587"/>
                </a:lnTo>
                <a:lnTo>
                  <a:pt x="4346271" y="1959865"/>
                </a:lnTo>
                <a:lnTo>
                  <a:pt x="4348084" y="1957143"/>
                </a:lnTo>
                <a:lnTo>
                  <a:pt x="4349217" y="1954648"/>
                </a:lnTo>
                <a:lnTo>
                  <a:pt x="4350124" y="1952153"/>
                </a:lnTo>
                <a:lnTo>
                  <a:pt x="4351030" y="1949659"/>
                </a:lnTo>
                <a:lnTo>
                  <a:pt x="4351483" y="1947164"/>
                </a:lnTo>
                <a:lnTo>
                  <a:pt x="4351710" y="1945122"/>
                </a:lnTo>
                <a:lnTo>
                  <a:pt x="4351483" y="1942854"/>
                </a:lnTo>
                <a:lnTo>
                  <a:pt x="4351257" y="1940813"/>
                </a:lnTo>
                <a:lnTo>
                  <a:pt x="4350350" y="1938772"/>
                </a:lnTo>
                <a:lnTo>
                  <a:pt x="4349670" y="1936730"/>
                </a:lnTo>
                <a:lnTo>
                  <a:pt x="4348537" y="1935143"/>
                </a:lnTo>
                <a:lnTo>
                  <a:pt x="4347178" y="1933328"/>
                </a:lnTo>
                <a:lnTo>
                  <a:pt x="4345818" y="1931967"/>
                </a:lnTo>
                <a:lnTo>
                  <a:pt x="4344005" y="1930380"/>
                </a:lnTo>
                <a:lnTo>
                  <a:pt x="4338794" y="1927204"/>
                </a:lnTo>
                <a:lnTo>
                  <a:pt x="4331089" y="1922441"/>
                </a:lnTo>
                <a:lnTo>
                  <a:pt x="4320892" y="1916544"/>
                </a:lnTo>
                <a:lnTo>
                  <a:pt x="4308429" y="1909513"/>
                </a:lnTo>
                <a:lnTo>
                  <a:pt x="4293474" y="1901802"/>
                </a:lnTo>
                <a:lnTo>
                  <a:pt x="4276932" y="1893183"/>
                </a:lnTo>
                <a:lnTo>
                  <a:pt x="4258578" y="1884110"/>
                </a:lnTo>
                <a:lnTo>
                  <a:pt x="4238410" y="1874131"/>
                </a:lnTo>
                <a:lnTo>
                  <a:pt x="4227760" y="1869141"/>
                </a:lnTo>
                <a:lnTo>
                  <a:pt x="4216430" y="1864378"/>
                </a:lnTo>
                <a:lnTo>
                  <a:pt x="4204874" y="1859842"/>
                </a:lnTo>
                <a:lnTo>
                  <a:pt x="4192637" y="1855759"/>
                </a:lnTo>
                <a:lnTo>
                  <a:pt x="4180401" y="1851903"/>
                </a:lnTo>
                <a:lnTo>
                  <a:pt x="4168164" y="1848274"/>
                </a:lnTo>
                <a:lnTo>
                  <a:pt x="4155928" y="1844872"/>
                </a:lnTo>
                <a:lnTo>
                  <a:pt x="4144145" y="1841924"/>
                </a:lnTo>
                <a:lnTo>
                  <a:pt x="4132362" y="1839202"/>
                </a:lnTo>
                <a:lnTo>
                  <a:pt x="4121258" y="1836480"/>
                </a:lnTo>
                <a:lnTo>
                  <a:pt x="4101318" y="1832398"/>
                </a:lnTo>
                <a:lnTo>
                  <a:pt x="4084776" y="1829449"/>
                </a:lnTo>
                <a:lnTo>
                  <a:pt x="4078431" y="1828769"/>
                </a:lnTo>
                <a:lnTo>
                  <a:pt x="4073446" y="1827861"/>
                </a:lnTo>
                <a:lnTo>
                  <a:pt x="4069594" y="1827635"/>
                </a:lnTo>
                <a:lnTo>
                  <a:pt x="4065968" y="1827635"/>
                </a:lnTo>
                <a:lnTo>
                  <a:pt x="4063249" y="1827635"/>
                </a:lnTo>
                <a:lnTo>
                  <a:pt x="4060983" y="1828088"/>
                </a:lnTo>
                <a:lnTo>
                  <a:pt x="4059397" y="1828769"/>
                </a:lnTo>
                <a:lnTo>
                  <a:pt x="4057811" y="1829222"/>
                </a:lnTo>
                <a:lnTo>
                  <a:pt x="4056904" y="1829903"/>
                </a:lnTo>
                <a:lnTo>
                  <a:pt x="4056451" y="1830583"/>
                </a:lnTo>
                <a:lnTo>
                  <a:pt x="4055771" y="1831490"/>
                </a:lnTo>
                <a:lnTo>
                  <a:pt x="4055771" y="1832171"/>
                </a:lnTo>
                <a:lnTo>
                  <a:pt x="4056224" y="1833759"/>
                </a:lnTo>
                <a:lnTo>
                  <a:pt x="4056451" y="1834666"/>
                </a:lnTo>
                <a:lnTo>
                  <a:pt x="4056678" y="1835119"/>
                </a:lnTo>
                <a:lnTo>
                  <a:pt x="4065288" y="1843285"/>
                </a:lnTo>
                <a:lnTo>
                  <a:pt x="4079111" y="1856213"/>
                </a:lnTo>
                <a:lnTo>
                  <a:pt x="4102224" y="1877079"/>
                </a:lnTo>
                <a:lnTo>
                  <a:pt x="4105623" y="1880481"/>
                </a:lnTo>
                <a:lnTo>
                  <a:pt x="4109249" y="1883657"/>
                </a:lnTo>
                <a:lnTo>
                  <a:pt x="4112648" y="1887513"/>
                </a:lnTo>
                <a:lnTo>
                  <a:pt x="4115820" y="1891142"/>
                </a:lnTo>
                <a:lnTo>
                  <a:pt x="4122391" y="1898853"/>
                </a:lnTo>
                <a:lnTo>
                  <a:pt x="4128283" y="1907018"/>
                </a:lnTo>
                <a:lnTo>
                  <a:pt x="4133948" y="1915410"/>
                </a:lnTo>
                <a:lnTo>
                  <a:pt x="4139386" y="1924256"/>
                </a:lnTo>
                <a:lnTo>
                  <a:pt x="4144372" y="1932875"/>
                </a:lnTo>
                <a:lnTo>
                  <a:pt x="4149130" y="1941267"/>
                </a:lnTo>
                <a:lnTo>
                  <a:pt x="4153435" y="1949659"/>
                </a:lnTo>
                <a:lnTo>
                  <a:pt x="4157514" y="1957597"/>
                </a:lnTo>
                <a:lnTo>
                  <a:pt x="4164086" y="1972113"/>
                </a:lnTo>
                <a:lnTo>
                  <a:pt x="4169297" y="1983907"/>
                </a:lnTo>
                <a:lnTo>
                  <a:pt x="4173150" y="1992072"/>
                </a:lnTo>
                <a:lnTo>
                  <a:pt x="4174509" y="1995474"/>
                </a:lnTo>
                <a:lnTo>
                  <a:pt x="4175869" y="1998876"/>
                </a:lnTo>
                <a:lnTo>
                  <a:pt x="4178135" y="2005454"/>
                </a:lnTo>
                <a:lnTo>
                  <a:pt x="4179948" y="2011578"/>
                </a:lnTo>
                <a:lnTo>
                  <a:pt x="4181081" y="2014073"/>
                </a:lnTo>
                <a:lnTo>
                  <a:pt x="4181760" y="2016114"/>
                </a:lnTo>
                <a:lnTo>
                  <a:pt x="4182893" y="2017928"/>
                </a:lnTo>
                <a:lnTo>
                  <a:pt x="4184253" y="2019743"/>
                </a:lnTo>
                <a:lnTo>
                  <a:pt x="4185839" y="2021331"/>
                </a:lnTo>
                <a:lnTo>
                  <a:pt x="4188105" y="2022918"/>
                </a:lnTo>
                <a:lnTo>
                  <a:pt x="4190598" y="2024733"/>
                </a:lnTo>
                <a:lnTo>
                  <a:pt x="4193770" y="2026094"/>
                </a:lnTo>
                <a:lnTo>
                  <a:pt x="4197622" y="2027681"/>
                </a:lnTo>
                <a:lnTo>
                  <a:pt x="4202154" y="2029269"/>
                </a:lnTo>
                <a:lnTo>
                  <a:pt x="4204420" y="2030176"/>
                </a:lnTo>
                <a:lnTo>
                  <a:pt x="4206913" y="2031310"/>
                </a:lnTo>
                <a:lnTo>
                  <a:pt x="4209406" y="2032898"/>
                </a:lnTo>
                <a:lnTo>
                  <a:pt x="4211672" y="2034486"/>
                </a:lnTo>
                <a:lnTo>
                  <a:pt x="4213938" y="2036527"/>
                </a:lnTo>
                <a:lnTo>
                  <a:pt x="4216204" y="2038568"/>
                </a:lnTo>
                <a:lnTo>
                  <a:pt x="4218469" y="2041063"/>
                </a:lnTo>
                <a:lnTo>
                  <a:pt x="4220282" y="2043558"/>
                </a:lnTo>
                <a:lnTo>
                  <a:pt x="4222322" y="2046280"/>
                </a:lnTo>
                <a:lnTo>
                  <a:pt x="4224134" y="2049228"/>
                </a:lnTo>
                <a:lnTo>
                  <a:pt x="4225494" y="2052404"/>
                </a:lnTo>
                <a:lnTo>
                  <a:pt x="4226854" y="2055352"/>
                </a:lnTo>
                <a:lnTo>
                  <a:pt x="4227987" y="2058754"/>
                </a:lnTo>
                <a:lnTo>
                  <a:pt x="4229120" y="2062383"/>
                </a:lnTo>
                <a:lnTo>
                  <a:pt x="4229799" y="2065785"/>
                </a:lnTo>
                <a:lnTo>
                  <a:pt x="4230253" y="2069187"/>
                </a:lnTo>
                <a:lnTo>
                  <a:pt x="4230253" y="2073043"/>
                </a:lnTo>
                <a:lnTo>
                  <a:pt x="4230026" y="2076899"/>
                </a:lnTo>
                <a:lnTo>
                  <a:pt x="4229120" y="2081208"/>
                </a:lnTo>
                <a:lnTo>
                  <a:pt x="4227987" y="2085291"/>
                </a:lnTo>
                <a:lnTo>
                  <a:pt x="4226400" y="2089600"/>
                </a:lnTo>
                <a:lnTo>
                  <a:pt x="4224134" y="2093910"/>
                </a:lnTo>
                <a:lnTo>
                  <a:pt x="4221415" y="2097992"/>
                </a:lnTo>
                <a:lnTo>
                  <a:pt x="4218469" y="2102075"/>
                </a:lnTo>
                <a:lnTo>
                  <a:pt x="4214617" y="2105704"/>
                </a:lnTo>
                <a:lnTo>
                  <a:pt x="4210538" y="2109106"/>
                </a:lnTo>
                <a:lnTo>
                  <a:pt x="4208272" y="2110920"/>
                </a:lnTo>
                <a:lnTo>
                  <a:pt x="4205780" y="2112508"/>
                </a:lnTo>
                <a:lnTo>
                  <a:pt x="4203287" y="2113869"/>
                </a:lnTo>
                <a:lnTo>
                  <a:pt x="4200568" y="2115230"/>
                </a:lnTo>
                <a:lnTo>
                  <a:pt x="4197849" y="2116364"/>
                </a:lnTo>
                <a:lnTo>
                  <a:pt x="4194903" y="2117498"/>
                </a:lnTo>
                <a:lnTo>
                  <a:pt x="4191731" y="2118405"/>
                </a:lnTo>
                <a:lnTo>
                  <a:pt x="4188332" y="2119086"/>
                </a:lnTo>
                <a:lnTo>
                  <a:pt x="4184933" y="2119766"/>
                </a:lnTo>
                <a:lnTo>
                  <a:pt x="4181534" y="2120447"/>
                </a:lnTo>
                <a:lnTo>
                  <a:pt x="4177682" y="2120673"/>
                </a:lnTo>
                <a:lnTo>
                  <a:pt x="4173829" y="2120900"/>
                </a:lnTo>
                <a:lnTo>
                  <a:pt x="4170204" y="2120900"/>
                </a:lnTo>
                <a:lnTo>
                  <a:pt x="4166352" y="2120673"/>
                </a:lnTo>
                <a:lnTo>
                  <a:pt x="4162953" y="2120220"/>
                </a:lnTo>
                <a:lnTo>
                  <a:pt x="4159554" y="2119539"/>
                </a:lnTo>
                <a:lnTo>
                  <a:pt x="4156155" y="2118859"/>
                </a:lnTo>
                <a:lnTo>
                  <a:pt x="4153209" y="2117952"/>
                </a:lnTo>
                <a:lnTo>
                  <a:pt x="4150490" y="2116818"/>
                </a:lnTo>
                <a:lnTo>
                  <a:pt x="4147770" y="2115683"/>
                </a:lnTo>
                <a:lnTo>
                  <a:pt x="4145051" y="2114323"/>
                </a:lnTo>
                <a:lnTo>
                  <a:pt x="4142785" y="2112962"/>
                </a:lnTo>
                <a:lnTo>
                  <a:pt x="4140519" y="2111147"/>
                </a:lnTo>
                <a:lnTo>
                  <a:pt x="4138480" y="2109560"/>
                </a:lnTo>
                <a:lnTo>
                  <a:pt x="4136440" y="2107745"/>
                </a:lnTo>
                <a:lnTo>
                  <a:pt x="4134401" y="2105931"/>
                </a:lnTo>
                <a:lnTo>
                  <a:pt x="4131229" y="2102075"/>
                </a:lnTo>
                <a:lnTo>
                  <a:pt x="4128283" y="2097766"/>
                </a:lnTo>
                <a:lnTo>
                  <a:pt x="4125790" y="2093683"/>
                </a:lnTo>
                <a:lnTo>
                  <a:pt x="4123751" y="2089374"/>
                </a:lnTo>
                <a:lnTo>
                  <a:pt x="4121938" y="2084837"/>
                </a:lnTo>
                <a:lnTo>
                  <a:pt x="4120805" y="2080755"/>
                </a:lnTo>
                <a:lnTo>
                  <a:pt x="4119899" y="2076672"/>
                </a:lnTo>
                <a:lnTo>
                  <a:pt x="4118992" y="2072816"/>
                </a:lnTo>
                <a:lnTo>
                  <a:pt x="4118539" y="2069187"/>
                </a:lnTo>
                <a:lnTo>
                  <a:pt x="4118539" y="2066012"/>
                </a:lnTo>
                <a:lnTo>
                  <a:pt x="4118539" y="2062837"/>
                </a:lnTo>
                <a:lnTo>
                  <a:pt x="4118992" y="2059435"/>
                </a:lnTo>
                <a:lnTo>
                  <a:pt x="4119446" y="2056486"/>
                </a:lnTo>
                <a:lnTo>
                  <a:pt x="4120352" y="2053084"/>
                </a:lnTo>
                <a:lnTo>
                  <a:pt x="4121258" y="2050135"/>
                </a:lnTo>
                <a:lnTo>
                  <a:pt x="4122618" y="2047187"/>
                </a:lnTo>
                <a:lnTo>
                  <a:pt x="4123751" y="2044465"/>
                </a:lnTo>
                <a:lnTo>
                  <a:pt x="4125111" y="2041970"/>
                </a:lnTo>
                <a:lnTo>
                  <a:pt x="4126470" y="2039475"/>
                </a:lnTo>
                <a:lnTo>
                  <a:pt x="4128056" y="2037207"/>
                </a:lnTo>
                <a:lnTo>
                  <a:pt x="4129416" y="2035393"/>
                </a:lnTo>
                <a:lnTo>
                  <a:pt x="4131002" y="2033578"/>
                </a:lnTo>
                <a:lnTo>
                  <a:pt x="4132362" y="2031991"/>
                </a:lnTo>
                <a:lnTo>
                  <a:pt x="4133948" y="2030857"/>
                </a:lnTo>
                <a:lnTo>
                  <a:pt x="4135308" y="2030176"/>
                </a:lnTo>
                <a:lnTo>
                  <a:pt x="4139840" y="2027908"/>
                </a:lnTo>
                <a:lnTo>
                  <a:pt x="4141426" y="2027001"/>
                </a:lnTo>
                <a:lnTo>
                  <a:pt x="4142106" y="2026320"/>
                </a:lnTo>
                <a:lnTo>
                  <a:pt x="4142785" y="2025413"/>
                </a:lnTo>
                <a:lnTo>
                  <a:pt x="4142785" y="2024052"/>
                </a:lnTo>
                <a:lnTo>
                  <a:pt x="4142559" y="2022238"/>
                </a:lnTo>
                <a:lnTo>
                  <a:pt x="4141879" y="2019743"/>
                </a:lnTo>
                <a:lnTo>
                  <a:pt x="4140519" y="2015887"/>
                </a:lnTo>
                <a:lnTo>
                  <a:pt x="4138480" y="2011351"/>
                </a:lnTo>
                <a:lnTo>
                  <a:pt x="4135308" y="2005000"/>
                </a:lnTo>
                <a:lnTo>
                  <a:pt x="4131682" y="1997289"/>
                </a:lnTo>
                <a:lnTo>
                  <a:pt x="4120805" y="1977103"/>
                </a:lnTo>
                <a:lnTo>
                  <a:pt x="4105396" y="1948751"/>
                </a:lnTo>
                <a:lnTo>
                  <a:pt x="4100864" y="1940813"/>
                </a:lnTo>
                <a:lnTo>
                  <a:pt x="4096332" y="1933101"/>
                </a:lnTo>
                <a:lnTo>
                  <a:pt x="4091574" y="1925843"/>
                </a:lnTo>
                <a:lnTo>
                  <a:pt x="4086589" y="1918812"/>
                </a:lnTo>
                <a:lnTo>
                  <a:pt x="4081604" y="1912008"/>
                </a:lnTo>
                <a:lnTo>
                  <a:pt x="4076618" y="1905884"/>
                </a:lnTo>
                <a:lnTo>
                  <a:pt x="4072086" y="1899760"/>
                </a:lnTo>
                <a:lnTo>
                  <a:pt x="4067101" y="1894090"/>
                </a:lnTo>
                <a:lnTo>
                  <a:pt x="4057811" y="1884337"/>
                </a:lnTo>
                <a:lnTo>
                  <a:pt x="4049653" y="1875718"/>
                </a:lnTo>
                <a:lnTo>
                  <a:pt x="4042855" y="1868914"/>
                </a:lnTo>
                <a:lnTo>
                  <a:pt x="4036963" y="1863924"/>
                </a:lnTo>
                <a:lnTo>
                  <a:pt x="4034244" y="1861883"/>
                </a:lnTo>
                <a:lnTo>
                  <a:pt x="4031298" y="1860295"/>
                </a:lnTo>
                <a:lnTo>
                  <a:pt x="4028806" y="1859161"/>
                </a:lnTo>
                <a:lnTo>
                  <a:pt x="4026313" y="1858481"/>
                </a:lnTo>
                <a:lnTo>
                  <a:pt x="4024274" y="1858027"/>
                </a:lnTo>
                <a:lnTo>
                  <a:pt x="4022688" y="1857800"/>
                </a:lnTo>
                <a:lnTo>
                  <a:pt x="4021102" y="1857800"/>
                </a:lnTo>
                <a:lnTo>
                  <a:pt x="4020875" y="1861883"/>
                </a:lnTo>
                <a:lnTo>
                  <a:pt x="4020875" y="1866419"/>
                </a:lnTo>
                <a:lnTo>
                  <a:pt x="4020875" y="1871636"/>
                </a:lnTo>
                <a:lnTo>
                  <a:pt x="4021102" y="1876852"/>
                </a:lnTo>
                <a:lnTo>
                  <a:pt x="4021781" y="1881615"/>
                </a:lnTo>
                <a:lnTo>
                  <a:pt x="4022234" y="1883430"/>
                </a:lnTo>
                <a:lnTo>
                  <a:pt x="4022914" y="1885018"/>
                </a:lnTo>
                <a:lnTo>
                  <a:pt x="4023368" y="1886152"/>
                </a:lnTo>
                <a:lnTo>
                  <a:pt x="4024500" y="1886832"/>
                </a:lnTo>
                <a:lnTo>
                  <a:pt x="4025180" y="1887286"/>
                </a:lnTo>
                <a:lnTo>
                  <a:pt x="4026313" y="1887966"/>
                </a:lnTo>
                <a:lnTo>
                  <a:pt x="4028353" y="1890007"/>
                </a:lnTo>
                <a:lnTo>
                  <a:pt x="4030845" y="1892729"/>
                </a:lnTo>
                <a:lnTo>
                  <a:pt x="4032885" y="1896585"/>
                </a:lnTo>
                <a:lnTo>
                  <a:pt x="4034018" y="1898853"/>
                </a:lnTo>
                <a:lnTo>
                  <a:pt x="4034924" y="1901121"/>
                </a:lnTo>
                <a:lnTo>
                  <a:pt x="4035830" y="1903843"/>
                </a:lnTo>
                <a:lnTo>
                  <a:pt x="4036510" y="1906565"/>
                </a:lnTo>
                <a:lnTo>
                  <a:pt x="4036963" y="1909513"/>
                </a:lnTo>
                <a:lnTo>
                  <a:pt x="4037643" y="1912688"/>
                </a:lnTo>
                <a:lnTo>
                  <a:pt x="4037870" y="1916091"/>
                </a:lnTo>
                <a:lnTo>
                  <a:pt x="4038096" y="1919720"/>
                </a:lnTo>
                <a:lnTo>
                  <a:pt x="4037870" y="1923122"/>
                </a:lnTo>
                <a:lnTo>
                  <a:pt x="4036963" y="1927204"/>
                </a:lnTo>
                <a:lnTo>
                  <a:pt x="4036057" y="1930833"/>
                </a:lnTo>
                <a:lnTo>
                  <a:pt x="4034471" y="1934689"/>
                </a:lnTo>
                <a:lnTo>
                  <a:pt x="4032885" y="1938545"/>
                </a:lnTo>
                <a:lnTo>
                  <a:pt x="4030619" y="1941947"/>
                </a:lnTo>
                <a:lnTo>
                  <a:pt x="4027900" y="1945803"/>
                </a:lnTo>
                <a:lnTo>
                  <a:pt x="4024954" y="1948978"/>
                </a:lnTo>
                <a:lnTo>
                  <a:pt x="4021555" y="1952153"/>
                </a:lnTo>
                <a:lnTo>
                  <a:pt x="4017702" y="1954875"/>
                </a:lnTo>
                <a:lnTo>
                  <a:pt x="4013624" y="1957597"/>
                </a:lnTo>
                <a:lnTo>
                  <a:pt x="4008865" y="1959865"/>
                </a:lnTo>
                <a:lnTo>
                  <a:pt x="4003880" y="1961679"/>
                </a:lnTo>
                <a:lnTo>
                  <a:pt x="3998668" y="1962814"/>
                </a:lnTo>
                <a:lnTo>
                  <a:pt x="3992777" y="1963721"/>
                </a:lnTo>
                <a:lnTo>
                  <a:pt x="3986658" y="1964174"/>
                </a:lnTo>
                <a:lnTo>
                  <a:pt x="3983486" y="1963948"/>
                </a:lnTo>
                <a:lnTo>
                  <a:pt x="3980540" y="1963721"/>
                </a:lnTo>
                <a:lnTo>
                  <a:pt x="3977821" y="1963267"/>
                </a:lnTo>
                <a:lnTo>
                  <a:pt x="3975102" y="1962814"/>
                </a:lnTo>
                <a:lnTo>
                  <a:pt x="3972383" y="1962133"/>
                </a:lnTo>
                <a:lnTo>
                  <a:pt x="3969890" y="1961453"/>
                </a:lnTo>
                <a:lnTo>
                  <a:pt x="3965132" y="1959411"/>
                </a:lnTo>
                <a:lnTo>
                  <a:pt x="3961053" y="1957143"/>
                </a:lnTo>
                <a:lnTo>
                  <a:pt x="3957200" y="1954648"/>
                </a:lnTo>
                <a:lnTo>
                  <a:pt x="3954028" y="1951700"/>
                </a:lnTo>
                <a:lnTo>
                  <a:pt x="3951082" y="1948524"/>
                </a:lnTo>
                <a:lnTo>
                  <a:pt x="3948363" y="1945349"/>
                </a:lnTo>
                <a:lnTo>
                  <a:pt x="3946097" y="1941720"/>
                </a:lnTo>
                <a:lnTo>
                  <a:pt x="3944284" y="1938545"/>
                </a:lnTo>
                <a:lnTo>
                  <a:pt x="3942925" y="1935143"/>
                </a:lnTo>
                <a:lnTo>
                  <a:pt x="3941565" y="1931967"/>
                </a:lnTo>
                <a:lnTo>
                  <a:pt x="3940885" y="1928565"/>
                </a:lnTo>
                <a:lnTo>
                  <a:pt x="3940432" y="1925617"/>
                </a:lnTo>
                <a:lnTo>
                  <a:pt x="3940206" y="1922895"/>
                </a:lnTo>
                <a:lnTo>
                  <a:pt x="3940432" y="1920400"/>
                </a:lnTo>
                <a:lnTo>
                  <a:pt x="3940885" y="1917678"/>
                </a:lnTo>
                <a:lnTo>
                  <a:pt x="3941565" y="1915183"/>
                </a:lnTo>
                <a:lnTo>
                  <a:pt x="3942925" y="1912462"/>
                </a:lnTo>
                <a:lnTo>
                  <a:pt x="3944058" y="1909740"/>
                </a:lnTo>
                <a:lnTo>
                  <a:pt x="3945644" y="1907245"/>
                </a:lnTo>
                <a:lnTo>
                  <a:pt x="3948816" y="1902255"/>
                </a:lnTo>
                <a:lnTo>
                  <a:pt x="3951989" y="1898173"/>
                </a:lnTo>
                <a:lnTo>
                  <a:pt x="3954934" y="1894770"/>
                </a:lnTo>
                <a:lnTo>
                  <a:pt x="3957880" y="1891595"/>
                </a:lnTo>
                <a:lnTo>
                  <a:pt x="3957200" y="1885018"/>
                </a:lnTo>
                <a:lnTo>
                  <a:pt x="3934541" y="1885471"/>
                </a:lnTo>
                <a:lnTo>
                  <a:pt x="3934087" y="1863471"/>
                </a:lnTo>
                <a:lnTo>
                  <a:pt x="3933634" y="1846687"/>
                </a:lnTo>
                <a:lnTo>
                  <a:pt x="3933408" y="1836934"/>
                </a:lnTo>
                <a:lnTo>
                  <a:pt x="3933408" y="1834666"/>
                </a:lnTo>
                <a:lnTo>
                  <a:pt x="3933634" y="1832851"/>
                </a:lnTo>
                <a:lnTo>
                  <a:pt x="3934087" y="1830130"/>
                </a:lnTo>
                <a:lnTo>
                  <a:pt x="3934087" y="1829222"/>
                </a:lnTo>
                <a:lnTo>
                  <a:pt x="3933408" y="1828542"/>
                </a:lnTo>
                <a:lnTo>
                  <a:pt x="3932954" y="1828088"/>
                </a:lnTo>
                <a:lnTo>
                  <a:pt x="3931821" y="1828088"/>
                </a:lnTo>
                <a:lnTo>
                  <a:pt x="3923890" y="1829222"/>
                </a:lnTo>
                <a:lnTo>
                  <a:pt x="3915959" y="1830356"/>
                </a:lnTo>
                <a:lnTo>
                  <a:pt x="3908255" y="1832171"/>
                </a:lnTo>
                <a:lnTo>
                  <a:pt x="3900777" y="1834212"/>
                </a:lnTo>
                <a:lnTo>
                  <a:pt x="3893300" y="1836707"/>
                </a:lnTo>
                <a:lnTo>
                  <a:pt x="3886502" y="1839202"/>
                </a:lnTo>
                <a:lnTo>
                  <a:pt x="3879477" y="1841697"/>
                </a:lnTo>
                <a:lnTo>
                  <a:pt x="3872906" y="1844419"/>
                </a:lnTo>
                <a:lnTo>
                  <a:pt x="3866561" y="1847367"/>
                </a:lnTo>
                <a:lnTo>
                  <a:pt x="3860443" y="1850316"/>
                </a:lnTo>
                <a:lnTo>
                  <a:pt x="3849339" y="1856213"/>
                </a:lnTo>
                <a:lnTo>
                  <a:pt x="3839142" y="1862110"/>
                </a:lnTo>
                <a:lnTo>
                  <a:pt x="3830532" y="1867553"/>
                </a:lnTo>
                <a:lnTo>
                  <a:pt x="3826906" y="1869821"/>
                </a:lnTo>
                <a:lnTo>
                  <a:pt x="3823734" y="1872316"/>
                </a:lnTo>
                <a:lnTo>
                  <a:pt x="3821014" y="1874584"/>
                </a:lnTo>
                <a:lnTo>
                  <a:pt x="3818522" y="1876852"/>
                </a:lnTo>
                <a:lnTo>
                  <a:pt x="3816482" y="1879121"/>
                </a:lnTo>
                <a:lnTo>
                  <a:pt x="3814896" y="1880935"/>
                </a:lnTo>
                <a:lnTo>
                  <a:pt x="3811950" y="1884791"/>
                </a:lnTo>
                <a:lnTo>
                  <a:pt x="3809911" y="1887966"/>
                </a:lnTo>
                <a:lnTo>
                  <a:pt x="3808778" y="1890461"/>
                </a:lnTo>
                <a:lnTo>
                  <a:pt x="3808098" y="1892729"/>
                </a:lnTo>
                <a:lnTo>
                  <a:pt x="3802886" y="1957143"/>
                </a:lnTo>
                <a:lnTo>
                  <a:pt x="3792916" y="1959638"/>
                </a:lnTo>
                <a:lnTo>
                  <a:pt x="3782266" y="1962133"/>
                </a:lnTo>
                <a:lnTo>
                  <a:pt x="3770030" y="1964628"/>
                </a:lnTo>
                <a:lnTo>
                  <a:pt x="3756660" y="1967350"/>
                </a:lnTo>
                <a:lnTo>
                  <a:pt x="3743971" y="1969391"/>
                </a:lnTo>
                <a:lnTo>
                  <a:pt x="3738306" y="1970071"/>
                </a:lnTo>
                <a:lnTo>
                  <a:pt x="3733094" y="1970525"/>
                </a:lnTo>
                <a:lnTo>
                  <a:pt x="3728562" y="1970525"/>
                </a:lnTo>
                <a:lnTo>
                  <a:pt x="3725163" y="1970298"/>
                </a:lnTo>
                <a:lnTo>
                  <a:pt x="3722444" y="1969845"/>
                </a:lnTo>
                <a:lnTo>
                  <a:pt x="3719724" y="1969164"/>
                </a:lnTo>
                <a:lnTo>
                  <a:pt x="3717458" y="1968030"/>
                </a:lnTo>
                <a:lnTo>
                  <a:pt x="3715192" y="1967123"/>
                </a:lnTo>
                <a:lnTo>
                  <a:pt x="3713153" y="1965989"/>
                </a:lnTo>
                <a:lnTo>
                  <a:pt x="3711567" y="1965082"/>
                </a:lnTo>
                <a:lnTo>
                  <a:pt x="3708848" y="1962587"/>
                </a:lnTo>
                <a:lnTo>
                  <a:pt x="3706582" y="1960545"/>
                </a:lnTo>
                <a:lnTo>
                  <a:pt x="3705222" y="1958958"/>
                </a:lnTo>
                <a:lnTo>
                  <a:pt x="3704089" y="1957143"/>
                </a:lnTo>
                <a:lnTo>
                  <a:pt x="3668740" y="1991392"/>
                </a:lnTo>
                <a:lnTo>
                  <a:pt x="3673045" y="1996381"/>
                </a:lnTo>
                <a:lnTo>
                  <a:pt x="3677577" y="2002052"/>
                </a:lnTo>
                <a:lnTo>
                  <a:pt x="3682789" y="2008856"/>
                </a:lnTo>
                <a:lnTo>
                  <a:pt x="3688227" y="2016794"/>
                </a:lnTo>
                <a:lnTo>
                  <a:pt x="3690720" y="2020650"/>
                </a:lnTo>
                <a:lnTo>
                  <a:pt x="3693212" y="2024733"/>
                </a:lnTo>
                <a:lnTo>
                  <a:pt x="3695252" y="2028815"/>
                </a:lnTo>
                <a:lnTo>
                  <a:pt x="3696838" y="2032898"/>
                </a:lnTo>
                <a:lnTo>
                  <a:pt x="3698198" y="2036527"/>
                </a:lnTo>
                <a:lnTo>
                  <a:pt x="3698877" y="2039929"/>
                </a:lnTo>
                <a:lnTo>
                  <a:pt x="3699104" y="2043558"/>
                </a:lnTo>
                <a:lnTo>
                  <a:pt x="3699104" y="2046960"/>
                </a:lnTo>
                <a:lnTo>
                  <a:pt x="3698651" y="2050362"/>
                </a:lnTo>
                <a:lnTo>
                  <a:pt x="3697971" y="2053764"/>
                </a:lnTo>
                <a:lnTo>
                  <a:pt x="3696611" y="2056940"/>
                </a:lnTo>
                <a:lnTo>
                  <a:pt x="3695478" y="2059888"/>
                </a:lnTo>
                <a:lnTo>
                  <a:pt x="3693666" y="2062837"/>
                </a:lnTo>
                <a:lnTo>
                  <a:pt x="3691853" y="2065559"/>
                </a:lnTo>
                <a:lnTo>
                  <a:pt x="3690040" y="2068053"/>
                </a:lnTo>
                <a:lnTo>
                  <a:pt x="3687774" y="2070322"/>
                </a:lnTo>
                <a:lnTo>
                  <a:pt x="3685508" y="2071909"/>
                </a:lnTo>
                <a:lnTo>
                  <a:pt x="3683242" y="2073724"/>
                </a:lnTo>
                <a:lnTo>
                  <a:pt x="3680749" y="2075311"/>
                </a:lnTo>
                <a:lnTo>
                  <a:pt x="3678483" y="2076219"/>
                </a:lnTo>
                <a:lnTo>
                  <a:pt x="3675991" y="2076672"/>
                </a:lnTo>
                <a:lnTo>
                  <a:pt x="3673951" y="2076899"/>
                </a:lnTo>
                <a:lnTo>
                  <a:pt x="3671685" y="2076672"/>
                </a:lnTo>
                <a:lnTo>
                  <a:pt x="3669419" y="2076445"/>
                </a:lnTo>
                <a:lnTo>
                  <a:pt x="3665114" y="2075538"/>
                </a:lnTo>
                <a:lnTo>
                  <a:pt x="3657410" y="2073043"/>
                </a:lnTo>
                <a:lnTo>
                  <a:pt x="3654464" y="2072363"/>
                </a:lnTo>
                <a:lnTo>
                  <a:pt x="3653331" y="2072363"/>
                </a:lnTo>
                <a:lnTo>
                  <a:pt x="3652198" y="2072590"/>
                </a:lnTo>
                <a:lnTo>
                  <a:pt x="3651292" y="2073043"/>
                </a:lnTo>
                <a:lnTo>
                  <a:pt x="3650838" y="2073950"/>
                </a:lnTo>
                <a:lnTo>
                  <a:pt x="3650385" y="2075311"/>
                </a:lnTo>
                <a:lnTo>
                  <a:pt x="3650385" y="2076899"/>
                </a:lnTo>
                <a:lnTo>
                  <a:pt x="3650159" y="2078940"/>
                </a:lnTo>
                <a:lnTo>
                  <a:pt x="3649026" y="2081208"/>
                </a:lnTo>
                <a:lnTo>
                  <a:pt x="3647893" y="2083477"/>
                </a:lnTo>
                <a:lnTo>
                  <a:pt x="3646306" y="2085745"/>
                </a:lnTo>
                <a:lnTo>
                  <a:pt x="3644267" y="2088240"/>
                </a:lnTo>
                <a:lnTo>
                  <a:pt x="3642228" y="2090281"/>
                </a:lnTo>
                <a:lnTo>
                  <a:pt x="3639508" y="2092549"/>
                </a:lnTo>
                <a:lnTo>
                  <a:pt x="3636789" y="2094817"/>
                </a:lnTo>
                <a:lnTo>
                  <a:pt x="3634070" y="2096858"/>
                </a:lnTo>
                <a:lnTo>
                  <a:pt x="3630671" y="2098446"/>
                </a:lnTo>
                <a:lnTo>
                  <a:pt x="3627725" y="2100260"/>
                </a:lnTo>
                <a:lnTo>
                  <a:pt x="3624779" y="2101848"/>
                </a:lnTo>
                <a:lnTo>
                  <a:pt x="3621834" y="2102982"/>
                </a:lnTo>
                <a:lnTo>
                  <a:pt x="3618888" y="2103889"/>
                </a:lnTo>
                <a:lnTo>
                  <a:pt x="3616169" y="2104570"/>
                </a:lnTo>
                <a:lnTo>
                  <a:pt x="3613449" y="2104797"/>
                </a:lnTo>
                <a:lnTo>
                  <a:pt x="3610730" y="2104797"/>
                </a:lnTo>
                <a:lnTo>
                  <a:pt x="3608011" y="2105250"/>
                </a:lnTo>
                <a:lnTo>
                  <a:pt x="3600986" y="2106838"/>
                </a:lnTo>
                <a:lnTo>
                  <a:pt x="3584445" y="2111147"/>
                </a:lnTo>
                <a:lnTo>
                  <a:pt x="3574928" y="2113642"/>
                </a:lnTo>
                <a:lnTo>
                  <a:pt x="3569942" y="2114776"/>
                </a:lnTo>
                <a:lnTo>
                  <a:pt x="3564731" y="2115683"/>
                </a:lnTo>
                <a:lnTo>
                  <a:pt x="3559745" y="2116591"/>
                </a:lnTo>
                <a:lnTo>
                  <a:pt x="3554534" y="2117044"/>
                </a:lnTo>
                <a:lnTo>
                  <a:pt x="3549095" y="2117725"/>
                </a:lnTo>
                <a:lnTo>
                  <a:pt x="3543884" y="2117952"/>
                </a:lnTo>
                <a:lnTo>
                  <a:pt x="3533913" y="2117725"/>
                </a:lnTo>
                <a:lnTo>
                  <a:pt x="3529608" y="2117044"/>
                </a:lnTo>
                <a:lnTo>
                  <a:pt x="3525982" y="2116591"/>
                </a:lnTo>
                <a:lnTo>
                  <a:pt x="3522810" y="2116137"/>
                </a:lnTo>
                <a:lnTo>
                  <a:pt x="3519637" y="2115457"/>
                </a:lnTo>
                <a:lnTo>
                  <a:pt x="3517371" y="2114323"/>
                </a:lnTo>
                <a:lnTo>
                  <a:pt x="3515105" y="2113189"/>
                </a:lnTo>
                <a:lnTo>
                  <a:pt x="3513293" y="2111828"/>
                </a:lnTo>
                <a:lnTo>
                  <a:pt x="3511933" y="2110467"/>
                </a:lnTo>
                <a:lnTo>
                  <a:pt x="3510573" y="2108652"/>
                </a:lnTo>
                <a:lnTo>
                  <a:pt x="3509667" y="2106838"/>
                </a:lnTo>
                <a:lnTo>
                  <a:pt x="3508761" y="2104570"/>
                </a:lnTo>
                <a:lnTo>
                  <a:pt x="3508534" y="2102302"/>
                </a:lnTo>
                <a:lnTo>
                  <a:pt x="3508081" y="2099580"/>
                </a:lnTo>
                <a:lnTo>
                  <a:pt x="3508081" y="2096858"/>
                </a:lnTo>
                <a:lnTo>
                  <a:pt x="3507854" y="2094137"/>
                </a:lnTo>
                <a:lnTo>
                  <a:pt x="3507401" y="2091868"/>
                </a:lnTo>
                <a:lnTo>
                  <a:pt x="3506268" y="2089827"/>
                </a:lnTo>
                <a:lnTo>
                  <a:pt x="3505135" y="2088466"/>
                </a:lnTo>
                <a:lnTo>
                  <a:pt x="3503322" y="2087332"/>
                </a:lnTo>
                <a:lnTo>
                  <a:pt x="3501056" y="2086879"/>
                </a:lnTo>
                <a:lnTo>
                  <a:pt x="3498337" y="2086652"/>
                </a:lnTo>
                <a:lnTo>
                  <a:pt x="3495391" y="2086652"/>
                </a:lnTo>
                <a:lnTo>
                  <a:pt x="3491992" y="2087105"/>
                </a:lnTo>
                <a:lnTo>
                  <a:pt x="3488140" y="2088240"/>
                </a:lnTo>
                <a:lnTo>
                  <a:pt x="3483608" y="2089147"/>
                </a:lnTo>
                <a:lnTo>
                  <a:pt x="3478623" y="2090508"/>
                </a:lnTo>
                <a:lnTo>
                  <a:pt x="3467520" y="2094590"/>
                </a:lnTo>
                <a:lnTo>
                  <a:pt x="3454150" y="2099353"/>
                </a:lnTo>
                <a:lnTo>
                  <a:pt x="3446899" y="2102075"/>
                </a:lnTo>
                <a:lnTo>
                  <a:pt x="3439421" y="2104570"/>
                </a:lnTo>
                <a:lnTo>
                  <a:pt x="3431717" y="2106838"/>
                </a:lnTo>
                <a:lnTo>
                  <a:pt x="3423786" y="2108652"/>
                </a:lnTo>
                <a:lnTo>
                  <a:pt x="3416082" y="2110694"/>
                </a:lnTo>
                <a:lnTo>
                  <a:pt x="3408151" y="2112281"/>
                </a:lnTo>
                <a:lnTo>
                  <a:pt x="3400673" y="2113642"/>
                </a:lnTo>
                <a:lnTo>
                  <a:pt x="3392968" y="2115230"/>
                </a:lnTo>
                <a:lnTo>
                  <a:pt x="3385491" y="2116137"/>
                </a:lnTo>
                <a:lnTo>
                  <a:pt x="3378013" y="2116818"/>
                </a:lnTo>
                <a:lnTo>
                  <a:pt x="3370988" y="2117725"/>
                </a:lnTo>
                <a:lnTo>
                  <a:pt x="3364417" y="2118178"/>
                </a:lnTo>
                <a:lnTo>
                  <a:pt x="3358299" y="2118405"/>
                </a:lnTo>
                <a:lnTo>
                  <a:pt x="3352407" y="2118405"/>
                </a:lnTo>
                <a:lnTo>
                  <a:pt x="3346969" y="2118178"/>
                </a:lnTo>
                <a:lnTo>
                  <a:pt x="3342437" y="2117952"/>
                </a:lnTo>
                <a:lnTo>
                  <a:pt x="3309353" y="2114096"/>
                </a:lnTo>
                <a:lnTo>
                  <a:pt x="3284881" y="2111147"/>
                </a:lnTo>
                <a:lnTo>
                  <a:pt x="3257689" y="2107745"/>
                </a:lnTo>
                <a:lnTo>
                  <a:pt x="3246438" y="2106042"/>
                </a:lnTo>
                <a:lnTo>
                  <a:pt x="3246438" y="2132486"/>
                </a:lnTo>
                <a:lnTo>
                  <a:pt x="3246216" y="2135206"/>
                </a:lnTo>
                <a:lnTo>
                  <a:pt x="3245993" y="2137698"/>
                </a:lnTo>
                <a:lnTo>
                  <a:pt x="3245103" y="2140418"/>
                </a:lnTo>
                <a:lnTo>
                  <a:pt x="3244213" y="2142684"/>
                </a:lnTo>
                <a:lnTo>
                  <a:pt x="3243101" y="2145177"/>
                </a:lnTo>
                <a:lnTo>
                  <a:pt x="3241766" y="2147443"/>
                </a:lnTo>
                <a:lnTo>
                  <a:pt x="3239986" y="2149482"/>
                </a:lnTo>
                <a:lnTo>
                  <a:pt x="3238428" y="2151295"/>
                </a:lnTo>
                <a:lnTo>
                  <a:pt x="3236426" y="2153108"/>
                </a:lnTo>
                <a:lnTo>
                  <a:pt x="3234423" y="2154694"/>
                </a:lnTo>
                <a:lnTo>
                  <a:pt x="3232198" y="2155828"/>
                </a:lnTo>
                <a:lnTo>
                  <a:pt x="3229751" y="2157187"/>
                </a:lnTo>
                <a:lnTo>
                  <a:pt x="3227526" y="2157867"/>
                </a:lnTo>
                <a:lnTo>
                  <a:pt x="3224856" y="2158547"/>
                </a:lnTo>
                <a:lnTo>
                  <a:pt x="3221964" y="2159000"/>
                </a:lnTo>
                <a:lnTo>
                  <a:pt x="3219294" y="2159000"/>
                </a:lnTo>
                <a:lnTo>
                  <a:pt x="3214844" y="2159000"/>
                </a:lnTo>
                <a:lnTo>
                  <a:pt x="3211952" y="2159000"/>
                </a:lnTo>
                <a:lnTo>
                  <a:pt x="3209282" y="2158547"/>
                </a:lnTo>
                <a:lnTo>
                  <a:pt x="3206834" y="2157867"/>
                </a:lnTo>
                <a:lnTo>
                  <a:pt x="3204164" y="2157187"/>
                </a:lnTo>
                <a:lnTo>
                  <a:pt x="3201940" y="2155828"/>
                </a:lnTo>
                <a:lnTo>
                  <a:pt x="3199715" y="2154694"/>
                </a:lnTo>
                <a:lnTo>
                  <a:pt x="3197490" y="2153108"/>
                </a:lnTo>
                <a:lnTo>
                  <a:pt x="3195487" y="2151295"/>
                </a:lnTo>
                <a:lnTo>
                  <a:pt x="3193930" y="2149482"/>
                </a:lnTo>
                <a:lnTo>
                  <a:pt x="3192372" y="2147443"/>
                </a:lnTo>
                <a:lnTo>
                  <a:pt x="3191037" y="2145177"/>
                </a:lnTo>
                <a:lnTo>
                  <a:pt x="3189702" y="2142684"/>
                </a:lnTo>
                <a:lnTo>
                  <a:pt x="3189035" y="2140418"/>
                </a:lnTo>
                <a:lnTo>
                  <a:pt x="3188367" y="2137698"/>
                </a:lnTo>
                <a:lnTo>
                  <a:pt x="3187700" y="2135206"/>
                </a:lnTo>
                <a:lnTo>
                  <a:pt x="3187700" y="2132486"/>
                </a:lnTo>
                <a:lnTo>
                  <a:pt x="3187700" y="2096168"/>
                </a:lnTo>
                <a:lnTo>
                  <a:pt x="3184497" y="2095497"/>
                </a:lnTo>
                <a:lnTo>
                  <a:pt x="3176340" y="2093683"/>
                </a:lnTo>
                <a:lnTo>
                  <a:pt x="3169995" y="2091642"/>
                </a:lnTo>
                <a:lnTo>
                  <a:pt x="3165236" y="2089374"/>
                </a:lnTo>
                <a:lnTo>
                  <a:pt x="3161157" y="2087332"/>
                </a:lnTo>
                <a:lnTo>
                  <a:pt x="3157985" y="2085064"/>
                </a:lnTo>
                <a:lnTo>
                  <a:pt x="3155492" y="2083023"/>
                </a:lnTo>
                <a:lnTo>
                  <a:pt x="3153680" y="2080755"/>
                </a:lnTo>
                <a:lnTo>
                  <a:pt x="3152320" y="2078260"/>
                </a:lnTo>
                <a:lnTo>
                  <a:pt x="3151640" y="2075765"/>
                </a:lnTo>
                <a:lnTo>
                  <a:pt x="3151187" y="2073497"/>
                </a:lnTo>
                <a:lnTo>
                  <a:pt x="3151187" y="2071002"/>
                </a:lnTo>
                <a:lnTo>
                  <a:pt x="3151414" y="2068280"/>
                </a:lnTo>
                <a:lnTo>
                  <a:pt x="3152093" y="2065785"/>
                </a:lnTo>
                <a:lnTo>
                  <a:pt x="3152773" y="2063290"/>
                </a:lnTo>
                <a:lnTo>
                  <a:pt x="3154813" y="2058301"/>
                </a:lnTo>
                <a:lnTo>
                  <a:pt x="3156852" y="2053084"/>
                </a:lnTo>
                <a:lnTo>
                  <a:pt x="3157532" y="2052177"/>
                </a:lnTo>
                <a:lnTo>
                  <a:pt x="3158212" y="2050816"/>
                </a:lnTo>
                <a:lnTo>
                  <a:pt x="3159118" y="2049909"/>
                </a:lnTo>
                <a:lnTo>
                  <a:pt x="3160024" y="2049001"/>
                </a:lnTo>
                <a:lnTo>
                  <a:pt x="3162517" y="2047414"/>
                </a:lnTo>
                <a:lnTo>
                  <a:pt x="3165236" y="2046053"/>
                </a:lnTo>
                <a:lnTo>
                  <a:pt x="3168635" y="2044692"/>
                </a:lnTo>
                <a:lnTo>
                  <a:pt x="3172714" y="2044012"/>
                </a:lnTo>
                <a:lnTo>
                  <a:pt x="3176793" y="2042877"/>
                </a:lnTo>
                <a:lnTo>
                  <a:pt x="3181551" y="2042424"/>
                </a:lnTo>
                <a:lnTo>
                  <a:pt x="3187700" y="2041769"/>
                </a:lnTo>
                <a:lnTo>
                  <a:pt x="3187700" y="2013434"/>
                </a:lnTo>
                <a:lnTo>
                  <a:pt x="3135313" y="2029813"/>
                </a:lnTo>
                <a:lnTo>
                  <a:pt x="3135313" y="2172607"/>
                </a:lnTo>
                <a:lnTo>
                  <a:pt x="3135313" y="2175329"/>
                </a:lnTo>
                <a:lnTo>
                  <a:pt x="3134866" y="2178050"/>
                </a:lnTo>
                <a:lnTo>
                  <a:pt x="3134196" y="2180772"/>
                </a:lnTo>
                <a:lnTo>
                  <a:pt x="3133303" y="2183266"/>
                </a:lnTo>
                <a:lnTo>
                  <a:pt x="3132186" y="2185761"/>
                </a:lnTo>
                <a:lnTo>
                  <a:pt x="3130623" y="2188029"/>
                </a:lnTo>
                <a:lnTo>
                  <a:pt x="3129283" y="2190070"/>
                </a:lnTo>
                <a:lnTo>
                  <a:pt x="3127496" y="2192111"/>
                </a:lnTo>
                <a:lnTo>
                  <a:pt x="3125486" y="2193698"/>
                </a:lnTo>
                <a:lnTo>
                  <a:pt x="3123476" y="2195513"/>
                </a:lnTo>
                <a:lnTo>
                  <a:pt x="3121243" y="2196647"/>
                </a:lnTo>
                <a:lnTo>
                  <a:pt x="3119009" y="2198007"/>
                </a:lnTo>
                <a:lnTo>
                  <a:pt x="3116329" y="2198914"/>
                </a:lnTo>
                <a:lnTo>
                  <a:pt x="3113873" y="2199368"/>
                </a:lnTo>
                <a:lnTo>
                  <a:pt x="3111192" y="2200048"/>
                </a:lnTo>
                <a:lnTo>
                  <a:pt x="3108289" y="2200275"/>
                </a:lnTo>
                <a:lnTo>
                  <a:pt x="3103599" y="2200275"/>
                </a:lnTo>
                <a:lnTo>
                  <a:pt x="3100919" y="2200048"/>
                </a:lnTo>
                <a:lnTo>
                  <a:pt x="3098239" y="2199368"/>
                </a:lnTo>
                <a:lnTo>
                  <a:pt x="3095559" y="2198914"/>
                </a:lnTo>
                <a:lnTo>
                  <a:pt x="3093102" y="2198007"/>
                </a:lnTo>
                <a:lnTo>
                  <a:pt x="3090645" y="2196647"/>
                </a:lnTo>
                <a:lnTo>
                  <a:pt x="3088412" y="2195513"/>
                </a:lnTo>
                <a:lnTo>
                  <a:pt x="3086402" y="2193698"/>
                </a:lnTo>
                <a:lnTo>
                  <a:pt x="3084615" y="2192111"/>
                </a:lnTo>
                <a:lnTo>
                  <a:pt x="3082828" y="2190070"/>
                </a:lnTo>
                <a:lnTo>
                  <a:pt x="3081042" y="2188029"/>
                </a:lnTo>
                <a:lnTo>
                  <a:pt x="3079925" y="2185761"/>
                </a:lnTo>
                <a:lnTo>
                  <a:pt x="3078585" y="2183266"/>
                </a:lnTo>
                <a:lnTo>
                  <a:pt x="3077692" y="2180772"/>
                </a:lnTo>
                <a:lnTo>
                  <a:pt x="3077022" y="2178050"/>
                </a:lnTo>
                <a:lnTo>
                  <a:pt x="3076798" y="2175329"/>
                </a:lnTo>
                <a:lnTo>
                  <a:pt x="3076575" y="2172607"/>
                </a:lnTo>
                <a:lnTo>
                  <a:pt x="3076575" y="2090145"/>
                </a:lnTo>
                <a:lnTo>
                  <a:pt x="3076346" y="2090511"/>
                </a:lnTo>
                <a:lnTo>
                  <a:pt x="3075438" y="2092552"/>
                </a:lnTo>
                <a:lnTo>
                  <a:pt x="3074303" y="2094367"/>
                </a:lnTo>
                <a:lnTo>
                  <a:pt x="3072488" y="2095954"/>
                </a:lnTo>
                <a:lnTo>
                  <a:pt x="3070672" y="2097769"/>
                </a:lnTo>
                <a:lnTo>
                  <a:pt x="3068856" y="2099356"/>
                </a:lnTo>
                <a:lnTo>
                  <a:pt x="3066813" y="2100263"/>
                </a:lnTo>
                <a:lnTo>
                  <a:pt x="3064544" y="2101170"/>
                </a:lnTo>
                <a:lnTo>
                  <a:pt x="3062047" y="2101624"/>
                </a:lnTo>
                <a:lnTo>
                  <a:pt x="3058869" y="2102304"/>
                </a:lnTo>
                <a:lnTo>
                  <a:pt x="3053876" y="2102758"/>
                </a:lnTo>
                <a:lnTo>
                  <a:pt x="3040257" y="2103211"/>
                </a:lnTo>
                <a:lnTo>
                  <a:pt x="3022780" y="2103438"/>
                </a:lnTo>
                <a:lnTo>
                  <a:pt x="3003714" y="2103438"/>
                </a:lnTo>
                <a:lnTo>
                  <a:pt x="2984649" y="2103211"/>
                </a:lnTo>
                <a:lnTo>
                  <a:pt x="2966945" y="2102531"/>
                </a:lnTo>
                <a:lnTo>
                  <a:pt x="2959228" y="2102077"/>
                </a:lnTo>
                <a:lnTo>
                  <a:pt x="2952872" y="2101397"/>
                </a:lnTo>
                <a:lnTo>
                  <a:pt x="2947652" y="2100717"/>
                </a:lnTo>
                <a:lnTo>
                  <a:pt x="2944020" y="2100036"/>
                </a:lnTo>
                <a:lnTo>
                  <a:pt x="2937438" y="2097995"/>
                </a:lnTo>
                <a:lnTo>
                  <a:pt x="2929948" y="2095047"/>
                </a:lnTo>
                <a:lnTo>
                  <a:pt x="2921777" y="2090965"/>
                </a:lnTo>
                <a:lnTo>
                  <a:pt x="2917691" y="2088924"/>
                </a:lnTo>
                <a:lnTo>
                  <a:pt x="2913379" y="2086656"/>
                </a:lnTo>
                <a:lnTo>
                  <a:pt x="2909520" y="2084161"/>
                </a:lnTo>
                <a:lnTo>
                  <a:pt x="2905662" y="2081440"/>
                </a:lnTo>
                <a:lnTo>
                  <a:pt x="2902030" y="2078719"/>
                </a:lnTo>
                <a:lnTo>
                  <a:pt x="2898852" y="2075770"/>
                </a:lnTo>
                <a:lnTo>
                  <a:pt x="2895675" y="2072822"/>
                </a:lnTo>
                <a:lnTo>
                  <a:pt x="2892951" y="2069647"/>
                </a:lnTo>
                <a:lnTo>
                  <a:pt x="2891135" y="2066472"/>
                </a:lnTo>
                <a:lnTo>
                  <a:pt x="2889546" y="2063297"/>
                </a:lnTo>
                <a:lnTo>
                  <a:pt x="2887050" y="2057401"/>
                </a:lnTo>
                <a:lnTo>
                  <a:pt x="2884326" y="2051731"/>
                </a:lnTo>
                <a:lnTo>
                  <a:pt x="2881602" y="2046515"/>
                </a:lnTo>
                <a:lnTo>
                  <a:pt x="2878879" y="2041752"/>
                </a:lnTo>
                <a:lnTo>
                  <a:pt x="2873885" y="2033361"/>
                </a:lnTo>
                <a:lnTo>
                  <a:pt x="2872296" y="2029733"/>
                </a:lnTo>
                <a:lnTo>
                  <a:pt x="2870708" y="2026331"/>
                </a:lnTo>
                <a:lnTo>
                  <a:pt x="2870027" y="2025197"/>
                </a:lnTo>
                <a:lnTo>
                  <a:pt x="2869119" y="2024290"/>
                </a:lnTo>
                <a:lnTo>
                  <a:pt x="2868438" y="2023836"/>
                </a:lnTo>
                <a:lnTo>
                  <a:pt x="2867757" y="2024063"/>
                </a:lnTo>
                <a:lnTo>
                  <a:pt x="2867076" y="2024517"/>
                </a:lnTo>
                <a:lnTo>
                  <a:pt x="2866168" y="2025651"/>
                </a:lnTo>
                <a:lnTo>
                  <a:pt x="2865714" y="2026785"/>
                </a:lnTo>
                <a:lnTo>
                  <a:pt x="2865033" y="2028372"/>
                </a:lnTo>
                <a:lnTo>
                  <a:pt x="2864125" y="2031547"/>
                </a:lnTo>
                <a:lnTo>
                  <a:pt x="2863444" y="2035402"/>
                </a:lnTo>
                <a:lnTo>
                  <a:pt x="2863444" y="2037444"/>
                </a:lnTo>
                <a:lnTo>
                  <a:pt x="2863444" y="2039485"/>
                </a:lnTo>
                <a:lnTo>
                  <a:pt x="2864125" y="2041299"/>
                </a:lnTo>
                <a:lnTo>
                  <a:pt x="2864579" y="2042886"/>
                </a:lnTo>
                <a:lnTo>
                  <a:pt x="2864806" y="2044474"/>
                </a:lnTo>
                <a:lnTo>
                  <a:pt x="2864806" y="2045835"/>
                </a:lnTo>
                <a:lnTo>
                  <a:pt x="2864579" y="2047195"/>
                </a:lnTo>
                <a:lnTo>
                  <a:pt x="2863671" y="2048102"/>
                </a:lnTo>
                <a:lnTo>
                  <a:pt x="2862763" y="2049236"/>
                </a:lnTo>
                <a:lnTo>
                  <a:pt x="2861629" y="2049917"/>
                </a:lnTo>
                <a:lnTo>
                  <a:pt x="2860267" y="2050597"/>
                </a:lnTo>
                <a:lnTo>
                  <a:pt x="2858905" y="2051051"/>
                </a:lnTo>
                <a:lnTo>
                  <a:pt x="2855500" y="2051958"/>
                </a:lnTo>
                <a:lnTo>
                  <a:pt x="2852550" y="2052185"/>
                </a:lnTo>
                <a:lnTo>
                  <a:pt x="2850053" y="2051958"/>
                </a:lnTo>
                <a:lnTo>
                  <a:pt x="2849145" y="2051731"/>
                </a:lnTo>
                <a:lnTo>
                  <a:pt x="2848691" y="2051277"/>
                </a:lnTo>
                <a:lnTo>
                  <a:pt x="2847783" y="2050370"/>
                </a:lnTo>
                <a:lnTo>
                  <a:pt x="2847329" y="2048102"/>
                </a:lnTo>
                <a:lnTo>
                  <a:pt x="2846421" y="2040619"/>
                </a:lnTo>
                <a:lnTo>
                  <a:pt x="2845513" y="2030640"/>
                </a:lnTo>
                <a:lnTo>
                  <a:pt x="2844379" y="2018620"/>
                </a:lnTo>
                <a:lnTo>
                  <a:pt x="2843471" y="2006601"/>
                </a:lnTo>
                <a:lnTo>
                  <a:pt x="2842336" y="1995261"/>
                </a:lnTo>
                <a:lnTo>
                  <a:pt x="2841201" y="1986417"/>
                </a:lnTo>
                <a:lnTo>
                  <a:pt x="2840747" y="1983242"/>
                </a:lnTo>
                <a:lnTo>
                  <a:pt x="2839839" y="1980974"/>
                </a:lnTo>
                <a:lnTo>
                  <a:pt x="2835527" y="1970542"/>
                </a:lnTo>
                <a:lnTo>
                  <a:pt x="2835360" y="1970163"/>
                </a:lnTo>
                <a:lnTo>
                  <a:pt x="2834651" y="1970217"/>
                </a:lnTo>
                <a:lnTo>
                  <a:pt x="2831710" y="1970443"/>
                </a:lnTo>
                <a:lnTo>
                  <a:pt x="2829221" y="1970670"/>
                </a:lnTo>
                <a:lnTo>
                  <a:pt x="2824696" y="1970443"/>
                </a:lnTo>
                <a:lnTo>
                  <a:pt x="2823339" y="1970217"/>
                </a:lnTo>
                <a:lnTo>
                  <a:pt x="2821528" y="1969538"/>
                </a:lnTo>
                <a:lnTo>
                  <a:pt x="2819945" y="1968632"/>
                </a:lnTo>
                <a:lnTo>
                  <a:pt x="2818587" y="1967274"/>
                </a:lnTo>
                <a:lnTo>
                  <a:pt x="2817230" y="1965916"/>
                </a:lnTo>
                <a:lnTo>
                  <a:pt x="2816325" y="1964558"/>
                </a:lnTo>
                <a:lnTo>
                  <a:pt x="2815646" y="1963426"/>
                </a:lnTo>
                <a:lnTo>
                  <a:pt x="2815420" y="1962067"/>
                </a:lnTo>
                <a:lnTo>
                  <a:pt x="2814741" y="1960030"/>
                </a:lnTo>
                <a:lnTo>
                  <a:pt x="2814062" y="1958672"/>
                </a:lnTo>
                <a:lnTo>
                  <a:pt x="2813610" y="1957993"/>
                </a:lnTo>
                <a:lnTo>
                  <a:pt x="2813157" y="1957314"/>
                </a:lnTo>
                <a:lnTo>
                  <a:pt x="2812252" y="1957087"/>
                </a:lnTo>
                <a:lnTo>
                  <a:pt x="2811800" y="1956861"/>
                </a:lnTo>
                <a:lnTo>
                  <a:pt x="2811121" y="1957087"/>
                </a:lnTo>
                <a:lnTo>
                  <a:pt x="2810442" y="1957314"/>
                </a:lnTo>
                <a:lnTo>
                  <a:pt x="2809537" y="1957993"/>
                </a:lnTo>
                <a:lnTo>
                  <a:pt x="2809084" y="1958672"/>
                </a:lnTo>
                <a:lnTo>
                  <a:pt x="2808179" y="1960483"/>
                </a:lnTo>
                <a:lnTo>
                  <a:pt x="2807501" y="1962747"/>
                </a:lnTo>
                <a:lnTo>
                  <a:pt x="2806822" y="1963878"/>
                </a:lnTo>
                <a:lnTo>
                  <a:pt x="2806369" y="1965010"/>
                </a:lnTo>
                <a:lnTo>
                  <a:pt x="2805012" y="1966821"/>
                </a:lnTo>
                <a:lnTo>
                  <a:pt x="2803654" y="1967953"/>
                </a:lnTo>
                <a:lnTo>
                  <a:pt x="2802976" y="1968632"/>
                </a:lnTo>
                <a:lnTo>
                  <a:pt x="2802523" y="1968632"/>
                </a:lnTo>
                <a:lnTo>
                  <a:pt x="2792115" y="1968406"/>
                </a:lnTo>
                <a:lnTo>
                  <a:pt x="2791436" y="1968406"/>
                </a:lnTo>
                <a:lnTo>
                  <a:pt x="2788948" y="1967953"/>
                </a:lnTo>
                <a:lnTo>
                  <a:pt x="2785554" y="1967500"/>
                </a:lnTo>
                <a:lnTo>
                  <a:pt x="2781481" y="1966369"/>
                </a:lnTo>
                <a:lnTo>
                  <a:pt x="2779445" y="1965463"/>
                </a:lnTo>
                <a:lnTo>
                  <a:pt x="2777182" y="1964558"/>
                </a:lnTo>
                <a:lnTo>
                  <a:pt x="2775146" y="1963426"/>
                </a:lnTo>
                <a:lnTo>
                  <a:pt x="2773110" y="1961615"/>
                </a:lnTo>
                <a:lnTo>
                  <a:pt x="2771300" y="1959804"/>
                </a:lnTo>
                <a:lnTo>
                  <a:pt x="2769490" y="1957540"/>
                </a:lnTo>
                <a:lnTo>
                  <a:pt x="2768132" y="1955276"/>
                </a:lnTo>
                <a:lnTo>
                  <a:pt x="2767001" y="1952107"/>
                </a:lnTo>
                <a:lnTo>
                  <a:pt x="2765870" y="1947579"/>
                </a:lnTo>
                <a:lnTo>
                  <a:pt x="2764965" y="1941694"/>
                </a:lnTo>
                <a:lnTo>
                  <a:pt x="2764286" y="1935582"/>
                </a:lnTo>
                <a:lnTo>
                  <a:pt x="2764286" y="1929017"/>
                </a:lnTo>
                <a:lnTo>
                  <a:pt x="2764286" y="1925621"/>
                </a:lnTo>
                <a:lnTo>
                  <a:pt x="2764512" y="1922452"/>
                </a:lnTo>
                <a:lnTo>
                  <a:pt x="2765191" y="1919283"/>
                </a:lnTo>
                <a:lnTo>
                  <a:pt x="2765870" y="1916340"/>
                </a:lnTo>
                <a:lnTo>
                  <a:pt x="2766548" y="1913397"/>
                </a:lnTo>
                <a:lnTo>
                  <a:pt x="2767906" y="1910907"/>
                </a:lnTo>
                <a:lnTo>
                  <a:pt x="2769037" y="1908643"/>
                </a:lnTo>
                <a:lnTo>
                  <a:pt x="2770621" y="1906379"/>
                </a:lnTo>
                <a:lnTo>
                  <a:pt x="2772431" y="1904115"/>
                </a:lnTo>
                <a:lnTo>
                  <a:pt x="2774241" y="1901625"/>
                </a:lnTo>
                <a:lnTo>
                  <a:pt x="2775599" y="1899362"/>
                </a:lnTo>
                <a:lnTo>
                  <a:pt x="2776730" y="1897324"/>
                </a:lnTo>
                <a:lnTo>
                  <a:pt x="2777635" y="1895060"/>
                </a:lnTo>
                <a:lnTo>
                  <a:pt x="2778314" y="1892797"/>
                </a:lnTo>
                <a:lnTo>
                  <a:pt x="2778766" y="1890759"/>
                </a:lnTo>
                <a:lnTo>
                  <a:pt x="2778766" y="1888722"/>
                </a:lnTo>
                <a:lnTo>
                  <a:pt x="2778766" y="1886911"/>
                </a:lnTo>
                <a:lnTo>
                  <a:pt x="2778540" y="1885100"/>
                </a:lnTo>
                <a:lnTo>
                  <a:pt x="2777635" y="1883289"/>
                </a:lnTo>
                <a:lnTo>
                  <a:pt x="2776956" y="1881704"/>
                </a:lnTo>
                <a:lnTo>
                  <a:pt x="2776277" y="1880120"/>
                </a:lnTo>
                <a:lnTo>
                  <a:pt x="2774920" y="1878761"/>
                </a:lnTo>
                <a:lnTo>
                  <a:pt x="2773789" y="1877403"/>
                </a:lnTo>
                <a:lnTo>
                  <a:pt x="2772205" y="1876271"/>
                </a:lnTo>
                <a:lnTo>
                  <a:pt x="2767906" y="1873328"/>
                </a:lnTo>
                <a:lnTo>
                  <a:pt x="2760892" y="1869027"/>
                </a:lnTo>
                <a:lnTo>
                  <a:pt x="2752068" y="1864047"/>
                </a:lnTo>
                <a:lnTo>
                  <a:pt x="2741208" y="1858161"/>
                </a:lnTo>
                <a:lnTo>
                  <a:pt x="2728733" y="1851373"/>
                </a:lnTo>
                <a:lnTo>
                  <a:pt x="2735036" y="1883775"/>
                </a:lnTo>
                <a:lnTo>
                  <a:pt x="2738211" y="1900340"/>
                </a:lnTo>
                <a:lnTo>
                  <a:pt x="2741159" y="1915089"/>
                </a:lnTo>
                <a:lnTo>
                  <a:pt x="2744107" y="1928704"/>
                </a:lnTo>
                <a:lnTo>
                  <a:pt x="2747055" y="1940730"/>
                </a:lnTo>
                <a:lnTo>
                  <a:pt x="2749550" y="1950034"/>
                </a:lnTo>
                <a:lnTo>
                  <a:pt x="2751818" y="1957068"/>
                </a:lnTo>
                <a:lnTo>
                  <a:pt x="2754086" y="1962741"/>
                </a:lnTo>
                <a:lnTo>
                  <a:pt x="2756807" y="1968187"/>
                </a:lnTo>
                <a:lnTo>
                  <a:pt x="2759529" y="1974087"/>
                </a:lnTo>
                <a:lnTo>
                  <a:pt x="2762477" y="1979760"/>
                </a:lnTo>
                <a:lnTo>
                  <a:pt x="2768827" y="1990878"/>
                </a:lnTo>
                <a:lnTo>
                  <a:pt x="2775177" y="2001089"/>
                </a:lnTo>
                <a:lnTo>
                  <a:pt x="2780846" y="2009939"/>
                </a:lnTo>
                <a:lnTo>
                  <a:pt x="2785609" y="2016973"/>
                </a:lnTo>
                <a:lnTo>
                  <a:pt x="2790145" y="2022873"/>
                </a:lnTo>
                <a:lnTo>
                  <a:pt x="2798536" y="2036261"/>
                </a:lnTo>
                <a:lnTo>
                  <a:pt x="2814864" y="2063718"/>
                </a:lnTo>
                <a:lnTo>
                  <a:pt x="2827564" y="2084821"/>
                </a:lnTo>
                <a:lnTo>
                  <a:pt x="2832780" y="2093216"/>
                </a:lnTo>
                <a:lnTo>
                  <a:pt x="2836182" y="2098435"/>
                </a:lnTo>
                <a:lnTo>
                  <a:pt x="2837316" y="2100251"/>
                </a:lnTo>
                <a:lnTo>
                  <a:pt x="2837996" y="2102293"/>
                </a:lnTo>
                <a:lnTo>
                  <a:pt x="2838450" y="2104108"/>
                </a:lnTo>
                <a:lnTo>
                  <a:pt x="2838450" y="2106150"/>
                </a:lnTo>
                <a:lnTo>
                  <a:pt x="2837996" y="2108193"/>
                </a:lnTo>
                <a:lnTo>
                  <a:pt x="2837316" y="2110235"/>
                </a:lnTo>
                <a:lnTo>
                  <a:pt x="2836409" y="2112050"/>
                </a:lnTo>
                <a:lnTo>
                  <a:pt x="2835275" y="2113865"/>
                </a:lnTo>
                <a:lnTo>
                  <a:pt x="2833914" y="2115681"/>
                </a:lnTo>
                <a:lnTo>
                  <a:pt x="2832100" y="2117269"/>
                </a:lnTo>
                <a:lnTo>
                  <a:pt x="2830512" y="2118858"/>
                </a:lnTo>
                <a:lnTo>
                  <a:pt x="2828471" y="2119992"/>
                </a:lnTo>
                <a:lnTo>
                  <a:pt x="2826204" y="2121127"/>
                </a:lnTo>
                <a:lnTo>
                  <a:pt x="2823936" y="2121807"/>
                </a:lnTo>
                <a:lnTo>
                  <a:pt x="2821441" y="2122261"/>
                </a:lnTo>
                <a:lnTo>
                  <a:pt x="2819173" y="2122488"/>
                </a:lnTo>
                <a:lnTo>
                  <a:pt x="2815771" y="2122261"/>
                </a:lnTo>
                <a:lnTo>
                  <a:pt x="2810782" y="2121807"/>
                </a:lnTo>
                <a:lnTo>
                  <a:pt x="2797175" y="2119992"/>
                </a:lnTo>
                <a:lnTo>
                  <a:pt x="2780166" y="2117269"/>
                </a:lnTo>
                <a:lnTo>
                  <a:pt x="2761570" y="2114092"/>
                </a:lnTo>
                <a:lnTo>
                  <a:pt x="2742746" y="2110462"/>
                </a:lnTo>
                <a:lnTo>
                  <a:pt x="2725284" y="2106604"/>
                </a:lnTo>
                <a:lnTo>
                  <a:pt x="2717800" y="2105016"/>
                </a:lnTo>
                <a:lnTo>
                  <a:pt x="2711677" y="2103201"/>
                </a:lnTo>
                <a:lnTo>
                  <a:pt x="2706688" y="2101839"/>
                </a:lnTo>
                <a:lnTo>
                  <a:pt x="2703286" y="2100251"/>
                </a:lnTo>
                <a:lnTo>
                  <a:pt x="2697162" y="2097074"/>
                </a:lnTo>
                <a:lnTo>
                  <a:pt x="2690359" y="2092763"/>
                </a:lnTo>
                <a:lnTo>
                  <a:pt x="2682875" y="2087543"/>
                </a:lnTo>
                <a:lnTo>
                  <a:pt x="2679246" y="2084821"/>
                </a:lnTo>
                <a:lnTo>
                  <a:pt x="2675391" y="2081644"/>
                </a:lnTo>
                <a:lnTo>
                  <a:pt x="2671989" y="2078694"/>
                </a:lnTo>
                <a:lnTo>
                  <a:pt x="2668814" y="2075290"/>
                </a:lnTo>
                <a:lnTo>
                  <a:pt x="2665639" y="2071886"/>
                </a:lnTo>
                <a:lnTo>
                  <a:pt x="2662918" y="2068483"/>
                </a:lnTo>
                <a:lnTo>
                  <a:pt x="2660423" y="2065079"/>
                </a:lnTo>
                <a:lnTo>
                  <a:pt x="2658382" y="2061448"/>
                </a:lnTo>
                <a:lnTo>
                  <a:pt x="2656795" y="2058045"/>
                </a:lnTo>
                <a:lnTo>
                  <a:pt x="2656114" y="2054868"/>
                </a:lnTo>
                <a:lnTo>
                  <a:pt x="2654754" y="2048061"/>
                </a:lnTo>
                <a:lnTo>
                  <a:pt x="2652939" y="2042161"/>
                </a:lnTo>
                <a:lnTo>
                  <a:pt x="2651125" y="2036488"/>
                </a:lnTo>
                <a:lnTo>
                  <a:pt x="2650544" y="2034891"/>
                </a:lnTo>
                <a:lnTo>
                  <a:pt x="2647538" y="2036545"/>
                </a:lnTo>
                <a:lnTo>
                  <a:pt x="2642334" y="2038582"/>
                </a:lnTo>
                <a:lnTo>
                  <a:pt x="2639845" y="2039261"/>
                </a:lnTo>
                <a:lnTo>
                  <a:pt x="2636904" y="2040167"/>
                </a:lnTo>
                <a:lnTo>
                  <a:pt x="2633962" y="2040620"/>
                </a:lnTo>
                <a:lnTo>
                  <a:pt x="2631021" y="2041072"/>
                </a:lnTo>
                <a:lnTo>
                  <a:pt x="2627854" y="2041299"/>
                </a:lnTo>
                <a:lnTo>
                  <a:pt x="2624460" y="2041525"/>
                </a:lnTo>
                <a:lnTo>
                  <a:pt x="2621066" y="2041525"/>
                </a:lnTo>
                <a:lnTo>
                  <a:pt x="2617898" y="2041299"/>
                </a:lnTo>
                <a:lnTo>
                  <a:pt x="2614731" y="2040846"/>
                </a:lnTo>
                <a:lnTo>
                  <a:pt x="2612016" y="2040393"/>
                </a:lnTo>
                <a:lnTo>
                  <a:pt x="2609301" y="2039941"/>
                </a:lnTo>
                <a:lnTo>
                  <a:pt x="2606585" y="2038809"/>
                </a:lnTo>
                <a:lnTo>
                  <a:pt x="2604097" y="2038130"/>
                </a:lnTo>
                <a:lnTo>
                  <a:pt x="2601608" y="2036771"/>
                </a:lnTo>
                <a:lnTo>
                  <a:pt x="2599345" y="2035866"/>
                </a:lnTo>
                <a:lnTo>
                  <a:pt x="2597309" y="2034281"/>
                </a:lnTo>
                <a:lnTo>
                  <a:pt x="2593463" y="2031565"/>
                </a:lnTo>
                <a:lnTo>
                  <a:pt x="2590295" y="2028395"/>
                </a:lnTo>
                <a:lnTo>
                  <a:pt x="2587354" y="2025000"/>
                </a:lnTo>
                <a:lnTo>
                  <a:pt x="2584865" y="2021604"/>
                </a:lnTo>
                <a:lnTo>
                  <a:pt x="2582602" y="2017756"/>
                </a:lnTo>
                <a:lnTo>
                  <a:pt x="2580792" y="2014134"/>
                </a:lnTo>
                <a:lnTo>
                  <a:pt x="2579435" y="2010285"/>
                </a:lnTo>
                <a:lnTo>
                  <a:pt x="2578077" y="2006663"/>
                </a:lnTo>
                <a:lnTo>
                  <a:pt x="2577398" y="2003041"/>
                </a:lnTo>
                <a:lnTo>
                  <a:pt x="2576946" y="1999646"/>
                </a:lnTo>
                <a:lnTo>
                  <a:pt x="2576267" y="1996703"/>
                </a:lnTo>
                <a:lnTo>
                  <a:pt x="2576267" y="1993760"/>
                </a:lnTo>
                <a:lnTo>
                  <a:pt x="2576267" y="1991044"/>
                </a:lnTo>
                <a:lnTo>
                  <a:pt x="2576720" y="1988101"/>
                </a:lnTo>
                <a:lnTo>
                  <a:pt x="2577172" y="1985384"/>
                </a:lnTo>
                <a:lnTo>
                  <a:pt x="2577851" y="1982668"/>
                </a:lnTo>
                <a:lnTo>
                  <a:pt x="2578756" y="1980178"/>
                </a:lnTo>
                <a:lnTo>
                  <a:pt x="2579887" y="1977687"/>
                </a:lnTo>
                <a:lnTo>
                  <a:pt x="2580792" y="1975197"/>
                </a:lnTo>
                <a:lnTo>
                  <a:pt x="2583281" y="1970670"/>
                </a:lnTo>
                <a:lnTo>
                  <a:pt x="2585770" y="1967274"/>
                </a:lnTo>
                <a:lnTo>
                  <a:pt x="2588485" y="1964331"/>
                </a:lnTo>
                <a:lnTo>
                  <a:pt x="2589616" y="1963426"/>
                </a:lnTo>
                <a:lnTo>
                  <a:pt x="2590974" y="1962520"/>
                </a:lnTo>
                <a:lnTo>
                  <a:pt x="2594594" y="1960709"/>
                </a:lnTo>
                <a:lnTo>
                  <a:pt x="2596178" y="1960030"/>
                </a:lnTo>
                <a:lnTo>
                  <a:pt x="2596856" y="1959351"/>
                </a:lnTo>
                <a:lnTo>
                  <a:pt x="2597309" y="1958672"/>
                </a:lnTo>
                <a:lnTo>
                  <a:pt x="2597309" y="1957314"/>
                </a:lnTo>
                <a:lnTo>
                  <a:pt x="2597083" y="1955955"/>
                </a:lnTo>
                <a:lnTo>
                  <a:pt x="2596630" y="1953465"/>
                </a:lnTo>
                <a:lnTo>
                  <a:pt x="2595499" y="1950522"/>
                </a:lnTo>
                <a:lnTo>
                  <a:pt x="2593689" y="1946221"/>
                </a:lnTo>
                <a:lnTo>
                  <a:pt x="2587806" y="1934450"/>
                </a:lnTo>
                <a:lnTo>
                  <a:pt x="2578304" y="1916566"/>
                </a:lnTo>
                <a:lnTo>
                  <a:pt x="2564954" y="1892118"/>
                </a:lnTo>
                <a:lnTo>
                  <a:pt x="2561108" y="1885100"/>
                </a:lnTo>
                <a:lnTo>
                  <a:pt x="2557035" y="1878535"/>
                </a:lnTo>
                <a:lnTo>
                  <a:pt x="2552963" y="1871970"/>
                </a:lnTo>
                <a:lnTo>
                  <a:pt x="2548664" y="1866084"/>
                </a:lnTo>
                <a:lnTo>
                  <a:pt x="2544139" y="1860199"/>
                </a:lnTo>
                <a:lnTo>
                  <a:pt x="2540066" y="1854766"/>
                </a:lnTo>
                <a:lnTo>
                  <a:pt x="2535767" y="1849559"/>
                </a:lnTo>
                <a:lnTo>
                  <a:pt x="2531695" y="1844805"/>
                </a:lnTo>
                <a:lnTo>
                  <a:pt x="2523776" y="1835750"/>
                </a:lnTo>
                <a:lnTo>
                  <a:pt x="2516536" y="1828732"/>
                </a:lnTo>
                <a:lnTo>
                  <a:pt x="2510200" y="1822620"/>
                </a:lnTo>
                <a:lnTo>
                  <a:pt x="2505675" y="1818546"/>
                </a:lnTo>
                <a:lnTo>
                  <a:pt x="2503187" y="1816508"/>
                </a:lnTo>
                <a:lnTo>
                  <a:pt x="2500698" y="1815150"/>
                </a:lnTo>
                <a:lnTo>
                  <a:pt x="2498435" y="1814018"/>
                </a:lnTo>
                <a:lnTo>
                  <a:pt x="2496173" y="1813565"/>
                </a:lnTo>
                <a:lnTo>
                  <a:pt x="2494589" y="1813113"/>
                </a:lnTo>
                <a:lnTo>
                  <a:pt x="2493005" y="1812886"/>
                </a:lnTo>
                <a:lnTo>
                  <a:pt x="2491648" y="1812886"/>
                </a:lnTo>
                <a:lnTo>
                  <a:pt x="2491421" y="1816508"/>
                </a:lnTo>
                <a:lnTo>
                  <a:pt x="2491421" y="1824884"/>
                </a:lnTo>
                <a:lnTo>
                  <a:pt x="2491648" y="1829638"/>
                </a:lnTo>
                <a:lnTo>
                  <a:pt x="2492326" y="1833713"/>
                </a:lnTo>
                <a:lnTo>
                  <a:pt x="2492779" y="1835297"/>
                </a:lnTo>
                <a:lnTo>
                  <a:pt x="2493231" y="1836656"/>
                </a:lnTo>
                <a:lnTo>
                  <a:pt x="2493684" y="1837561"/>
                </a:lnTo>
                <a:lnTo>
                  <a:pt x="2494589" y="1838014"/>
                </a:lnTo>
                <a:lnTo>
                  <a:pt x="2495268" y="1838467"/>
                </a:lnTo>
                <a:lnTo>
                  <a:pt x="2496173" y="1839146"/>
                </a:lnTo>
                <a:lnTo>
                  <a:pt x="2498209" y="1840730"/>
                </a:lnTo>
                <a:lnTo>
                  <a:pt x="2500245" y="1843447"/>
                </a:lnTo>
                <a:lnTo>
                  <a:pt x="2501829" y="1846842"/>
                </a:lnTo>
                <a:lnTo>
                  <a:pt x="2503639" y="1850691"/>
                </a:lnTo>
                <a:lnTo>
                  <a:pt x="2505223" y="1855445"/>
                </a:lnTo>
                <a:lnTo>
                  <a:pt x="2505675" y="1858161"/>
                </a:lnTo>
                <a:lnTo>
                  <a:pt x="2505902" y="1860878"/>
                </a:lnTo>
                <a:lnTo>
                  <a:pt x="2506128" y="1863594"/>
                </a:lnTo>
                <a:lnTo>
                  <a:pt x="2506354" y="1866763"/>
                </a:lnTo>
                <a:lnTo>
                  <a:pt x="2506128" y="1869933"/>
                </a:lnTo>
                <a:lnTo>
                  <a:pt x="2505675" y="1873328"/>
                </a:lnTo>
                <a:lnTo>
                  <a:pt x="2504544" y="1876498"/>
                </a:lnTo>
                <a:lnTo>
                  <a:pt x="2503413" y="1879893"/>
                </a:lnTo>
                <a:lnTo>
                  <a:pt x="2501829" y="1883063"/>
                </a:lnTo>
                <a:lnTo>
                  <a:pt x="2500019" y="1886458"/>
                </a:lnTo>
                <a:lnTo>
                  <a:pt x="2497756" y="1889401"/>
                </a:lnTo>
                <a:lnTo>
                  <a:pt x="2495041" y="1892344"/>
                </a:lnTo>
                <a:lnTo>
                  <a:pt x="2492100" y="1895060"/>
                </a:lnTo>
                <a:lnTo>
                  <a:pt x="2488706" y="1897551"/>
                </a:lnTo>
                <a:lnTo>
                  <a:pt x="2485086" y="1899814"/>
                </a:lnTo>
                <a:lnTo>
                  <a:pt x="2481013" y="1901625"/>
                </a:lnTo>
                <a:lnTo>
                  <a:pt x="2476715" y="1903210"/>
                </a:lnTo>
                <a:lnTo>
                  <a:pt x="2472190" y="1904115"/>
                </a:lnTo>
                <a:lnTo>
                  <a:pt x="2466986" y="1905021"/>
                </a:lnTo>
                <a:lnTo>
                  <a:pt x="2461782" y="1905247"/>
                </a:lnTo>
                <a:lnTo>
                  <a:pt x="2456578" y="1905021"/>
                </a:lnTo>
                <a:lnTo>
                  <a:pt x="2451600" y="1904115"/>
                </a:lnTo>
                <a:lnTo>
                  <a:pt x="2447301" y="1902984"/>
                </a:lnTo>
                <a:lnTo>
                  <a:pt x="2443229" y="1901399"/>
                </a:lnTo>
                <a:lnTo>
                  <a:pt x="2439609" y="1899362"/>
                </a:lnTo>
                <a:lnTo>
                  <a:pt x="2436441" y="1897098"/>
                </a:lnTo>
                <a:lnTo>
                  <a:pt x="2433274" y="1894608"/>
                </a:lnTo>
                <a:lnTo>
                  <a:pt x="2431011" y="1891891"/>
                </a:lnTo>
                <a:lnTo>
                  <a:pt x="2428748" y="1889175"/>
                </a:lnTo>
                <a:lnTo>
                  <a:pt x="2426712" y="1886005"/>
                </a:lnTo>
                <a:lnTo>
                  <a:pt x="2424902" y="1883063"/>
                </a:lnTo>
                <a:lnTo>
                  <a:pt x="2423771" y="1880120"/>
                </a:lnTo>
                <a:lnTo>
                  <a:pt x="2422639" y="1877177"/>
                </a:lnTo>
                <a:lnTo>
                  <a:pt x="2421961" y="1874460"/>
                </a:lnTo>
                <a:lnTo>
                  <a:pt x="2421508" y="1871970"/>
                </a:lnTo>
                <a:lnTo>
                  <a:pt x="2421508" y="1869706"/>
                </a:lnTo>
                <a:lnTo>
                  <a:pt x="2421508" y="1867443"/>
                </a:lnTo>
                <a:lnTo>
                  <a:pt x="2421961" y="1865405"/>
                </a:lnTo>
                <a:lnTo>
                  <a:pt x="2422639" y="1862915"/>
                </a:lnTo>
                <a:lnTo>
                  <a:pt x="2423771" y="1860651"/>
                </a:lnTo>
                <a:lnTo>
                  <a:pt x="2424676" y="1858161"/>
                </a:lnTo>
                <a:lnTo>
                  <a:pt x="2426260" y="1855897"/>
                </a:lnTo>
                <a:lnTo>
                  <a:pt x="2428975" y="1851596"/>
                </a:lnTo>
                <a:lnTo>
                  <a:pt x="2431690" y="1847974"/>
                </a:lnTo>
                <a:lnTo>
                  <a:pt x="2434179" y="1845031"/>
                </a:lnTo>
                <a:lnTo>
                  <a:pt x="2436667" y="1842541"/>
                </a:lnTo>
                <a:lnTo>
                  <a:pt x="2436441" y="1836656"/>
                </a:lnTo>
                <a:lnTo>
                  <a:pt x="2416304" y="1837108"/>
                </a:lnTo>
                <a:lnTo>
                  <a:pt x="2416078" y="1817866"/>
                </a:lnTo>
                <a:lnTo>
                  <a:pt x="2415852" y="1803605"/>
                </a:lnTo>
                <a:lnTo>
                  <a:pt x="2415626" y="1794776"/>
                </a:lnTo>
                <a:lnTo>
                  <a:pt x="2415626" y="1792965"/>
                </a:lnTo>
                <a:lnTo>
                  <a:pt x="2415626" y="1791607"/>
                </a:lnTo>
                <a:lnTo>
                  <a:pt x="2416078" y="1789117"/>
                </a:lnTo>
                <a:lnTo>
                  <a:pt x="2415852" y="1787985"/>
                </a:lnTo>
                <a:lnTo>
                  <a:pt x="2415626" y="1787532"/>
                </a:lnTo>
                <a:lnTo>
                  <a:pt x="2415173" y="1787306"/>
                </a:lnTo>
                <a:lnTo>
                  <a:pt x="2414042" y="1787306"/>
                </a:lnTo>
                <a:lnTo>
                  <a:pt x="2407254" y="1787985"/>
                </a:lnTo>
                <a:lnTo>
                  <a:pt x="2400240" y="1789343"/>
                </a:lnTo>
                <a:lnTo>
                  <a:pt x="2393452" y="1790701"/>
                </a:lnTo>
                <a:lnTo>
                  <a:pt x="2387117" y="1792512"/>
                </a:lnTo>
                <a:lnTo>
                  <a:pt x="2380782" y="1794550"/>
                </a:lnTo>
                <a:lnTo>
                  <a:pt x="2374673" y="1796814"/>
                </a:lnTo>
                <a:lnTo>
                  <a:pt x="2368564" y="1799077"/>
                </a:lnTo>
                <a:lnTo>
                  <a:pt x="2362908" y="1801341"/>
                </a:lnTo>
                <a:lnTo>
                  <a:pt x="2357478" y="1803831"/>
                </a:lnTo>
                <a:lnTo>
                  <a:pt x="2352274" y="1806548"/>
                </a:lnTo>
                <a:lnTo>
                  <a:pt x="2342319" y="1811754"/>
                </a:lnTo>
                <a:lnTo>
                  <a:pt x="2333721" y="1816735"/>
                </a:lnTo>
                <a:lnTo>
                  <a:pt x="2326028" y="1821488"/>
                </a:lnTo>
                <a:lnTo>
                  <a:pt x="2323986" y="1822903"/>
                </a:lnTo>
                <a:lnTo>
                  <a:pt x="2323854" y="1823166"/>
                </a:lnTo>
                <a:lnTo>
                  <a:pt x="2322947" y="1824980"/>
                </a:lnTo>
                <a:lnTo>
                  <a:pt x="2321812" y="1826568"/>
                </a:lnTo>
                <a:lnTo>
                  <a:pt x="2320451" y="1827701"/>
                </a:lnTo>
                <a:lnTo>
                  <a:pt x="2319090" y="1828835"/>
                </a:lnTo>
                <a:lnTo>
                  <a:pt x="2317502" y="1829742"/>
                </a:lnTo>
                <a:lnTo>
                  <a:pt x="2315914" y="1830423"/>
                </a:lnTo>
                <a:lnTo>
                  <a:pt x="2314556" y="1831101"/>
                </a:lnTo>
                <a:lnTo>
                  <a:pt x="2312453" y="1833486"/>
                </a:lnTo>
                <a:lnTo>
                  <a:pt x="2309964" y="1836656"/>
                </a:lnTo>
                <a:lnTo>
                  <a:pt x="2308154" y="1839372"/>
                </a:lnTo>
                <a:lnTo>
                  <a:pt x="2307249" y="1841636"/>
                </a:lnTo>
                <a:lnTo>
                  <a:pt x="2306796" y="1843220"/>
                </a:lnTo>
                <a:lnTo>
                  <a:pt x="2304063" y="1875389"/>
                </a:lnTo>
                <a:lnTo>
                  <a:pt x="2305248" y="1877550"/>
                </a:lnTo>
                <a:lnTo>
                  <a:pt x="2306845" y="1880685"/>
                </a:lnTo>
                <a:lnTo>
                  <a:pt x="2307986" y="1883820"/>
                </a:lnTo>
                <a:lnTo>
                  <a:pt x="2309127" y="1887403"/>
                </a:lnTo>
                <a:lnTo>
                  <a:pt x="2309584" y="1890986"/>
                </a:lnTo>
                <a:lnTo>
                  <a:pt x="2309812" y="1894569"/>
                </a:lnTo>
                <a:lnTo>
                  <a:pt x="2309584" y="1898376"/>
                </a:lnTo>
                <a:lnTo>
                  <a:pt x="2309127" y="1901735"/>
                </a:lnTo>
                <a:lnTo>
                  <a:pt x="2307986" y="1905095"/>
                </a:lnTo>
                <a:lnTo>
                  <a:pt x="2306845" y="1908678"/>
                </a:lnTo>
                <a:lnTo>
                  <a:pt x="2305248" y="1911589"/>
                </a:lnTo>
                <a:lnTo>
                  <a:pt x="2303651" y="1914500"/>
                </a:lnTo>
                <a:lnTo>
                  <a:pt x="2301368" y="1917412"/>
                </a:lnTo>
                <a:lnTo>
                  <a:pt x="2299086" y="1919875"/>
                </a:lnTo>
                <a:lnTo>
                  <a:pt x="2296348" y="1922114"/>
                </a:lnTo>
                <a:lnTo>
                  <a:pt x="2293610" y="1924354"/>
                </a:lnTo>
                <a:lnTo>
                  <a:pt x="2290643" y="1925921"/>
                </a:lnTo>
                <a:lnTo>
                  <a:pt x="2287448" y="1927489"/>
                </a:lnTo>
                <a:lnTo>
                  <a:pt x="2284025" y="1928609"/>
                </a:lnTo>
                <a:lnTo>
                  <a:pt x="2280602" y="1929728"/>
                </a:lnTo>
                <a:lnTo>
                  <a:pt x="2276951" y="1930176"/>
                </a:lnTo>
                <a:lnTo>
                  <a:pt x="2273071" y="1930400"/>
                </a:lnTo>
                <a:lnTo>
                  <a:pt x="2269648" y="1930176"/>
                </a:lnTo>
                <a:lnTo>
                  <a:pt x="2265997" y="1929728"/>
                </a:lnTo>
                <a:lnTo>
                  <a:pt x="2262346" y="1928609"/>
                </a:lnTo>
                <a:lnTo>
                  <a:pt x="2259151" y="1927489"/>
                </a:lnTo>
                <a:lnTo>
                  <a:pt x="2255956" y="1925921"/>
                </a:lnTo>
                <a:lnTo>
                  <a:pt x="2252989" y="1924354"/>
                </a:lnTo>
                <a:lnTo>
                  <a:pt x="2250251" y="1922114"/>
                </a:lnTo>
                <a:lnTo>
                  <a:pt x="2247513" y="1919875"/>
                </a:lnTo>
                <a:lnTo>
                  <a:pt x="2245231" y="1917412"/>
                </a:lnTo>
                <a:lnTo>
                  <a:pt x="2242948" y="1914500"/>
                </a:lnTo>
                <a:lnTo>
                  <a:pt x="2241123" y="1911589"/>
                </a:lnTo>
                <a:lnTo>
                  <a:pt x="2239754" y="1908678"/>
                </a:lnTo>
                <a:lnTo>
                  <a:pt x="2238384" y="1905095"/>
                </a:lnTo>
                <a:lnTo>
                  <a:pt x="2237472" y="1901735"/>
                </a:lnTo>
                <a:lnTo>
                  <a:pt x="2237015" y="1898376"/>
                </a:lnTo>
                <a:lnTo>
                  <a:pt x="2236787" y="1894569"/>
                </a:lnTo>
                <a:lnTo>
                  <a:pt x="2237015" y="1890986"/>
                </a:lnTo>
                <a:lnTo>
                  <a:pt x="2237472" y="1887403"/>
                </a:lnTo>
                <a:lnTo>
                  <a:pt x="2238384" y="1883820"/>
                </a:lnTo>
                <a:lnTo>
                  <a:pt x="2239754" y="1880685"/>
                </a:lnTo>
                <a:lnTo>
                  <a:pt x="2241123" y="1877550"/>
                </a:lnTo>
                <a:lnTo>
                  <a:pt x="2242948" y="1874638"/>
                </a:lnTo>
                <a:lnTo>
                  <a:pt x="2245231" y="1871951"/>
                </a:lnTo>
                <a:lnTo>
                  <a:pt x="2247513" y="1869264"/>
                </a:lnTo>
                <a:lnTo>
                  <a:pt x="2250251" y="1867024"/>
                </a:lnTo>
                <a:lnTo>
                  <a:pt x="2252989" y="1865009"/>
                </a:lnTo>
                <a:lnTo>
                  <a:pt x="2255956" y="1862993"/>
                </a:lnTo>
                <a:lnTo>
                  <a:pt x="2259151" y="1861650"/>
                </a:lnTo>
                <a:lnTo>
                  <a:pt x="2262346" y="1860306"/>
                </a:lnTo>
                <a:lnTo>
                  <a:pt x="2265997" y="1859634"/>
                </a:lnTo>
                <a:lnTo>
                  <a:pt x="2269648" y="1858962"/>
                </a:lnTo>
                <a:lnTo>
                  <a:pt x="2273071" y="1858962"/>
                </a:lnTo>
                <a:lnTo>
                  <a:pt x="2276951" y="1858962"/>
                </a:lnTo>
                <a:lnTo>
                  <a:pt x="2278062" y="1859167"/>
                </a:lnTo>
                <a:lnTo>
                  <a:pt x="2278062" y="1841316"/>
                </a:lnTo>
                <a:lnTo>
                  <a:pt x="2272127" y="1843121"/>
                </a:lnTo>
                <a:lnTo>
                  <a:pt x="2260102" y="1846296"/>
                </a:lnTo>
                <a:lnTo>
                  <a:pt x="2247397" y="1849697"/>
                </a:lnTo>
                <a:lnTo>
                  <a:pt x="2234465" y="1852645"/>
                </a:lnTo>
                <a:lnTo>
                  <a:pt x="2221987" y="1855139"/>
                </a:lnTo>
                <a:lnTo>
                  <a:pt x="2211097" y="1857180"/>
                </a:lnTo>
                <a:lnTo>
                  <a:pt x="2202022" y="1858541"/>
                </a:lnTo>
                <a:lnTo>
                  <a:pt x="2198392" y="1858768"/>
                </a:lnTo>
                <a:lnTo>
                  <a:pt x="2195670" y="1858994"/>
                </a:lnTo>
                <a:lnTo>
                  <a:pt x="2194535" y="1858994"/>
                </a:lnTo>
                <a:lnTo>
                  <a:pt x="2193401" y="1859221"/>
                </a:lnTo>
                <a:lnTo>
                  <a:pt x="2192493" y="1859448"/>
                </a:lnTo>
                <a:lnTo>
                  <a:pt x="2191813" y="1860355"/>
                </a:lnTo>
                <a:lnTo>
                  <a:pt x="2191359" y="1860809"/>
                </a:lnTo>
                <a:lnTo>
                  <a:pt x="2190452" y="1861489"/>
                </a:lnTo>
                <a:lnTo>
                  <a:pt x="2189544" y="1863530"/>
                </a:lnTo>
                <a:lnTo>
                  <a:pt x="2189090" y="1865797"/>
                </a:lnTo>
                <a:lnTo>
                  <a:pt x="2188863" y="1868518"/>
                </a:lnTo>
                <a:lnTo>
                  <a:pt x="2188637" y="1871240"/>
                </a:lnTo>
                <a:lnTo>
                  <a:pt x="2188863" y="1874414"/>
                </a:lnTo>
                <a:lnTo>
                  <a:pt x="2189544" y="1880763"/>
                </a:lnTo>
                <a:lnTo>
                  <a:pt x="2190225" y="1887566"/>
                </a:lnTo>
                <a:lnTo>
                  <a:pt x="2190905" y="1893689"/>
                </a:lnTo>
                <a:lnTo>
                  <a:pt x="2191359" y="1896637"/>
                </a:lnTo>
                <a:lnTo>
                  <a:pt x="2191586" y="1899131"/>
                </a:lnTo>
                <a:lnTo>
                  <a:pt x="2191586" y="1901852"/>
                </a:lnTo>
                <a:lnTo>
                  <a:pt x="2192267" y="1905027"/>
                </a:lnTo>
                <a:lnTo>
                  <a:pt x="2192947" y="1908202"/>
                </a:lnTo>
                <a:lnTo>
                  <a:pt x="2194308" y="1911830"/>
                </a:lnTo>
                <a:lnTo>
                  <a:pt x="2195670" y="1915911"/>
                </a:lnTo>
                <a:lnTo>
                  <a:pt x="2197485" y="1919766"/>
                </a:lnTo>
                <a:lnTo>
                  <a:pt x="2201568" y="1928383"/>
                </a:lnTo>
                <a:lnTo>
                  <a:pt x="2206560" y="1937227"/>
                </a:lnTo>
                <a:lnTo>
                  <a:pt x="2212005" y="1945844"/>
                </a:lnTo>
                <a:lnTo>
                  <a:pt x="2217450" y="1953781"/>
                </a:lnTo>
                <a:lnTo>
                  <a:pt x="2220626" y="1957409"/>
                </a:lnTo>
                <a:lnTo>
                  <a:pt x="2223348" y="1960810"/>
                </a:lnTo>
                <a:lnTo>
                  <a:pt x="2223848" y="1961446"/>
                </a:lnTo>
                <a:lnTo>
                  <a:pt x="2225427" y="1960259"/>
                </a:lnTo>
                <a:lnTo>
                  <a:pt x="2228329" y="1958243"/>
                </a:lnTo>
                <a:lnTo>
                  <a:pt x="2231678" y="1956900"/>
                </a:lnTo>
                <a:lnTo>
                  <a:pt x="2235027" y="1955556"/>
                </a:lnTo>
                <a:lnTo>
                  <a:pt x="2238375" y="1954884"/>
                </a:lnTo>
                <a:lnTo>
                  <a:pt x="2241724" y="1954436"/>
                </a:lnTo>
                <a:lnTo>
                  <a:pt x="2245519" y="1954212"/>
                </a:lnTo>
                <a:lnTo>
                  <a:pt x="2249091" y="1954436"/>
                </a:lnTo>
                <a:lnTo>
                  <a:pt x="2252663" y="1954884"/>
                </a:lnTo>
                <a:lnTo>
                  <a:pt x="2256011" y="1955556"/>
                </a:lnTo>
                <a:lnTo>
                  <a:pt x="2259360" y="1956900"/>
                </a:lnTo>
                <a:lnTo>
                  <a:pt x="2262486" y="1958243"/>
                </a:lnTo>
                <a:lnTo>
                  <a:pt x="2265611" y="1960259"/>
                </a:lnTo>
                <a:lnTo>
                  <a:pt x="2268290" y="1962274"/>
                </a:lnTo>
                <a:lnTo>
                  <a:pt x="2270746" y="1964738"/>
                </a:lnTo>
                <a:lnTo>
                  <a:pt x="2272978" y="1967201"/>
                </a:lnTo>
                <a:lnTo>
                  <a:pt x="2274987" y="1969888"/>
                </a:lnTo>
                <a:lnTo>
                  <a:pt x="2276773" y="1972800"/>
                </a:lnTo>
                <a:lnTo>
                  <a:pt x="2278336" y="1975935"/>
                </a:lnTo>
                <a:lnTo>
                  <a:pt x="2279675" y="1979518"/>
                </a:lnTo>
                <a:lnTo>
                  <a:pt x="2280345" y="1982877"/>
                </a:lnTo>
                <a:lnTo>
                  <a:pt x="2280792" y="1986236"/>
                </a:lnTo>
                <a:lnTo>
                  <a:pt x="2281238" y="1990043"/>
                </a:lnTo>
                <a:lnTo>
                  <a:pt x="2280792" y="1993626"/>
                </a:lnTo>
                <a:lnTo>
                  <a:pt x="2280345" y="1996985"/>
                </a:lnTo>
                <a:lnTo>
                  <a:pt x="2279675" y="2000569"/>
                </a:lnTo>
                <a:lnTo>
                  <a:pt x="2278336" y="2003928"/>
                </a:lnTo>
                <a:lnTo>
                  <a:pt x="2276773" y="2007063"/>
                </a:lnTo>
                <a:lnTo>
                  <a:pt x="2274987" y="2009974"/>
                </a:lnTo>
                <a:lnTo>
                  <a:pt x="2272978" y="2012662"/>
                </a:lnTo>
                <a:lnTo>
                  <a:pt x="2270746" y="2015125"/>
                </a:lnTo>
                <a:lnTo>
                  <a:pt x="2268290" y="2017588"/>
                </a:lnTo>
                <a:lnTo>
                  <a:pt x="2265611" y="2019604"/>
                </a:lnTo>
                <a:lnTo>
                  <a:pt x="2262486" y="2021395"/>
                </a:lnTo>
                <a:lnTo>
                  <a:pt x="2259360" y="2022963"/>
                </a:lnTo>
                <a:lnTo>
                  <a:pt x="2256011" y="2024083"/>
                </a:lnTo>
                <a:lnTo>
                  <a:pt x="2252663" y="2024978"/>
                </a:lnTo>
                <a:lnTo>
                  <a:pt x="2249091" y="2025426"/>
                </a:lnTo>
                <a:lnTo>
                  <a:pt x="2245519" y="2025650"/>
                </a:lnTo>
                <a:lnTo>
                  <a:pt x="2241724" y="2025426"/>
                </a:lnTo>
                <a:lnTo>
                  <a:pt x="2238375" y="2024978"/>
                </a:lnTo>
                <a:lnTo>
                  <a:pt x="2235027" y="2024083"/>
                </a:lnTo>
                <a:lnTo>
                  <a:pt x="2231678" y="2022963"/>
                </a:lnTo>
                <a:lnTo>
                  <a:pt x="2228329" y="2021395"/>
                </a:lnTo>
                <a:lnTo>
                  <a:pt x="2225427" y="2019604"/>
                </a:lnTo>
                <a:lnTo>
                  <a:pt x="2222748" y="2017588"/>
                </a:lnTo>
                <a:lnTo>
                  <a:pt x="2220292" y="2015125"/>
                </a:lnTo>
                <a:lnTo>
                  <a:pt x="2217837" y="2012662"/>
                </a:lnTo>
                <a:lnTo>
                  <a:pt x="2216051" y="2009974"/>
                </a:lnTo>
                <a:lnTo>
                  <a:pt x="2214265" y="2007063"/>
                </a:lnTo>
                <a:lnTo>
                  <a:pt x="2212479" y="2003928"/>
                </a:lnTo>
                <a:lnTo>
                  <a:pt x="2211586" y="2000569"/>
                </a:lnTo>
                <a:lnTo>
                  <a:pt x="2210693" y="1996985"/>
                </a:lnTo>
                <a:lnTo>
                  <a:pt x="2210023" y="1993626"/>
                </a:lnTo>
                <a:lnTo>
                  <a:pt x="2209812" y="1990239"/>
                </a:lnTo>
                <a:lnTo>
                  <a:pt x="2208602" y="1989836"/>
                </a:lnTo>
                <a:lnTo>
                  <a:pt x="2207694" y="1989382"/>
                </a:lnTo>
                <a:lnTo>
                  <a:pt x="2206787" y="1989382"/>
                </a:lnTo>
                <a:lnTo>
                  <a:pt x="2206106" y="1989836"/>
                </a:lnTo>
                <a:lnTo>
                  <a:pt x="2205425" y="1990062"/>
                </a:lnTo>
                <a:lnTo>
                  <a:pt x="2204972" y="1990516"/>
                </a:lnTo>
                <a:lnTo>
                  <a:pt x="2204291" y="1991196"/>
                </a:lnTo>
                <a:lnTo>
                  <a:pt x="2203383" y="1992783"/>
                </a:lnTo>
                <a:lnTo>
                  <a:pt x="2202930" y="1995051"/>
                </a:lnTo>
                <a:lnTo>
                  <a:pt x="2202703" y="1997319"/>
                </a:lnTo>
                <a:lnTo>
                  <a:pt x="2202703" y="2000493"/>
                </a:lnTo>
                <a:lnTo>
                  <a:pt x="2202930" y="2003668"/>
                </a:lnTo>
                <a:lnTo>
                  <a:pt x="2203383" y="2007069"/>
                </a:lnTo>
                <a:lnTo>
                  <a:pt x="2204064" y="2010924"/>
                </a:lnTo>
                <a:lnTo>
                  <a:pt x="2205425" y="2014552"/>
                </a:lnTo>
                <a:lnTo>
                  <a:pt x="2206560" y="2018634"/>
                </a:lnTo>
                <a:lnTo>
                  <a:pt x="2208375" y="2022716"/>
                </a:lnTo>
                <a:lnTo>
                  <a:pt x="2210417" y="2026571"/>
                </a:lnTo>
                <a:lnTo>
                  <a:pt x="2212685" y="2030879"/>
                </a:lnTo>
                <a:lnTo>
                  <a:pt x="2215408" y="2035188"/>
                </a:lnTo>
                <a:lnTo>
                  <a:pt x="2218584" y="2040176"/>
                </a:lnTo>
                <a:lnTo>
                  <a:pt x="2226525" y="2051288"/>
                </a:lnTo>
                <a:lnTo>
                  <a:pt x="2235373" y="2063533"/>
                </a:lnTo>
                <a:lnTo>
                  <a:pt x="2244448" y="2076685"/>
                </a:lnTo>
                <a:lnTo>
                  <a:pt x="2248758" y="2083034"/>
                </a:lnTo>
                <a:lnTo>
                  <a:pt x="2252842" y="2089384"/>
                </a:lnTo>
                <a:lnTo>
                  <a:pt x="2256245" y="2095279"/>
                </a:lnTo>
                <a:lnTo>
                  <a:pt x="2259195" y="2100722"/>
                </a:lnTo>
                <a:lnTo>
                  <a:pt x="2261464" y="2105937"/>
                </a:lnTo>
                <a:lnTo>
                  <a:pt x="2263278" y="2110699"/>
                </a:lnTo>
                <a:lnTo>
                  <a:pt x="2263732" y="2112740"/>
                </a:lnTo>
                <a:lnTo>
                  <a:pt x="2263959" y="2114554"/>
                </a:lnTo>
                <a:lnTo>
                  <a:pt x="2263732" y="2116141"/>
                </a:lnTo>
                <a:lnTo>
                  <a:pt x="2263505" y="2117729"/>
                </a:lnTo>
                <a:lnTo>
                  <a:pt x="2263052" y="2119089"/>
                </a:lnTo>
                <a:lnTo>
                  <a:pt x="2261690" y="2120223"/>
                </a:lnTo>
                <a:lnTo>
                  <a:pt x="2260102" y="2121130"/>
                </a:lnTo>
                <a:lnTo>
                  <a:pt x="2258287" y="2121810"/>
                </a:lnTo>
                <a:lnTo>
                  <a:pt x="2255792" y="2122717"/>
                </a:lnTo>
                <a:lnTo>
                  <a:pt x="2253069" y="2123171"/>
                </a:lnTo>
                <a:lnTo>
                  <a:pt x="2250120" y="2123624"/>
                </a:lnTo>
                <a:lnTo>
                  <a:pt x="2246490" y="2123851"/>
                </a:lnTo>
                <a:lnTo>
                  <a:pt x="2239230" y="2124078"/>
                </a:lnTo>
                <a:lnTo>
                  <a:pt x="2230608" y="2124078"/>
                </a:lnTo>
                <a:lnTo>
                  <a:pt x="2221534" y="2123624"/>
                </a:lnTo>
                <a:lnTo>
                  <a:pt x="2212005" y="2122944"/>
                </a:lnTo>
                <a:lnTo>
                  <a:pt x="2202476" y="2121810"/>
                </a:lnTo>
                <a:lnTo>
                  <a:pt x="2192947" y="2120677"/>
                </a:lnTo>
                <a:lnTo>
                  <a:pt x="2175024" y="2118182"/>
                </a:lnTo>
                <a:lnTo>
                  <a:pt x="2160731" y="2115461"/>
                </a:lnTo>
                <a:lnTo>
                  <a:pt x="2150975" y="2113420"/>
                </a:lnTo>
                <a:lnTo>
                  <a:pt x="2144623" y="2112060"/>
                </a:lnTo>
                <a:lnTo>
                  <a:pt x="2138497" y="2110246"/>
                </a:lnTo>
                <a:lnTo>
                  <a:pt x="2135094" y="2109112"/>
                </a:lnTo>
                <a:lnTo>
                  <a:pt x="2131918" y="2107524"/>
                </a:lnTo>
                <a:lnTo>
                  <a:pt x="2128742" y="2105710"/>
                </a:lnTo>
                <a:lnTo>
                  <a:pt x="2125565" y="2103896"/>
                </a:lnTo>
                <a:lnTo>
                  <a:pt x="2122616" y="2101402"/>
                </a:lnTo>
                <a:lnTo>
                  <a:pt x="2119213" y="2098454"/>
                </a:lnTo>
                <a:lnTo>
                  <a:pt x="2116036" y="2094599"/>
                </a:lnTo>
                <a:lnTo>
                  <a:pt x="2112860" y="2090744"/>
                </a:lnTo>
                <a:lnTo>
                  <a:pt x="2109684" y="2085755"/>
                </a:lnTo>
                <a:lnTo>
                  <a:pt x="2106508" y="2080313"/>
                </a:lnTo>
                <a:lnTo>
                  <a:pt x="2103558" y="2073964"/>
                </a:lnTo>
                <a:lnTo>
                  <a:pt x="2100155" y="2066934"/>
                </a:lnTo>
                <a:lnTo>
                  <a:pt x="2093576" y="2051514"/>
                </a:lnTo>
                <a:lnTo>
                  <a:pt x="2086543" y="2035641"/>
                </a:lnTo>
                <a:lnTo>
                  <a:pt x="2079283" y="2019768"/>
                </a:lnTo>
                <a:lnTo>
                  <a:pt x="2072703" y="2005028"/>
                </a:lnTo>
                <a:lnTo>
                  <a:pt x="2065897" y="1991650"/>
                </a:lnTo>
                <a:lnTo>
                  <a:pt x="2060225" y="1980538"/>
                </a:lnTo>
                <a:lnTo>
                  <a:pt x="2057503" y="1976003"/>
                </a:lnTo>
                <a:lnTo>
                  <a:pt x="2055234" y="1972375"/>
                </a:lnTo>
                <a:lnTo>
                  <a:pt x="2053192" y="1969200"/>
                </a:lnTo>
                <a:lnTo>
                  <a:pt x="2051377" y="1967159"/>
                </a:lnTo>
                <a:lnTo>
                  <a:pt x="2049562" y="1966026"/>
                </a:lnTo>
                <a:lnTo>
                  <a:pt x="2047520" y="1964892"/>
                </a:lnTo>
                <a:lnTo>
                  <a:pt x="2045705" y="1964438"/>
                </a:lnTo>
                <a:lnTo>
                  <a:pt x="2043436" y="1964212"/>
                </a:lnTo>
                <a:lnTo>
                  <a:pt x="2041168" y="1964438"/>
                </a:lnTo>
                <a:lnTo>
                  <a:pt x="2038899" y="1964665"/>
                </a:lnTo>
                <a:lnTo>
                  <a:pt x="2036630" y="1965345"/>
                </a:lnTo>
                <a:lnTo>
                  <a:pt x="2034588" y="1966252"/>
                </a:lnTo>
                <a:lnTo>
                  <a:pt x="2030278" y="1967840"/>
                </a:lnTo>
                <a:lnTo>
                  <a:pt x="2026875" y="1969654"/>
                </a:lnTo>
                <a:lnTo>
                  <a:pt x="2023925" y="1971468"/>
                </a:lnTo>
                <a:lnTo>
                  <a:pt x="2023018" y="1971241"/>
                </a:lnTo>
                <a:lnTo>
                  <a:pt x="2021430" y="1970107"/>
                </a:lnTo>
                <a:lnTo>
                  <a:pt x="2018253" y="1968066"/>
                </a:lnTo>
                <a:lnTo>
                  <a:pt x="2014396" y="1964892"/>
                </a:lnTo>
                <a:lnTo>
                  <a:pt x="2009405" y="1960130"/>
                </a:lnTo>
                <a:lnTo>
                  <a:pt x="2006456" y="1956955"/>
                </a:lnTo>
                <a:lnTo>
                  <a:pt x="2003280" y="1953554"/>
                </a:lnTo>
                <a:lnTo>
                  <a:pt x="1999650" y="1949245"/>
                </a:lnTo>
                <a:lnTo>
                  <a:pt x="1996020" y="1944710"/>
                </a:lnTo>
                <a:lnTo>
                  <a:pt x="1991709" y="1939041"/>
                </a:lnTo>
                <a:lnTo>
                  <a:pt x="1987625" y="1933145"/>
                </a:lnTo>
                <a:lnTo>
                  <a:pt x="1980138" y="1922487"/>
                </a:lnTo>
                <a:lnTo>
                  <a:pt x="1974013" y="1914097"/>
                </a:lnTo>
                <a:lnTo>
                  <a:pt x="1968794" y="1907068"/>
                </a:lnTo>
                <a:lnTo>
                  <a:pt x="1964938" y="1901399"/>
                </a:lnTo>
                <a:lnTo>
                  <a:pt x="1963350" y="1898904"/>
                </a:lnTo>
                <a:lnTo>
                  <a:pt x="1961988" y="1896637"/>
                </a:lnTo>
                <a:lnTo>
                  <a:pt x="1961081" y="1894596"/>
                </a:lnTo>
                <a:lnTo>
                  <a:pt x="1960400" y="1892555"/>
                </a:lnTo>
                <a:lnTo>
                  <a:pt x="1959720" y="1890287"/>
                </a:lnTo>
                <a:lnTo>
                  <a:pt x="1959720" y="1888247"/>
                </a:lnTo>
                <a:lnTo>
                  <a:pt x="1959720" y="1885752"/>
                </a:lnTo>
                <a:lnTo>
                  <a:pt x="1960173" y="1883711"/>
                </a:lnTo>
                <a:lnTo>
                  <a:pt x="1959493" y="1884845"/>
                </a:lnTo>
                <a:lnTo>
                  <a:pt x="1958358" y="1888247"/>
                </a:lnTo>
                <a:lnTo>
                  <a:pt x="1956997" y="1893462"/>
                </a:lnTo>
                <a:lnTo>
                  <a:pt x="1956543" y="1896410"/>
                </a:lnTo>
                <a:lnTo>
                  <a:pt x="1956089" y="1900038"/>
                </a:lnTo>
                <a:lnTo>
                  <a:pt x="1955636" y="1903440"/>
                </a:lnTo>
                <a:lnTo>
                  <a:pt x="1955636" y="1907068"/>
                </a:lnTo>
                <a:lnTo>
                  <a:pt x="1955863" y="1911149"/>
                </a:lnTo>
                <a:lnTo>
                  <a:pt x="1956543" y="1915004"/>
                </a:lnTo>
                <a:lnTo>
                  <a:pt x="1957678" y="1918859"/>
                </a:lnTo>
                <a:lnTo>
                  <a:pt x="1958812" y="1922487"/>
                </a:lnTo>
                <a:lnTo>
                  <a:pt x="1960854" y="1926342"/>
                </a:lnTo>
                <a:lnTo>
                  <a:pt x="1961988" y="1927930"/>
                </a:lnTo>
                <a:lnTo>
                  <a:pt x="1963576" y="1929744"/>
                </a:lnTo>
                <a:lnTo>
                  <a:pt x="1978777" y="1948111"/>
                </a:lnTo>
                <a:lnTo>
                  <a:pt x="1992163" y="1964665"/>
                </a:lnTo>
                <a:lnTo>
                  <a:pt x="2003960" y="1980085"/>
                </a:lnTo>
                <a:lnTo>
                  <a:pt x="2013943" y="1993917"/>
                </a:lnTo>
                <a:lnTo>
                  <a:pt x="2022337" y="2006389"/>
                </a:lnTo>
                <a:lnTo>
                  <a:pt x="2029597" y="2017500"/>
                </a:lnTo>
                <a:lnTo>
                  <a:pt x="2035496" y="2027478"/>
                </a:lnTo>
                <a:lnTo>
                  <a:pt x="2040260" y="2035868"/>
                </a:lnTo>
                <a:lnTo>
                  <a:pt x="2043890" y="2043351"/>
                </a:lnTo>
                <a:lnTo>
                  <a:pt x="2046840" y="2049700"/>
                </a:lnTo>
                <a:lnTo>
                  <a:pt x="2048881" y="2054916"/>
                </a:lnTo>
                <a:lnTo>
                  <a:pt x="2050470" y="2058998"/>
                </a:lnTo>
                <a:lnTo>
                  <a:pt x="2051377" y="2062172"/>
                </a:lnTo>
                <a:lnTo>
                  <a:pt x="2051604" y="2064440"/>
                </a:lnTo>
                <a:lnTo>
                  <a:pt x="2051831" y="2066027"/>
                </a:lnTo>
                <a:lnTo>
                  <a:pt x="2051831" y="2091198"/>
                </a:lnTo>
                <a:lnTo>
                  <a:pt x="2051831" y="2092105"/>
                </a:lnTo>
                <a:lnTo>
                  <a:pt x="2051377" y="2092785"/>
                </a:lnTo>
                <a:lnTo>
                  <a:pt x="2050923" y="2093465"/>
                </a:lnTo>
                <a:lnTo>
                  <a:pt x="2050016" y="2093919"/>
                </a:lnTo>
                <a:lnTo>
                  <a:pt x="2048428" y="2094372"/>
                </a:lnTo>
                <a:lnTo>
                  <a:pt x="2046159" y="2094826"/>
                </a:lnTo>
                <a:lnTo>
                  <a:pt x="2045251" y="2095279"/>
                </a:lnTo>
                <a:lnTo>
                  <a:pt x="2044117" y="2095960"/>
                </a:lnTo>
                <a:lnTo>
                  <a:pt x="2043210" y="2096640"/>
                </a:lnTo>
                <a:lnTo>
                  <a:pt x="2042075" y="2097320"/>
                </a:lnTo>
                <a:lnTo>
                  <a:pt x="2041395" y="2098681"/>
                </a:lnTo>
                <a:lnTo>
                  <a:pt x="2040941" y="2100041"/>
                </a:lnTo>
                <a:lnTo>
                  <a:pt x="2040714" y="2101855"/>
                </a:lnTo>
                <a:lnTo>
                  <a:pt x="2040487" y="2104123"/>
                </a:lnTo>
                <a:lnTo>
                  <a:pt x="2040487" y="2110019"/>
                </a:lnTo>
                <a:lnTo>
                  <a:pt x="2040260" y="2113647"/>
                </a:lnTo>
                <a:lnTo>
                  <a:pt x="2040033" y="2117502"/>
                </a:lnTo>
                <a:lnTo>
                  <a:pt x="2039353" y="2121584"/>
                </a:lnTo>
                <a:lnTo>
                  <a:pt x="2038672" y="2125892"/>
                </a:lnTo>
                <a:lnTo>
                  <a:pt x="2037538" y="2130427"/>
                </a:lnTo>
                <a:lnTo>
                  <a:pt x="2036176" y="2134509"/>
                </a:lnTo>
                <a:lnTo>
                  <a:pt x="2034135" y="2138591"/>
                </a:lnTo>
                <a:lnTo>
                  <a:pt x="2032093" y="2142219"/>
                </a:lnTo>
                <a:lnTo>
                  <a:pt x="2030731" y="2144033"/>
                </a:lnTo>
                <a:lnTo>
                  <a:pt x="2029370" y="2145620"/>
                </a:lnTo>
                <a:lnTo>
                  <a:pt x="2027782" y="2147208"/>
                </a:lnTo>
                <a:lnTo>
                  <a:pt x="2025740" y="2148795"/>
                </a:lnTo>
                <a:lnTo>
                  <a:pt x="2024152" y="2149929"/>
                </a:lnTo>
                <a:lnTo>
                  <a:pt x="2022110" y="2150836"/>
                </a:lnTo>
                <a:lnTo>
                  <a:pt x="2019841" y="2151970"/>
                </a:lnTo>
                <a:lnTo>
                  <a:pt x="2017346" y="2152877"/>
                </a:lnTo>
                <a:lnTo>
                  <a:pt x="2014850" y="2153330"/>
                </a:lnTo>
                <a:lnTo>
                  <a:pt x="2012128" y="2153784"/>
                </a:lnTo>
                <a:lnTo>
                  <a:pt x="2009178" y="2154237"/>
                </a:lnTo>
                <a:lnTo>
                  <a:pt x="2006002" y="2153784"/>
                </a:lnTo>
                <a:lnTo>
                  <a:pt x="1999650" y="2153557"/>
                </a:lnTo>
                <a:lnTo>
                  <a:pt x="1993978" y="2153103"/>
                </a:lnTo>
                <a:lnTo>
                  <a:pt x="1988533" y="2152423"/>
                </a:lnTo>
                <a:lnTo>
                  <a:pt x="1983541" y="2151516"/>
                </a:lnTo>
                <a:lnTo>
                  <a:pt x="1979231" y="2150155"/>
                </a:lnTo>
                <a:lnTo>
                  <a:pt x="1975147" y="2148795"/>
                </a:lnTo>
                <a:lnTo>
                  <a:pt x="1971517" y="2146754"/>
                </a:lnTo>
                <a:lnTo>
                  <a:pt x="1968341" y="2144486"/>
                </a:lnTo>
                <a:lnTo>
                  <a:pt x="1966753" y="2142899"/>
                </a:lnTo>
                <a:lnTo>
                  <a:pt x="1965618" y="2141539"/>
                </a:lnTo>
                <a:lnTo>
                  <a:pt x="1964257" y="2139951"/>
                </a:lnTo>
                <a:lnTo>
                  <a:pt x="1963123" y="2138364"/>
                </a:lnTo>
                <a:lnTo>
                  <a:pt x="1961988" y="2136550"/>
                </a:lnTo>
                <a:lnTo>
                  <a:pt x="1961081" y="2134509"/>
                </a:lnTo>
                <a:lnTo>
                  <a:pt x="1959493" y="2130427"/>
                </a:lnTo>
                <a:lnTo>
                  <a:pt x="1958585" y="2125439"/>
                </a:lnTo>
                <a:lnTo>
                  <a:pt x="1957904" y="2119996"/>
                </a:lnTo>
                <a:lnTo>
                  <a:pt x="1957451" y="2113647"/>
                </a:lnTo>
                <a:lnTo>
                  <a:pt x="1957678" y="2107071"/>
                </a:lnTo>
                <a:lnTo>
                  <a:pt x="1957904" y="2103443"/>
                </a:lnTo>
                <a:lnTo>
                  <a:pt x="1958358" y="2100041"/>
                </a:lnTo>
                <a:lnTo>
                  <a:pt x="1958812" y="2097093"/>
                </a:lnTo>
                <a:lnTo>
                  <a:pt x="1959720" y="2094146"/>
                </a:lnTo>
                <a:lnTo>
                  <a:pt x="1960854" y="2091424"/>
                </a:lnTo>
                <a:lnTo>
                  <a:pt x="1961988" y="2088930"/>
                </a:lnTo>
                <a:lnTo>
                  <a:pt x="1963576" y="2086436"/>
                </a:lnTo>
                <a:lnTo>
                  <a:pt x="1964938" y="2084168"/>
                </a:lnTo>
                <a:lnTo>
                  <a:pt x="1966526" y="2082127"/>
                </a:lnTo>
                <a:lnTo>
                  <a:pt x="1968341" y="2080313"/>
                </a:lnTo>
                <a:lnTo>
                  <a:pt x="1970156" y="2078499"/>
                </a:lnTo>
                <a:lnTo>
                  <a:pt x="1972198" y="2076912"/>
                </a:lnTo>
                <a:lnTo>
                  <a:pt x="1976281" y="2074191"/>
                </a:lnTo>
                <a:lnTo>
                  <a:pt x="1980365" y="2071923"/>
                </a:lnTo>
                <a:lnTo>
                  <a:pt x="1984903" y="2070109"/>
                </a:lnTo>
                <a:lnTo>
                  <a:pt x="1988986" y="2068748"/>
                </a:lnTo>
                <a:lnTo>
                  <a:pt x="1993297" y="2067615"/>
                </a:lnTo>
                <a:lnTo>
                  <a:pt x="1997608" y="2067161"/>
                </a:lnTo>
                <a:lnTo>
                  <a:pt x="2001011" y="2066707"/>
                </a:lnTo>
                <a:lnTo>
                  <a:pt x="2004187" y="2066707"/>
                </a:lnTo>
                <a:lnTo>
                  <a:pt x="2006910" y="2066707"/>
                </a:lnTo>
                <a:lnTo>
                  <a:pt x="2008951" y="2066934"/>
                </a:lnTo>
                <a:lnTo>
                  <a:pt x="2010313" y="2066934"/>
                </a:lnTo>
                <a:lnTo>
                  <a:pt x="2011447" y="2066934"/>
                </a:lnTo>
                <a:lnTo>
                  <a:pt x="2012354" y="2066707"/>
                </a:lnTo>
                <a:lnTo>
                  <a:pt x="2012808" y="2065800"/>
                </a:lnTo>
                <a:lnTo>
                  <a:pt x="2013262" y="2065120"/>
                </a:lnTo>
                <a:lnTo>
                  <a:pt x="2013262" y="2063533"/>
                </a:lnTo>
                <a:lnTo>
                  <a:pt x="2012581" y="2062172"/>
                </a:lnTo>
                <a:lnTo>
                  <a:pt x="2011674" y="2059905"/>
                </a:lnTo>
                <a:lnTo>
                  <a:pt x="2008951" y="2054462"/>
                </a:lnTo>
                <a:lnTo>
                  <a:pt x="2004187" y="2046752"/>
                </a:lnTo>
                <a:lnTo>
                  <a:pt x="1997608" y="2036548"/>
                </a:lnTo>
                <a:lnTo>
                  <a:pt x="1988986" y="2023850"/>
                </a:lnTo>
                <a:lnTo>
                  <a:pt x="1984222" y="2017047"/>
                </a:lnTo>
                <a:lnTo>
                  <a:pt x="1978777" y="2010017"/>
                </a:lnTo>
                <a:lnTo>
                  <a:pt x="1972878" y="2002988"/>
                </a:lnTo>
                <a:lnTo>
                  <a:pt x="1966980" y="1995958"/>
                </a:lnTo>
                <a:lnTo>
                  <a:pt x="1960854" y="1988928"/>
                </a:lnTo>
                <a:lnTo>
                  <a:pt x="1954274" y="1982126"/>
                </a:lnTo>
                <a:lnTo>
                  <a:pt x="1947922" y="1975323"/>
                </a:lnTo>
                <a:lnTo>
                  <a:pt x="1941569" y="1968973"/>
                </a:lnTo>
                <a:lnTo>
                  <a:pt x="1928638" y="1956502"/>
                </a:lnTo>
                <a:lnTo>
                  <a:pt x="1916159" y="1945164"/>
                </a:lnTo>
                <a:lnTo>
                  <a:pt x="1904816" y="1935186"/>
                </a:lnTo>
                <a:lnTo>
                  <a:pt x="1894606" y="1926796"/>
                </a:lnTo>
                <a:lnTo>
                  <a:pt x="1891884" y="1924528"/>
                </a:lnTo>
                <a:lnTo>
                  <a:pt x="1889161" y="1922487"/>
                </a:lnTo>
                <a:lnTo>
                  <a:pt x="1883716" y="1919086"/>
                </a:lnTo>
                <a:lnTo>
                  <a:pt x="1878498" y="1916592"/>
                </a:lnTo>
                <a:lnTo>
                  <a:pt x="1873961" y="1914324"/>
                </a:lnTo>
                <a:lnTo>
                  <a:pt x="1870104" y="1912964"/>
                </a:lnTo>
                <a:lnTo>
                  <a:pt x="1867154" y="1912056"/>
                </a:lnTo>
                <a:lnTo>
                  <a:pt x="1864659" y="1911376"/>
                </a:lnTo>
                <a:lnTo>
                  <a:pt x="1864659" y="1948338"/>
                </a:lnTo>
                <a:lnTo>
                  <a:pt x="1889842" y="1949699"/>
                </a:lnTo>
                <a:lnTo>
                  <a:pt x="1893699" y="1950152"/>
                </a:lnTo>
                <a:lnTo>
                  <a:pt x="1897329" y="1950833"/>
                </a:lnTo>
                <a:lnTo>
                  <a:pt x="1900959" y="1951966"/>
                </a:lnTo>
                <a:lnTo>
                  <a:pt x="1904362" y="1953327"/>
                </a:lnTo>
                <a:lnTo>
                  <a:pt x="1907538" y="1954914"/>
                </a:lnTo>
                <a:lnTo>
                  <a:pt x="1910488" y="1956955"/>
                </a:lnTo>
                <a:lnTo>
                  <a:pt x="1913210" y="1959223"/>
                </a:lnTo>
                <a:lnTo>
                  <a:pt x="1915933" y="1961717"/>
                </a:lnTo>
                <a:lnTo>
                  <a:pt x="1918201" y="1964438"/>
                </a:lnTo>
                <a:lnTo>
                  <a:pt x="1920243" y="1967386"/>
                </a:lnTo>
                <a:lnTo>
                  <a:pt x="1922058" y="1970334"/>
                </a:lnTo>
                <a:lnTo>
                  <a:pt x="1923646" y="1973962"/>
                </a:lnTo>
                <a:lnTo>
                  <a:pt x="1924554" y="1977137"/>
                </a:lnTo>
                <a:lnTo>
                  <a:pt x="1925688" y="1980765"/>
                </a:lnTo>
                <a:lnTo>
                  <a:pt x="1926142" y="1984620"/>
                </a:lnTo>
                <a:lnTo>
                  <a:pt x="1926369" y="1988248"/>
                </a:lnTo>
                <a:lnTo>
                  <a:pt x="1926142" y="1992103"/>
                </a:lnTo>
                <a:lnTo>
                  <a:pt x="1925688" y="1996185"/>
                </a:lnTo>
                <a:lnTo>
                  <a:pt x="1924554" y="1999813"/>
                </a:lnTo>
                <a:lnTo>
                  <a:pt x="1923419" y="2003441"/>
                </a:lnTo>
                <a:lnTo>
                  <a:pt x="1921604" y="2006616"/>
                </a:lnTo>
                <a:lnTo>
                  <a:pt x="1919563" y="2009790"/>
                </a:lnTo>
                <a:lnTo>
                  <a:pt x="1917294" y="2012738"/>
                </a:lnTo>
                <a:lnTo>
                  <a:pt x="1915025" y="2015459"/>
                </a:lnTo>
                <a:lnTo>
                  <a:pt x="1912303" y="2017954"/>
                </a:lnTo>
                <a:lnTo>
                  <a:pt x="1909126" y="2020221"/>
                </a:lnTo>
                <a:lnTo>
                  <a:pt x="1905950" y="2022262"/>
                </a:lnTo>
                <a:lnTo>
                  <a:pt x="1902774" y="2023850"/>
                </a:lnTo>
                <a:lnTo>
                  <a:pt x="1899144" y="2025210"/>
                </a:lnTo>
                <a:lnTo>
                  <a:pt x="1895514" y="2026117"/>
                </a:lnTo>
                <a:lnTo>
                  <a:pt x="1891657" y="2026571"/>
                </a:lnTo>
                <a:lnTo>
                  <a:pt x="1887573" y="2027024"/>
                </a:lnTo>
                <a:lnTo>
                  <a:pt x="1883716" y="2026571"/>
                </a:lnTo>
                <a:lnTo>
                  <a:pt x="1879859" y="2026117"/>
                </a:lnTo>
                <a:lnTo>
                  <a:pt x="1876229" y="2025210"/>
                </a:lnTo>
                <a:lnTo>
                  <a:pt x="1872826" y="2023850"/>
                </a:lnTo>
                <a:lnTo>
                  <a:pt x="1869196" y="2022262"/>
                </a:lnTo>
                <a:lnTo>
                  <a:pt x="1866020" y="2020448"/>
                </a:lnTo>
                <a:lnTo>
                  <a:pt x="1863071" y="2018181"/>
                </a:lnTo>
                <a:lnTo>
                  <a:pt x="1860348" y="2015686"/>
                </a:lnTo>
                <a:lnTo>
                  <a:pt x="1857852" y="2012965"/>
                </a:lnTo>
                <a:lnTo>
                  <a:pt x="1855584" y="2010017"/>
                </a:lnTo>
                <a:lnTo>
                  <a:pt x="1853996" y="2006843"/>
                </a:lnTo>
                <a:lnTo>
                  <a:pt x="1852181" y="2003441"/>
                </a:lnTo>
                <a:lnTo>
                  <a:pt x="1850819" y="1999813"/>
                </a:lnTo>
                <a:lnTo>
                  <a:pt x="1849912" y="1996185"/>
                </a:lnTo>
                <a:lnTo>
                  <a:pt x="1849231" y="1992557"/>
                </a:lnTo>
                <a:lnTo>
                  <a:pt x="1849231" y="1988475"/>
                </a:lnTo>
                <a:lnTo>
                  <a:pt x="1849231" y="1982806"/>
                </a:lnTo>
                <a:lnTo>
                  <a:pt x="1831762" y="1982806"/>
                </a:lnTo>
                <a:lnTo>
                  <a:pt x="1831308" y="1949019"/>
                </a:lnTo>
                <a:lnTo>
                  <a:pt x="1768010" y="1948338"/>
                </a:lnTo>
                <a:lnTo>
                  <a:pt x="1768010" y="1895730"/>
                </a:lnTo>
                <a:lnTo>
                  <a:pt x="1765287" y="1895730"/>
                </a:lnTo>
                <a:lnTo>
                  <a:pt x="1755986" y="1896183"/>
                </a:lnTo>
                <a:lnTo>
                  <a:pt x="1754170" y="1896410"/>
                </a:lnTo>
                <a:lnTo>
                  <a:pt x="1752356" y="1897090"/>
                </a:lnTo>
                <a:lnTo>
                  <a:pt x="1748045" y="1898678"/>
                </a:lnTo>
                <a:lnTo>
                  <a:pt x="1743280" y="1900945"/>
                </a:lnTo>
                <a:lnTo>
                  <a:pt x="1737836" y="1903666"/>
                </a:lnTo>
                <a:lnTo>
                  <a:pt x="1726492" y="1909562"/>
                </a:lnTo>
                <a:lnTo>
                  <a:pt x="1720139" y="1912964"/>
                </a:lnTo>
                <a:lnTo>
                  <a:pt x="1714014" y="1915911"/>
                </a:lnTo>
                <a:lnTo>
                  <a:pt x="1710837" y="1917272"/>
                </a:lnTo>
                <a:lnTo>
                  <a:pt x="1706754" y="1919540"/>
                </a:lnTo>
                <a:lnTo>
                  <a:pt x="1697905" y="1924755"/>
                </a:lnTo>
                <a:lnTo>
                  <a:pt x="1687923" y="1930878"/>
                </a:lnTo>
                <a:lnTo>
                  <a:pt x="1677487" y="1937907"/>
                </a:lnTo>
                <a:lnTo>
                  <a:pt x="1667050" y="1945164"/>
                </a:lnTo>
                <a:lnTo>
                  <a:pt x="1657522" y="1951966"/>
                </a:lnTo>
                <a:lnTo>
                  <a:pt x="1648674" y="1958542"/>
                </a:lnTo>
                <a:lnTo>
                  <a:pt x="1642094" y="1963758"/>
                </a:lnTo>
                <a:lnTo>
                  <a:pt x="1638237" y="1966706"/>
                </a:lnTo>
                <a:lnTo>
                  <a:pt x="1633700" y="1971241"/>
                </a:lnTo>
                <a:lnTo>
                  <a:pt x="1620541" y="1983486"/>
                </a:lnTo>
                <a:lnTo>
                  <a:pt x="1587417" y="2015459"/>
                </a:lnTo>
                <a:lnTo>
                  <a:pt x="1555882" y="2046299"/>
                </a:lnTo>
                <a:lnTo>
                  <a:pt x="1544765" y="2056730"/>
                </a:lnTo>
                <a:lnTo>
                  <a:pt x="1541362" y="2060131"/>
                </a:lnTo>
                <a:lnTo>
                  <a:pt x="1539093" y="2061945"/>
                </a:lnTo>
                <a:lnTo>
                  <a:pt x="1536597" y="2063986"/>
                </a:lnTo>
                <a:lnTo>
                  <a:pt x="1534328" y="2066027"/>
                </a:lnTo>
                <a:lnTo>
                  <a:pt x="1532513" y="2068522"/>
                </a:lnTo>
                <a:lnTo>
                  <a:pt x="1530925" y="2071016"/>
                </a:lnTo>
                <a:lnTo>
                  <a:pt x="1530018" y="2073284"/>
                </a:lnTo>
                <a:lnTo>
                  <a:pt x="1529791" y="2074644"/>
                </a:lnTo>
                <a:lnTo>
                  <a:pt x="1529791" y="2075551"/>
                </a:lnTo>
                <a:lnTo>
                  <a:pt x="1530018" y="2076458"/>
                </a:lnTo>
                <a:lnTo>
                  <a:pt x="1530245" y="2077365"/>
                </a:lnTo>
                <a:lnTo>
                  <a:pt x="1530925" y="2077819"/>
                </a:lnTo>
                <a:lnTo>
                  <a:pt x="1531833" y="2078272"/>
                </a:lnTo>
                <a:lnTo>
                  <a:pt x="1534102" y="2079179"/>
                </a:lnTo>
                <a:lnTo>
                  <a:pt x="1536824" y="2080993"/>
                </a:lnTo>
                <a:lnTo>
                  <a:pt x="1538185" y="2081900"/>
                </a:lnTo>
                <a:lnTo>
                  <a:pt x="1539547" y="2083488"/>
                </a:lnTo>
                <a:lnTo>
                  <a:pt x="1541135" y="2084848"/>
                </a:lnTo>
                <a:lnTo>
                  <a:pt x="1542269" y="2086662"/>
                </a:lnTo>
                <a:lnTo>
                  <a:pt x="1543857" y="2088930"/>
                </a:lnTo>
                <a:lnTo>
                  <a:pt x="1544992" y="2091198"/>
                </a:lnTo>
                <a:lnTo>
                  <a:pt x="1546126" y="2093919"/>
                </a:lnTo>
                <a:lnTo>
                  <a:pt x="1547033" y="2096867"/>
                </a:lnTo>
                <a:lnTo>
                  <a:pt x="1547714" y="2100268"/>
                </a:lnTo>
                <a:lnTo>
                  <a:pt x="1548395" y="2103896"/>
                </a:lnTo>
                <a:lnTo>
                  <a:pt x="1548622" y="2107978"/>
                </a:lnTo>
                <a:lnTo>
                  <a:pt x="1548622" y="2112513"/>
                </a:lnTo>
                <a:lnTo>
                  <a:pt x="1548395" y="2114781"/>
                </a:lnTo>
                <a:lnTo>
                  <a:pt x="1548168" y="2117048"/>
                </a:lnTo>
                <a:lnTo>
                  <a:pt x="1547487" y="2119089"/>
                </a:lnTo>
                <a:lnTo>
                  <a:pt x="1546807" y="2121130"/>
                </a:lnTo>
                <a:lnTo>
                  <a:pt x="1546126" y="2123398"/>
                </a:lnTo>
                <a:lnTo>
                  <a:pt x="1544992" y="2125439"/>
                </a:lnTo>
                <a:lnTo>
                  <a:pt x="1544084" y="2127253"/>
                </a:lnTo>
                <a:lnTo>
                  <a:pt x="1542950" y="2129067"/>
                </a:lnTo>
                <a:lnTo>
                  <a:pt x="1539773" y="2132922"/>
                </a:lnTo>
                <a:lnTo>
                  <a:pt x="1536370" y="2136096"/>
                </a:lnTo>
                <a:lnTo>
                  <a:pt x="1532740" y="2139044"/>
                </a:lnTo>
                <a:lnTo>
                  <a:pt x="1528657" y="2141765"/>
                </a:lnTo>
                <a:lnTo>
                  <a:pt x="1524346" y="2144260"/>
                </a:lnTo>
                <a:lnTo>
                  <a:pt x="1519582" y="2146301"/>
                </a:lnTo>
                <a:lnTo>
                  <a:pt x="1514817" y="2147888"/>
                </a:lnTo>
                <a:lnTo>
                  <a:pt x="1509826" y="2149248"/>
                </a:lnTo>
                <a:lnTo>
                  <a:pt x="1504835" y="2150155"/>
                </a:lnTo>
                <a:lnTo>
                  <a:pt x="1499843" y="2150836"/>
                </a:lnTo>
                <a:lnTo>
                  <a:pt x="1494625" y="2151063"/>
                </a:lnTo>
                <a:lnTo>
                  <a:pt x="1490088" y="2150836"/>
                </a:lnTo>
                <a:lnTo>
                  <a:pt x="1485323" y="2150382"/>
                </a:lnTo>
                <a:lnTo>
                  <a:pt x="1481013" y="2149475"/>
                </a:lnTo>
                <a:lnTo>
                  <a:pt x="1477383" y="2147888"/>
                </a:lnTo>
                <a:lnTo>
                  <a:pt x="1474206" y="2146527"/>
                </a:lnTo>
                <a:lnTo>
                  <a:pt x="1471257" y="2144260"/>
                </a:lnTo>
                <a:lnTo>
                  <a:pt x="1468761" y="2141992"/>
                </a:lnTo>
                <a:lnTo>
                  <a:pt x="1466493" y="2139271"/>
                </a:lnTo>
                <a:lnTo>
                  <a:pt x="1464451" y="2136323"/>
                </a:lnTo>
                <a:lnTo>
                  <a:pt x="1462863" y="2133375"/>
                </a:lnTo>
                <a:lnTo>
                  <a:pt x="1461728" y="2129747"/>
                </a:lnTo>
                <a:lnTo>
                  <a:pt x="1460821" y="2126119"/>
                </a:lnTo>
                <a:lnTo>
                  <a:pt x="1459913" y="2122491"/>
                </a:lnTo>
                <a:lnTo>
                  <a:pt x="1459460" y="2118409"/>
                </a:lnTo>
                <a:lnTo>
                  <a:pt x="1459233" y="2114327"/>
                </a:lnTo>
                <a:lnTo>
                  <a:pt x="1459006" y="2110019"/>
                </a:lnTo>
                <a:lnTo>
                  <a:pt x="1459006" y="2105710"/>
                </a:lnTo>
                <a:lnTo>
                  <a:pt x="1459460" y="2101629"/>
                </a:lnTo>
                <a:lnTo>
                  <a:pt x="1460140" y="2097774"/>
                </a:lnTo>
                <a:lnTo>
                  <a:pt x="1461275" y="2094372"/>
                </a:lnTo>
                <a:lnTo>
                  <a:pt x="1462409" y="2091424"/>
                </a:lnTo>
                <a:lnTo>
                  <a:pt x="1464224" y="2088703"/>
                </a:lnTo>
                <a:lnTo>
                  <a:pt x="1466039" y="2086209"/>
                </a:lnTo>
                <a:lnTo>
                  <a:pt x="1467854" y="2084168"/>
                </a:lnTo>
                <a:lnTo>
                  <a:pt x="1469896" y="2082581"/>
                </a:lnTo>
                <a:lnTo>
                  <a:pt x="1472165" y="2080993"/>
                </a:lnTo>
                <a:lnTo>
                  <a:pt x="1474433" y="2079860"/>
                </a:lnTo>
                <a:lnTo>
                  <a:pt x="1476702" y="2078726"/>
                </a:lnTo>
                <a:lnTo>
                  <a:pt x="1478517" y="2077819"/>
                </a:lnTo>
                <a:lnTo>
                  <a:pt x="1482601" y="2076685"/>
                </a:lnTo>
                <a:lnTo>
                  <a:pt x="1485777" y="2076231"/>
                </a:lnTo>
                <a:lnTo>
                  <a:pt x="1487365" y="2076005"/>
                </a:lnTo>
                <a:lnTo>
                  <a:pt x="1488273" y="2075778"/>
                </a:lnTo>
                <a:lnTo>
                  <a:pt x="1489180" y="2075324"/>
                </a:lnTo>
                <a:lnTo>
                  <a:pt x="1490315" y="2074644"/>
                </a:lnTo>
                <a:lnTo>
                  <a:pt x="1491903" y="2073057"/>
                </a:lnTo>
                <a:lnTo>
                  <a:pt x="1493264" y="2071016"/>
                </a:lnTo>
                <a:lnTo>
                  <a:pt x="1494398" y="2068748"/>
                </a:lnTo>
                <a:lnTo>
                  <a:pt x="1495760" y="2066254"/>
                </a:lnTo>
                <a:lnTo>
                  <a:pt x="1496894" y="2063986"/>
                </a:lnTo>
                <a:lnTo>
                  <a:pt x="1498709" y="2061038"/>
                </a:lnTo>
                <a:lnTo>
                  <a:pt x="1502112" y="2056503"/>
                </a:lnTo>
                <a:lnTo>
                  <a:pt x="1508692" y="2048793"/>
                </a:lnTo>
                <a:lnTo>
                  <a:pt x="1526615" y="2027251"/>
                </a:lnTo>
                <a:lnTo>
                  <a:pt x="1547033" y="2003895"/>
                </a:lnTo>
                <a:lnTo>
                  <a:pt x="1555655" y="1993917"/>
                </a:lnTo>
                <a:lnTo>
                  <a:pt x="1562688" y="1986434"/>
                </a:lnTo>
                <a:lnTo>
                  <a:pt x="1565864" y="1983033"/>
                </a:lnTo>
                <a:lnTo>
                  <a:pt x="1570175" y="1979178"/>
                </a:lnTo>
                <a:lnTo>
                  <a:pt x="1581065" y="1969200"/>
                </a:lnTo>
                <a:lnTo>
                  <a:pt x="1593997" y="1957635"/>
                </a:lnTo>
                <a:lnTo>
                  <a:pt x="1608290" y="1945617"/>
                </a:lnTo>
                <a:lnTo>
                  <a:pt x="1622810" y="1933599"/>
                </a:lnTo>
                <a:lnTo>
                  <a:pt x="1636195" y="1923168"/>
                </a:lnTo>
                <a:lnTo>
                  <a:pt x="1647539" y="1914551"/>
                </a:lnTo>
                <a:lnTo>
                  <a:pt x="1652077" y="1911376"/>
                </a:lnTo>
                <a:lnTo>
                  <a:pt x="1655707" y="1909109"/>
                </a:lnTo>
                <a:lnTo>
                  <a:pt x="1661379" y="1905707"/>
                </a:lnTo>
                <a:lnTo>
                  <a:pt x="1664782" y="1902986"/>
                </a:lnTo>
                <a:lnTo>
                  <a:pt x="1666143" y="1901625"/>
                </a:lnTo>
                <a:lnTo>
                  <a:pt x="1667050" y="1900718"/>
                </a:lnTo>
                <a:lnTo>
                  <a:pt x="1667277" y="1899811"/>
                </a:lnTo>
                <a:lnTo>
                  <a:pt x="1667277" y="1898904"/>
                </a:lnTo>
                <a:lnTo>
                  <a:pt x="1667050" y="1898451"/>
                </a:lnTo>
                <a:lnTo>
                  <a:pt x="1666370" y="1897997"/>
                </a:lnTo>
                <a:lnTo>
                  <a:pt x="1665462" y="1897544"/>
                </a:lnTo>
                <a:lnTo>
                  <a:pt x="1663874" y="1897317"/>
                </a:lnTo>
                <a:lnTo>
                  <a:pt x="1660244" y="1897090"/>
                </a:lnTo>
                <a:lnTo>
                  <a:pt x="1655253" y="1897090"/>
                </a:lnTo>
                <a:lnTo>
                  <a:pt x="1649354" y="1897544"/>
                </a:lnTo>
                <a:lnTo>
                  <a:pt x="1642775" y="1898678"/>
                </a:lnTo>
                <a:lnTo>
                  <a:pt x="1635515" y="1900265"/>
                </a:lnTo>
                <a:lnTo>
                  <a:pt x="1628028" y="1901852"/>
                </a:lnTo>
                <a:lnTo>
                  <a:pt x="1611466" y="1906387"/>
                </a:lnTo>
                <a:lnTo>
                  <a:pt x="1593770" y="1911149"/>
                </a:lnTo>
                <a:lnTo>
                  <a:pt x="1589005" y="1912510"/>
                </a:lnTo>
                <a:lnTo>
                  <a:pt x="1583333" y="1914778"/>
                </a:lnTo>
                <a:lnTo>
                  <a:pt x="1576981" y="1917499"/>
                </a:lnTo>
                <a:lnTo>
                  <a:pt x="1570402" y="1920900"/>
                </a:lnTo>
                <a:lnTo>
                  <a:pt x="1563142" y="1924528"/>
                </a:lnTo>
                <a:lnTo>
                  <a:pt x="1555882" y="1928837"/>
                </a:lnTo>
                <a:lnTo>
                  <a:pt x="1541362" y="1937227"/>
                </a:lnTo>
                <a:lnTo>
                  <a:pt x="1527068" y="1945617"/>
                </a:lnTo>
                <a:lnTo>
                  <a:pt x="1514590" y="1953554"/>
                </a:lnTo>
                <a:lnTo>
                  <a:pt x="1504381" y="1959676"/>
                </a:lnTo>
                <a:lnTo>
                  <a:pt x="1498028" y="1963758"/>
                </a:lnTo>
                <a:lnTo>
                  <a:pt x="1493945" y="1966252"/>
                </a:lnTo>
                <a:lnTo>
                  <a:pt x="1490768" y="1968973"/>
                </a:lnTo>
                <a:lnTo>
                  <a:pt x="1489407" y="1970107"/>
                </a:lnTo>
                <a:lnTo>
                  <a:pt x="1488500" y="1971695"/>
                </a:lnTo>
                <a:lnTo>
                  <a:pt x="1487592" y="1972828"/>
                </a:lnTo>
                <a:lnTo>
                  <a:pt x="1486685" y="1974416"/>
                </a:lnTo>
                <a:lnTo>
                  <a:pt x="1486231" y="1975776"/>
                </a:lnTo>
                <a:lnTo>
                  <a:pt x="1485777" y="1977137"/>
                </a:lnTo>
                <a:lnTo>
                  <a:pt x="1485550" y="1978497"/>
                </a:lnTo>
                <a:lnTo>
                  <a:pt x="1485550" y="1980085"/>
                </a:lnTo>
                <a:lnTo>
                  <a:pt x="1485777" y="1983259"/>
                </a:lnTo>
                <a:lnTo>
                  <a:pt x="1486458" y="1986434"/>
                </a:lnTo>
                <a:lnTo>
                  <a:pt x="1487138" y="1988021"/>
                </a:lnTo>
                <a:lnTo>
                  <a:pt x="1487819" y="1989155"/>
                </a:lnTo>
                <a:lnTo>
                  <a:pt x="1488500" y="1990289"/>
                </a:lnTo>
                <a:lnTo>
                  <a:pt x="1489407" y="1990969"/>
                </a:lnTo>
                <a:lnTo>
                  <a:pt x="1490315" y="1991423"/>
                </a:lnTo>
                <a:lnTo>
                  <a:pt x="1491222" y="1991876"/>
                </a:lnTo>
                <a:lnTo>
                  <a:pt x="1493264" y="1992557"/>
                </a:lnTo>
                <a:lnTo>
                  <a:pt x="1495079" y="1992783"/>
                </a:lnTo>
                <a:lnTo>
                  <a:pt x="1496667" y="1992783"/>
                </a:lnTo>
                <a:lnTo>
                  <a:pt x="1498255" y="1993010"/>
                </a:lnTo>
                <a:lnTo>
                  <a:pt x="1499163" y="1993237"/>
                </a:lnTo>
                <a:lnTo>
                  <a:pt x="1499617" y="1993917"/>
                </a:lnTo>
                <a:lnTo>
                  <a:pt x="1499843" y="1995731"/>
                </a:lnTo>
                <a:lnTo>
                  <a:pt x="1499843" y="2001174"/>
                </a:lnTo>
                <a:lnTo>
                  <a:pt x="1499843" y="2009110"/>
                </a:lnTo>
                <a:lnTo>
                  <a:pt x="1499617" y="2018181"/>
                </a:lnTo>
                <a:lnTo>
                  <a:pt x="1498936" y="2036548"/>
                </a:lnTo>
                <a:lnTo>
                  <a:pt x="1498709" y="2048567"/>
                </a:lnTo>
                <a:lnTo>
                  <a:pt x="1498482" y="2051288"/>
                </a:lnTo>
                <a:lnTo>
                  <a:pt x="1498028" y="2053782"/>
                </a:lnTo>
                <a:lnTo>
                  <a:pt x="1496894" y="2056050"/>
                </a:lnTo>
                <a:lnTo>
                  <a:pt x="1495533" y="2057637"/>
                </a:lnTo>
                <a:lnTo>
                  <a:pt x="1493718" y="2059224"/>
                </a:lnTo>
                <a:lnTo>
                  <a:pt x="1491449" y="2060358"/>
                </a:lnTo>
                <a:lnTo>
                  <a:pt x="1488953" y="2060812"/>
                </a:lnTo>
                <a:lnTo>
                  <a:pt x="1485777" y="2061038"/>
                </a:lnTo>
                <a:lnTo>
                  <a:pt x="1479878" y="2060812"/>
                </a:lnTo>
                <a:lnTo>
                  <a:pt x="1477383" y="2060585"/>
                </a:lnTo>
                <a:lnTo>
                  <a:pt x="1474887" y="2060131"/>
                </a:lnTo>
                <a:lnTo>
                  <a:pt x="1472845" y="2059451"/>
                </a:lnTo>
                <a:lnTo>
                  <a:pt x="1471257" y="2058317"/>
                </a:lnTo>
                <a:lnTo>
                  <a:pt x="1469669" y="2056957"/>
                </a:lnTo>
                <a:lnTo>
                  <a:pt x="1468535" y="2055143"/>
                </a:lnTo>
                <a:lnTo>
                  <a:pt x="1466946" y="2051288"/>
                </a:lnTo>
                <a:lnTo>
                  <a:pt x="1465358" y="2048113"/>
                </a:lnTo>
                <a:lnTo>
                  <a:pt x="1464678" y="2046752"/>
                </a:lnTo>
                <a:lnTo>
                  <a:pt x="1463997" y="2045845"/>
                </a:lnTo>
                <a:lnTo>
                  <a:pt x="1462636" y="2045392"/>
                </a:lnTo>
                <a:lnTo>
                  <a:pt x="1461048" y="2044938"/>
                </a:lnTo>
                <a:lnTo>
                  <a:pt x="1457418" y="2045392"/>
                </a:lnTo>
                <a:lnTo>
                  <a:pt x="1455830" y="2045845"/>
                </a:lnTo>
                <a:lnTo>
                  <a:pt x="1454241" y="2046299"/>
                </a:lnTo>
                <a:lnTo>
                  <a:pt x="1452880" y="2046979"/>
                </a:lnTo>
                <a:lnTo>
                  <a:pt x="1451292" y="2048113"/>
                </a:lnTo>
                <a:lnTo>
                  <a:pt x="1450385" y="2049020"/>
                </a:lnTo>
                <a:lnTo>
                  <a:pt x="1449931" y="2050381"/>
                </a:lnTo>
                <a:lnTo>
                  <a:pt x="1449023" y="2051968"/>
                </a:lnTo>
                <a:lnTo>
                  <a:pt x="1448343" y="2053555"/>
                </a:lnTo>
                <a:lnTo>
                  <a:pt x="1447662" y="2054689"/>
                </a:lnTo>
                <a:lnTo>
                  <a:pt x="1446301" y="2056050"/>
                </a:lnTo>
                <a:lnTo>
                  <a:pt x="1444940" y="2056957"/>
                </a:lnTo>
                <a:lnTo>
                  <a:pt x="1443125" y="2057410"/>
                </a:lnTo>
                <a:lnTo>
                  <a:pt x="1441083" y="2057864"/>
                </a:lnTo>
                <a:lnTo>
                  <a:pt x="1438587" y="2057637"/>
                </a:lnTo>
                <a:lnTo>
                  <a:pt x="1432915" y="2057410"/>
                </a:lnTo>
                <a:lnTo>
                  <a:pt x="1427470" y="2057184"/>
                </a:lnTo>
                <a:lnTo>
                  <a:pt x="1425201" y="2056957"/>
                </a:lnTo>
                <a:lnTo>
                  <a:pt x="1423386" y="2056730"/>
                </a:lnTo>
                <a:lnTo>
                  <a:pt x="1421798" y="2056050"/>
                </a:lnTo>
                <a:lnTo>
                  <a:pt x="1421571" y="2055596"/>
                </a:lnTo>
                <a:lnTo>
                  <a:pt x="1421345" y="2055143"/>
                </a:lnTo>
                <a:lnTo>
                  <a:pt x="1421118" y="2051741"/>
                </a:lnTo>
                <a:lnTo>
                  <a:pt x="1420664" y="2044258"/>
                </a:lnTo>
                <a:lnTo>
                  <a:pt x="1420664" y="2034281"/>
                </a:lnTo>
                <a:lnTo>
                  <a:pt x="1420664" y="2023169"/>
                </a:lnTo>
                <a:lnTo>
                  <a:pt x="1420664" y="2012058"/>
                </a:lnTo>
                <a:lnTo>
                  <a:pt x="1421118" y="2002307"/>
                </a:lnTo>
                <a:lnTo>
                  <a:pt x="1421571" y="1998679"/>
                </a:lnTo>
                <a:lnTo>
                  <a:pt x="1422025" y="1995731"/>
                </a:lnTo>
                <a:lnTo>
                  <a:pt x="1422479" y="1993690"/>
                </a:lnTo>
                <a:lnTo>
                  <a:pt x="1422706" y="1993237"/>
                </a:lnTo>
                <a:lnTo>
                  <a:pt x="1423386" y="1993237"/>
                </a:lnTo>
                <a:lnTo>
                  <a:pt x="1424748" y="1993010"/>
                </a:lnTo>
                <a:lnTo>
                  <a:pt x="1426336" y="1992783"/>
                </a:lnTo>
                <a:lnTo>
                  <a:pt x="1427924" y="1992103"/>
                </a:lnTo>
                <a:lnTo>
                  <a:pt x="1429512" y="1991423"/>
                </a:lnTo>
                <a:lnTo>
                  <a:pt x="1430646" y="1990516"/>
                </a:lnTo>
                <a:lnTo>
                  <a:pt x="1431781" y="1989382"/>
                </a:lnTo>
                <a:lnTo>
                  <a:pt x="1432461" y="1988248"/>
                </a:lnTo>
                <a:lnTo>
                  <a:pt x="1432688" y="1987114"/>
                </a:lnTo>
                <a:lnTo>
                  <a:pt x="1432461" y="1986434"/>
                </a:lnTo>
                <a:lnTo>
                  <a:pt x="1432235" y="1985981"/>
                </a:lnTo>
                <a:lnTo>
                  <a:pt x="1431781" y="1985754"/>
                </a:lnTo>
                <a:lnTo>
                  <a:pt x="1431327" y="1985527"/>
                </a:lnTo>
                <a:lnTo>
                  <a:pt x="1429966" y="1985300"/>
                </a:lnTo>
                <a:lnTo>
                  <a:pt x="1428151" y="1985300"/>
                </a:lnTo>
                <a:lnTo>
                  <a:pt x="1424521" y="1985527"/>
                </a:lnTo>
                <a:lnTo>
                  <a:pt x="1421345" y="1985754"/>
                </a:lnTo>
                <a:lnTo>
                  <a:pt x="1420891" y="1985754"/>
                </a:lnTo>
                <a:lnTo>
                  <a:pt x="1420664" y="1985527"/>
                </a:lnTo>
                <a:lnTo>
                  <a:pt x="1420664" y="1985300"/>
                </a:lnTo>
                <a:lnTo>
                  <a:pt x="1420891" y="1984620"/>
                </a:lnTo>
                <a:lnTo>
                  <a:pt x="1422933" y="1982352"/>
                </a:lnTo>
                <a:lnTo>
                  <a:pt x="1427243" y="1978497"/>
                </a:lnTo>
                <a:lnTo>
                  <a:pt x="1444032" y="1964892"/>
                </a:lnTo>
                <a:lnTo>
                  <a:pt x="1474433" y="1940175"/>
                </a:lnTo>
                <a:lnTo>
                  <a:pt x="1479652" y="1936093"/>
                </a:lnTo>
                <a:lnTo>
                  <a:pt x="1485323" y="1932011"/>
                </a:lnTo>
                <a:lnTo>
                  <a:pt x="1490995" y="1927930"/>
                </a:lnTo>
                <a:lnTo>
                  <a:pt x="1496894" y="1924075"/>
                </a:lnTo>
                <a:lnTo>
                  <a:pt x="1503247" y="1919993"/>
                </a:lnTo>
                <a:lnTo>
                  <a:pt x="1509599" y="1916365"/>
                </a:lnTo>
                <a:lnTo>
                  <a:pt x="1522985" y="1908882"/>
                </a:lnTo>
                <a:lnTo>
                  <a:pt x="1536824" y="1901399"/>
                </a:lnTo>
                <a:lnTo>
                  <a:pt x="1551571" y="1894823"/>
                </a:lnTo>
                <a:lnTo>
                  <a:pt x="1566318" y="1888020"/>
                </a:lnTo>
                <a:lnTo>
                  <a:pt x="1581518" y="1882124"/>
                </a:lnTo>
                <a:lnTo>
                  <a:pt x="1596719" y="1876455"/>
                </a:lnTo>
                <a:lnTo>
                  <a:pt x="1611693" y="1871240"/>
                </a:lnTo>
                <a:lnTo>
                  <a:pt x="1626894" y="1866704"/>
                </a:lnTo>
                <a:lnTo>
                  <a:pt x="1641640" y="1862623"/>
                </a:lnTo>
                <a:lnTo>
                  <a:pt x="1655707" y="1858994"/>
                </a:lnTo>
                <a:lnTo>
                  <a:pt x="1669319" y="1856273"/>
                </a:lnTo>
                <a:lnTo>
                  <a:pt x="1682024" y="1854232"/>
                </a:lnTo>
                <a:lnTo>
                  <a:pt x="1688150" y="1853552"/>
                </a:lnTo>
                <a:lnTo>
                  <a:pt x="1694049" y="1853099"/>
                </a:lnTo>
                <a:lnTo>
                  <a:pt x="1709703" y="1851965"/>
                </a:lnTo>
                <a:lnTo>
                  <a:pt x="1723996" y="1851285"/>
                </a:lnTo>
                <a:lnTo>
                  <a:pt x="1736020" y="1851285"/>
                </a:lnTo>
                <a:lnTo>
                  <a:pt x="1746230" y="1851511"/>
                </a:lnTo>
                <a:lnTo>
                  <a:pt x="1754170" y="1852192"/>
                </a:lnTo>
                <a:lnTo>
                  <a:pt x="1760069" y="1852418"/>
                </a:lnTo>
                <a:lnTo>
                  <a:pt x="1765060" y="1853099"/>
                </a:lnTo>
                <a:lnTo>
                  <a:pt x="1764153" y="1649467"/>
                </a:lnTo>
                <a:lnTo>
                  <a:pt x="1782303" y="1649921"/>
                </a:lnTo>
                <a:lnTo>
                  <a:pt x="1780942" y="1522481"/>
                </a:lnTo>
                <a:lnTo>
                  <a:pt x="1740785" y="1517492"/>
                </a:lnTo>
                <a:lnTo>
                  <a:pt x="1740785" y="1492549"/>
                </a:lnTo>
                <a:lnTo>
                  <a:pt x="1626440" y="1456267"/>
                </a:lnTo>
                <a:lnTo>
                  <a:pt x="1541362" y="1429056"/>
                </a:lnTo>
                <a:lnTo>
                  <a:pt x="1488500" y="1412275"/>
                </a:lnTo>
                <a:lnTo>
                  <a:pt x="1482374" y="1410235"/>
                </a:lnTo>
                <a:lnTo>
                  <a:pt x="1476475" y="1407740"/>
                </a:lnTo>
                <a:lnTo>
                  <a:pt x="1470350" y="1405019"/>
                </a:lnTo>
                <a:lnTo>
                  <a:pt x="1464224" y="1402071"/>
                </a:lnTo>
                <a:lnTo>
                  <a:pt x="1458325" y="1398896"/>
                </a:lnTo>
                <a:lnTo>
                  <a:pt x="1452200" y="1394815"/>
                </a:lnTo>
                <a:lnTo>
                  <a:pt x="1446301" y="1390733"/>
                </a:lnTo>
                <a:lnTo>
                  <a:pt x="1440629" y="1386198"/>
                </a:lnTo>
                <a:lnTo>
                  <a:pt x="1434957" y="1380982"/>
                </a:lnTo>
                <a:lnTo>
                  <a:pt x="1429512" y="1375313"/>
                </a:lnTo>
                <a:lnTo>
                  <a:pt x="1424067" y="1368964"/>
                </a:lnTo>
                <a:lnTo>
                  <a:pt x="1419076" y="1362161"/>
                </a:lnTo>
                <a:lnTo>
                  <a:pt x="1416050" y="1357624"/>
                </a:lnTo>
                <a:lnTo>
                  <a:pt x="1416050" y="2132486"/>
                </a:lnTo>
                <a:lnTo>
                  <a:pt x="1416050" y="2135206"/>
                </a:lnTo>
                <a:lnTo>
                  <a:pt x="1415591" y="2137698"/>
                </a:lnTo>
                <a:lnTo>
                  <a:pt x="1414903" y="2140418"/>
                </a:lnTo>
                <a:lnTo>
                  <a:pt x="1413986" y="2142684"/>
                </a:lnTo>
                <a:lnTo>
                  <a:pt x="1412839" y="2145177"/>
                </a:lnTo>
                <a:lnTo>
                  <a:pt x="1411463" y="2147443"/>
                </a:lnTo>
                <a:lnTo>
                  <a:pt x="1409857" y="2149482"/>
                </a:lnTo>
                <a:lnTo>
                  <a:pt x="1408022" y="2151295"/>
                </a:lnTo>
                <a:lnTo>
                  <a:pt x="1406187" y="2153108"/>
                </a:lnTo>
                <a:lnTo>
                  <a:pt x="1403893" y="2154694"/>
                </a:lnTo>
                <a:lnTo>
                  <a:pt x="1401600" y="2155828"/>
                </a:lnTo>
                <a:lnTo>
                  <a:pt x="1399076" y="2157187"/>
                </a:lnTo>
                <a:lnTo>
                  <a:pt x="1396553" y="2157867"/>
                </a:lnTo>
                <a:lnTo>
                  <a:pt x="1393801" y="2158547"/>
                </a:lnTo>
                <a:lnTo>
                  <a:pt x="1391048" y="2159000"/>
                </a:lnTo>
                <a:lnTo>
                  <a:pt x="1388296" y="2159000"/>
                </a:lnTo>
                <a:lnTo>
                  <a:pt x="1383479" y="2159000"/>
                </a:lnTo>
                <a:lnTo>
                  <a:pt x="1380727" y="2159000"/>
                </a:lnTo>
                <a:lnTo>
                  <a:pt x="1377974" y="2158547"/>
                </a:lnTo>
                <a:lnTo>
                  <a:pt x="1375222" y="2157867"/>
                </a:lnTo>
                <a:lnTo>
                  <a:pt x="1372699" y="2157187"/>
                </a:lnTo>
                <a:lnTo>
                  <a:pt x="1370175" y="2155828"/>
                </a:lnTo>
                <a:lnTo>
                  <a:pt x="1368111" y="2154694"/>
                </a:lnTo>
                <a:lnTo>
                  <a:pt x="1365817" y="2153108"/>
                </a:lnTo>
                <a:lnTo>
                  <a:pt x="1363753" y="2151295"/>
                </a:lnTo>
                <a:lnTo>
                  <a:pt x="1361918" y="2149482"/>
                </a:lnTo>
                <a:lnTo>
                  <a:pt x="1360542" y="2147443"/>
                </a:lnTo>
                <a:lnTo>
                  <a:pt x="1358936" y="2145177"/>
                </a:lnTo>
                <a:lnTo>
                  <a:pt x="1358019" y="2142684"/>
                </a:lnTo>
                <a:lnTo>
                  <a:pt x="1356872" y="2140418"/>
                </a:lnTo>
                <a:lnTo>
                  <a:pt x="1356184" y="2137698"/>
                </a:lnTo>
                <a:lnTo>
                  <a:pt x="1355725" y="2135206"/>
                </a:lnTo>
                <a:lnTo>
                  <a:pt x="1355725" y="2132486"/>
                </a:lnTo>
                <a:lnTo>
                  <a:pt x="1355725" y="2013431"/>
                </a:lnTo>
                <a:lnTo>
                  <a:pt x="1304925" y="2029316"/>
                </a:lnTo>
                <a:lnTo>
                  <a:pt x="1304925" y="2172607"/>
                </a:lnTo>
                <a:lnTo>
                  <a:pt x="1304696" y="2175329"/>
                </a:lnTo>
                <a:lnTo>
                  <a:pt x="1304468" y="2178050"/>
                </a:lnTo>
                <a:lnTo>
                  <a:pt x="1303554" y="2180772"/>
                </a:lnTo>
                <a:lnTo>
                  <a:pt x="1302640" y="2183266"/>
                </a:lnTo>
                <a:lnTo>
                  <a:pt x="1301497" y="2185761"/>
                </a:lnTo>
                <a:lnTo>
                  <a:pt x="1300126" y="2188029"/>
                </a:lnTo>
                <a:lnTo>
                  <a:pt x="1298298" y="2190070"/>
                </a:lnTo>
                <a:lnTo>
                  <a:pt x="1296699" y="2192111"/>
                </a:lnTo>
                <a:lnTo>
                  <a:pt x="1294642" y="2193698"/>
                </a:lnTo>
                <a:lnTo>
                  <a:pt x="1292586" y="2195513"/>
                </a:lnTo>
                <a:lnTo>
                  <a:pt x="1290301" y="2196647"/>
                </a:lnTo>
                <a:lnTo>
                  <a:pt x="1287787" y="2198007"/>
                </a:lnTo>
                <a:lnTo>
                  <a:pt x="1285502" y="2198914"/>
                </a:lnTo>
                <a:lnTo>
                  <a:pt x="1282760" y="2199368"/>
                </a:lnTo>
                <a:lnTo>
                  <a:pt x="1280018" y="2200048"/>
                </a:lnTo>
                <a:lnTo>
                  <a:pt x="1277048" y="2200275"/>
                </a:lnTo>
                <a:lnTo>
                  <a:pt x="1272477" y="2200275"/>
                </a:lnTo>
                <a:lnTo>
                  <a:pt x="1269507" y="2200048"/>
                </a:lnTo>
                <a:lnTo>
                  <a:pt x="1266765" y="2199368"/>
                </a:lnTo>
                <a:lnTo>
                  <a:pt x="1264251" y="2198914"/>
                </a:lnTo>
                <a:lnTo>
                  <a:pt x="1261509" y="2198007"/>
                </a:lnTo>
                <a:lnTo>
                  <a:pt x="1259224" y="2196647"/>
                </a:lnTo>
                <a:lnTo>
                  <a:pt x="1256939" y="2195513"/>
                </a:lnTo>
                <a:lnTo>
                  <a:pt x="1254654" y="2193698"/>
                </a:lnTo>
                <a:lnTo>
                  <a:pt x="1252598" y="2192111"/>
                </a:lnTo>
                <a:lnTo>
                  <a:pt x="1250998" y="2190070"/>
                </a:lnTo>
                <a:lnTo>
                  <a:pt x="1249399" y="2188029"/>
                </a:lnTo>
                <a:lnTo>
                  <a:pt x="1248028" y="2185761"/>
                </a:lnTo>
                <a:lnTo>
                  <a:pt x="1246657" y="2183266"/>
                </a:lnTo>
                <a:lnTo>
                  <a:pt x="1245971" y="2180772"/>
                </a:lnTo>
                <a:lnTo>
                  <a:pt x="1245286" y="2178050"/>
                </a:lnTo>
                <a:lnTo>
                  <a:pt x="1244600" y="2175329"/>
                </a:lnTo>
                <a:lnTo>
                  <a:pt x="1244600" y="2172607"/>
                </a:lnTo>
                <a:lnTo>
                  <a:pt x="1244600" y="1055127"/>
                </a:lnTo>
                <a:lnTo>
                  <a:pt x="1243701" y="1055127"/>
                </a:lnTo>
                <a:lnTo>
                  <a:pt x="1240979" y="1054900"/>
                </a:lnTo>
                <a:lnTo>
                  <a:pt x="1238710" y="1054673"/>
                </a:lnTo>
                <a:lnTo>
                  <a:pt x="1236441" y="1054220"/>
                </a:lnTo>
                <a:lnTo>
                  <a:pt x="1234173" y="1053313"/>
                </a:lnTo>
                <a:lnTo>
                  <a:pt x="1232584" y="1052633"/>
                </a:lnTo>
                <a:lnTo>
                  <a:pt x="1230543" y="1051725"/>
                </a:lnTo>
                <a:lnTo>
                  <a:pt x="1228954" y="1050365"/>
                </a:lnTo>
                <a:lnTo>
                  <a:pt x="1227593" y="1049231"/>
                </a:lnTo>
                <a:lnTo>
                  <a:pt x="1226232" y="1047871"/>
                </a:lnTo>
                <a:lnTo>
                  <a:pt x="1225324" y="1046510"/>
                </a:lnTo>
                <a:lnTo>
                  <a:pt x="1224417" y="1044923"/>
                </a:lnTo>
                <a:lnTo>
                  <a:pt x="1223509" y="1043562"/>
                </a:lnTo>
                <a:lnTo>
                  <a:pt x="1223056" y="1041748"/>
                </a:lnTo>
                <a:lnTo>
                  <a:pt x="1222602" y="1040161"/>
                </a:lnTo>
                <a:lnTo>
                  <a:pt x="1222375" y="1038573"/>
                </a:lnTo>
                <a:lnTo>
                  <a:pt x="1222375" y="1036759"/>
                </a:lnTo>
                <a:lnTo>
                  <a:pt x="1222375" y="1034945"/>
                </a:lnTo>
                <a:lnTo>
                  <a:pt x="1222602" y="1033358"/>
                </a:lnTo>
                <a:lnTo>
                  <a:pt x="1223056" y="1031771"/>
                </a:lnTo>
                <a:lnTo>
                  <a:pt x="1223509" y="1030183"/>
                </a:lnTo>
                <a:lnTo>
                  <a:pt x="1224417" y="1028596"/>
                </a:lnTo>
                <a:lnTo>
                  <a:pt x="1225324" y="1027009"/>
                </a:lnTo>
                <a:lnTo>
                  <a:pt x="1226232" y="1025648"/>
                </a:lnTo>
                <a:lnTo>
                  <a:pt x="1227593" y="1024287"/>
                </a:lnTo>
                <a:lnTo>
                  <a:pt x="1228954" y="1023154"/>
                </a:lnTo>
                <a:lnTo>
                  <a:pt x="1230543" y="1022247"/>
                </a:lnTo>
                <a:lnTo>
                  <a:pt x="1232358" y="1021113"/>
                </a:lnTo>
                <a:lnTo>
                  <a:pt x="1234173" y="1020206"/>
                </a:lnTo>
                <a:lnTo>
                  <a:pt x="1236441" y="1019752"/>
                </a:lnTo>
                <a:lnTo>
                  <a:pt x="1238710" y="1019072"/>
                </a:lnTo>
                <a:lnTo>
                  <a:pt x="1240979" y="1018618"/>
                </a:lnTo>
                <a:lnTo>
                  <a:pt x="1243701" y="1018618"/>
                </a:lnTo>
                <a:lnTo>
                  <a:pt x="1244600" y="1018614"/>
                </a:lnTo>
                <a:lnTo>
                  <a:pt x="1244600" y="1011209"/>
                </a:lnTo>
                <a:lnTo>
                  <a:pt x="861069" y="1002064"/>
                </a:lnTo>
                <a:lnTo>
                  <a:pt x="862657" y="935396"/>
                </a:lnTo>
                <a:lnTo>
                  <a:pt x="857893" y="934262"/>
                </a:lnTo>
                <a:lnTo>
                  <a:pt x="852674" y="933128"/>
                </a:lnTo>
                <a:lnTo>
                  <a:pt x="845867" y="931541"/>
                </a:lnTo>
                <a:lnTo>
                  <a:pt x="837926" y="930407"/>
                </a:lnTo>
                <a:lnTo>
                  <a:pt x="829304" y="929046"/>
                </a:lnTo>
                <a:lnTo>
                  <a:pt x="819774" y="928366"/>
                </a:lnTo>
                <a:lnTo>
                  <a:pt x="815009" y="928139"/>
                </a:lnTo>
                <a:lnTo>
                  <a:pt x="810471" y="928139"/>
                </a:lnTo>
                <a:lnTo>
                  <a:pt x="805933" y="928139"/>
                </a:lnTo>
                <a:lnTo>
                  <a:pt x="801849" y="928819"/>
                </a:lnTo>
                <a:lnTo>
                  <a:pt x="798446" y="929500"/>
                </a:lnTo>
                <a:lnTo>
                  <a:pt x="795269" y="931087"/>
                </a:lnTo>
                <a:lnTo>
                  <a:pt x="792320" y="932901"/>
                </a:lnTo>
                <a:lnTo>
                  <a:pt x="789370" y="934715"/>
                </a:lnTo>
                <a:lnTo>
                  <a:pt x="786874" y="937436"/>
                </a:lnTo>
                <a:lnTo>
                  <a:pt x="784151" y="940611"/>
                </a:lnTo>
                <a:lnTo>
                  <a:pt x="781429" y="944013"/>
                </a:lnTo>
                <a:lnTo>
                  <a:pt x="778252" y="947868"/>
                </a:lnTo>
                <a:lnTo>
                  <a:pt x="772126" y="957165"/>
                </a:lnTo>
                <a:lnTo>
                  <a:pt x="764638" y="968503"/>
                </a:lnTo>
                <a:lnTo>
                  <a:pt x="760327" y="975079"/>
                </a:lnTo>
                <a:lnTo>
                  <a:pt x="755109" y="981882"/>
                </a:lnTo>
                <a:lnTo>
                  <a:pt x="752613" y="985737"/>
                </a:lnTo>
                <a:lnTo>
                  <a:pt x="750117" y="989365"/>
                </a:lnTo>
                <a:lnTo>
                  <a:pt x="747848" y="993220"/>
                </a:lnTo>
                <a:lnTo>
                  <a:pt x="745806" y="997302"/>
                </a:lnTo>
                <a:lnTo>
                  <a:pt x="744218" y="1001610"/>
                </a:lnTo>
                <a:lnTo>
                  <a:pt x="742403" y="1005465"/>
                </a:lnTo>
                <a:lnTo>
                  <a:pt x="740588" y="1009774"/>
                </a:lnTo>
                <a:lnTo>
                  <a:pt x="739453" y="1013855"/>
                </a:lnTo>
                <a:lnTo>
                  <a:pt x="736957" y="1022019"/>
                </a:lnTo>
                <a:lnTo>
                  <a:pt x="735142" y="1030182"/>
                </a:lnTo>
                <a:lnTo>
                  <a:pt x="733781" y="1038346"/>
                </a:lnTo>
                <a:lnTo>
                  <a:pt x="732646" y="1045829"/>
                </a:lnTo>
                <a:lnTo>
                  <a:pt x="732192" y="1053312"/>
                </a:lnTo>
                <a:lnTo>
                  <a:pt x="731965" y="1059888"/>
                </a:lnTo>
                <a:lnTo>
                  <a:pt x="731965" y="1065784"/>
                </a:lnTo>
                <a:lnTo>
                  <a:pt x="732192" y="1071000"/>
                </a:lnTo>
                <a:lnTo>
                  <a:pt x="732419" y="1075081"/>
                </a:lnTo>
                <a:lnTo>
                  <a:pt x="733100" y="1078029"/>
                </a:lnTo>
                <a:lnTo>
                  <a:pt x="733781" y="1080070"/>
                </a:lnTo>
                <a:lnTo>
                  <a:pt x="734008" y="1080524"/>
                </a:lnTo>
                <a:lnTo>
                  <a:pt x="734234" y="1080750"/>
                </a:lnTo>
                <a:lnTo>
                  <a:pt x="749890" y="1081204"/>
                </a:lnTo>
                <a:lnTo>
                  <a:pt x="764865" y="1081884"/>
                </a:lnTo>
                <a:lnTo>
                  <a:pt x="772353" y="1082111"/>
                </a:lnTo>
                <a:lnTo>
                  <a:pt x="779840" y="1082791"/>
                </a:lnTo>
                <a:lnTo>
                  <a:pt x="787328" y="1083698"/>
                </a:lnTo>
                <a:lnTo>
                  <a:pt x="794589" y="1084832"/>
                </a:lnTo>
                <a:lnTo>
                  <a:pt x="801849" y="1085966"/>
                </a:lnTo>
                <a:lnTo>
                  <a:pt x="809110" y="1087553"/>
                </a:lnTo>
                <a:lnTo>
                  <a:pt x="816598" y="1089367"/>
                </a:lnTo>
                <a:lnTo>
                  <a:pt x="824085" y="1091635"/>
                </a:lnTo>
                <a:lnTo>
                  <a:pt x="831346" y="1093903"/>
                </a:lnTo>
                <a:lnTo>
                  <a:pt x="838833" y="1097077"/>
                </a:lnTo>
                <a:lnTo>
                  <a:pt x="846321" y="1100252"/>
                </a:lnTo>
                <a:lnTo>
                  <a:pt x="854035" y="1103880"/>
                </a:lnTo>
                <a:lnTo>
                  <a:pt x="858573" y="1106374"/>
                </a:lnTo>
                <a:lnTo>
                  <a:pt x="862657" y="1109096"/>
                </a:lnTo>
                <a:lnTo>
                  <a:pt x="867195" y="1111590"/>
                </a:lnTo>
                <a:lnTo>
                  <a:pt x="871052" y="1114538"/>
                </a:lnTo>
                <a:lnTo>
                  <a:pt x="878994" y="1120434"/>
                </a:lnTo>
                <a:lnTo>
                  <a:pt x="886708" y="1126783"/>
                </a:lnTo>
                <a:lnTo>
                  <a:pt x="893742" y="1133132"/>
                </a:lnTo>
                <a:lnTo>
                  <a:pt x="900095" y="1139935"/>
                </a:lnTo>
                <a:lnTo>
                  <a:pt x="906448" y="1146511"/>
                </a:lnTo>
                <a:lnTo>
                  <a:pt x="911894" y="1153314"/>
                </a:lnTo>
                <a:lnTo>
                  <a:pt x="916885" y="1159664"/>
                </a:lnTo>
                <a:lnTo>
                  <a:pt x="921196" y="1166240"/>
                </a:lnTo>
                <a:lnTo>
                  <a:pt x="925507" y="1172136"/>
                </a:lnTo>
                <a:lnTo>
                  <a:pt x="928684" y="1177578"/>
                </a:lnTo>
                <a:lnTo>
                  <a:pt x="931634" y="1182793"/>
                </a:lnTo>
                <a:lnTo>
                  <a:pt x="934130" y="1187329"/>
                </a:lnTo>
                <a:lnTo>
                  <a:pt x="935945" y="1190957"/>
                </a:lnTo>
                <a:lnTo>
                  <a:pt x="937079" y="1193905"/>
                </a:lnTo>
                <a:lnTo>
                  <a:pt x="938667" y="1198440"/>
                </a:lnTo>
                <a:lnTo>
                  <a:pt x="939802" y="1202068"/>
                </a:lnTo>
                <a:lnTo>
                  <a:pt x="941390" y="1207511"/>
                </a:lnTo>
                <a:lnTo>
                  <a:pt x="942071" y="1209325"/>
                </a:lnTo>
                <a:lnTo>
                  <a:pt x="942525" y="1210232"/>
                </a:lnTo>
                <a:lnTo>
                  <a:pt x="943432" y="1211139"/>
                </a:lnTo>
                <a:lnTo>
                  <a:pt x="944340" y="1211366"/>
                </a:lnTo>
                <a:lnTo>
                  <a:pt x="959769" y="1212499"/>
                </a:lnTo>
                <a:lnTo>
                  <a:pt x="974744" y="1213860"/>
                </a:lnTo>
                <a:lnTo>
                  <a:pt x="989946" y="1215220"/>
                </a:lnTo>
                <a:lnTo>
                  <a:pt x="1005148" y="1217035"/>
                </a:lnTo>
                <a:lnTo>
                  <a:pt x="1019896" y="1218849"/>
                </a:lnTo>
                <a:lnTo>
                  <a:pt x="1034644" y="1220663"/>
                </a:lnTo>
                <a:lnTo>
                  <a:pt x="1063460" y="1224971"/>
                </a:lnTo>
                <a:lnTo>
                  <a:pt x="1090688" y="1229507"/>
                </a:lnTo>
                <a:lnTo>
                  <a:pt x="1116327" y="1234042"/>
                </a:lnTo>
                <a:lnTo>
                  <a:pt x="1139470" y="1238804"/>
                </a:lnTo>
                <a:lnTo>
                  <a:pt x="1160571" y="1243793"/>
                </a:lnTo>
                <a:lnTo>
                  <a:pt x="1163067" y="1244473"/>
                </a:lnTo>
                <a:lnTo>
                  <a:pt x="1165336" y="1245380"/>
                </a:lnTo>
                <a:lnTo>
                  <a:pt x="1167605" y="1246287"/>
                </a:lnTo>
                <a:lnTo>
                  <a:pt x="1169647" y="1247194"/>
                </a:lnTo>
                <a:lnTo>
                  <a:pt x="1171462" y="1248555"/>
                </a:lnTo>
                <a:lnTo>
                  <a:pt x="1173504" y="1249688"/>
                </a:lnTo>
                <a:lnTo>
                  <a:pt x="1175320" y="1251276"/>
                </a:lnTo>
                <a:lnTo>
                  <a:pt x="1176908" y="1252863"/>
                </a:lnTo>
                <a:lnTo>
                  <a:pt x="1180311" y="1256491"/>
                </a:lnTo>
                <a:lnTo>
                  <a:pt x="1183034" y="1260119"/>
                </a:lnTo>
                <a:lnTo>
                  <a:pt x="1185530" y="1264655"/>
                </a:lnTo>
                <a:lnTo>
                  <a:pt x="1187799" y="1269417"/>
                </a:lnTo>
                <a:lnTo>
                  <a:pt x="1189387" y="1274179"/>
                </a:lnTo>
                <a:lnTo>
                  <a:pt x="1190975" y="1279848"/>
                </a:lnTo>
                <a:lnTo>
                  <a:pt x="1192110" y="1285290"/>
                </a:lnTo>
                <a:lnTo>
                  <a:pt x="1193244" y="1291186"/>
                </a:lnTo>
                <a:lnTo>
                  <a:pt x="1193925" y="1297309"/>
                </a:lnTo>
                <a:lnTo>
                  <a:pt x="1194152" y="1303885"/>
                </a:lnTo>
                <a:lnTo>
                  <a:pt x="1194379" y="1310461"/>
                </a:lnTo>
                <a:lnTo>
                  <a:pt x="1194379" y="1317264"/>
                </a:lnTo>
                <a:lnTo>
                  <a:pt x="1194152" y="1324066"/>
                </a:lnTo>
                <a:lnTo>
                  <a:pt x="1193925" y="1331096"/>
                </a:lnTo>
                <a:lnTo>
                  <a:pt x="1193244" y="1338353"/>
                </a:lnTo>
                <a:lnTo>
                  <a:pt x="1192337" y="1345382"/>
                </a:lnTo>
                <a:lnTo>
                  <a:pt x="1190748" y="1359895"/>
                </a:lnTo>
                <a:lnTo>
                  <a:pt x="1188253" y="1374181"/>
                </a:lnTo>
                <a:lnTo>
                  <a:pt x="1185530" y="1388014"/>
                </a:lnTo>
                <a:lnTo>
                  <a:pt x="1182580" y="1401846"/>
                </a:lnTo>
                <a:lnTo>
                  <a:pt x="1179177" y="1414545"/>
                </a:lnTo>
                <a:lnTo>
                  <a:pt x="1176000" y="1426563"/>
                </a:lnTo>
                <a:lnTo>
                  <a:pt x="1172597" y="1438582"/>
                </a:lnTo>
                <a:lnTo>
                  <a:pt x="1168513" y="1451734"/>
                </a:lnTo>
                <a:lnTo>
                  <a:pt x="1164202" y="1466020"/>
                </a:lnTo>
                <a:lnTo>
                  <a:pt x="1159210" y="1480986"/>
                </a:lnTo>
                <a:lnTo>
                  <a:pt x="1153991" y="1496633"/>
                </a:lnTo>
                <a:lnTo>
                  <a:pt x="1148546" y="1512733"/>
                </a:lnTo>
                <a:lnTo>
                  <a:pt x="1142647" y="1529513"/>
                </a:lnTo>
                <a:lnTo>
                  <a:pt x="1136294" y="1546067"/>
                </a:lnTo>
                <a:lnTo>
                  <a:pt x="1129940" y="1562847"/>
                </a:lnTo>
                <a:lnTo>
                  <a:pt x="1123360" y="1579628"/>
                </a:lnTo>
                <a:lnTo>
                  <a:pt x="1116554" y="1595955"/>
                </a:lnTo>
                <a:lnTo>
                  <a:pt x="1109520" y="1612055"/>
                </a:lnTo>
                <a:lnTo>
                  <a:pt x="1102486" y="1627475"/>
                </a:lnTo>
                <a:lnTo>
                  <a:pt x="1095452" y="1641988"/>
                </a:lnTo>
                <a:lnTo>
                  <a:pt x="1088192" y="1655593"/>
                </a:lnTo>
                <a:lnTo>
                  <a:pt x="1081158" y="1668519"/>
                </a:lnTo>
                <a:lnTo>
                  <a:pt x="1074124" y="1680991"/>
                </a:lnTo>
                <a:lnTo>
                  <a:pt x="1066864" y="1694143"/>
                </a:lnTo>
                <a:lnTo>
                  <a:pt x="1059830" y="1707975"/>
                </a:lnTo>
                <a:lnTo>
                  <a:pt x="1053023" y="1721808"/>
                </a:lnTo>
                <a:lnTo>
                  <a:pt x="1046216" y="1736094"/>
                </a:lnTo>
                <a:lnTo>
                  <a:pt x="1039863" y="1750153"/>
                </a:lnTo>
                <a:lnTo>
                  <a:pt x="1033737" y="1763986"/>
                </a:lnTo>
                <a:lnTo>
                  <a:pt x="1027610" y="1777592"/>
                </a:lnTo>
                <a:lnTo>
                  <a:pt x="1016946" y="1802989"/>
                </a:lnTo>
                <a:lnTo>
                  <a:pt x="1008324" y="1825212"/>
                </a:lnTo>
                <a:lnTo>
                  <a:pt x="1001971" y="1842672"/>
                </a:lnTo>
                <a:lnTo>
                  <a:pt x="999702" y="1849022"/>
                </a:lnTo>
                <a:lnTo>
                  <a:pt x="998114" y="1854010"/>
                </a:lnTo>
                <a:lnTo>
                  <a:pt x="997660" y="1856278"/>
                </a:lnTo>
                <a:lnTo>
                  <a:pt x="997206" y="1858772"/>
                </a:lnTo>
                <a:lnTo>
                  <a:pt x="997206" y="1861494"/>
                </a:lnTo>
                <a:lnTo>
                  <a:pt x="997206" y="1864668"/>
                </a:lnTo>
                <a:lnTo>
                  <a:pt x="997660" y="1871925"/>
                </a:lnTo>
                <a:lnTo>
                  <a:pt x="998795" y="1879861"/>
                </a:lnTo>
                <a:lnTo>
                  <a:pt x="1000383" y="1888705"/>
                </a:lnTo>
                <a:lnTo>
                  <a:pt x="1002425" y="1898229"/>
                </a:lnTo>
                <a:lnTo>
                  <a:pt x="1004921" y="1907753"/>
                </a:lnTo>
                <a:lnTo>
                  <a:pt x="1007644" y="1917731"/>
                </a:lnTo>
                <a:lnTo>
                  <a:pt x="1010593" y="1927935"/>
                </a:lnTo>
                <a:lnTo>
                  <a:pt x="1013543" y="1937686"/>
                </a:lnTo>
                <a:lnTo>
                  <a:pt x="1016946" y="1947210"/>
                </a:lnTo>
                <a:lnTo>
                  <a:pt x="1020123" y="1956280"/>
                </a:lnTo>
                <a:lnTo>
                  <a:pt x="1023526" y="1964671"/>
                </a:lnTo>
                <a:lnTo>
                  <a:pt x="1026930" y="1972154"/>
                </a:lnTo>
                <a:lnTo>
                  <a:pt x="1029879" y="1978503"/>
                </a:lnTo>
                <a:lnTo>
                  <a:pt x="1032829" y="1983719"/>
                </a:lnTo>
                <a:lnTo>
                  <a:pt x="1036006" y="1988027"/>
                </a:lnTo>
                <a:lnTo>
                  <a:pt x="1039863" y="1992336"/>
                </a:lnTo>
                <a:lnTo>
                  <a:pt x="1044401" y="1996644"/>
                </a:lnTo>
                <a:lnTo>
                  <a:pt x="1049619" y="2000953"/>
                </a:lnTo>
                <a:lnTo>
                  <a:pt x="1055065" y="2004808"/>
                </a:lnTo>
                <a:lnTo>
                  <a:pt x="1061418" y="2008889"/>
                </a:lnTo>
                <a:lnTo>
                  <a:pt x="1068225" y="2012517"/>
                </a:lnTo>
                <a:lnTo>
                  <a:pt x="1075259" y="2015919"/>
                </a:lnTo>
                <a:lnTo>
                  <a:pt x="1083200" y="2019774"/>
                </a:lnTo>
                <a:lnTo>
                  <a:pt x="1091368" y="2022949"/>
                </a:lnTo>
                <a:lnTo>
                  <a:pt x="1100217" y="2026123"/>
                </a:lnTo>
                <a:lnTo>
                  <a:pt x="1109520" y="2029071"/>
                </a:lnTo>
                <a:lnTo>
                  <a:pt x="1119276" y="2032019"/>
                </a:lnTo>
                <a:lnTo>
                  <a:pt x="1129033" y="2034740"/>
                </a:lnTo>
                <a:lnTo>
                  <a:pt x="1139470" y="2037235"/>
                </a:lnTo>
                <a:lnTo>
                  <a:pt x="1150588" y="2039729"/>
                </a:lnTo>
                <a:lnTo>
                  <a:pt x="1160571" y="2041997"/>
                </a:lnTo>
                <a:lnTo>
                  <a:pt x="1169420" y="2044491"/>
                </a:lnTo>
                <a:lnTo>
                  <a:pt x="1173278" y="2046078"/>
                </a:lnTo>
                <a:lnTo>
                  <a:pt x="1176681" y="2047212"/>
                </a:lnTo>
                <a:lnTo>
                  <a:pt x="1179858" y="2048573"/>
                </a:lnTo>
                <a:lnTo>
                  <a:pt x="1182580" y="2049933"/>
                </a:lnTo>
                <a:lnTo>
                  <a:pt x="1184849" y="2051521"/>
                </a:lnTo>
                <a:lnTo>
                  <a:pt x="1186891" y="2052654"/>
                </a:lnTo>
                <a:lnTo>
                  <a:pt x="1188933" y="2054242"/>
                </a:lnTo>
                <a:lnTo>
                  <a:pt x="1190068" y="2055602"/>
                </a:lnTo>
                <a:lnTo>
                  <a:pt x="1191429" y="2057190"/>
                </a:lnTo>
                <a:lnTo>
                  <a:pt x="1192337" y="2058550"/>
                </a:lnTo>
                <a:lnTo>
                  <a:pt x="1192790" y="2060138"/>
                </a:lnTo>
                <a:lnTo>
                  <a:pt x="1193244" y="2061498"/>
                </a:lnTo>
                <a:lnTo>
                  <a:pt x="1193244" y="2063086"/>
                </a:lnTo>
                <a:lnTo>
                  <a:pt x="1192790" y="2064446"/>
                </a:lnTo>
                <a:lnTo>
                  <a:pt x="1192337" y="2065807"/>
                </a:lnTo>
                <a:lnTo>
                  <a:pt x="1191656" y="2067394"/>
                </a:lnTo>
                <a:lnTo>
                  <a:pt x="1190748" y="2068755"/>
                </a:lnTo>
                <a:lnTo>
                  <a:pt x="1189387" y="2070342"/>
                </a:lnTo>
                <a:lnTo>
                  <a:pt x="1188026" y="2071702"/>
                </a:lnTo>
                <a:lnTo>
                  <a:pt x="1186211" y="2073063"/>
                </a:lnTo>
                <a:lnTo>
                  <a:pt x="1182126" y="2075784"/>
                </a:lnTo>
                <a:lnTo>
                  <a:pt x="1177588" y="2078505"/>
                </a:lnTo>
                <a:lnTo>
                  <a:pt x="1171916" y="2081000"/>
                </a:lnTo>
                <a:lnTo>
                  <a:pt x="1165563" y="2083267"/>
                </a:lnTo>
                <a:lnTo>
                  <a:pt x="1137428" y="2093245"/>
                </a:lnTo>
                <a:lnTo>
                  <a:pt x="1122226" y="2098914"/>
                </a:lnTo>
                <a:lnTo>
                  <a:pt x="1107024" y="2103676"/>
                </a:lnTo>
                <a:lnTo>
                  <a:pt x="1092503" y="2108211"/>
                </a:lnTo>
                <a:lnTo>
                  <a:pt x="1085469" y="2110252"/>
                </a:lnTo>
                <a:lnTo>
                  <a:pt x="1078889" y="2111839"/>
                </a:lnTo>
                <a:lnTo>
                  <a:pt x="1072309" y="2113200"/>
                </a:lnTo>
                <a:lnTo>
                  <a:pt x="1066410" y="2114107"/>
                </a:lnTo>
                <a:lnTo>
                  <a:pt x="1060737" y="2115014"/>
                </a:lnTo>
                <a:lnTo>
                  <a:pt x="1055746" y="2115241"/>
                </a:lnTo>
                <a:lnTo>
                  <a:pt x="1050754" y="2115014"/>
                </a:lnTo>
                <a:lnTo>
                  <a:pt x="1045762" y="2114107"/>
                </a:lnTo>
                <a:lnTo>
                  <a:pt x="1040770" y="2112973"/>
                </a:lnTo>
                <a:lnTo>
                  <a:pt x="1035552" y="2111159"/>
                </a:lnTo>
                <a:lnTo>
                  <a:pt x="1030106" y="2109118"/>
                </a:lnTo>
                <a:lnTo>
                  <a:pt x="1024888" y="2106851"/>
                </a:lnTo>
                <a:lnTo>
                  <a:pt x="1019442" y="2103903"/>
                </a:lnTo>
                <a:lnTo>
                  <a:pt x="1013997" y="2100955"/>
                </a:lnTo>
                <a:lnTo>
                  <a:pt x="1008551" y="2097780"/>
                </a:lnTo>
                <a:lnTo>
                  <a:pt x="1003106" y="2094379"/>
                </a:lnTo>
                <a:lnTo>
                  <a:pt x="992215" y="2086896"/>
                </a:lnTo>
                <a:lnTo>
                  <a:pt x="981551" y="2079186"/>
                </a:lnTo>
                <a:lnTo>
                  <a:pt x="971114" y="2071249"/>
                </a:lnTo>
                <a:lnTo>
                  <a:pt x="960222" y="2062632"/>
                </a:lnTo>
                <a:lnTo>
                  <a:pt x="947743" y="2053335"/>
                </a:lnTo>
                <a:lnTo>
                  <a:pt x="922558" y="2035420"/>
                </a:lnTo>
                <a:lnTo>
                  <a:pt x="902364" y="2021134"/>
                </a:lnTo>
                <a:lnTo>
                  <a:pt x="894196" y="2015465"/>
                </a:lnTo>
                <a:lnTo>
                  <a:pt x="894196" y="2145173"/>
                </a:lnTo>
                <a:lnTo>
                  <a:pt x="893969" y="2146081"/>
                </a:lnTo>
                <a:lnTo>
                  <a:pt x="893742" y="2146988"/>
                </a:lnTo>
                <a:lnTo>
                  <a:pt x="893061" y="2147441"/>
                </a:lnTo>
                <a:lnTo>
                  <a:pt x="892154" y="2147895"/>
                </a:lnTo>
                <a:lnTo>
                  <a:pt x="890339" y="2148348"/>
                </a:lnTo>
                <a:lnTo>
                  <a:pt x="888070" y="2149255"/>
                </a:lnTo>
                <a:lnTo>
                  <a:pt x="886935" y="2149482"/>
                </a:lnTo>
                <a:lnTo>
                  <a:pt x="885801" y="2149935"/>
                </a:lnTo>
                <a:lnTo>
                  <a:pt x="884893" y="2150616"/>
                </a:lnTo>
                <a:lnTo>
                  <a:pt x="883986" y="2151523"/>
                </a:lnTo>
                <a:lnTo>
                  <a:pt x="883305" y="2152883"/>
                </a:lnTo>
                <a:lnTo>
                  <a:pt x="882624" y="2154244"/>
                </a:lnTo>
                <a:lnTo>
                  <a:pt x="882397" y="2156285"/>
                </a:lnTo>
                <a:lnTo>
                  <a:pt x="882170" y="2158779"/>
                </a:lnTo>
                <a:lnTo>
                  <a:pt x="882170" y="2165129"/>
                </a:lnTo>
                <a:lnTo>
                  <a:pt x="881717" y="2168757"/>
                </a:lnTo>
                <a:lnTo>
                  <a:pt x="881490" y="2172838"/>
                </a:lnTo>
                <a:lnTo>
                  <a:pt x="881036" y="2177147"/>
                </a:lnTo>
                <a:lnTo>
                  <a:pt x="880128" y="2181909"/>
                </a:lnTo>
                <a:lnTo>
                  <a:pt x="878994" y="2186444"/>
                </a:lnTo>
                <a:lnTo>
                  <a:pt x="877632" y="2190753"/>
                </a:lnTo>
                <a:lnTo>
                  <a:pt x="875590" y="2195061"/>
                </a:lnTo>
                <a:lnTo>
                  <a:pt x="874456" y="2197102"/>
                </a:lnTo>
                <a:lnTo>
                  <a:pt x="873095" y="2198916"/>
                </a:lnTo>
                <a:lnTo>
                  <a:pt x="871960" y="2200730"/>
                </a:lnTo>
                <a:lnTo>
                  <a:pt x="870145" y="2202544"/>
                </a:lnTo>
                <a:lnTo>
                  <a:pt x="868557" y="2204132"/>
                </a:lnTo>
                <a:lnTo>
                  <a:pt x="866741" y="2205719"/>
                </a:lnTo>
                <a:lnTo>
                  <a:pt x="864699" y="2207080"/>
                </a:lnTo>
                <a:lnTo>
                  <a:pt x="862430" y="2208213"/>
                </a:lnTo>
                <a:lnTo>
                  <a:pt x="860162" y="2209120"/>
                </a:lnTo>
                <a:lnTo>
                  <a:pt x="857666" y="2210254"/>
                </a:lnTo>
                <a:lnTo>
                  <a:pt x="854943" y="2210708"/>
                </a:lnTo>
                <a:lnTo>
                  <a:pt x="851993" y="2211161"/>
                </a:lnTo>
                <a:lnTo>
                  <a:pt x="849044" y="2211388"/>
                </a:lnTo>
                <a:lnTo>
                  <a:pt x="845640" y="2211388"/>
                </a:lnTo>
                <a:lnTo>
                  <a:pt x="839060" y="2211161"/>
                </a:lnTo>
                <a:lnTo>
                  <a:pt x="832934" y="2210481"/>
                </a:lnTo>
                <a:lnTo>
                  <a:pt x="827262" y="2209574"/>
                </a:lnTo>
                <a:lnTo>
                  <a:pt x="822043" y="2208667"/>
                </a:lnTo>
                <a:lnTo>
                  <a:pt x="817278" y="2207533"/>
                </a:lnTo>
                <a:lnTo>
                  <a:pt x="813194" y="2205719"/>
                </a:lnTo>
                <a:lnTo>
                  <a:pt x="809110" y="2203678"/>
                </a:lnTo>
                <a:lnTo>
                  <a:pt x="807295" y="2202544"/>
                </a:lnTo>
                <a:lnTo>
                  <a:pt x="805933" y="2201184"/>
                </a:lnTo>
                <a:lnTo>
                  <a:pt x="804345" y="2199823"/>
                </a:lnTo>
                <a:lnTo>
                  <a:pt x="802984" y="2198236"/>
                </a:lnTo>
                <a:lnTo>
                  <a:pt x="801622" y="2196649"/>
                </a:lnTo>
                <a:lnTo>
                  <a:pt x="800488" y="2194834"/>
                </a:lnTo>
                <a:lnTo>
                  <a:pt x="799353" y="2193020"/>
                </a:lnTo>
                <a:lnTo>
                  <a:pt x="798446" y="2190753"/>
                </a:lnTo>
                <a:lnTo>
                  <a:pt x="797538" y="2188712"/>
                </a:lnTo>
                <a:lnTo>
                  <a:pt x="796631" y="2186444"/>
                </a:lnTo>
                <a:lnTo>
                  <a:pt x="795496" y="2181229"/>
                </a:lnTo>
                <a:lnTo>
                  <a:pt x="794816" y="2175333"/>
                </a:lnTo>
                <a:lnTo>
                  <a:pt x="794589" y="2168984"/>
                </a:lnTo>
                <a:lnTo>
                  <a:pt x="794589" y="2161727"/>
                </a:lnTo>
                <a:lnTo>
                  <a:pt x="794816" y="2158099"/>
                </a:lnTo>
                <a:lnTo>
                  <a:pt x="795269" y="2154697"/>
                </a:lnTo>
                <a:lnTo>
                  <a:pt x="795950" y="2151296"/>
                </a:lnTo>
                <a:lnTo>
                  <a:pt x="796858" y="2148121"/>
                </a:lnTo>
                <a:lnTo>
                  <a:pt x="797992" y="2145400"/>
                </a:lnTo>
                <a:lnTo>
                  <a:pt x="799127" y="2142679"/>
                </a:lnTo>
                <a:lnTo>
                  <a:pt x="800715" y="2140185"/>
                </a:lnTo>
                <a:lnTo>
                  <a:pt x="802530" y="2137690"/>
                </a:lnTo>
                <a:lnTo>
                  <a:pt x="804118" y="2135423"/>
                </a:lnTo>
                <a:lnTo>
                  <a:pt x="805933" y="2133609"/>
                </a:lnTo>
                <a:lnTo>
                  <a:pt x="807976" y="2131794"/>
                </a:lnTo>
                <a:lnTo>
                  <a:pt x="809791" y="2129980"/>
                </a:lnTo>
                <a:lnTo>
                  <a:pt x="812060" y="2128620"/>
                </a:lnTo>
                <a:lnTo>
                  <a:pt x="814329" y="2127032"/>
                </a:lnTo>
                <a:lnTo>
                  <a:pt x="818866" y="2124765"/>
                </a:lnTo>
                <a:lnTo>
                  <a:pt x="823178" y="2122951"/>
                </a:lnTo>
                <a:lnTo>
                  <a:pt x="827942" y="2121363"/>
                </a:lnTo>
                <a:lnTo>
                  <a:pt x="832480" y="2120456"/>
                </a:lnTo>
                <a:lnTo>
                  <a:pt x="836564" y="2119549"/>
                </a:lnTo>
                <a:lnTo>
                  <a:pt x="840422" y="2119096"/>
                </a:lnTo>
                <a:lnTo>
                  <a:pt x="843825" y="2119096"/>
                </a:lnTo>
                <a:lnTo>
                  <a:pt x="846548" y="2119096"/>
                </a:lnTo>
                <a:lnTo>
                  <a:pt x="848590" y="2119323"/>
                </a:lnTo>
                <a:lnTo>
                  <a:pt x="850405" y="2119323"/>
                </a:lnTo>
                <a:lnTo>
                  <a:pt x="851539" y="2119323"/>
                </a:lnTo>
                <a:lnTo>
                  <a:pt x="852447" y="2119096"/>
                </a:lnTo>
                <a:lnTo>
                  <a:pt x="853128" y="2118415"/>
                </a:lnTo>
                <a:lnTo>
                  <a:pt x="853355" y="2117508"/>
                </a:lnTo>
                <a:lnTo>
                  <a:pt x="853355" y="2116148"/>
                </a:lnTo>
                <a:lnTo>
                  <a:pt x="852674" y="2114334"/>
                </a:lnTo>
                <a:lnTo>
                  <a:pt x="851766" y="2112293"/>
                </a:lnTo>
                <a:lnTo>
                  <a:pt x="850632" y="2109572"/>
                </a:lnTo>
                <a:lnTo>
                  <a:pt x="848590" y="2106170"/>
                </a:lnTo>
                <a:lnTo>
                  <a:pt x="843825" y="2098007"/>
                </a:lnTo>
                <a:lnTo>
                  <a:pt x="837018" y="2087576"/>
                </a:lnTo>
                <a:lnTo>
                  <a:pt x="827715" y="2074197"/>
                </a:lnTo>
                <a:lnTo>
                  <a:pt x="822497" y="2066714"/>
                </a:lnTo>
                <a:lnTo>
                  <a:pt x="816824" y="2059457"/>
                </a:lnTo>
                <a:lnTo>
                  <a:pt x="810925" y="2051974"/>
                </a:lnTo>
                <a:lnTo>
                  <a:pt x="804572" y="2044491"/>
                </a:lnTo>
                <a:lnTo>
                  <a:pt x="797992" y="2037235"/>
                </a:lnTo>
                <a:lnTo>
                  <a:pt x="791185" y="2029978"/>
                </a:lnTo>
                <a:lnTo>
                  <a:pt x="784605" y="2022949"/>
                </a:lnTo>
                <a:lnTo>
                  <a:pt x="777571" y="2015919"/>
                </a:lnTo>
                <a:lnTo>
                  <a:pt x="763958" y="2002767"/>
                </a:lnTo>
                <a:lnTo>
                  <a:pt x="750798" y="1990975"/>
                </a:lnTo>
                <a:lnTo>
                  <a:pt x="738772" y="1980544"/>
                </a:lnTo>
                <a:lnTo>
                  <a:pt x="728335" y="1971700"/>
                </a:lnTo>
                <a:lnTo>
                  <a:pt x="725385" y="1969206"/>
                </a:lnTo>
                <a:lnTo>
                  <a:pt x="722209" y="1967165"/>
                </a:lnTo>
                <a:lnTo>
                  <a:pt x="716537" y="1963310"/>
                </a:lnTo>
                <a:lnTo>
                  <a:pt x="711091" y="1960589"/>
                </a:lnTo>
                <a:lnTo>
                  <a:pt x="706326" y="1958548"/>
                </a:lnTo>
                <a:lnTo>
                  <a:pt x="702242" y="1956961"/>
                </a:lnTo>
                <a:lnTo>
                  <a:pt x="699066" y="1956054"/>
                </a:lnTo>
                <a:lnTo>
                  <a:pt x="696343" y="1955147"/>
                </a:lnTo>
                <a:lnTo>
                  <a:pt x="696343" y="1994150"/>
                </a:lnTo>
                <a:lnTo>
                  <a:pt x="723116" y="1995964"/>
                </a:lnTo>
                <a:lnTo>
                  <a:pt x="726974" y="1996191"/>
                </a:lnTo>
                <a:lnTo>
                  <a:pt x="731058" y="1996871"/>
                </a:lnTo>
                <a:lnTo>
                  <a:pt x="734688" y="1998231"/>
                </a:lnTo>
                <a:lnTo>
                  <a:pt x="738318" y="1999592"/>
                </a:lnTo>
                <a:lnTo>
                  <a:pt x="741722" y="2001406"/>
                </a:lnTo>
                <a:lnTo>
                  <a:pt x="744898" y="2003674"/>
                </a:lnTo>
                <a:lnTo>
                  <a:pt x="747848" y="2005715"/>
                </a:lnTo>
                <a:lnTo>
                  <a:pt x="750571" y="2008436"/>
                </a:lnTo>
                <a:lnTo>
                  <a:pt x="753067" y="2011384"/>
                </a:lnTo>
                <a:lnTo>
                  <a:pt x="755109" y="2014558"/>
                </a:lnTo>
                <a:lnTo>
                  <a:pt x="756924" y="2017733"/>
                </a:lnTo>
                <a:lnTo>
                  <a:pt x="758512" y="2021134"/>
                </a:lnTo>
                <a:lnTo>
                  <a:pt x="759647" y="2024763"/>
                </a:lnTo>
                <a:lnTo>
                  <a:pt x="760781" y="2028618"/>
                </a:lnTo>
                <a:lnTo>
                  <a:pt x="761235" y="2032246"/>
                </a:lnTo>
                <a:lnTo>
                  <a:pt x="761462" y="2036554"/>
                </a:lnTo>
                <a:lnTo>
                  <a:pt x="761235" y="2040863"/>
                </a:lnTo>
                <a:lnTo>
                  <a:pt x="760781" y="2044718"/>
                </a:lnTo>
                <a:lnTo>
                  <a:pt x="759647" y="2048799"/>
                </a:lnTo>
                <a:lnTo>
                  <a:pt x="758285" y="2052428"/>
                </a:lnTo>
                <a:lnTo>
                  <a:pt x="756470" y="2055829"/>
                </a:lnTo>
                <a:lnTo>
                  <a:pt x="754655" y="2059457"/>
                </a:lnTo>
                <a:lnTo>
                  <a:pt x="752386" y="2062405"/>
                </a:lnTo>
                <a:lnTo>
                  <a:pt x="749663" y="2065353"/>
                </a:lnTo>
                <a:lnTo>
                  <a:pt x="746714" y="2068074"/>
                </a:lnTo>
                <a:lnTo>
                  <a:pt x="743537" y="2070342"/>
                </a:lnTo>
                <a:lnTo>
                  <a:pt x="740134" y="2072383"/>
                </a:lnTo>
                <a:lnTo>
                  <a:pt x="736730" y="2073970"/>
                </a:lnTo>
                <a:lnTo>
                  <a:pt x="732873" y="2075557"/>
                </a:lnTo>
                <a:lnTo>
                  <a:pt x="729016" y="2076464"/>
                </a:lnTo>
                <a:lnTo>
                  <a:pt x="724932" y="2076918"/>
                </a:lnTo>
                <a:lnTo>
                  <a:pt x="720848" y="2077145"/>
                </a:lnTo>
                <a:lnTo>
                  <a:pt x="716537" y="2076918"/>
                </a:lnTo>
                <a:lnTo>
                  <a:pt x="712679" y="2076464"/>
                </a:lnTo>
                <a:lnTo>
                  <a:pt x="708595" y="2075557"/>
                </a:lnTo>
                <a:lnTo>
                  <a:pt x="704965" y="2073970"/>
                </a:lnTo>
                <a:lnTo>
                  <a:pt x="701561" y="2072383"/>
                </a:lnTo>
                <a:lnTo>
                  <a:pt x="697931" y="2070342"/>
                </a:lnTo>
                <a:lnTo>
                  <a:pt x="694981" y="2068074"/>
                </a:lnTo>
                <a:lnTo>
                  <a:pt x="692032" y="2065353"/>
                </a:lnTo>
                <a:lnTo>
                  <a:pt x="689309" y="2062632"/>
                </a:lnTo>
                <a:lnTo>
                  <a:pt x="687040" y="2059457"/>
                </a:lnTo>
                <a:lnTo>
                  <a:pt x="684998" y="2056056"/>
                </a:lnTo>
                <a:lnTo>
                  <a:pt x="683410" y="2052428"/>
                </a:lnTo>
                <a:lnTo>
                  <a:pt x="681822" y="2048799"/>
                </a:lnTo>
                <a:lnTo>
                  <a:pt x="680914" y="2044945"/>
                </a:lnTo>
                <a:lnTo>
                  <a:pt x="680233" y="2040863"/>
                </a:lnTo>
                <a:lnTo>
                  <a:pt x="679779" y="2036781"/>
                </a:lnTo>
                <a:lnTo>
                  <a:pt x="679779" y="2030658"/>
                </a:lnTo>
                <a:lnTo>
                  <a:pt x="661855" y="2030658"/>
                </a:lnTo>
                <a:lnTo>
                  <a:pt x="661174" y="1994830"/>
                </a:lnTo>
                <a:lnTo>
                  <a:pt x="594467" y="1994150"/>
                </a:lnTo>
                <a:lnTo>
                  <a:pt x="594467" y="1938593"/>
                </a:lnTo>
                <a:lnTo>
                  <a:pt x="591517" y="1938820"/>
                </a:lnTo>
                <a:lnTo>
                  <a:pt x="581534" y="1939273"/>
                </a:lnTo>
                <a:lnTo>
                  <a:pt x="579945" y="1939500"/>
                </a:lnTo>
                <a:lnTo>
                  <a:pt x="577903" y="1940180"/>
                </a:lnTo>
                <a:lnTo>
                  <a:pt x="573365" y="1941768"/>
                </a:lnTo>
                <a:lnTo>
                  <a:pt x="568147" y="1944035"/>
                </a:lnTo>
                <a:lnTo>
                  <a:pt x="562474" y="1946983"/>
                </a:lnTo>
                <a:lnTo>
                  <a:pt x="550449" y="1953559"/>
                </a:lnTo>
                <a:lnTo>
                  <a:pt x="543869" y="1956961"/>
                </a:lnTo>
                <a:lnTo>
                  <a:pt x="537516" y="1959909"/>
                </a:lnTo>
                <a:lnTo>
                  <a:pt x="534112" y="1961723"/>
                </a:lnTo>
                <a:lnTo>
                  <a:pt x="529801" y="1963990"/>
                </a:lnTo>
                <a:lnTo>
                  <a:pt x="520726" y="1969433"/>
                </a:lnTo>
                <a:lnTo>
                  <a:pt x="509835" y="1976009"/>
                </a:lnTo>
                <a:lnTo>
                  <a:pt x="498944" y="1983265"/>
                </a:lnTo>
                <a:lnTo>
                  <a:pt x="487826" y="1990975"/>
                </a:lnTo>
                <a:lnTo>
                  <a:pt x="477615" y="1998458"/>
                </a:lnTo>
                <a:lnTo>
                  <a:pt x="468540" y="2005034"/>
                </a:lnTo>
                <a:lnTo>
                  <a:pt x="461279" y="2010477"/>
                </a:lnTo>
                <a:lnTo>
                  <a:pt x="457649" y="2013651"/>
                </a:lnTo>
                <a:lnTo>
                  <a:pt x="452430" y="2018413"/>
                </a:lnTo>
                <a:lnTo>
                  <a:pt x="438816" y="2031339"/>
                </a:lnTo>
                <a:lnTo>
                  <a:pt x="421799" y="2047439"/>
                </a:lnTo>
                <a:lnTo>
                  <a:pt x="403874" y="2065126"/>
                </a:lnTo>
                <a:lnTo>
                  <a:pt x="370521" y="2097553"/>
                </a:lnTo>
                <a:lnTo>
                  <a:pt x="358949" y="2108665"/>
                </a:lnTo>
                <a:lnTo>
                  <a:pt x="355092" y="2112293"/>
                </a:lnTo>
                <a:lnTo>
                  <a:pt x="352823" y="2114107"/>
                </a:lnTo>
                <a:lnTo>
                  <a:pt x="350100" y="2116148"/>
                </a:lnTo>
                <a:lnTo>
                  <a:pt x="348058" y="2118642"/>
                </a:lnTo>
                <a:lnTo>
                  <a:pt x="345789" y="2121137"/>
                </a:lnTo>
                <a:lnTo>
                  <a:pt x="344201" y="2123858"/>
                </a:lnTo>
                <a:lnTo>
                  <a:pt x="343293" y="2126352"/>
                </a:lnTo>
                <a:lnTo>
                  <a:pt x="343066" y="2127486"/>
                </a:lnTo>
                <a:lnTo>
                  <a:pt x="343066" y="2128620"/>
                </a:lnTo>
                <a:lnTo>
                  <a:pt x="343066" y="2129527"/>
                </a:lnTo>
                <a:lnTo>
                  <a:pt x="343520" y="2130207"/>
                </a:lnTo>
                <a:lnTo>
                  <a:pt x="344201" y="2131114"/>
                </a:lnTo>
                <a:lnTo>
                  <a:pt x="344881" y="2131568"/>
                </a:lnTo>
                <a:lnTo>
                  <a:pt x="347377" y="2132475"/>
                </a:lnTo>
                <a:lnTo>
                  <a:pt x="350327" y="2134289"/>
                </a:lnTo>
                <a:lnTo>
                  <a:pt x="351915" y="2135423"/>
                </a:lnTo>
                <a:lnTo>
                  <a:pt x="353503" y="2137010"/>
                </a:lnTo>
                <a:lnTo>
                  <a:pt x="354865" y="2138371"/>
                </a:lnTo>
                <a:lnTo>
                  <a:pt x="356453" y="2140411"/>
                </a:lnTo>
                <a:lnTo>
                  <a:pt x="357588" y="2142679"/>
                </a:lnTo>
                <a:lnTo>
                  <a:pt x="358949" y="2145173"/>
                </a:lnTo>
                <a:lnTo>
                  <a:pt x="360083" y="2147895"/>
                </a:lnTo>
                <a:lnTo>
                  <a:pt x="360991" y="2151069"/>
                </a:lnTo>
                <a:lnTo>
                  <a:pt x="361899" y="2154697"/>
                </a:lnTo>
                <a:lnTo>
                  <a:pt x="362352" y="2158552"/>
                </a:lnTo>
                <a:lnTo>
                  <a:pt x="362806" y="2162861"/>
                </a:lnTo>
                <a:lnTo>
                  <a:pt x="362806" y="2167396"/>
                </a:lnTo>
                <a:lnTo>
                  <a:pt x="362579" y="2169891"/>
                </a:lnTo>
                <a:lnTo>
                  <a:pt x="362352" y="2172158"/>
                </a:lnTo>
                <a:lnTo>
                  <a:pt x="361672" y="2174653"/>
                </a:lnTo>
                <a:lnTo>
                  <a:pt x="360991" y="2176920"/>
                </a:lnTo>
                <a:lnTo>
                  <a:pt x="360083" y="2178961"/>
                </a:lnTo>
                <a:lnTo>
                  <a:pt x="359176" y="2181229"/>
                </a:lnTo>
                <a:lnTo>
                  <a:pt x="357814" y="2183043"/>
                </a:lnTo>
                <a:lnTo>
                  <a:pt x="356680" y="2185084"/>
                </a:lnTo>
                <a:lnTo>
                  <a:pt x="353730" y="2188712"/>
                </a:lnTo>
                <a:lnTo>
                  <a:pt x="349873" y="2192340"/>
                </a:lnTo>
                <a:lnTo>
                  <a:pt x="346243" y="2195515"/>
                </a:lnTo>
                <a:lnTo>
                  <a:pt x="341705" y="2198463"/>
                </a:lnTo>
                <a:lnTo>
                  <a:pt x="336940" y="2200957"/>
                </a:lnTo>
                <a:lnTo>
                  <a:pt x="332402" y="2203225"/>
                </a:lnTo>
                <a:lnTo>
                  <a:pt x="327184" y="2205039"/>
                </a:lnTo>
                <a:lnTo>
                  <a:pt x="321965" y="2206399"/>
                </a:lnTo>
                <a:lnTo>
                  <a:pt x="316746" y="2207533"/>
                </a:lnTo>
                <a:lnTo>
                  <a:pt x="311301" y="2208213"/>
                </a:lnTo>
                <a:lnTo>
                  <a:pt x="306082" y="2208440"/>
                </a:lnTo>
                <a:lnTo>
                  <a:pt x="300864" y="2208213"/>
                </a:lnTo>
                <a:lnTo>
                  <a:pt x="295872" y="2207760"/>
                </a:lnTo>
                <a:lnTo>
                  <a:pt x="291561" y="2206399"/>
                </a:lnTo>
                <a:lnTo>
                  <a:pt x="287704" y="2205266"/>
                </a:lnTo>
                <a:lnTo>
                  <a:pt x="284300" y="2203225"/>
                </a:lnTo>
                <a:lnTo>
                  <a:pt x="280897" y="2201184"/>
                </a:lnTo>
                <a:lnTo>
                  <a:pt x="278401" y="2198689"/>
                </a:lnTo>
                <a:lnTo>
                  <a:pt x="275905" y="2195742"/>
                </a:lnTo>
                <a:lnTo>
                  <a:pt x="274090" y="2192794"/>
                </a:lnTo>
                <a:lnTo>
                  <a:pt x="272502" y="2189392"/>
                </a:lnTo>
                <a:lnTo>
                  <a:pt x="271140" y="2185764"/>
                </a:lnTo>
                <a:lnTo>
                  <a:pt x="270006" y="2182136"/>
                </a:lnTo>
                <a:lnTo>
                  <a:pt x="269325" y="2177827"/>
                </a:lnTo>
                <a:lnTo>
                  <a:pt x="268871" y="2173972"/>
                </a:lnTo>
                <a:lnTo>
                  <a:pt x="268418" y="2169437"/>
                </a:lnTo>
                <a:lnTo>
                  <a:pt x="268418" y="2165129"/>
                </a:lnTo>
                <a:lnTo>
                  <a:pt x="268418" y="2160367"/>
                </a:lnTo>
                <a:lnTo>
                  <a:pt x="268644" y="2156058"/>
                </a:lnTo>
                <a:lnTo>
                  <a:pt x="269325" y="2152203"/>
                </a:lnTo>
                <a:lnTo>
                  <a:pt x="270460" y="2148348"/>
                </a:lnTo>
                <a:lnTo>
                  <a:pt x="272048" y="2145173"/>
                </a:lnTo>
                <a:lnTo>
                  <a:pt x="273636" y="2142452"/>
                </a:lnTo>
                <a:lnTo>
                  <a:pt x="275451" y="2139958"/>
                </a:lnTo>
                <a:lnTo>
                  <a:pt x="277493" y="2137690"/>
                </a:lnTo>
                <a:lnTo>
                  <a:pt x="279762" y="2135649"/>
                </a:lnTo>
                <a:lnTo>
                  <a:pt x="282258" y="2134289"/>
                </a:lnTo>
                <a:lnTo>
                  <a:pt x="284527" y="2132928"/>
                </a:lnTo>
                <a:lnTo>
                  <a:pt x="286569" y="2131794"/>
                </a:lnTo>
                <a:lnTo>
                  <a:pt x="288838" y="2131114"/>
                </a:lnTo>
                <a:lnTo>
                  <a:pt x="293149" y="2129754"/>
                </a:lnTo>
                <a:lnTo>
                  <a:pt x="296553" y="2129300"/>
                </a:lnTo>
                <a:lnTo>
                  <a:pt x="298141" y="2129073"/>
                </a:lnTo>
                <a:lnTo>
                  <a:pt x="299275" y="2128847"/>
                </a:lnTo>
                <a:lnTo>
                  <a:pt x="300410" y="2128393"/>
                </a:lnTo>
                <a:lnTo>
                  <a:pt x="301317" y="2127486"/>
                </a:lnTo>
                <a:lnTo>
                  <a:pt x="303133" y="2125899"/>
                </a:lnTo>
                <a:lnTo>
                  <a:pt x="304267" y="2123858"/>
                </a:lnTo>
                <a:lnTo>
                  <a:pt x="305855" y="2121590"/>
                </a:lnTo>
                <a:lnTo>
                  <a:pt x="306990" y="2118869"/>
                </a:lnTo>
                <a:lnTo>
                  <a:pt x="308351" y="2116148"/>
                </a:lnTo>
                <a:lnTo>
                  <a:pt x="309940" y="2113427"/>
                </a:lnTo>
                <a:lnTo>
                  <a:pt x="313797" y="2108438"/>
                </a:lnTo>
                <a:lnTo>
                  <a:pt x="320377" y="2100274"/>
                </a:lnTo>
                <a:lnTo>
                  <a:pt x="339663" y="2077372"/>
                </a:lnTo>
                <a:lnTo>
                  <a:pt x="360991" y="2052881"/>
                </a:lnTo>
                <a:lnTo>
                  <a:pt x="370521" y="2042223"/>
                </a:lnTo>
                <a:lnTo>
                  <a:pt x="377781" y="2034513"/>
                </a:lnTo>
                <a:lnTo>
                  <a:pt x="380958" y="2030885"/>
                </a:lnTo>
                <a:lnTo>
                  <a:pt x="385723" y="2026577"/>
                </a:lnTo>
                <a:lnTo>
                  <a:pt x="397067" y="2016146"/>
                </a:lnTo>
                <a:lnTo>
                  <a:pt x="410681" y="2004127"/>
                </a:lnTo>
                <a:lnTo>
                  <a:pt x="425883" y="1991429"/>
                </a:lnTo>
                <a:lnTo>
                  <a:pt x="441085" y="1978957"/>
                </a:lnTo>
                <a:lnTo>
                  <a:pt x="455153" y="1967618"/>
                </a:lnTo>
                <a:lnTo>
                  <a:pt x="467178" y="1958775"/>
                </a:lnTo>
                <a:lnTo>
                  <a:pt x="471943" y="1955147"/>
                </a:lnTo>
                <a:lnTo>
                  <a:pt x="476027" y="1952652"/>
                </a:lnTo>
                <a:lnTo>
                  <a:pt x="481700" y="1949251"/>
                </a:lnTo>
                <a:lnTo>
                  <a:pt x="485557" y="1946303"/>
                </a:lnTo>
                <a:lnTo>
                  <a:pt x="486918" y="1945169"/>
                </a:lnTo>
                <a:lnTo>
                  <a:pt x="487826" y="1944035"/>
                </a:lnTo>
                <a:lnTo>
                  <a:pt x="488053" y="1943128"/>
                </a:lnTo>
                <a:lnTo>
                  <a:pt x="488053" y="1942221"/>
                </a:lnTo>
                <a:lnTo>
                  <a:pt x="487826" y="1941541"/>
                </a:lnTo>
                <a:lnTo>
                  <a:pt x="487145" y="1941087"/>
                </a:lnTo>
                <a:lnTo>
                  <a:pt x="485784" y="1940634"/>
                </a:lnTo>
                <a:lnTo>
                  <a:pt x="484422" y="1940407"/>
                </a:lnTo>
                <a:lnTo>
                  <a:pt x="480338" y="1940180"/>
                </a:lnTo>
                <a:lnTo>
                  <a:pt x="475120" y="1940180"/>
                </a:lnTo>
                <a:lnTo>
                  <a:pt x="468993" y="1940634"/>
                </a:lnTo>
                <a:lnTo>
                  <a:pt x="461960" y="1941768"/>
                </a:lnTo>
                <a:lnTo>
                  <a:pt x="454699" y="1943582"/>
                </a:lnTo>
                <a:lnTo>
                  <a:pt x="446758" y="1945623"/>
                </a:lnTo>
                <a:lnTo>
                  <a:pt x="429060" y="1949931"/>
                </a:lnTo>
                <a:lnTo>
                  <a:pt x="410454" y="1954920"/>
                </a:lnTo>
                <a:lnTo>
                  <a:pt x="405236" y="1956507"/>
                </a:lnTo>
                <a:lnTo>
                  <a:pt x="399336" y="1959002"/>
                </a:lnTo>
                <a:lnTo>
                  <a:pt x="392756" y="1961949"/>
                </a:lnTo>
                <a:lnTo>
                  <a:pt x="385723" y="1965351"/>
                </a:lnTo>
                <a:lnTo>
                  <a:pt x="378235" y="1969433"/>
                </a:lnTo>
                <a:lnTo>
                  <a:pt x="370521" y="1973514"/>
                </a:lnTo>
                <a:lnTo>
                  <a:pt x="355092" y="1982585"/>
                </a:lnTo>
                <a:lnTo>
                  <a:pt x="340117" y="1991429"/>
                </a:lnTo>
                <a:lnTo>
                  <a:pt x="326957" y="1999819"/>
                </a:lnTo>
                <a:lnTo>
                  <a:pt x="316293" y="2006395"/>
                </a:lnTo>
                <a:lnTo>
                  <a:pt x="309259" y="2010477"/>
                </a:lnTo>
                <a:lnTo>
                  <a:pt x="304948" y="2013198"/>
                </a:lnTo>
                <a:lnTo>
                  <a:pt x="303360" y="2014558"/>
                </a:lnTo>
                <a:lnTo>
                  <a:pt x="301771" y="2015919"/>
                </a:lnTo>
                <a:lnTo>
                  <a:pt x="300637" y="2017506"/>
                </a:lnTo>
                <a:lnTo>
                  <a:pt x="299275" y="2018640"/>
                </a:lnTo>
                <a:lnTo>
                  <a:pt x="298368" y="2020227"/>
                </a:lnTo>
                <a:lnTo>
                  <a:pt x="297687" y="2021588"/>
                </a:lnTo>
                <a:lnTo>
                  <a:pt x="297006" y="2023175"/>
                </a:lnTo>
                <a:lnTo>
                  <a:pt x="296553" y="2024763"/>
                </a:lnTo>
                <a:lnTo>
                  <a:pt x="296326" y="2026350"/>
                </a:lnTo>
                <a:lnTo>
                  <a:pt x="296326" y="2027937"/>
                </a:lnTo>
                <a:lnTo>
                  <a:pt x="296553" y="2031112"/>
                </a:lnTo>
                <a:lnTo>
                  <a:pt x="297233" y="2034513"/>
                </a:lnTo>
                <a:lnTo>
                  <a:pt x="297914" y="2036101"/>
                </a:lnTo>
                <a:lnTo>
                  <a:pt x="298595" y="2037235"/>
                </a:lnTo>
                <a:lnTo>
                  <a:pt x="299275" y="2038595"/>
                </a:lnTo>
                <a:lnTo>
                  <a:pt x="300410" y="2039275"/>
                </a:lnTo>
                <a:lnTo>
                  <a:pt x="301317" y="2039956"/>
                </a:lnTo>
                <a:lnTo>
                  <a:pt x="302225" y="2040636"/>
                </a:lnTo>
                <a:lnTo>
                  <a:pt x="304267" y="2041090"/>
                </a:lnTo>
                <a:lnTo>
                  <a:pt x="306309" y="2041316"/>
                </a:lnTo>
                <a:lnTo>
                  <a:pt x="308351" y="2041316"/>
                </a:lnTo>
                <a:lnTo>
                  <a:pt x="309713" y="2041316"/>
                </a:lnTo>
                <a:lnTo>
                  <a:pt x="310847" y="2041543"/>
                </a:lnTo>
                <a:lnTo>
                  <a:pt x="311074" y="2042223"/>
                </a:lnTo>
                <a:lnTo>
                  <a:pt x="311301" y="2044264"/>
                </a:lnTo>
                <a:lnTo>
                  <a:pt x="311528" y="2050160"/>
                </a:lnTo>
                <a:lnTo>
                  <a:pt x="311528" y="2058323"/>
                </a:lnTo>
                <a:lnTo>
                  <a:pt x="311301" y="2068074"/>
                </a:lnTo>
                <a:lnTo>
                  <a:pt x="310393" y="2087349"/>
                </a:lnTo>
                <a:lnTo>
                  <a:pt x="309940" y="2100048"/>
                </a:lnTo>
                <a:lnTo>
                  <a:pt x="309713" y="2102996"/>
                </a:lnTo>
                <a:lnTo>
                  <a:pt x="309259" y="2105490"/>
                </a:lnTo>
                <a:lnTo>
                  <a:pt x="308351" y="2107984"/>
                </a:lnTo>
                <a:lnTo>
                  <a:pt x="306763" y="2109799"/>
                </a:lnTo>
                <a:lnTo>
                  <a:pt x="304721" y="2111386"/>
                </a:lnTo>
                <a:lnTo>
                  <a:pt x="302452" y="2112520"/>
                </a:lnTo>
                <a:lnTo>
                  <a:pt x="299729" y="2113200"/>
                </a:lnTo>
                <a:lnTo>
                  <a:pt x="296553" y="2113427"/>
                </a:lnTo>
                <a:lnTo>
                  <a:pt x="290200" y="2113200"/>
                </a:lnTo>
                <a:lnTo>
                  <a:pt x="287477" y="2112973"/>
                </a:lnTo>
                <a:lnTo>
                  <a:pt x="284981" y="2112293"/>
                </a:lnTo>
                <a:lnTo>
                  <a:pt x="282939" y="2111386"/>
                </a:lnTo>
                <a:lnTo>
                  <a:pt x="280897" y="2110479"/>
                </a:lnTo>
                <a:lnTo>
                  <a:pt x="279535" y="2108891"/>
                </a:lnTo>
                <a:lnTo>
                  <a:pt x="278174" y="2107077"/>
                </a:lnTo>
                <a:lnTo>
                  <a:pt x="277266" y="2105037"/>
                </a:lnTo>
                <a:lnTo>
                  <a:pt x="276586" y="2102996"/>
                </a:lnTo>
                <a:lnTo>
                  <a:pt x="274998" y="2099594"/>
                </a:lnTo>
                <a:lnTo>
                  <a:pt x="274317" y="2098234"/>
                </a:lnTo>
                <a:lnTo>
                  <a:pt x="273182" y="2097327"/>
                </a:lnTo>
                <a:lnTo>
                  <a:pt x="272048" y="2096646"/>
                </a:lnTo>
                <a:lnTo>
                  <a:pt x="270460" y="2096420"/>
                </a:lnTo>
                <a:lnTo>
                  <a:pt x="268644" y="2096646"/>
                </a:lnTo>
                <a:lnTo>
                  <a:pt x="266602" y="2096646"/>
                </a:lnTo>
                <a:lnTo>
                  <a:pt x="264787" y="2097100"/>
                </a:lnTo>
                <a:lnTo>
                  <a:pt x="263199" y="2097553"/>
                </a:lnTo>
                <a:lnTo>
                  <a:pt x="261611" y="2098234"/>
                </a:lnTo>
                <a:lnTo>
                  <a:pt x="260022" y="2099367"/>
                </a:lnTo>
                <a:lnTo>
                  <a:pt x="259115" y="2100501"/>
                </a:lnTo>
                <a:lnTo>
                  <a:pt x="258434" y="2102089"/>
                </a:lnTo>
                <a:lnTo>
                  <a:pt x="257980" y="2103449"/>
                </a:lnTo>
                <a:lnTo>
                  <a:pt x="257073" y="2105263"/>
                </a:lnTo>
                <a:lnTo>
                  <a:pt x="256165" y="2106397"/>
                </a:lnTo>
                <a:lnTo>
                  <a:pt x="255031" y="2107758"/>
                </a:lnTo>
                <a:lnTo>
                  <a:pt x="253442" y="2108665"/>
                </a:lnTo>
                <a:lnTo>
                  <a:pt x="251400" y="2109572"/>
                </a:lnTo>
                <a:lnTo>
                  <a:pt x="249131" y="2110025"/>
                </a:lnTo>
                <a:lnTo>
                  <a:pt x="246636" y="2109799"/>
                </a:lnTo>
                <a:lnTo>
                  <a:pt x="240736" y="2109572"/>
                </a:lnTo>
                <a:lnTo>
                  <a:pt x="235064" y="2109118"/>
                </a:lnTo>
                <a:lnTo>
                  <a:pt x="232568" y="2108891"/>
                </a:lnTo>
                <a:lnTo>
                  <a:pt x="230299" y="2108438"/>
                </a:lnTo>
                <a:lnTo>
                  <a:pt x="229165" y="2107984"/>
                </a:lnTo>
                <a:lnTo>
                  <a:pt x="228711" y="2107531"/>
                </a:lnTo>
                <a:lnTo>
                  <a:pt x="228484" y="2107077"/>
                </a:lnTo>
                <a:lnTo>
                  <a:pt x="228030" y="2103222"/>
                </a:lnTo>
                <a:lnTo>
                  <a:pt x="227803" y="2095513"/>
                </a:lnTo>
                <a:lnTo>
                  <a:pt x="227576" y="2085081"/>
                </a:lnTo>
                <a:lnTo>
                  <a:pt x="227576" y="2073290"/>
                </a:lnTo>
                <a:lnTo>
                  <a:pt x="227576" y="2061498"/>
                </a:lnTo>
                <a:lnTo>
                  <a:pt x="228030" y="2051521"/>
                </a:lnTo>
                <a:lnTo>
                  <a:pt x="228711" y="2047439"/>
                </a:lnTo>
                <a:lnTo>
                  <a:pt x="229165" y="2044264"/>
                </a:lnTo>
                <a:lnTo>
                  <a:pt x="229618" y="2042223"/>
                </a:lnTo>
                <a:lnTo>
                  <a:pt x="230072" y="2041770"/>
                </a:lnTo>
                <a:lnTo>
                  <a:pt x="230299" y="2041543"/>
                </a:lnTo>
                <a:lnTo>
                  <a:pt x="232114" y="2041543"/>
                </a:lnTo>
                <a:lnTo>
                  <a:pt x="233929" y="2041090"/>
                </a:lnTo>
                <a:lnTo>
                  <a:pt x="235518" y="2040636"/>
                </a:lnTo>
                <a:lnTo>
                  <a:pt x="237106" y="2039729"/>
                </a:lnTo>
                <a:lnTo>
                  <a:pt x="238240" y="2038822"/>
                </a:lnTo>
                <a:lnTo>
                  <a:pt x="239375" y="2037915"/>
                </a:lnTo>
                <a:lnTo>
                  <a:pt x="240056" y="2036554"/>
                </a:lnTo>
                <a:lnTo>
                  <a:pt x="240283" y="2035420"/>
                </a:lnTo>
                <a:lnTo>
                  <a:pt x="240283" y="2034513"/>
                </a:lnTo>
                <a:lnTo>
                  <a:pt x="240056" y="2034060"/>
                </a:lnTo>
                <a:lnTo>
                  <a:pt x="239602" y="2033833"/>
                </a:lnTo>
                <a:lnTo>
                  <a:pt x="239148" y="2033606"/>
                </a:lnTo>
                <a:lnTo>
                  <a:pt x="237560" y="2033380"/>
                </a:lnTo>
                <a:lnTo>
                  <a:pt x="235518" y="2033153"/>
                </a:lnTo>
                <a:lnTo>
                  <a:pt x="231660" y="2033606"/>
                </a:lnTo>
                <a:lnTo>
                  <a:pt x="228484" y="2033833"/>
                </a:lnTo>
                <a:lnTo>
                  <a:pt x="227803" y="2033833"/>
                </a:lnTo>
                <a:lnTo>
                  <a:pt x="227576" y="2033606"/>
                </a:lnTo>
                <a:lnTo>
                  <a:pt x="227576" y="2033153"/>
                </a:lnTo>
                <a:lnTo>
                  <a:pt x="228030" y="2032699"/>
                </a:lnTo>
                <a:lnTo>
                  <a:pt x="230299" y="2030205"/>
                </a:lnTo>
                <a:lnTo>
                  <a:pt x="234837" y="2026123"/>
                </a:lnTo>
                <a:lnTo>
                  <a:pt x="252535" y="2011837"/>
                </a:lnTo>
                <a:lnTo>
                  <a:pt x="284754" y="1985759"/>
                </a:lnTo>
                <a:lnTo>
                  <a:pt x="290200" y="1981224"/>
                </a:lnTo>
                <a:lnTo>
                  <a:pt x="295872" y="1977143"/>
                </a:lnTo>
                <a:lnTo>
                  <a:pt x="301771" y="1972834"/>
                </a:lnTo>
                <a:lnTo>
                  <a:pt x="308351" y="1968526"/>
                </a:lnTo>
                <a:lnTo>
                  <a:pt x="314704" y="1964671"/>
                </a:lnTo>
                <a:lnTo>
                  <a:pt x="321738" y="1960362"/>
                </a:lnTo>
                <a:lnTo>
                  <a:pt x="328545" y="1956507"/>
                </a:lnTo>
                <a:lnTo>
                  <a:pt x="335806" y="1952425"/>
                </a:lnTo>
                <a:lnTo>
                  <a:pt x="350327" y="1944715"/>
                </a:lnTo>
                <a:lnTo>
                  <a:pt x="365756" y="1937686"/>
                </a:lnTo>
                <a:lnTo>
                  <a:pt x="381639" y="1930656"/>
                </a:lnTo>
                <a:lnTo>
                  <a:pt x="397521" y="1924307"/>
                </a:lnTo>
                <a:lnTo>
                  <a:pt x="413631" y="1918184"/>
                </a:lnTo>
                <a:lnTo>
                  <a:pt x="429514" y="1912742"/>
                </a:lnTo>
                <a:lnTo>
                  <a:pt x="445396" y="1908207"/>
                </a:lnTo>
                <a:lnTo>
                  <a:pt x="460825" y="1903898"/>
                </a:lnTo>
                <a:lnTo>
                  <a:pt x="476027" y="1900270"/>
                </a:lnTo>
                <a:lnTo>
                  <a:pt x="490095" y="1897095"/>
                </a:lnTo>
                <a:lnTo>
                  <a:pt x="497128" y="1895962"/>
                </a:lnTo>
                <a:lnTo>
                  <a:pt x="503708" y="1895054"/>
                </a:lnTo>
                <a:lnTo>
                  <a:pt x="510288" y="1894147"/>
                </a:lnTo>
                <a:lnTo>
                  <a:pt x="516415" y="1893694"/>
                </a:lnTo>
                <a:lnTo>
                  <a:pt x="532978" y="1892560"/>
                </a:lnTo>
                <a:lnTo>
                  <a:pt x="547953" y="1892107"/>
                </a:lnTo>
                <a:lnTo>
                  <a:pt x="560659" y="1892107"/>
                </a:lnTo>
                <a:lnTo>
                  <a:pt x="571550" y="1892333"/>
                </a:lnTo>
                <a:lnTo>
                  <a:pt x="579945" y="1892787"/>
                </a:lnTo>
                <a:lnTo>
                  <a:pt x="586072" y="1893014"/>
                </a:lnTo>
                <a:lnTo>
                  <a:pt x="591290" y="1893694"/>
                </a:lnTo>
                <a:lnTo>
                  <a:pt x="590383" y="1678723"/>
                </a:lnTo>
                <a:lnTo>
                  <a:pt x="609442" y="1679403"/>
                </a:lnTo>
                <a:lnTo>
                  <a:pt x="608080" y="1544933"/>
                </a:lnTo>
                <a:lnTo>
                  <a:pt x="565651" y="1539718"/>
                </a:lnTo>
                <a:lnTo>
                  <a:pt x="565424" y="1513413"/>
                </a:lnTo>
                <a:lnTo>
                  <a:pt x="444942" y="1474864"/>
                </a:lnTo>
                <a:lnTo>
                  <a:pt x="355092" y="1446065"/>
                </a:lnTo>
                <a:lnTo>
                  <a:pt x="299275" y="1428377"/>
                </a:lnTo>
                <a:lnTo>
                  <a:pt x="292922" y="1426110"/>
                </a:lnTo>
                <a:lnTo>
                  <a:pt x="286342" y="1423615"/>
                </a:lnTo>
                <a:lnTo>
                  <a:pt x="280216" y="1420894"/>
                </a:lnTo>
                <a:lnTo>
                  <a:pt x="273863" y="1417719"/>
                </a:lnTo>
                <a:lnTo>
                  <a:pt x="267283" y="1414091"/>
                </a:lnTo>
                <a:lnTo>
                  <a:pt x="261157" y="1410236"/>
                </a:lnTo>
                <a:lnTo>
                  <a:pt x="255031" y="1405701"/>
                </a:lnTo>
                <a:lnTo>
                  <a:pt x="248678" y="1400712"/>
                </a:lnTo>
                <a:lnTo>
                  <a:pt x="242778" y="1395270"/>
                </a:lnTo>
                <a:lnTo>
                  <a:pt x="237106" y="1389374"/>
                </a:lnTo>
                <a:lnTo>
                  <a:pt x="231434" y="1382571"/>
                </a:lnTo>
                <a:lnTo>
                  <a:pt x="225988" y="1375542"/>
                </a:lnTo>
                <a:lnTo>
                  <a:pt x="220769" y="1367832"/>
                </a:lnTo>
                <a:lnTo>
                  <a:pt x="218274" y="1363523"/>
                </a:lnTo>
                <a:lnTo>
                  <a:pt x="216005" y="1358988"/>
                </a:lnTo>
                <a:lnTo>
                  <a:pt x="213509" y="1354679"/>
                </a:lnTo>
                <a:lnTo>
                  <a:pt x="211240" y="1349917"/>
                </a:lnTo>
                <a:lnTo>
                  <a:pt x="208971" y="1344929"/>
                </a:lnTo>
                <a:lnTo>
                  <a:pt x="207156" y="1339713"/>
                </a:lnTo>
                <a:lnTo>
                  <a:pt x="202391" y="1327241"/>
                </a:lnTo>
                <a:lnTo>
                  <a:pt x="196492" y="1310914"/>
                </a:lnTo>
                <a:lnTo>
                  <a:pt x="181970" y="1269643"/>
                </a:lnTo>
                <a:lnTo>
                  <a:pt x="165407" y="1220663"/>
                </a:lnTo>
                <a:lnTo>
                  <a:pt x="148390" y="1169414"/>
                </a:lnTo>
                <a:lnTo>
                  <a:pt x="118893" y="1079616"/>
                </a:lnTo>
                <a:lnTo>
                  <a:pt x="106414" y="1040613"/>
                </a:lnTo>
                <a:lnTo>
                  <a:pt x="69203" y="1040840"/>
                </a:lnTo>
                <a:lnTo>
                  <a:pt x="40841" y="1041294"/>
                </a:lnTo>
                <a:lnTo>
                  <a:pt x="22463" y="1041294"/>
                </a:lnTo>
                <a:lnTo>
                  <a:pt x="19740" y="1040840"/>
                </a:lnTo>
                <a:lnTo>
                  <a:pt x="17244" y="1040613"/>
                </a:lnTo>
                <a:lnTo>
                  <a:pt x="14748" y="1040160"/>
                </a:lnTo>
                <a:lnTo>
                  <a:pt x="12479" y="1039706"/>
                </a:lnTo>
                <a:lnTo>
                  <a:pt x="10664" y="1039253"/>
                </a:lnTo>
                <a:lnTo>
                  <a:pt x="8622" y="1038346"/>
                </a:lnTo>
                <a:lnTo>
                  <a:pt x="7034" y="1037439"/>
                </a:lnTo>
                <a:lnTo>
                  <a:pt x="5672" y="1036532"/>
                </a:lnTo>
                <a:lnTo>
                  <a:pt x="4084" y="1035398"/>
                </a:lnTo>
                <a:lnTo>
                  <a:pt x="3177" y="1034491"/>
                </a:lnTo>
                <a:lnTo>
                  <a:pt x="2042" y="1033357"/>
                </a:lnTo>
                <a:lnTo>
                  <a:pt x="1361" y="1031996"/>
                </a:lnTo>
                <a:lnTo>
                  <a:pt x="681" y="1030863"/>
                </a:lnTo>
                <a:lnTo>
                  <a:pt x="227" y="1029502"/>
                </a:lnTo>
                <a:lnTo>
                  <a:pt x="0" y="1028368"/>
                </a:lnTo>
                <a:lnTo>
                  <a:pt x="0" y="1027008"/>
                </a:lnTo>
                <a:lnTo>
                  <a:pt x="0" y="1025647"/>
                </a:lnTo>
                <a:lnTo>
                  <a:pt x="227" y="1024286"/>
                </a:lnTo>
                <a:lnTo>
                  <a:pt x="681" y="1023153"/>
                </a:lnTo>
                <a:lnTo>
                  <a:pt x="1134" y="1021792"/>
                </a:lnTo>
                <a:lnTo>
                  <a:pt x="2042" y="1020658"/>
                </a:lnTo>
                <a:lnTo>
                  <a:pt x="3177" y="1019298"/>
                </a:lnTo>
                <a:lnTo>
                  <a:pt x="4084" y="1018391"/>
                </a:lnTo>
                <a:lnTo>
                  <a:pt x="5672" y="1017484"/>
                </a:lnTo>
                <a:lnTo>
                  <a:pt x="7034" y="1016350"/>
                </a:lnTo>
                <a:lnTo>
                  <a:pt x="8622" y="1015670"/>
                </a:lnTo>
                <a:lnTo>
                  <a:pt x="10664" y="1014989"/>
                </a:lnTo>
                <a:lnTo>
                  <a:pt x="12479" y="1014082"/>
                </a:lnTo>
                <a:lnTo>
                  <a:pt x="14748" y="1013629"/>
                </a:lnTo>
                <a:lnTo>
                  <a:pt x="17017" y="1013175"/>
                </a:lnTo>
                <a:lnTo>
                  <a:pt x="19740" y="1012948"/>
                </a:lnTo>
                <a:lnTo>
                  <a:pt x="22463" y="1012948"/>
                </a:lnTo>
                <a:lnTo>
                  <a:pt x="97338" y="1012722"/>
                </a:lnTo>
                <a:lnTo>
                  <a:pt x="89170" y="984603"/>
                </a:lnTo>
                <a:lnTo>
                  <a:pt x="86674" y="973265"/>
                </a:lnTo>
                <a:lnTo>
                  <a:pt x="81909" y="949455"/>
                </a:lnTo>
                <a:lnTo>
                  <a:pt x="75783" y="917255"/>
                </a:lnTo>
                <a:lnTo>
                  <a:pt x="69203" y="880519"/>
                </a:lnTo>
                <a:lnTo>
                  <a:pt x="62169" y="843103"/>
                </a:lnTo>
                <a:lnTo>
                  <a:pt x="56270" y="808862"/>
                </a:lnTo>
                <a:lnTo>
                  <a:pt x="51732" y="781877"/>
                </a:lnTo>
                <a:lnTo>
                  <a:pt x="50371" y="772127"/>
                </a:lnTo>
                <a:lnTo>
                  <a:pt x="49463" y="766004"/>
                </a:lnTo>
                <a:lnTo>
                  <a:pt x="49236" y="761922"/>
                </a:lnTo>
                <a:lnTo>
                  <a:pt x="49463" y="758748"/>
                </a:lnTo>
                <a:lnTo>
                  <a:pt x="49690" y="757614"/>
                </a:lnTo>
                <a:lnTo>
                  <a:pt x="50371" y="756480"/>
                </a:lnTo>
                <a:lnTo>
                  <a:pt x="50825" y="755573"/>
                </a:lnTo>
                <a:lnTo>
                  <a:pt x="51278" y="754666"/>
                </a:lnTo>
                <a:lnTo>
                  <a:pt x="51959" y="754212"/>
                </a:lnTo>
                <a:lnTo>
                  <a:pt x="52640" y="753759"/>
                </a:lnTo>
                <a:lnTo>
                  <a:pt x="53774" y="753532"/>
                </a:lnTo>
                <a:lnTo>
                  <a:pt x="54682" y="753532"/>
                </a:lnTo>
                <a:lnTo>
                  <a:pt x="56951" y="753759"/>
                </a:lnTo>
                <a:lnTo>
                  <a:pt x="59900" y="754212"/>
                </a:lnTo>
                <a:lnTo>
                  <a:pt x="63304" y="755346"/>
                </a:lnTo>
                <a:lnTo>
                  <a:pt x="67161" y="756480"/>
                </a:lnTo>
                <a:lnTo>
                  <a:pt x="76464" y="759428"/>
                </a:lnTo>
                <a:lnTo>
                  <a:pt x="81909" y="761242"/>
                </a:lnTo>
                <a:lnTo>
                  <a:pt x="88262" y="763056"/>
                </a:lnTo>
                <a:lnTo>
                  <a:pt x="94842" y="764417"/>
                </a:lnTo>
                <a:lnTo>
                  <a:pt x="102103" y="766004"/>
                </a:lnTo>
                <a:lnTo>
                  <a:pt x="111179" y="767138"/>
                </a:lnTo>
                <a:lnTo>
                  <a:pt x="122977" y="768498"/>
                </a:lnTo>
                <a:lnTo>
                  <a:pt x="137272" y="769405"/>
                </a:lnTo>
                <a:lnTo>
                  <a:pt x="153381" y="770312"/>
                </a:lnTo>
                <a:lnTo>
                  <a:pt x="171079" y="771220"/>
                </a:lnTo>
                <a:lnTo>
                  <a:pt x="189912" y="771673"/>
                </a:lnTo>
                <a:lnTo>
                  <a:pt x="209425" y="772127"/>
                </a:lnTo>
                <a:lnTo>
                  <a:pt x="229392" y="772580"/>
                </a:lnTo>
                <a:lnTo>
                  <a:pt x="267964" y="772807"/>
                </a:lnTo>
                <a:lnTo>
                  <a:pt x="286115" y="772580"/>
                </a:lnTo>
                <a:lnTo>
                  <a:pt x="302906" y="772353"/>
                </a:lnTo>
                <a:lnTo>
                  <a:pt x="317654" y="771900"/>
                </a:lnTo>
                <a:lnTo>
                  <a:pt x="330360" y="771446"/>
                </a:lnTo>
                <a:lnTo>
                  <a:pt x="340570" y="770539"/>
                </a:lnTo>
                <a:lnTo>
                  <a:pt x="344201" y="770086"/>
                </a:lnTo>
                <a:lnTo>
                  <a:pt x="347377" y="769632"/>
                </a:lnTo>
                <a:lnTo>
                  <a:pt x="354411" y="768272"/>
                </a:lnTo>
                <a:lnTo>
                  <a:pt x="361672" y="766004"/>
                </a:lnTo>
                <a:lnTo>
                  <a:pt x="368705" y="763510"/>
                </a:lnTo>
                <a:lnTo>
                  <a:pt x="375285" y="761015"/>
                </a:lnTo>
                <a:lnTo>
                  <a:pt x="381412" y="758521"/>
                </a:lnTo>
                <a:lnTo>
                  <a:pt x="386403" y="756026"/>
                </a:lnTo>
                <a:lnTo>
                  <a:pt x="392756" y="753079"/>
                </a:lnTo>
                <a:lnTo>
                  <a:pt x="393891" y="752852"/>
                </a:lnTo>
                <a:lnTo>
                  <a:pt x="394572" y="753305"/>
                </a:lnTo>
                <a:lnTo>
                  <a:pt x="395479" y="753986"/>
                </a:lnTo>
                <a:lnTo>
                  <a:pt x="396614" y="755119"/>
                </a:lnTo>
                <a:lnTo>
                  <a:pt x="398656" y="758294"/>
                </a:lnTo>
                <a:lnTo>
                  <a:pt x="400471" y="762376"/>
                </a:lnTo>
                <a:lnTo>
                  <a:pt x="402513" y="767365"/>
                </a:lnTo>
                <a:lnTo>
                  <a:pt x="404555" y="772353"/>
                </a:lnTo>
                <a:lnTo>
                  <a:pt x="407958" y="781877"/>
                </a:lnTo>
                <a:lnTo>
                  <a:pt x="408866" y="783691"/>
                </a:lnTo>
                <a:lnTo>
                  <a:pt x="410000" y="785506"/>
                </a:lnTo>
                <a:lnTo>
                  <a:pt x="410908" y="786866"/>
                </a:lnTo>
                <a:lnTo>
                  <a:pt x="412269" y="787773"/>
                </a:lnTo>
                <a:lnTo>
                  <a:pt x="413404" y="788453"/>
                </a:lnTo>
                <a:lnTo>
                  <a:pt x="414538" y="788907"/>
                </a:lnTo>
                <a:lnTo>
                  <a:pt x="415673" y="789587"/>
                </a:lnTo>
                <a:lnTo>
                  <a:pt x="416807" y="789814"/>
                </a:lnTo>
                <a:lnTo>
                  <a:pt x="419076" y="789814"/>
                </a:lnTo>
                <a:lnTo>
                  <a:pt x="420891" y="789814"/>
                </a:lnTo>
                <a:lnTo>
                  <a:pt x="422480" y="789134"/>
                </a:lnTo>
                <a:lnTo>
                  <a:pt x="424522" y="757841"/>
                </a:lnTo>
                <a:lnTo>
                  <a:pt x="426110" y="733350"/>
                </a:lnTo>
                <a:lnTo>
                  <a:pt x="426564" y="723373"/>
                </a:lnTo>
                <a:lnTo>
                  <a:pt x="426791" y="716343"/>
                </a:lnTo>
                <a:lnTo>
                  <a:pt x="426791" y="707953"/>
                </a:lnTo>
                <a:lnTo>
                  <a:pt x="426791" y="705005"/>
                </a:lnTo>
                <a:lnTo>
                  <a:pt x="426337" y="702737"/>
                </a:lnTo>
                <a:lnTo>
                  <a:pt x="425883" y="702057"/>
                </a:lnTo>
                <a:lnTo>
                  <a:pt x="425656" y="701377"/>
                </a:lnTo>
                <a:lnTo>
                  <a:pt x="424749" y="700923"/>
                </a:lnTo>
                <a:lnTo>
                  <a:pt x="424068" y="700923"/>
                </a:lnTo>
                <a:lnTo>
                  <a:pt x="423160" y="700923"/>
                </a:lnTo>
                <a:lnTo>
                  <a:pt x="422026" y="701150"/>
                </a:lnTo>
                <a:lnTo>
                  <a:pt x="419076" y="702510"/>
                </a:lnTo>
                <a:lnTo>
                  <a:pt x="417488" y="703191"/>
                </a:lnTo>
                <a:lnTo>
                  <a:pt x="415219" y="703644"/>
                </a:lnTo>
                <a:lnTo>
                  <a:pt x="412950" y="704098"/>
                </a:lnTo>
                <a:lnTo>
                  <a:pt x="410454" y="704098"/>
                </a:lnTo>
                <a:lnTo>
                  <a:pt x="405236" y="704098"/>
                </a:lnTo>
                <a:lnTo>
                  <a:pt x="399563" y="703644"/>
                </a:lnTo>
                <a:lnTo>
                  <a:pt x="393664" y="702964"/>
                </a:lnTo>
                <a:lnTo>
                  <a:pt x="387992" y="701603"/>
                </a:lnTo>
                <a:lnTo>
                  <a:pt x="382546" y="700470"/>
                </a:lnTo>
                <a:lnTo>
                  <a:pt x="377554" y="699336"/>
                </a:lnTo>
                <a:lnTo>
                  <a:pt x="375285" y="698429"/>
                </a:lnTo>
                <a:lnTo>
                  <a:pt x="373697" y="697522"/>
                </a:lnTo>
                <a:lnTo>
                  <a:pt x="372563" y="696161"/>
                </a:lnTo>
                <a:lnTo>
                  <a:pt x="371655" y="695027"/>
                </a:lnTo>
                <a:lnTo>
                  <a:pt x="371201" y="693440"/>
                </a:lnTo>
                <a:lnTo>
                  <a:pt x="370974" y="692079"/>
                </a:lnTo>
                <a:lnTo>
                  <a:pt x="371201" y="690492"/>
                </a:lnTo>
                <a:lnTo>
                  <a:pt x="371428" y="688905"/>
                </a:lnTo>
                <a:lnTo>
                  <a:pt x="372336" y="687317"/>
                </a:lnTo>
                <a:lnTo>
                  <a:pt x="373016" y="685503"/>
                </a:lnTo>
                <a:lnTo>
                  <a:pt x="373924" y="683916"/>
                </a:lnTo>
                <a:lnTo>
                  <a:pt x="375285" y="682329"/>
                </a:lnTo>
                <a:lnTo>
                  <a:pt x="377781" y="679381"/>
                </a:lnTo>
                <a:lnTo>
                  <a:pt x="380731" y="676886"/>
                </a:lnTo>
                <a:lnTo>
                  <a:pt x="383454" y="674619"/>
                </a:lnTo>
                <a:lnTo>
                  <a:pt x="385950" y="671898"/>
                </a:lnTo>
                <a:lnTo>
                  <a:pt x="387992" y="668950"/>
                </a:lnTo>
                <a:lnTo>
                  <a:pt x="389580" y="665775"/>
                </a:lnTo>
                <a:lnTo>
                  <a:pt x="391395" y="662600"/>
                </a:lnTo>
                <a:lnTo>
                  <a:pt x="392756" y="658745"/>
                </a:lnTo>
                <a:lnTo>
                  <a:pt x="395933" y="651262"/>
                </a:lnTo>
                <a:lnTo>
                  <a:pt x="397294" y="647634"/>
                </a:lnTo>
                <a:lnTo>
                  <a:pt x="398656" y="644006"/>
                </a:lnTo>
                <a:lnTo>
                  <a:pt x="399336" y="640151"/>
                </a:lnTo>
                <a:lnTo>
                  <a:pt x="399563" y="638790"/>
                </a:lnTo>
                <a:lnTo>
                  <a:pt x="399790" y="636976"/>
                </a:lnTo>
                <a:lnTo>
                  <a:pt x="399563" y="635842"/>
                </a:lnTo>
                <a:lnTo>
                  <a:pt x="399336" y="634482"/>
                </a:lnTo>
                <a:lnTo>
                  <a:pt x="398883" y="633575"/>
                </a:lnTo>
                <a:lnTo>
                  <a:pt x="397975" y="632441"/>
                </a:lnTo>
                <a:lnTo>
                  <a:pt x="396841" y="631987"/>
                </a:lnTo>
                <a:lnTo>
                  <a:pt x="395479" y="631761"/>
                </a:lnTo>
                <a:lnTo>
                  <a:pt x="393891" y="631534"/>
                </a:lnTo>
                <a:lnTo>
                  <a:pt x="391849" y="631761"/>
                </a:lnTo>
                <a:lnTo>
                  <a:pt x="387992" y="633121"/>
                </a:lnTo>
                <a:lnTo>
                  <a:pt x="384361" y="634255"/>
                </a:lnTo>
                <a:lnTo>
                  <a:pt x="381865" y="635389"/>
                </a:lnTo>
                <a:lnTo>
                  <a:pt x="380050" y="636523"/>
                </a:lnTo>
                <a:lnTo>
                  <a:pt x="378916" y="637203"/>
                </a:lnTo>
                <a:lnTo>
                  <a:pt x="378689" y="637203"/>
                </a:lnTo>
                <a:lnTo>
                  <a:pt x="378462" y="637203"/>
                </a:lnTo>
                <a:lnTo>
                  <a:pt x="378689" y="636296"/>
                </a:lnTo>
                <a:lnTo>
                  <a:pt x="379596" y="634028"/>
                </a:lnTo>
                <a:lnTo>
                  <a:pt x="380504" y="632668"/>
                </a:lnTo>
                <a:lnTo>
                  <a:pt x="381412" y="631534"/>
                </a:lnTo>
                <a:lnTo>
                  <a:pt x="382773" y="630400"/>
                </a:lnTo>
                <a:lnTo>
                  <a:pt x="383907" y="629039"/>
                </a:lnTo>
                <a:lnTo>
                  <a:pt x="387311" y="626772"/>
                </a:lnTo>
                <a:lnTo>
                  <a:pt x="391395" y="624504"/>
                </a:lnTo>
                <a:lnTo>
                  <a:pt x="395479" y="622010"/>
                </a:lnTo>
                <a:lnTo>
                  <a:pt x="399790" y="619515"/>
                </a:lnTo>
                <a:lnTo>
                  <a:pt x="404101" y="616341"/>
                </a:lnTo>
                <a:lnTo>
                  <a:pt x="405916" y="614980"/>
                </a:lnTo>
                <a:lnTo>
                  <a:pt x="407958" y="612939"/>
                </a:lnTo>
                <a:lnTo>
                  <a:pt x="409774" y="611125"/>
                </a:lnTo>
                <a:lnTo>
                  <a:pt x="411135" y="608858"/>
                </a:lnTo>
                <a:lnTo>
                  <a:pt x="412269" y="607043"/>
                </a:lnTo>
                <a:lnTo>
                  <a:pt x="412950" y="604776"/>
                </a:lnTo>
                <a:lnTo>
                  <a:pt x="413404" y="602281"/>
                </a:lnTo>
                <a:lnTo>
                  <a:pt x="413631" y="599560"/>
                </a:lnTo>
                <a:lnTo>
                  <a:pt x="413858" y="596839"/>
                </a:lnTo>
                <a:lnTo>
                  <a:pt x="413631" y="593891"/>
                </a:lnTo>
                <a:lnTo>
                  <a:pt x="413404" y="590943"/>
                </a:lnTo>
                <a:lnTo>
                  <a:pt x="412723" y="587542"/>
                </a:lnTo>
                <a:lnTo>
                  <a:pt x="411135" y="580512"/>
                </a:lnTo>
                <a:lnTo>
                  <a:pt x="409320" y="572576"/>
                </a:lnTo>
                <a:lnTo>
                  <a:pt x="407051" y="563505"/>
                </a:lnTo>
                <a:lnTo>
                  <a:pt x="404782" y="554435"/>
                </a:lnTo>
                <a:lnTo>
                  <a:pt x="402967" y="545818"/>
                </a:lnTo>
                <a:lnTo>
                  <a:pt x="402286" y="541509"/>
                </a:lnTo>
                <a:lnTo>
                  <a:pt x="402059" y="537654"/>
                </a:lnTo>
                <a:lnTo>
                  <a:pt x="401832" y="533572"/>
                </a:lnTo>
                <a:lnTo>
                  <a:pt x="401832" y="529717"/>
                </a:lnTo>
                <a:lnTo>
                  <a:pt x="402059" y="525862"/>
                </a:lnTo>
                <a:lnTo>
                  <a:pt x="402513" y="522008"/>
                </a:lnTo>
                <a:lnTo>
                  <a:pt x="403420" y="518153"/>
                </a:lnTo>
                <a:lnTo>
                  <a:pt x="404555" y="514751"/>
                </a:lnTo>
                <a:lnTo>
                  <a:pt x="405916" y="511123"/>
                </a:lnTo>
                <a:lnTo>
                  <a:pt x="407732" y="507268"/>
                </a:lnTo>
                <a:lnTo>
                  <a:pt x="410000" y="503867"/>
                </a:lnTo>
                <a:lnTo>
                  <a:pt x="412496" y="500238"/>
                </a:lnTo>
                <a:lnTo>
                  <a:pt x="415219" y="496837"/>
                </a:lnTo>
                <a:lnTo>
                  <a:pt x="417715" y="493889"/>
                </a:lnTo>
                <a:lnTo>
                  <a:pt x="422707" y="488900"/>
                </a:lnTo>
                <a:lnTo>
                  <a:pt x="430875" y="480737"/>
                </a:lnTo>
                <a:lnTo>
                  <a:pt x="432463" y="478696"/>
                </a:lnTo>
                <a:lnTo>
                  <a:pt x="434278" y="476882"/>
                </a:lnTo>
                <a:lnTo>
                  <a:pt x="435867" y="474841"/>
                </a:lnTo>
                <a:lnTo>
                  <a:pt x="437001" y="472800"/>
                </a:lnTo>
                <a:lnTo>
                  <a:pt x="437909" y="470306"/>
                </a:lnTo>
                <a:lnTo>
                  <a:pt x="439043" y="467811"/>
                </a:lnTo>
                <a:lnTo>
                  <a:pt x="439724" y="465090"/>
                </a:lnTo>
                <a:lnTo>
                  <a:pt x="440178" y="461915"/>
                </a:lnTo>
                <a:lnTo>
                  <a:pt x="440404" y="458741"/>
                </a:lnTo>
                <a:lnTo>
                  <a:pt x="440631" y="455566"/>
                </a:lnTo>
                <a:lnTo>
                  <a:pt x="440631" y="452165"/>
                </a:lnTo>
                <a:lnTo>
                  <a:pt x="440404" y="449217"/>
                </a:lnTo>
                <a:lnTo>
                  <a:pt x="439724" y="443094"/>
                </a:lnTo>
                <a:lnTo>
                  <a:pt x="438589" y="436518"/>
                </a:lnTo>
                <a:lnTo>
                  <a:pt x="437001" y="429715"/>
                </a:lnTo>
                <a:lnTo>
                  <a:pt x="434959" y="421779"/>
                </a:lnTo>
                <a:lnTo>
                  <a:pt x="432463" y="412708"/>
                </a:lnTo>
                <a:lnTo>
                  <a:pt x="430421" y="402504"/>
                </a:lnTo>
                <a:lnTo>
                  <a:pt x="429514" y="399783"/>
                </a:lnTo>
                <a:lnTo>
                  <a:pt x="429287" y="396608"/>
                </a:lnTo>
                <a:lnTo>
                  <a:pt x="429060" y="390712"/>
                </a:lnTo>
                <a:lnTo>
                  <a:pt x="429060" y="384363"/>
                </a:lnTo>
                <a:lnTo>
                  <a:pt x="429740" y="377787"/>
                </a:lnTo>
                <a:lnTo>
                  <a:pt x="430875" y="371210"/>
                </a:lnTo>
                <a:lnTo>
                  <a:pt x="432236" y="364408"/>
                </a:lnTo>
                <a:lnTo>
                  <a:pt x="434278" y="357831"/>
                </a:lnTo>
                <a:lnTo>
                  <a:pt x="436320" y="351029"/>
                </a:lnTo>
                <a:lnTo>
                  <a:pt x="438589" y="344452"/>
                </a:lnTo>
                <a:lnTo>
                  <a:pt x="440631" y="337876"/>
                </a:lnTo>
                <a:lnTo>
                  <a:pt x="443127" y="331981"/>
                </a:lnTo>
                <a:lnTo>
                  <a:pt x="445623" y="326085"/>
                </a:lnTo>
                <a:lnTo>
                  <a:pt x="450388" y="315880"/>
                </a:lnTo>
                <a:lnTo>
                  <a:pt x="454699" y="307490"/>
                </a:lnTo>
                <a:lnTo>
                  <a:pt x="456514" y="303862"/>
                </a:lnTo>
                <a:lnTo>
                  <a:pt x="458783" y="300687"/>
                </a:lnTo>
                <a:lnTo>
                  <a:pt x="461052" y="297739"/>
                </a:lnTo>
                <a:lnTo>
                  <a:pt x="463548" y="295018"/>
                </a:lnTo>
                <a:lnTo>
                  <a:pt x="466271" y="292297"/>
                </a:lnTo>
                <a:lnTo>
                  <a:pt x="468993" y="289803"/>
                </a:lnTo>
                <a:lnTo>
                  <a:pt x="471716" y="287535"/>
                </a:lnTo>
                <a:lnTo>
                  <a:pt x="474439" y="285267"/>
                </a:lnTo>
                <a:lnTo>
                  <a:pt x="480338" y="281413"/>
                </a:lnTo>
                <a:lnTo>
                  <a:pt x="486237" y="277558"/>
                </a:lnTo>
                <a:lnTo>
                  <a:pt x="497128" y="271208"/>
                </a:lnTo>
                <a:lnTo>
                  <a:pt x="501666" y="268034"/>
                </a:lnTo>
                <a:lnTo>
                  <a:pt x="505524" y="265086"/>
                </a:lnTo>
                <a:lnTo>
                  <a:pt x="508473" y="262364"/>
                </a:lnTo>
                <a:lnTo>
                  <a:pt x="510742" y="259643"/>
                </a:lnTo>
                <a:lnTo>
                  <a:pt x="512784" y="257149"/>
                </a:lnTo>
                <a:lnTo>
                  <a:pt x="514146" y="254655"/>
                </a:lnTo>
                <a:lnTo>
                  <a:pt x="516641" y="250800"/>
                </a:lnTo>
                <a:lnTo>
                  <a:pt x="517776" y="249212"/>
                </a:lnTo>
                <a:lnTo>
                  <a:pt x="518910" y="246718"/>
                </a:lnTo>
                <a:lnTo>
                  <a:pt x="519364" y="243543"/>
                </a:lnTo>
                <a:lnTo>
                  <a:pt x="519818" y="239235"/>
                </a:lnTo>
                <a:lnTo>
                  <a:pt x="520045" y="234246"/>
                </a:lnTo>
                <a:lnTo>
                  <a:pt x="519818" y="228123"/>
                </a:lnTo>
                <a:lnTo>
                  <a:pt x="519137" y="221094"/>
                </a:lnTo>
                <a:lnTo>
                  <a:pt x="517549" y="212703"/>
                </a:lnTo>
                <a:lnTo>
                  <a:pt x="517095" y="207941"/>
                </a:lnTo>
                <a:lnTo>
                  <a:pt x="516641" y="202953"/>
                </a:lnTo>
                <a:lnTo>
                  <a:pt x="516415" y="197284"/>
                </a:lnTo>
                <a:lnTo>
                  <a:pt x="516415" y="191614"/>
                </a:lnTo>
                <a:lnTo>
                  <a:pt x="516641" y="185719"/>
                </a:lnTo>
                <a:lnTo>
                  <a:pt x="516868" y="179369"/>
                </a:lnTo>
                <a:lnTo>
                  <a:pt x="518230" y="166671"/>
                </a:lnTo>
                <a:lnTo>
                  <a:pt x="519818" y="153972"/>
                </a:lnTo>
                <a:lnTo>
                  <a:pt x="521860" y="141727"/>
                </a:lnTo>
                <a:lnTo>
                  <a:pt x="524356" y="130842"/>
                </a:lnTo>
                <a:lnTo>
                  <a:pt x="525717" y="125853"/>
                </a:lnTo>
                <a:lnTo>
                  <a:pt x="527079" y="121091"/>
                </a:lnTo>
                <a:lnTo>
                  <a:pt x="529801" y="112928"/>
                </a:lnTo>
                <a:lnTo>
                  <a:pt x="532978" y="104991"/>
                </a:lnTo>
                <a:lnTo>
                  <a:pt x="536835" y="97735"/>
                </a:lnTo>
                <a:lnTo>
                  <a:pt x="540919" y="90025"/>
                </a:lnTo>
                <a:lnTo>
                  <a:pt x="545911" y="82088"/>
                </a:lnTo>
                <a:lnTo>
                  <a:pt x="551583" y="73471"/>
                </a:lnTo>
                <a:lnTo>
                  <a:pt x="558390" y="64627"/>
                </a:lnTo>
                <a:lnTo>
                  <a:pt x="565651" y="54650"/>
                </a:lnTo>
                <a:lnTo>
                  <a:pt x="567920" y="51929"/>
                </a:lnTo>
                <a:lnTo>
                  <a:pt x="570189" y="49434"/>
                </a:lnTo>
                <a:lnTo>
                  <a:pt x="575180" y="44672"/>
                </a:lnTo>
                <a:lnTo>
                  <a:pt x="580853" y="39910"/>
                </a:lnTo>
                <a:lnTo>
                  <a:pt x="586752" y="35375"/>
                </a:lnTo>
                <a:lnTo>
                  <a:pt x="593332" y="31067"/>
                </a:lnTo>
                <a:lnTo>
                  <a:pt x="599912" y="27212"/>
                </a:lnTo>
                <a:lnTo>
                  <a:pt x="606946" y="23583"/>
                </a:lnTo>
                <a:lnTo>
                  <a:pt x="614207" y="19728"/>
                </a:lnTo>
                <a:lnTo>
                  <a:pt x="621240" y="16554"/>
                </a:lnTo>
                <a:lnTo>
                  <a:pt x="628728" y="13606"/>
                </a:lnTo>
                <a:lnTo>
                  <a:pt x="635989" y="10884"/>
                </a:lnTo>
                <a:lnTo>
                  <a:pt x="643022" y="8390"/>
                </a:lnTo>
                <a:lnTo>
                  <a:pt x="649829" y="6122"/>
                </a:lnTo>
                <a:lnTo>
                  <a:pt x="656636" y="4308"/>
                </a:lnTo>
                <a:lnTo>
                  <a:pt x="662762" y="2721"/>
                </a:lnTo>
                <a:lnTo>
                  <a:pt x="668662" y="1360"/>
                </a:lnTo>
                <a:lnTo>
                  <a:pt x="674334" y="453"/>
                </a:lnTo>
                <a:lnTo>
                  <a:pt x="680233" y="0"/>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8" name="KSO_Shape"/>
          <p:cNvSpPr/>
          <p:nvPr/>
        </p:nvSpPr>
        <p:spPr bwMode="auto">
          <a:xfrm>
            <a:off x="8322048" y="5233147"/>
            <a:ext cx="544047" cy="655478"/>
          </a:xfrm>
          <a:custGeom>
            <a:avLst/>
            <a:gdLst>
              <a:gd name="T0" fmla="*/ 319185 w 2025650"/>
              <a:gd name="T1" fmla="*/ 1770637 h 2439988"/>
              <a:gd name="T2" fmla="*/ 352308 w 2025650"/>
              <a:gd name="T3" fmla="*/ 1555371 h 2439988"/>
              <a:gd name="T4" fmla="*/ 1125913 w 2025650"/>
              <a:gd name="T5" fmla="*/ 642208 h 2439988"/>
              <a:gd name="T6" fmla="*/ 112476 w 2025650"/>
              <a:gd name="T7" fmla="*/ 607744 h 2439988"/>
              <a:gd name="T8" fmla="*/ 191476 w 2025650"/>
              <a:gd name="T9" fmla="*/ 698559 h 2439988"/>
              <a:gd name="T10" fmla="*/ 1370687 w 2025650"/>
              <a:gd name="T11" fmla="*/ 553121 h 2439988"/>
              <a:gd name="T12" fmla="*/ 307318 w 2025650"/>
              <a:gd name="T13" fmla="*/ 53471 h 2439988"/>
              <a:gd name="T14" fmla="*/ 347172 w 2025650"/>
              <a:gd name="T15" fmla="*/ 153492 h 2439988"/>
              <a:gd name="T16" fmla="*/ 335658 w 2025650"/>
              <a:gd name="T17" fmla="*/ 264665 h 2439988"/>
              <a:gd name="T18" fmla="*/ 333001 w 2025650"/>
              <a:gd name="T19" fmla="*/ 383450 h 2439988"/>
              <a:gd name="T20" fmla="*/ 429360 w 2025650"/>
              <a:gd name="T21" fmla="*/ 504183 h 2439988"/>
              <a:gd name="T22" fmla="*/ 507650 w 2025650"/>
              <a:gd name="T23" fmla="*/ 362030 h 2439988"/>
              <a:gd name="T24" fmla="*/ 541836 w 2025650"/>
              <a:gd name="T25" fmla="*/ 304142 h 2439988"/>
              <a:gd name="T26" fmla="*/ 562205 w 2025650"/>
              <a:gd name="T27" fmla="*/ 333174 h 2439988"/>
              <a:gd name="T28" fmla="*/ 519341 w 2025650"/>
              <a:gd name="T29" fmla="*/ 411598 h 2439988"/>
              <a:gd name="T30" fmla="*/ 476652 w 2025650"/>
              <a:gd name="T31" fmla="*/ 616241 h 2439988"/>
              <a:gd name="T32" fmla="*/ 442998 w 2025650"/>
              <a:gd name="T33" fmla="*/ 769724 h 2439988"/>
              <a:gd name="T34" fmla="*/ 447249 w 2025650"/>
              <a:gd name="T35" fmla="*/ 1174231 h 2439988"/>
              <a:gd name="T36" fmla="*/ 478778 w 2025650"/>
              <a:gd name="T37" fmla="*/ 1724255 h 2439988"/>
              <a:gd name="T38" fmla="*/ 464431 w 2025650"/>
              <a:gd name="T39" fmla="*/ 1899512 h 2439988"/>
              <a:gd name="T40" fmla="*/ 286771 w 2025650"/>
              <a:gd name="T41" fmla="*/ 1820381 h 2439988"/>
              <a:gd name="T42" fmla="*/ 170043 w 2025650"/>
              <a:gd name="T43" fmla="*/ 1717174 h 2439988"/>
              <a:gd name="T44" fmla="*/ 228673 w 2025650"/>
              <a:gd name="T45" fmla="*/ 1268764 h 2439988"/>
              <a:gd name="T46" fmla="*/ 173763 w 2025650"/>
              <a:gd name="T47" fmla="*/ 870984 h 2439988"/>
              <a:gd name="T48" fmla="*/ 9565 w 2025650"/>
              <a:gd name="T49" fmla="*/ 629695 h 2439988"/>
              <a:gd name="T50" fmla="*/ 104329 w 2025650"/>
              <a:gd name="T51" fmla="*/ 385221 h 2439988"/>
              <a:gd name="T52" fmla="*/ 207240 w 2025650"/>
              <a:gd name="T53" fmla="*/ 266967 h 2439988"/>
              <a:gd name="T54" fmla="*/ 136566 w 2025650"/>
              <a:gd name="T55" fmla="*/ 164999 h 2439988"/>
              <a:gd name="T56" fmla="*/ 174295 w 2025650"/>
              <a:gd name="T57" fmla="*/ 75954 h 2439988"/>
              <a:gd name="T58" fmla="*/ 985487 w 2025650"/>
              <a:gd name="T59" fmla="*/ 74210 h 2439988"/>
              <a:gd name="T60" fmla="*/ 959135 w 2025650"/>
              <a:gd name="T61" fmla="*/ 282140 h 2439988"/>
              <a:gd name="T62" fmla="*/ 1073740 w 2025650"/>
              <a:gd name="T63" fmla="*/ 416568 h 2439988"/>
              <a:gd name="T64" fmla="*/ 1213282 w 2025650"/>
              <a:gd name="T65" fmla="*/ 263542 h 2439988"/>
              <a:gd name="T66" fmla="*/ 1155803 w 2025650"/>
              <a:gd name="T67" fmla="*/ 128938 h 2439988"/>
              <a:gd name="T68" fmla="*/ 1291631 w 2025650"/>
              <a:gd name="T69" fmla="*/ 33474 h 2439988"/>
              <a:gd name="T70" fmla="*/ 1311616 w 2025650"/>
              <a:gd name="T71" fmla="*/ 197303 h 2439988"/>
              <a:gd name="T72" fmla="*/ 1398985 w 2025650"/>
              <a:gd name="T73" fmla="*/ 316854 h 2439988"/>
              <a:gd name="T74" fmla="*/ 1419147 w 2025650"/>
              <a:gd name="T75" fmla="*/ 690560 h 2439988"/>
              <a:gd name="T76" fmla="*/ 1374932 w 2025650"/>
              <a:gd name="T77" fmla="*/ 758571 h 2439988"/>
              <a:gd name="T78" fmla="*/ 1471144 w 2025650"/>
              <a:gd name="T79" fmla="*/ 1362877 h 2439988"/>
              <a:gd name="T80" fmla="*/ 1579205 w 2025650"/>
              <a:gd name="T81" fmla="*/ 1830807 h 2439988"/>
              <a:gd name="T82" fmla="*/ 1463185 w 2025650"/>
              <a:gd name="T83" fmla="*/ 1820535 h 2439988"/>
              <a:gd name="T84" fmla="*/ 1321167 w 2025650"/>
              <a:gd name="T85" fmla="*/ 1653518 h 2439988"/>
              <a:gd name="T86" fmla="*/ 1209037 w 2025650"/>
              <a:gd name="T87" fmla="*/ 1041419 h 2439988"/>
              <a:gd name="T88" fmla="*/ 1208683 w 2025650"/>
              <a:gd name="T89" fmla="*/ 1694963 h 2439988"/>
              <a:gd name="T90" fmla="*/ 1140416 w 2025650"/>
              <a:gd name="T91" fmla="*/ 1835766 h 2439988"/>
              <a:gd name="T92" fmla="*/ 1052517 w 2025650"/>
              <a:gd name="T93" fmla="*/ 1755889 h 2439988"/>
              <a:gd name="T94" fmla="*/ 1076746 w 2025650"/>
              <a:gd name="T95" fmla="*/ 728285 h 2439988"/>
              <a:gd name="T96" fmla="*/ 992031 w 2025650"/>
              <a:gd name="T97" fmla="*/ 749184 h 2439988"/>
              <a:gd name="T98" fmla="*/ 959135 w 2025650"/>
              <a:gd name="T99" fmla="*/ 1032209 h 2439988"/>
              <a:gd name="T100" fmla="*/ 857440 w 2025650"/>
              <a:gd name="T101" fmla="*/ 1586393 h 2439988"/>
              <a:gd name="T102" fmla="*/ 946401 w 2025650"/>
              <a:gd name="T103" fmla="*/ 1760140 h 2439988"/>
              <a:gd name="T104" fmla="*/ 813403 w 2025650"/>
              <a:gd name="T105" fmla="*/ 1782810 h 2439988"/>
              <a:gd name="T106" fmla="*/ 768480 w 2025650"/>
              <a:gd name="T107" fmla="*/ 1543000 h 2439988"/>
              <a:gd name="T108" fmla="*/ 778561 w 2025650"/>
              <a:gd name="T109" fmla="*/ 1250765 h 2439988"/>
              <a:gd name="T110" fmla="*/ 718605 w 2025650"/>
              <a:gd name="T111" fmla="*/ 1721352 h 2439988"/>
              <a:gd name="T112" fmla="*/ 614612 w 2025650"/>
              <a:gd name="T113" fmla="*/ 1776965 h 2439988"/>
              <a:gd name="T114" fmla="*/ 618326 w 2025650"/>
              <a:gd name="T115" fmla="*/ 1452850 h 2439988"/>
              <a:gd name="T116" fmla="*/ 654759 w 2025650"/>
              <a:gd name="T117" fmla="*/ 830832 h 2439988"/>
              <a:gd name="T118" fmla="*/ 627699 w 2025650"/>
              <a:gd name="T119" fmla="*/ 634061 h 2439988"/>
              <a:gd name="T120" fmla="*/ 701273 w 2025650"/>
              <a:gd name="T121" fmla="*/ 285505 h 2439988"/>
              <a:gd name="T122" fmla="*/ 844530 w 2025650"/>
              <a:gd name="T123" fmla="*/ 180300 h 2439988"/>
              <a:gd name="T124" fmla="*/ 841346 w 2025650"/>
              <a:gd name="T125" fmla="*/ 35245 h 24399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25650" h="2439988">
                <a:moveTo>
                  <a:pt x="434332" y="1703982"/>
                </a:moveTo>
                <a:lnTo>
                  <a:pt x="432062" y="1704209"/>
                </a:lnTo>
                <a:lnTo>
                  <a:pt x="431155" y="1704662"/>
                </a:lnTo>
                <a:lnTo>
                  <a:pt x="430020" y="1705116"/>
                </a:lnTo>
                <a:lnTo>
                  <a:pt x="429112" y="1706023"/>
                </a:lnTo>
                <a:lnTo>
                  <a:pt x="428432" y="1706929"/>
                </a:lnTo>
                <a:lnTo>
                  <a:pt x="427524" y="1707836"/>
                </a:lnTo>
                <a:lnTo>
                  <a:pt x="427070" y="1709424"/>
                </a:lnTo>
                <a:lnTo>
                  <a:pt x="426616" y="1711238"/>
                </a:lnTo>
                <a:lnTo>
                  <a:pt x="426389" y="1713052"/>
                </a:lnTo>
                <a:lnTo>
                  <a:pt x="425935" y="1721214"/>
                </a:lnTo>
                <a:lnTo>
                  <a:pt x="424347" y="1735953"/>
                </a:lnTo>
                <a:lnTo>
                  <a:pt x="422078" y="1755452"/>
                </a:lnTo>
                <a:lnTo>
                  <a:pt x="419355" y="1778353"/>
                </a:lnTo>
                <a:lnTo>
                  <a:pt x="415951" y="1802842"/>
                </a:lnTo>
                <a:lnTo>
                  <a:pt x="414135" y="1815312"/>
                </a:lnTo>
                <a:lnTo>
                  <a:pt x="412320" y="1827783"/>
                </a:lnTo>
                <a:lnTo>
                  <a:pt x="410051" y="1839347"/>
                </a:lnTo>
                <a:lnTo>
                  <a:pt x="407782" y="1850684"/>
                </a:lnTo>
                <a:lnTo>
                  <a:pt x="405512" y="1861114"/>
                </a:lnTo>
                <a:lnTo>
                  <a:pt x="403016" y="1870638"/>
                </a:lnTo>
                <a:lnTo>
                  <a:pt x="397797" y="1891271"/>
                </a:lnTo>
                <a:lnTo>
                  <a:pt x="391897" y="1916440"/>
                </a:lnTo>
                <a:lnTo>
                  <a:pt x="385770" y="1944782"/>
                </a:lnTo>
                <a:lnTo>
                  <a:pt x="379643" y="1974486"/>
                </a:lnTo>
                <a:lnTo>
                  <a:pt x="376693" y="1989451"/>
                </a:lnTo>
                <a:lnTo>
                  <a:pt x="374197" y="2004189"/>
                </a:lnTo>
                <a:lnTo>
                  <a:pt x="371701" y="2018700"/>
                </a:lnTo>
                <a:lnTo>
                  <a:pt x="369885" y="2032532"/>
                </a:lnTo>
                <a:lnTo>
                  <a:pt x="368297" y="2045456"/>
                </a:lnTo>
                <a:lnTo>
                  <a:pt x="366708" y="2057473"/>
                </a:lnTo>
                <a:lnTo>
                  <a:pt x="366028" y="2068811"/>
                </a:lnTo>
                <a:lnTo>
                  <a:pt x="365801" y="2078334"/>
                </a:lnTo>
                <a:lnTo>
                  <a:pt x="365574" y="2111438"/>
                </a:lnTo>
                <a:lnTo>
                  <a:pt x="365801" y="2126177"/>
                </a:lnTo>
                <a:lnTo>
                  <a:pt x="366028" y="2133659"/>
                </a:lnTo>
                <a:lnTo>
                  <a:pt x="366481" y="2140915"/>
                </a:lnTo>
                <a:lnTo>
                  <a:pt x="367162" y="2147717"/>
                </a:lnTo>
                <a:lnTo>
                  <a:pt x="368070" y="2154973"/>
                </a:lnTo>
                <a:lnTo>
                  <a:pt x="369205" y="2162229"/>
                </a:lnTo>
                <a:lnTo>
                  <a:pt x="371020" y="2169258"/>
                </a:lnTo>
                <a:lnTo>
                  <a:pt x="372835" y="2176513"/>
                </a:lnTo>
                <a:lnTo>
                  <a:pt x="375332" y="2183996"/>
                </a:lnTo>
                <a:lnTo>
                  <a:pt x="378055" y="2191705"/>
                </a:lnTo>
                <a:lnTo>
                  <a:pt x="381458" y="2199414"/>
                </a:lnTo>
                <a:lnTo>
                  <a:pt x="387585" y="2213926"/>
                </a:lnTo>
                <a:lnTo>
                  <a:pt x="392578" y="2226397"/>
                </a:lnTo>
                <a:lnTo>
                  <a:pt x="396435" y="2236827"/>
                </a:lnTo>
                <a:lnTo>
                  <a:pt x="399612" y="2245443"/>
                </a:lnTo>
                <a:lnTo>
                  <a:pt x="402108" y="2252926"/>
                </a:lnTo>
                <a:lnTo>
                  <a:pt x="404605" y="2259274"/>
                </a:lnTo>
                <a:lnTo>
                  <a:pt x="405966" y="2262449"/>
                </a:lnTo>
                <a:lnTo>
                  <a:pt x="407555" y="2265170"/>
                </a:lnTo>
                <a:lnTo>
                  <a:pt x="408916" y="2267891"/>
                </a:lnTo>
                <a:lnTo>
                  <a:pt x="410959" y="2270385"/>
                </a:lnTo>
                <a:lnTo>
                  <a:pt x="415270" y="2275600"/>
                </a:lnTo>
                <a:lnTo>
                  <a:pt x="419809" y="2281042"/>
                </a:lnTo>
                <a:lnTo>
                  <a:pt x="422305" y="2283536"/>
                </a:lnTo>
                <a:lnTo>
                  <a:pt x="425028" y="2285803"/>
                </a:lnTo>
                <a:lnTo>
                  <a:pt x="427751" y="2288071"/>
                </a:lnTo>
                <a:lnTo>
                  <a:pt x="430928" y="2290338"/>
                </a:lnTo>
                <a:lnTo>
                  <a:pt x="433878" y="2292379"/>
                </a:lnTo>
                <a:lnTo>
                  <a:pt x="437055" y="2294193"/>
                </a:lnTo>
                <a:lnTo>
                  <a:pt x="440459" y="2295780"/>
                </a:lnTo>
                <a:lnTo>
                  <a:pt x="443636" y="2297140"/>
                </a:lnTo>
                <a:lnTo>
                  <a:pt x="447493" y="2298274"/>
                </a:lnTo>
                <a:lnTo>
                  <a:pt x="450897" y="2298954"/>
                </a:lnTo>
                <a:lnTo>
                  <a:pt x="454528" y="2299635"/>
                </a:lnTo>
                <a:lnTo>
                  <a:pt x="458612" y="2299861"/>
                </a:lnTo>
                <a:lnTo>
                  <a:pt x="492424" y="2299861"/>
                </a:lnTo>
                <a:lnTo>
                  <a:pt x="491063" y="2296460"/>
                </a:lnTo>
                <a:lnTo>
                  <a:pt x="490155" y="2292832"/>
                </a:lnTo>
                <a:lnTo>
                  <a:pt x="489474" y="2288297"/>
                </a:lnTo>
                <a:lnTo>
                  <a:pt x="489020" y="2285576"/>
                </a:lnTo>
                <a:lnTo>
                  <a:pt x="488793" y="2282856"/>
                </a:lnTo>
                <a:lnTo>
                  <a:pt x="488793" y="2280135"/>
                </a:lnTo>
                <a:lnTo>
                  <a:pt x="488793" y="2277187"/>
                </a:lnTo>
                <a:lnTo>
                  <a:pt x="489474" y="2274239"/>
                </a:lnTo>
                <a:lnTo>
                  <a:pt x="490155" y="2271065"/>
                </a:lnTo>
                <a:lnTo>
                  <a:pt x="490836" y="2268117"/>
                </a:lnTo>
                <a:lnTo>
                  <a:pt x="492424" y="2265170"/>
                </a:lnTo>
                <a:lnTo>
                  <a:pt x="498778" y="2252472"/>
                </a:lnTo>
                <a:lnTo>
                  <a:pt x="505586" y="2239774"/>
                </a:lnTo>
                <a:lnTo>
                  <a:pt x="512847" y="2226397"/>
                </a:lnTo>
                <a:lnTo>
                  <a:pt x="513755" y="2221408"/>
                </a:lnTo>
                <a:lnTo>
                  <a:pt x="515116" y="2209391"/>
                </a:lnTo>
                <a:lnTo>
                  <a:pt x="516024" y="2201682"/>
                </a:lnTo>
                <a:lnTo>
                  <a:pt x="516478" y="2193746"/>
                </a:lnTo>
                <a:lnTo>
                  <a:pt x="516705" y="2186036"/>
                </a:lnTo>
                <a:lnTo>
                  <a:pt x="516705" y="2178781"/>
                </a:lnTo>
                <a:lnTo>
                  <a:pt x="516251" y="2175380"/>
                </a:lnTo>
                <a:lnTo>
                  <a:pt x="515570" y="2171525"/>
                </a:lnTo>
                <a:lnTo>
                  <a:pt x="515116" y="2167897"/>
                </a:lnTo>
                <a:lnTo>
                  <a:pt x="514209" y="2163816"/>
                </a:lnTo>
                <a:lnTo>
                  <a:pt x="511940" y="2155653"/>
                </a:lnTo>
                <a:lnTo>
                  <a:pt x="508990" y="2146583"/>
                </a:lnTo>
                <a:lnTo>
                  <a:pt x="505586" y="2136380"/>
                </a:lnTo>
                <a:lnTo>
                  <a:pt x="501274" y="2125496"/>
                </a:lnTo>
                <a:lnTo>
                  <a:pt x="492424" y="2099874"/>
                </a:lnTo>
                <a:lnTo>
                  <a:pt x="489701" y="2092845"/>
                </a:lnTo>
                <a:lnTo>
                  <a:pt x="486297" y="2084909"/>
                </a:lnTo>
                <a:lnTo>
                  <a:pt x="479263" y="2067223"/>
                </a:lnTo>
                <a:lnTo>
                  <a:pt x="471320" y="2047723"/>
                </a:lnTo>
                <a:lnTo>
                  <a:pt x="467009" y="2037293"/>
                </a:lnTo>
                <a:lnTo>
                  <a:pt x="462924" y="2026410"/>
                </a:lnTo>
                <a:lnTo>
                  <a:pt x="458839" y="2015073"/>
                </a:lnTo>
                <a:lnTo>
                  <a:pt x="454982" y="2003735"/>
                </a:lnTo>
                <a:lnTo>
                  <a:pt x="451351" y="1992172"/>
                </a:lnTo>
                <a:lnTo>
                  <a:pt x="447947" y="1980154"/>
                </a:lnTo>
                <a:lnTo>
                  <a:pt x="445224" y="1968137"/>
                </a:lnTo>
                <a:lnTo>
                  <a:pt x="442728" y="1955893"/>
                </a:lnTo>
                <a:lnTo>
                  <a:pt x="440686" y="1943422"/>
                </a:lnTo>
                <a:lnTo>
                  <a:pt x="440005" y="1937300"/>
                </a:lnTo>
                <a:lnTo>
                  <a:pt x="439551" y="1931405"/>
                </a:lnTo>
                <a:lnTo>
                  <a:pt x="438416" y="1918480"/>
                </a:lnTo>
                <a:lnTo>
                  <a:pt x="437962" y="1904876"/>
                </a:lnTo>
                <a:lnTo>
                  <a:pt x="437509" y="1890818"/>
                </a:lnTo>
                <a:lnTo>
                  <a:pt x="437282" y="1876306"/>
                </a:lnTo>
                <a:lnTo>
                  <a:pt x="437282" y="1861568"/>
                </a:lnTo>
                <a:lnTo>
                  <a:pt x="437282" y="1846830"/>
                </a:lnTo>
                <a:lnTo>
                  <a:pt x="437962" y="1817807"/>
                </a:lnTo>
                <a:lnTo>
                  <a:pt x="438870" y="1790824"/>
                </a:lnTo>
                <a:lnTo>
                  <a:pt x="439778" y="1767016"/>
                </a:lnTo>
                <a:lnTo>
                  <a:pt x="440686" y="1747743"/>
                </a:lnTo>
                <a:lnTo>
                  <a:pt x="441820" y="1735272"/>
                </a:lnTo>
                <a:lnTo>
                  <a:pt x="442728" y="1719854"/>
                </a:lnTo>
                <a:lnTo>
                  <a:pt x="443182" y="1714639"/>
                </a:lnTo>
                <a:lnTo>
                  <a:pt x="443409" y="1710557"/>
                </a:lnTo>
                <a:lnTo>
                  <a:pt x="443182" y="1707836"/>
                </a:lnTo>
                <a:lnTo>
                  <a:pt x="442955" y="1706929"/>
                </a:lnTo>
                <a:lnTo>
                  <a:pt x="442728" y="1706249"/>
                </a:lnTo>
                <a:lnTo>
                  <a:pt x="442501" y="1705342"/>
                </a:lnTo>
                <a:lnTo>
                  <a:pt x="442047" y="1704889"/>
                </a:lnTo>
                <a:lnTo>
                  <a:pt x="441139" y="1704662"/>
                </a:lnTo>
                <a:lnTo>
                  <a:pt x="440459" y="1704662"/>
                </a:lnTo>
                <a:lnTo>
                  <a:pt x="436601" y="1703982"/>
                </a:lnTo>
                <a:lnTo>
                  <a:pt x="434332" y="1703982"/>
                </a:lnTo>
                <a:close/>
                <a:moveTo>
                  <a:pt x="1455803" y="774243"/>
                </a:moveTo>
                <a:lnTo>
                  <a:pt x="1453311" y="774470"/>
                </a:lnTo>
                <a:lnTo>
                  <a:pt x="1450365" y="775377"/>
                </a:lnTo>
                <a:lnTo>
                  <a:pt x="1442435" y="777872"/>
                </a:lnTo>
                <a:lnTo>
                  <a:pt x="1436544" y="779460"/>
                </a:lnTo>
                <a:lnTo>
                  <a:pt x="1432692" y="780595"/>
                </a:lnTo>
                <a:lnTo>
                  <a:pt x="1431333" y="781275"/>
                </a:lnTo>
                <a:lnTo>
                  <a:pt x="1430426" y="781956"/>
                </a:lnTo>
                <a:lnTo>
                  <a:pt x="1429747" y="782636"/>
                </a:lnTo>
                <a:lnTo>
                  <a:pt x="1429294" y="783771"/>
                </a:lnTo>
                <a:lnTo>
                  <a:pt x="1429067" y="784678"/>
                </a:lnTo>
                <a:lnTo>
                  <a:pt x="1429067" y="786039"/>
                </a:lnTo>
                <a:lnTo>
                  <a:pt x="1429294" y="789895"/>
                </a:lnTo>
                <a:lnTo>
                  <a:pt x="1429973" y="795340"/>
                </a:lnTo>
                <a:lnTo>
                  <a:pt x="1430653" y="798743"/>
                </a:lnTo>
                <a:lnTo>
                  <a:pt x="1431106" y="801919"/>
                </a:lnTo>
                <a:lnTo>
                  <a:pt x="1432239" y="805321"/>
                </a:lnTo>
                <a:lnTo>
                  <a:pt x="1433145" y="808270"/>
                </a:lnTo>
                <a:lnTo>
                  <a:pt x="1434505" y="811219"/>
                </a:lnTo>
                <a:lnTo>
                  <a:pt x="1435638" y="813942"/>
                </a:lnTo>
                <a:lnTo>
                  <a:pt x="1436997" y="816437"/>
                </a:lnTo>
                <a:lnTo>
                  <a:pt x="1438130" y="818705"/>
                </a:lnTo>
                <a:lnTo>
                  <a:pt x="1439716" y="820293"/>
                </a:lnTo>
                <a:lnTo>
                  <a:pt x="1441076" y="821655"/>
                </a:lnTo>
                <a:lnTo>
                  <a:pt x="1442435" y="822562"/>
                </a:lnTo>
                <a:lnTo>
                  <a:pt x="1443795" y="822789"/>
                </a:lnTo>
                <a:lnTo>
                  <a:pt x="1444474" y="822789"/>
                </a:lnTo>
                <a:lnTo>
                  <a:pt x="1445154" y="822789"/>
                </a:lnTo>
                <a:lnTo>
                  <a:pt x="1446287" y="821881"/>
                </a:lnTo>
                <a:lnTo>
                  <a:pt x="1447646" y="820520"/>
                </a:lnTo>
                <a:lnTo>
                  <a:pt x="1448553" y="818479"/>
                </a:lnTo>
                <a:lnTo>
                  <a:pt x="1451951" y="808951"/>
                </a:lnTo>
                <a:lnTo>
                  <a:pt x="1454897" y="800784"/>
                </a:lnTo>
                <a:lnTo>
                  <a:pt x="1456936" y="793071"/>
                </a:lnTo>
                <a:lnTo>
                  <a:pt x="1457843" y="789442"/>
                </a:lnTo>
                <a:lnTo>
                  <a:pt x="1458749" y="785585"/>
                </a:lnTo>
                <a:lnTo>
                  <a:pt x="1459202" y="782182"/>
                </a:lnTo>
                <a:lnTo>
                  <a:pt x="1459429" y="779234"/>
                </a:lnTo>
                <a:lnTo>
                  <a:pt x="1459202" y="776965"/>
                </a:lnTo>
                <a:lnTo>
                  <a:pt x="1458975" y="776285"/>
                </a:lnTo>
                <a:lnTo>
                  <a:pt x="1458522" y="775377"/>
                </a:lnTo>
                <a:lnTo>
                  <a:pt x="1457843" y="774923"/>
                </a:lnTo>
                <a:lnTo>
                  <a:pt x="1457389" y="774470"/>
                </a:lnTo>
                <a:lnTo>
                  <a:pt x="1456710" y="774243"/>
                </a:lnTo>
                <a:lnTo>
                  <a:pt x="1455803" y="774243"/>
                </a:lnTo>
                <a:close/>
                <a:moveTo>
                  <a:pt x="188119" y="685908"/>
                </a:moveTo>
                <a:lnTo>
                  <a:pt x="187666" y="686135"/>
                </a:lnTo>
                <a:lnTo>
                  <a:pt x="187212" y="686588"/>
                </a:lnTo>
                <a:lnTo>
                  <a:pt x="186531" y="688175"/>
                </a:lnTo>
                <a:lnTo>
                  <a:pt x="185623" y="690670"/>
                </a:lnTo>
                <a:lnTo>
                  <a:pt x="184943" y="694071"/>
                </a:lnTo>
                <a:lnTo>
                  <a:pt x="183808" y="702007"/>
                </a:lnTo>
                <a:lnTo>
                  <a:pt x="182673" y="708582"/>
                </a:lnTo>
                <a:lnTo>
                  <a:pt x="181993" y="714704"/>
                </a:lnTo>
                <a:lnTo>
                  <a:pt x="180631" y="719919"/>
                </a:lnTo>
                <a:lnTo>
                  <a:pt x="179950" y="722414"/>
                </a:lnTo>
                <a:lnTo>
                  <a:pt x="179043" y="724454"/>
                </a:lnTo>
                <a:lnTo>
                  <a:pt x="177908" y="726722"/>
                </a:lnTo>
                <a:lnTo>
                  <a:pt x="176773" y="728762"/>
                </a:lnTo>
                <a:lnTo>
                  <a:pt x="174958" y="730803"/>
                </a:lnTo>
                <a:lnTo>
                  <a:pt x="173369" y="732390"/>
                </a:lnTo>
                <a:lnTo>
                  <a:pt x="171100" y="734431"/>
                </a:lnTo>
                <a:lnTo>
                  <a:pt x="168604" y="736245"/>
                </a:lnTo>
                <a:lnTo>
                  <a:pt x="163158" y="739419"/>
                </a:lnTo>
                <a:lnTo>
                  <a:pt x="158392" y="742594"/>
                </a:lnTo>
                <a:lnTo>
                  <a:pt x="153854" y="745768"/>
                </a:lnTo>
                <a:lnTo>
                  <a:pt x="152039" y="747582"/>
                </a:lnTo>
                <a:lnTo>
                  <a:pt x="150223" y="749169"/>
                </a:lnTo>
                <a:lnTo>
                  <a:pt x="148635" y="750983"/>
                </a:lnTo>
                <a:lnTo>
                  <a:pt x="147273" y="752797"/>
                </a:lnTo>
                <a:lnTo>
                  <a:pt x="145912" y="754838"/>
                </a:lnTo>
                <a:lnTo>
                  <a:pt x="144777" y="756878"/>
                </a:lnTo>
                <a:lnTo>
                  <a:pt x="144096" y="758919"/>
                </a:lnTo>
                <a:lnTo>
                  <a:pt x="143416" y="761186"/>
                </a:lnTo>
                <a:lnTo>
                  <a:pt x="142962" y="763681"/>
                </a:lnTo>
                <a:lnTo>
                  <a:pt x="142962" y="766402"/>
                </a:lnTo>
                <a:lnTo>
                  <a:pt x="142962" y="771390"/>
                </a:lnTo>
                <a:lnTo>
                  <a:pt x="143189" y="775471"/>
                </a:lnTo>
                <a:lnTo>
                  <a:pt x="144096" y="778419"/>
                </a:lnTo>
                <a:lnTo>
                  <a:pt x="145004" y="781140"/>
                </a:lnTo>
                <a:lnTo>
                  <a:pt x="146592" y="783407"/>
                </a:lnTo>
                <a:lnTo>
                  <a:pt x="148181" y="785221"/>
                </a:lnTo>
                <a:lnTo>
                  <a:pt x="150677" y="787489"/>
                </a:lnTo>
                <a:lnTo>
                  <a:pt x="153854" y="790210"/>
                </a:lnTo>
                <a:lnTo>
                  <a:pt x="155442" y="791797"/>
                </a:lnTo>
                <a:lnTo>
                  <a:pt x="157258" y="793384"/>
                </a:lnTo>
                <a:lnTo>
                  <a:pt x="158619" y="795425"/>
                </a:lnTo>
                <a:lnTo>
                  <a:pt x="160208" y="797919"/>
                </a:lnTo>
                <a:lnTo>
                  <a:pt x="162931" y="802907"/>
                </a:lnTo>
                <a:lnTo>
                  <a:pt x="165654" y="808576"/>
                </a:lnTo>
                <a:lnTo>
                  <a:pt x="170646" y="819686"/>
                </a:lnTo>
                <a:lnTo>
                  <a:pt x="173143" y="824901"/>
                </a:lnTo>
                <a:lnTo>
                  <a:pt x="175866" y="829663"/>
                </a:lnTo>
                <a:lnTo>
                  <a:pt x="179723" y="836011"/>
                </a:lnTo>
                <a:lnTo>
                  <a:pt x="185623" y="846668"/>
                </a:lnTo>
                <a:lnTo>
                  <a:pt x="201281" y="875011"/>
                </a:lnTo>
                <a:lnTo>
                  <a:pt x="216939" y="903581"/>
                </a:lnTo>
                <a:lnTo>
                  <a:pt x="223293" y="914691"/>
                </a:lnTo>
                <a:lnTo>
                  <a:pt x="226243" y="918999"/>
                </a:lnTo>
                <a:lnTo>
                  <a:pt x="228058" y="921947"/>
                </a:lnTo>
                <a:lnTo>
                  <a:pt x="231008" y="926482"/>
                </a:lnTo>
                <a:lnTo>
                  <a:pt x="233504" y="930563"/>
                </a:lnTo>
                <a:lnTo>
                  <a:pt x="235547" y="933964"/>
                </a:lnTo>
                <a:lnTo>
                  <a:pt x="237362" y="937592"/>
                </a:lnTo>
                <a:lnTo>
                  <a:pt x="240085" y="943941"/>
                </a:lnTo>
                <a:lnTo>
                  <a:pt x="242581" y="950516"/>
                </a:lnTo>
                <a:lnTo>
                  <a:pt x="244850" y="956412"/>
                </a:lnTo>
                <a:lnTo>
                  <a:pt x="245531" y="957999"/>
                </a:lnTo>
                <a:lnTo>
                  <a:pt x="245985" y="958906"/>
                </a:lnTo>
                <a:lnTo>
                  <a:pt x="246439" y="959133"/>
                </a:lnTo>
                <a:lnTo>
                  <a:pt x="246893" y="959133"/>
                </a:lnTo>
                <a:lnTo>
                  <a:pt x="247800" y="959133"/>
                </a:lnTo>
                <a:lnTo>
                  <a:pt x="248708" y="958452"/>
                </a:lnTo>
                <a:lnTo>
                  <a:pt x="249389" y="957545"/>
                </a:lnTo>
                <a:lnTo>
                  <a:pt x="251885" y="954825"/>
                </a:lnTo>
                <a:lnTo>
                  <a:pt x="255516" y="950516"/>
                </a:lnTo>
                <a:lnTo>
                  <a:pt x="257104" y="947796"/>
                </a:lnTo>
                <a:lnTo>
                  <a:pt x="258693" y="945301"/>
                </a:lnTo>
                <a:lnTo>
                  <a:pt x="259827" y="942127"/>
                </a:lnTo>
                <a:lnTo>
                  <a:pt x="260508" y="939406"/>
                </a:lnTo>
                <a:lnTo>
                  <a:pt x="261416" y="936685"/>
                </a:lnTo>
                <a:lnTo>
                  <a:pt x="261643" y="933738"/>
                </a:lnTo>
                <a:lnTo>
                  <a:pt x="261643" y="930790"/>
                </a:lnTo>
                <a:lnTo>
                  <a:pt x="261416" y="927842"/>
                </a:lnTo>
                <a:lnTo>
                  <a:pt x="260962" y="924668"/>
                </a:lnTo>
                <a:lnTo>
                  <a:pt x="259827" y="921720"/>
                </a:lnTo>
                <a:lnTo>
                  <a:pt x="258920" y="918546"/>
                </a:lnTo>
                <a:lnTo>
                  <a:pt x="257558" y="915145"/>
                </a:lnTo>
                <a:lnTo>
                  <a:pt x="256197" y="911970"/>
                </a:lnTo>
                <a:lnTo>
                  <a:pt x="254154" y="908569"/>
                </a:lnTo>
                <a:lnTo>
                  <a:pt x="252112" y="905395"/>
                </a:lnTo>
                <a:lnTo>
                  <a:pt x="249843" y="901767"/>
                </a:lnTo>
                <a:lnTo>
                  <a:pt x="245304" y="894738"/>
                </a:lnTo>
                <a:lnTo>
                  <a:pt x="240539" y="887029"/>
                </a:lnTo>
                <a:lnTo>
                  <a:pt x="236227" y="878866"/>
                </a:lnTo>
                <a:lnTo>
                  <a:pt x="234412" y="874558"/>
                </a:lnTo>
                <a:lnTo>
                  <a:pt x="232597" y="870250"/>
                </a:lnTo>
                <a:lnTo>
                  <a:pt x="230781" y="865942"/>
                </a:lnTo>
                <a:lnTo>
                  <a:pt x="229647" y="861633"/>
                </a:lnTo>
                <a:lnTo>
                  <a:pt x="228285" y="857099"/>
                </a:lnTo>
                <a:lnTo>
                  <a:pt x="227377" y="852790"/>
                </a:lnTo>
                <a:lnTo>
                  <a:pt x="226696" y="848256"/>
                </a:lnTo>
                <a:lnTo>
                  <a:pt x="226243" y="843721"/>
                </a:lnTo>
                <a:lnTo>
                  <a:pt x="226243" y="839413"/>
                </a:lnTo>
                <a:lnTo>
                  <a:pt x="226243" y="835105"/>
                </a:lnTo>
                <a:lnTo>
                  <a:pt x="226696" y="826262"/>
                </a:lnTo>
                <a:lnTo>
                  <a:pt x="226923" y="816738"/>
                </a:lnTo>
                <a:lnTo>
                  <a:pt x="226470" y="807215"/>
                </a:lnTo>
                <a:lnTo>
                  <a:pt x="225562" y="797692"/>
                </a:lnTo>
                <a:lnTo>
                  <a:pt x="224881" y="792704"/>
                </a:lnTo>
                <a:lnTo>
                  <a:pt x="223973" y="787942"/>
                </a:lnTo>
                <a:lnTo>
                  <a:pt x="222839" y="783634"/>
                </a:lnTo>
                <a:lnTo>
                  <a:pt x="221931" y="779099"/>
                </a:lnTo>
                <a:lnTo>
                  <a:pt x="220343" y="774564"/>
                </a:lnTo>
                <a:lnTo>
                  <a:pt x="218981" y="770483"/>
                </a:lnTo>
                <a:lnTo>
                  <a:pt x="217166" y="766402"/>
                </a:lnTo>
                <a:lnTo>
                  <a:pt x="215123" y="762774"/>
                </a:lnTo>
                <a:lnTo>
                  <a:pt x="208770" y="750756"/>
                </a:lnTo>
                <a:lnTo>
                  <a:pt x="206500" y="746448"/>
                </a:lnTo>
                <a:lnTo>
                  <a:pt x="204458" y="742140"/>
                </a:lnTo>
                <a:lnTo>
                  <a:pt x="203323" y="737832"/>
                </a:lnTo>
                <a:lnTo>
                  <a:pt x="201735" y="733070"/>
                </a:lnTo>
                <a:lnTo>
                  <a:pt x="200827" y="726948"/>
                </a:lnTo>
                <a:lnTo>
                  <a:pt x="199693" y="719466"/>
                </a:lnTo>
                <a:lnTo>
                  <a:pt x="197877" y="711303"/>
                </a:lnTo>
                <a:lnTo>
                  <a:pt x="196062" y="703367"/>
                </a:lnTo>
                <a:lnTo>
                  <a:pt x="194019" y="696338"/>
                </a:lnTo>
                <a:lnTo>
                  <a:pt x="193112" y="692937"/>
                </a:lnTo>
                <a:lnTo>
                  <a:pt x="192204" y="690670"/>
                </a:lnTo>
                <a:lnTo>
                  <a:pt x="191069" y="688402"/>
                </a:lnTo>
                <a:lnTo>
                  <a:pt x="190162" y="686815"/>
                </a:lnTo>
                <a:lnTo>
                  <a:pt x="189254" y="686135"/>
                </a:lnTo>
                <a:lnTo>
                  <a:pt x="188573" y="685908"/>
                </a:lnTo>
                <a:lnTo>
                  <a:pt x="188119" y="685908"/>
                </a:lnTo>
                <a:close/>
                <a:moveTo>
                  <a:pt x="1771881" y="632688"/>
                </a:moveTo>
                <a:lnTo>
                  <a:pt x="1770975" y="633141"/>
                </a:lnTo>
                <a:lnTo>
                  <a:pt x="1770295" y="634049"/>
                </a:lnTo>
                <a:lnTo>
                  <a:pt x="1769616" y="635864"/>
                </a:lnTo>
                <a:lnTo>
                  <a:pt x="1768936" y="638359"/>
                </a:lnTo>
                <a:lnTo>
                  <a:pt x="1768030" y="641535"/>
                </a:lnTo>
                <a:lnTo>
                  <a:pt x="1767350" y="645845"/>
                </a:lnTo>
                <a:lnTo>
                  <a:pt x="1764631" y="664674"/>
                </a:lnTo>
                <a:lnTo>
                  <a:pt x="1763045" y="674428"/>
                </a:lnTo>
                <a:lnTo>
                  <a:pt x="1761459" y="684183"/>
                </a:lnTo>
                <a:lnTo>
                  <a:pt x="1759646" y="693257"/>
                </a:lnTo>
                <a:lnTo>
                  <a:pt x="1757834" y="701650"/>
                </a:lnTo>
                <a:lnTo>
                  <a:pt x="1756021" y="708456"/>
                </a:lnTo>
                <a:lnTo>
                  <a:pt x="1754888" y="711405"/>
                </a:lnTo>
                <a:lnTo>
                  <a:pt x="1753982" y="713900"/>
                </a:lnTo>
                <a:lnTo>
                  <a:pt x="1751942" y="718437"/>
                </a:lnTo>
                <a:lnTo>
                  <a:pt x="1750810" y="722748"/>
                </a:lnTo>
                <a:lnTo>
                  <a:pt x="1750356" y="724562"/>
                </a:lnTo>
                <a:lnTo>
                  <a:pt x="1749903" y="726604"/>
                </a:lnTo>
                <a:lnTo>
                  <a:pt x="1749677" y="728646"/>
                </a:lnTo>
                <a:lnTo>
                  <a:pt x="1749677" y="730687"/>
                </a:lnTo>
                <a:lnTo>
                  <a:pt x="1750356" y="732275"/>
                </a:lnTo>
                <a:lnTo>
                  <a:pt x="1750810" y="734090"/>
                </a:lnTo>
                <a:lnTo>
                  <a:pt x="1751489" y="735678"/>
                </a:lnTo>
                <a:lnTo>
                  <a:pt x="1752396" y="737493"/>
                </a:lnTo>
                <a:lnTo>
                  <a:pt x="1753755" y="739081"/>
                </a:lnTo>
                <a:lnTo>
                  <a:pt x="1755115" y="740442"/>
                </a:lnTo>
                <a:lnTo>
                  <a:pt x="1756927" y="742030"/>
                </a:lnTo>
                <a:lnTo>
                  <a:pt x="1758966" y="743164"/>
                </a:lnTo>
                <a:lnTo>
                  <a:pt x="1763045" y="745659"/>
                </a:lnTo>
                <a:lnTo>
                  <a:pt x="1766670" y="748382"/>
                </a:lnTo>
                <a:lnTo>
                  <a:pt x="1772788" y="753146"/>
                </a:lnTo>
                <a:lnTo>
                  <a:pt x="1777772" y="757229"/>
                </a:lnTo>
                <a:lnTo>
                  <a:pt x="1780265" y="758817"/>
                </a:lnTo>
                <a:lnTo>
                  <a:pt x="1782757" y="760178"/>
                </a:lnTo>
                <a:lnTo>
                  <a:pt x="1783664" y="760632"/>
                </a:lnTo>
                <a:lnTo>
                  <a:pt x="1785023" y="760632"/>
                </a:lnTo>
                <a:lnTo>
                  <a:pt x="1785703" y="760178"/>
                </a:lnTo>
                <a:lnTo>
                  <a:pt x="1786382" y="759044"/>
                </a:lnTo>
                <a:lnTo>
                  <a:pt x="1787062" y="757909"/>
                </a:lnTo>
                <a:lnTo>
                  <a:pt x="1787742" y="756095"/>
                </a:lnTo>
                <a:lnTo>
                  <a:pt x="1788195" y="754280"/>
                </a:lnTo>
                <a:lnTo>
                  <a:pt x="1788422" y="752238"/>
                </a:lnTo>
                <a:lnTo>
                  <a:pt x="1788648" y="747021"/>
                </a:lnTo>
                <a:lnTo>
                  <a:pt x="1788648" y="740896"/>
                </a:lnTo>
                <a:lnTo>
                  <a:pt x="1788195" y="734317"/>
                </a:lnTo>
                <a:lnTo>
                  <a:pt x="1787742" y="727285"/>
                </a:lnTo>
                <a:lnTo>
                  <a:pt x="1786156" y="711405"/>
                </a:lnTo>
                <a:lnTo>
                  <a:pt x="1784117" y="692803"/>
                </a:lnTo>
                <a:lnTo>
                  <a:pt x="1781624" y="673748"/>
                </a:lnTo>
                <a:lnTo>
                  <a:pt x="1779359" y="655826"/>
                </a:lnTo>
                <a:lnTo>
                  <a:pt x="1777999" y="648114"/>
                </a:lnTo>
                <a:lnTo>
                  <a:pt x="1776413" y="641535"/>
                </a:lnTo>
                <a:lnTo>
                  <a:pt x="1775054" y="636771"/>
                </a:lnTo>
                <a:lnTo>
                  <a:pt x="1774147" y="634729"/>
                </a:lnTo>
                <a:lnTo>
                  <a:pt x="1773241" y="633595"/>
                </a:lnTo>
                <a:lnTo>
                  <a:pt x="1772561" y="632915"/>
                </a:lnTo>
                <a:lnTo>
                  <a:pt x="1771881" y="632688"/>
                </a:lnTo>
                <a:close/>
                <a:moveTo>
                  <a:pt x="345831" y="58738"/>
                </a:moveTo>
                <a:lnTo>
                  <a:pt x="351958" y="58738"/>
                </a:lnTo>
                <a:lnTo>
                  <a:pt x="357858" y="58965"/>
                </a:lnTo>
                <a:lnTo>
                  <a:pt x="363985" y="60099"/>
                </a:lnTo>
                <a:lnTo>
                  <a:pt x="370112" y="61005"/>
                </a:lnTo>
                <a:lnTo>
                  <a:pt x="376012" y="62593"/>
                </a:lnTo>
                <a:lnTo>
                  <a:pt x="381912" y="64180"/>
                </a:lnTo>
                <a:lnTo>
                  <a:pt x="387812" y="66221"/>
                </a:lnTo>
                <a:lnTo>
                  <a:pt x="393712" y="68488"/>
                </a:lnTo>
                <a:lnTo>
                  <a:pt x="399385" y="70982"/>
                </a:lnTo>
                <a:lnTo>
                  <a:pt x="404605" y="73250"/>
                </a:lnTo>
                <a:lnTo>
                  <a:pt x="409370" y="75744"/>
                </a:lnTo>
                <a:lnTo>
                  <a:pt x="418674" y="80505"/>
                </a:lnTo>
                <a:lnTo>
                  <a:pt x="426162" y="85267"/>
                </a:lnTo>
                <a:lnTo>
                  <a:pt x="431609" y="89122"/>
                </a:lnTo>
                <a:lnTo>
                  <a:pt x="433651" y="90709"/>
                </a:lnTo>
                <a:lnTo>
                  <a:pt x="434786" y="92296"/>
                </a:lnTo>
                <a:lnTo>
                  <a:pt x="435693" y="93883"/>
                </a:lnTo>
                <a:lnTo>
                  <a:pt x="436374" y="95244"/>
                </a:lnTo>
                <a:lnTo>
                  <a:pt x="436374" y="96604"/>
                </a:lnTo>
                <a:lnTo>
                  <a:pt x="435920" y="97965"/>
                </a:lnTo>
                <a:lnTo>
                  <a:pt x="435466" y="99098"/>
                </a:lnTo>
                <a:lnTo>
                  <a:pt x="434559" y="100459"/>
                </a:lnTo>
                <a:lnTo>
                  <a:pt x="433651" y="101366"/>
                </a:lnTo>
                <a:lnTo>
                  <a:pt x="432516" y="102499"/>
                </a:lnTo>
                <a:lnTo>
                  <a:pt x="430020" y="103860"/>
                </a:lnTo>
                <a:lnTo>
                  <a:pt x="427297" y="105220"/>
                </a:lnTo>
                <a:lnTo>
                  <a:pt x="425028" y="105901"/>
                </a:lnTo>
                <a:lnTo>
                  <a:pt x="424347" y="106127"/>
                </a:lnTo>
                <a:lnTo>
                  <a:pt x="423666" y="106581"/>
                </a:lnTo>
                <a:lnTo>
                  <a:pt x="423439" y="107488"/>
                </a:lnTo>
                <a:lnTo>
                  <a:pt x="423212" y="108395"/>
                </a:lnTo>
                <a:lnTo>
                  <a:pt x="423212" y="109302"/>
                </a:lnTo>
                <a:lnTo>
                  <a:pt x="423439" y="110662"/>
                </a:lnTo>
                <a:lnTo>
                  <a:pt x="424120" y="113383"/>
                </a:lnTo>
                <a:lnTo>
                  <a:pt x="425709" y="116331"/>
                </a:lnTo>
                <a:lnTo>
                  <a:pt x="427524" y="119505"/>
                </a:lnTo>
                <a:lnTo>
                  <a:pt x="430020" y="122906"/>
                </a:lnTo>
                <a:lnTo>
                  <a:pt x="432743" y="126534"/>
                </a:lnTo>
                <a:lnTo>
                  <a:pt x="434332" y="128121"/>
                </a:lnTo>
                <a:lnTo>
                  <a:pt x="435466" y="130162"/>
                </a:lnTo>
                <a:lnTo>
                  <a:pt x="436601" y="132203"/>
                </a:lnTo>
                <a:lnTo>
                  <a:pt x="437282" y="134470"/>
                </a:lnTo>
                <a:lnTo>
                  <a:pt x="439097" y="138551"/>
                </a:lnTo>
                <a:lnTo>
                  <a:pt x="440005" y="143086"/>
                </a:lnTo>
                <a:lnTo>
                  <a:pt x="442047" y="151249"/>
                </a:lnTo>
                <a:lnTo>
                  <a:pt x="443182" y="154650"/>
                </a:lnTo>
                <a:lnTo>
                  <a:pt x="443636" y="156237"/>
                </a:lnTo>
                <a:lnTo>
                  <a:pt x="444543" y="157371"/>
                </a:lnTo>
                <a:lnTo>
                  <a:pt x="445224" y="158732"/>
                </a:lnTo>
                <a:lnTo>
                  <a:pt x="445678" y="160092"/>
                </a:lnTo>
                <a:lnTo>
                  <a:pt x="446132" y="163266"/>
                </a:lnTo>
                <a:lnTo>
                  <a:pt x="446359" y="166668"/>
                </a:lnTo>
                <a:lnTo>
                  <a:pt x="446132" y="170295"/>
                </a:lnTo>
                <a:lnTo>
                  <a:pt x="445678" y="173923"/>
                </a:lnTo>
                <a:lnTo>
                  <a:pt x="444997" y="177324"/>
                </a:lnTo>
                <a:lnTo>
                  <a:pt x="444316" y="180499"/>
                </a:lnTo>
                <a:lnTo>
                  <a:pt x="443182" y="183220"/>
                </a:lnTo>
                <a:lnTo>
                  <a:pt x="442501" y="185487"/>
                </a:lnTo>
                <a:lnTo>
                  <a:pt x="442501" y="187981"/>
                </a:lnTo>
                <a:lnTo>
                  <a:pt x="442728" y="190702"/>
                </a:lnTo>
                <a:lnTo>
                  <a:pt x="443409" y="193423"/>
                </a:lnTo>
                <a:lnTo>
                  <a:pt x="444770" y="196598"/>
                </a:lnTo>
                <a:lnTo>
                  <a:pt x="445905" y="199772"/>
                </a:lnTo>
                <a:lnTo>
                  <a:pt x="449762" y="207708"/>
                </a:lnTo>
                <a:lnTo>
                  <a:pt x="450670" y="209749"/>
                </a:lnTo>
                <a:lnTo>
                  <a:pt x="451578" y="211563"/>
                </a:lnTo>
                <a:lnTo>
                  <a:pt x="452712" y="212923"/>
                </a:lnTo>
                <a:lnTo>
                  <a:pt x="453847" y="214283"/>
                </a:lnTo>
                <a:lnTo>
                  <a:pt x="456116" y="216551"/>
                </a:lnTo>
                <a:lnTo>
                  <a:pt x="458612" y="217911"/>
                </a:lnTo>
                <a:lnTo>
                  <a:pt x="463605" y="220632"/>
                </a:lnTo>
                <a:lnTo>
                  <a:pt x="465874" y="222446"/>
                </a:lnTo>
                <a:lnTo>
                  <a:pt x="466782" y="223353"/>
                </a:lnTo>
                <a:lnTo>
                  <a:pt x="467689" y="224487"/>
                </a:lnTo>
                <a:lnTo>
                  <a:pt x="469505" y="226981"/>
                </a:lnTo>
                <a:lnTo>
                  <a:pt x="471320" y="229702"/>
                </a:lnTo>
                <a:lnTo>
                  <a:pt x="472455" y="232650"/>
                </a:lnTo>
                <a:lnTo>
                  <a:pt x="473136" y="235371"/>
                </a:lnTo>
                <a:lnTo>
                  <a:pt x="473589" y="236731"/>
                </a:lnTo>
                <a:lnTo>
                  <a:pt x="473589" y="238318"/>
                </a:lnTo>
                <a:lnTo>
                  <a:pt x="473136" y="239679"/>
                </a:lnTo>
                <a:lnTo>
                  <a:pt x="472682" y="241039"/>
                </a:lnTo>
                <a:lnTo>
                  <a:pt x="472228" y="242400"/>
                </a:lnTo>
                <a:lnTo>
                  <a:pt x="471547" y="243760"/>
                </a:lnTo>
                <a:lnTo>
                  <a:pt x="470186" y="244894"/>
                </a:lnTo>
                <a:lnTo>
                  <a:pt x="469051" y="246254"/>
                </a:lnTo>
                <a:lnTo>
                  <a:pt x="463151" y="251016"/>
                </a:lnTo>
                <a:lnTo>
                  <a:pt x="457705" y="254644"/>
                </a:lnTo>
                <a:lnTo>
                  <a:pt x="452259" y="258045"/>
                </a:lnTo>
                <a:lnTo>
                  <a:pt x="451805" y="273463"/>
                </a:lnTo>
                <a:lnTo>
                  <a:pt x="451578" y="285707"/>
                </a:lnTo>
                <a:lnTo>
                  <a:pt x="451351" y="290696"/>
                </a:lnTo>
                <a:lnTo>
                  <a:pt x="450897" y="294097"/>
                </a:lnTo>
                <a:lnTo>
                  <a:pt x="450670" y="296364"/>
                </a:lnTo>
                <a:lnTo>
                  <a:pt x="450670" y="298405"/>
                </a:lnTo>
                <a:lnTo>
                  <a:pt x="450897" y="299992"/>
                </a:lnTo>
                <a:lnTo>
                  <a:pt x="451351" y="302033"/>
                </a:lnTo>
                <a:lnTo>
                  <a:pt x="452939" y="305661"/>
                </a:lnTo>
                <a:lnTo>
                  <a:pt x="454982" y="310649"/>
                </a:lnTo>
                <a:lnTo>
                  <a:pt x="455209" y="312236"/>
                </a:lnTo>
                <a:lnTo>
                  <a:pt x="455436" y="313823"/>
                </a:lnTo>
                <a:lnTo>
                  <a:pt x="455436" y="315411"/>
                </a:lnTo>
                <a:lnTo>
                  <a:pt x="455209" y="317225"/>
                </a:lnTo>
                <a:lnTo>
                  <a:pt x="454528" y="318812"/>
                </a:lnTo>
                <a:lnTo>
                  <a:pt x="453847" y="320399"/>
                </a:lnTo>
                <a:lnTo>
                  <a:pt x="452259" y="323573"/>
                </a:lnTo>
                <a:lnTo>
                  <a:pt x="450216" y="326748"/>
                </a:lnTo>
                <a:lnTo>
                  <a:pt x="447493" y="329242"/>
                </a:lnTo>
                <a:lnTo>
                  <a:pt x="446132" y="330602"/>
                </a:lnTo>
                <a:lnTo>
                  <a:pt x="444770" y="331283"/>
                </a:lnTo>
                <a:lnTo>
                  <a:pt x="443182" y="332190"/>
                </a:lnTo>
                <a:lnTo>
                  <a:pt x="442047" y="332870"/>
                </a:lnTo>
                <a:lnTo>
                  <a:pt x="439097" y="333777"/>
                </a:lnTo>
                <a:lnTo>
                  <a:pt x="436601" y="334911"/>
                </a:lnTo>
                <a:lnTo>
                  <a:pt x="433651" y="336724"/>
                </a:lnTo>
                <a:lnTo>
                  <a:pt x="430020" y="338992"/>
                </a:lnTo>
                <a:lnTo>
                  <a:pt x="420716" y="345114"/>
                </a:lnTo>
                <a:lnTo>
                  <a:pt x="405739" y="354637"/>
                </a:lnTo>
                <a:lnTo>
                  <a:pt x="401655" y="357585"/>
                </a:lnTo>
                <a:lnTo>
                  <a:pt x="397570" y="360532"/>
                </a:lnTo>
                <a:lnTo>
                  <a:pt x="394393" y="363480"/>
                </a:lnTo>
                <a:lnTo>
                  <a:pt x="391443" y="366428"/>
                </a:lnTo>
                <a:lnTo>
                  <a:pt x="388947" y="369602"/>
                </a:lnTo>
                <a:lnTo>
                  <a:pt x="386678" y="372777"/>
                </a:lnTo>
                <a:lnTo>
                  <a:pt x="384862" y="375951"/>
                </a:lnTo>
                <a:lnTo>
                  <a:pt x="383501" y="379125"/>
                </a:lnTo>
                <a:lnTo>
                  <a:pt x="382139" y="382526"/>
                </a:lnTo>
                <a:lnTo>
                  <a:pt x="381005" y="385928"/>
                </a:lnTo>
                <a:lnTo>
                  <a:pt x="380097" y="389329"/>
                </a:lnTo>
                <a:lnTo>
                  <a:pt x="379416" y="392730"/>
                </a:lnTo>
                <a:lnTo>
                  <a:pt x="378282" y="399986"/>
                </a:lnTo>
                <a:lnTo>
                  <a:pt x="377374" y="407468"/>
                </a:lnTo>
                <a:lnTo>
                  <a:pt x="376920" y="411096"/>
                </a:lnTo>
                <a:lnTo>
                  <a:pt x="377147" y="414270"/>
                </a:lnTo>
                <a:lnTo>
                  <a:pt x="377374" y="416991"/>
                </a:lnTo>
                <a:lnTo>
                  <a:pt x="378282" y="419485"/>
                </a:lnTo>
                <a:lnTo>
                  <a:pt x="379189" y="421753"/>
                </a:lnTo>
                <a:lnTo>
                  <a:pt x="380551" y="423567"/>
                </a:lnTo>
                <a:lnTo>
                  <a:pt x="381912" y="425154"/>
                </a:lnTo>
                <a:lnTo>
                  <a:pt x="383728" y="426514"/>
                </a:lnTo>
                <a:lnTo>
                  <a:pt x="385316" y="427648"/>
                </a:lnTo>
                <a:lnTo>
                  <a:pt x="387585" y="428782"/>
                </a:lnTo>
                <a:lnTo>
                  <a:pt x="389855" y="429462"/>
                </a:lnTo>
                <a:lnTo>
                  <a:pt x="392351" y="430142"/>
                </a:lnTo>
                <a:lnTo>
                  <a:pt x="397797" y="431730"/>
                </a:lnTo>
                <a:lnTo>
                  <a:pt x="403470" y="432863"/>
                </a:lnTo>
                <a:lnTo>
                  <a:pt x="405739" y="433543"/>
                </a:lnTo>
                <a:lnTo>
                  <a:pt x="408009" y="434224"/>
                </a:lnTo>
                <a:lnTo>
                  <a:pt x="410051" y="435131"/>
                </a:lnTo>
                <a:lnTo>
                  <a:pt x="411866" y="436264"/>
                </a:lnTo>
                <a:lnTo>
                  <a:pt x="413682" y="437398"/>
                </a:lnTo>
                <a:lnTo>
                  <a:pt x="415497" y="438532"/>
                </a:lnTo>
                <a:lnTo>
                  <a:pt x="416859" y="440119"/>
                </a:lnTo>
                <a:lnTo>
                  <a:pt x="418447" y="441706"/>
                </a:lnTo>
                <a:lnTo>
                  <a:pt x="419582" y="443293"/>
                </a:lnTo>
                <a:lnTo>
                  <a:pt x="420716" y="445107"/>
                </a:lnTo>
                <a:lnTo>
                  <a:pt x="421624" y="447148"/>
                </a:lnTo>
                <a:lnTo>
                  <a:pt x="422305" y="448962"/>
                </a:lnTo>
                <a:lnTo>
                  <a:pt x="423212" y="451229"/>
                </a:lnTo>
                <a:lnTo>
                  <a:pt x="423439" y="453270"/>
                </a:lnTo>
                <a:lnTo>
                  <a:pt x="423666" y="455537"/>
                </a:lnTo>
                <a:lnTo>
                  <a:pt x="423893" y="458032"/>
                </a:lnTo>
                <a:lnTo>
                  <a:pt x="423893" y="462340"/>
                </a:lnTo>
                <a:lnTo>
                  <a:pt x="424120" y="466648"/>
                </a:lnTo>
                <a:lnTo>
                  <a:pt x="425028" y="474130"/>
                </a:lnTo>
                <a:lnTo>
                  <a:pt x="425935" y="481386"/>
                </a:lnTo>
                <a:lnTo>
                  <a:pt x="426389" y="484787"/>
                </a:lnTo>
                <a:lnTo>
                  <a:pt x="426389" y="488415"/>
                </a:lnTo>
                <a:lnTo>
                  <a:pt x="426389" y="490002"/>
                </a:lnTo>
                <a:lnTo>
                  <a:pt x="426616" y="491136"/>
                </a:lnTo>
                <a:lnTo>
                  <a:pt x="427070" y="492043"/>
                </a:lnTo>
                <a:lnTo>
                  <a:pt x="427524" y="492497"/>
                </a:lnTo>
                <a:lnTo>
                  <a:pt x="428432" y="492497"/>
                </a:lnTo>
                <a:lnTo>
                  <a:pt x="429339" y="492723"/>
                </a:lnTo>
                <a:lnTo>
                  <a:pt x="432062" y="492950"/>
                </a:lnTo>
                <a:lnTo>
                  <a:pt x="433878" y="493177"/>
                </a:lnTo>
                <a:lnTo>
                  <a:pt x="435466" y="493857"/>
                </a:lnTo>
                <a:lnTo>
                  <a:pt x="437962" y="494991"/>
                </a:lnTo>
                <a:lnTo>
                  <a:pt x="440459" y="496351"/>
                </a:lnTo>
                <a:lnTo>
                  <a:pt x="443409" y="498392"/>
                </a:lnTo>
                <a:lnTo>
                  <a:pt x="446812" y="501113"/>
                </a:lnTo>
                <a:lnTo>
                  <a:pt x="450216" y="504514"/>
                </a:lnTo>
                <a:lnTo>
                  <a:pt x="454074" y="509049"/>
                </a:lnTo>
                <a:lnTo>
                  <a:pt x="458386" y="514037"/>
                </a:lnTo>
                <a:lnTo>
                  <a:pt x="462924" y="519932"/>
                </a:lnTo>
                <a:lnTo>
                  <a:pt x="467009" y="526281"/>
                </a:lnTo>
                <a:lnTo>
                  <a:pt x="471547" y="532857"/>
                </a:lnTo>
                <a:lnTo>
                  <a:pt x="475632" y="539886"/>
                </a:lnTo>
                <a:lnTo>
                  <a:pt x="479943" y="547141"/>
                </a:lnTo>
                <a:lnTo>
                  <a:pt x="487886" y="561880"/>
                </a:lnTo>
                <a:lnTo>
                  <a:pt x="495147" y="575938"/>
                </a:lnTo>
                <a:lnTo>
                  <a:pt x="501047" y="588862"/>
                </a:lnTo>
                <a:lnTo>
                  <a:pt x="505586" y="599519"/>
                </a:lnTo>
                <a:lnTo>
                  <a:pt x="506947" y="603827"/>
                </a:lnTo>
                <a:lnTo>
                  <a:pt x="508082" y="607002"/>
                </a:lnTo>
                <a:lnTo>
                  <a:pt x="509670" y="614031"/>
                </a:lnTo>
                <a:lnTo>
                  <a:pt x="511486" y="622647"/>
                </a:lnTo>
                <a:lnTo>
                  <a:pt x="516024" y="643054"/>
                </a:lnTo>
                <a:lnTo>
                  <a:pt x="518747" y="653710"/>
                </a:lnTo>
                <a:lnTo>
                  <a:pt x="521470" y="663234"/>
                </a:lnTo>
                <a:lnTo>
                  <a:pt x="522832" y="667995"/>
                </a:lnTo>
                <a:lnTo>
                  <a:pt x="524420" y="672077"/>
                </a:lnTo>
                <a:lnTo>
                  <a:pt x="525782" y="675705"/>
                </a:lnTo>
                <a:lnTo>
                  <a:pt x="527597" y="678879"/>
                </a:lnTo>
                <a:lnTo>
                  <a:pt x="528959" y="681600"/>
                </a:lnTo>
                <a:lnTo>
                  <a:pt x="530547" y="683641"/>
                </a:lnTo>
                <a:lnTo>
                  <a:pt x="532136" y="685001"/>
                </a:lnTo>
                <a:lnTo>
                  <a:pt x="533497" y="686135"/>
                </a:lnTo>
                <a:lnTo>
                  <a:pt x="534859" y="686588"/>
                </a:lnTo>
                <a:lnTo>
                  <a:pt x="535993" y="686815"/>
                </a:lnTo>
                <a:lnTo>
                  <a:pt x="537355" y="686588"/>
                </a:lnTo>
                <a:lnTo>
                  <a:pt x="538263" y="686135"/>
                </a:lnTo>
                <a:lnTo>
                  <a:pt x="539170" y="685454"/>
                </a:lnTo>
                <a:lnTo>
                  <a:pt x="540305" y="684321"/>
                </a:lnTo>
                <a:lnTo>
                  <a:pt x="540986" y="683187"/>
                </a:lnTo>
                <a:lnTo>
                  <a:pt x="541667" y="681600"/>
                </a:lnTo>
                <a:lnTo>
                  <a:pt x="543028" y="678652"/>
                </a:lnTo>
                <a:lnTo>
                  <a:pt x="543709" y="675705"/>
                </a:lnTo>
                <a:lnTo>
                  <a:pt x="544163" y="672757"/>
                </a:lnTo>
                <a:lnTo>
                  <a:pt x="545297" y="669583"/>
                </a:lnTo>
                <a:lnTo>
                  <a:pt x="547113" y="662100"/>
                </a:lnTo>
                <a:lnTo>
                  <a:pt x="548247" y="657565"/>
                </a:lnTo>
                <a:lnTo>
                  <a:pt x="549155" y="652123"/>
                </a:lnTo>
                <a:lnTo>
                  <a:pt x="550063" y="645774"/>
                </a:lnTo>
                <a:lnTo>
                  <a:pt x="551197" y="638065"/>
                </a:lnTo>
                <a:lnTo>
                  <a:pt x="551651" y="633757"/>
                </a:lnTo>
                <a:lnTo>
                  <a:pt x="552105" y="628996"/>
                </a:lnTo>
                <a:lnTo>
                  <a:pt x="554147" y="619472"/>
                </a:lnTo>
                <a:lnTo>
                  <a:pt x="556644" y="609496"/>
                </a:lnTo>
                <a:lnTo>
                  <a:pt x="559140" y="599746"/>
                </a:lnTo>
                <a:lnTo>
                  <a:pt x="563905" y="582740"/>
                </a:lnTo>
                <a:lnTo>
                  <a:pt x="565267" y="576165"/>
                </a:lnTo>
                <a:lnTo>
                  <a:pt x="565720" y="574124"/>
                </a:lnTo>
                <a:lnTo>
                  <a:pt x="565720" y="572083"/>
                </a:lnTo>
                <a:lnTo>
                  <a:pt x="565947" y="569589"/>
                </a:lnTo>
                <a:lnTo>
                  <a:pt x="566628" y="567548"/>
                </a:lnTo>
                <a:lnTo>
                  <a:pt x="567536" y="566415"/>
                </a:lnTo>
                <a:lnTo>
                  <a:pt x="568444" y="565508"/>
                </a:lnTo>
                <a:lnTo>
                  <a:pt x="569805" y="565281"/>
                </a:lnTo>
                <a:lnTo>
                  <a:pt x="570940" y="565281"/>
                </a:lnTo>
                <a:lnTo>
                  <a:pt x="572301" y="565508"/>
                </a:lnTo>
                <a:lnTo>
                  <a:pt x="573209" y="566188"/>
                </a:lnTo>
                <a:lnTo>
                  <a:pt x="573663" y="566415"/>
                </a:lnTo>
                <a:lnTo>
                  <a:pt x="574117" y="566415"/>
                </a:lnTo>
                <a:lnTo>
                  <a:pt x="574570" y="566188"/>
                </a:lnTo>
                <a:lnTo>
                  <a:pt x="574797" y="565734"/>
                </a:lnTo>
                <a:lnTo>
                  <a:pt x="575251" y="564601"/>
                </a:lnTo>
                <a:lnTo>
                  <a:pt x="575705" y="562787"/>
                </a:lnTo>
                <a:lnTo>
                  <a:pt x="576159" y="558252"/>
                </a:lnTo>
                <a:lnTo>
                  <a:pt x="576613" y="551223"/>
                </a:lnTo>
                <a:lnTo>
                  <a:pt x="577294" y="546915"/>
                </a:lnTo>
                <a:lnTo>
                  <a:pt x="578201" y="541246"/>
                </a:lnTo>
                <a:lnTo>
                  <a:pt x="579336" y="534897"/>
                </a:lnTo>
                <a:lnTo>
                  <a:pt x="581151" y="527868"/>
                </a:lnTo>
                <a:lnTo>
                  <a:pt x="585236" y="513357"/>
                </a:lnTo>
                <a:lnTo>
                  <a:pt x="589321" y="499752"/>
                </a:lnTo>
                <a:lnTo>
                  <a:pt x="590455" y="496578"/>
                </a:lnTo>
                <a:lnTo>
                  <a:pt x="591817" y="494537"/>
                </a:lnTo>
                <a:lnTo>
                  <a:pt x="593405" y="492723"/>
                </a:lnTo>
                <a:lnTo>
                  <a:pt x="594767" y="491136"/>
                </a:lnTo>
                <a:lnTo>
                  <a:pt x="596582" y="490229"/>
                </a:lnTo>
                <a:lnTo>
                  <a:pt x="598624" y="489776"/>
                </a:lnTo>
                <a:lnTo>
                  <a:pt x="600667" y="489322"/>
                </a:lnTo>
                <a:lnTo>
                  <a:pt x="602936" y="488869"/>
                </a:lnTo>
                <a:lnTo>
                  <a:pt x="607928" y="488415"/>
                </a:lnTo>
                <a:lnTo>
                  <a:pt x="613601" y="488188"/>
                </a:lnTo>
                <a:lnTo>
                  <a:pt x="616551" y="487735"/>
                </a:lnTo>
                <a:lnTo>
                  <a:pt x="619955" y="487055"/>
                </a:lnTo>
                <a:lnTo>
                  <a:pt x="623132" y="485921"/>
                </a:lnTo>
                <a:lnTo>
                  <a:pt x="626309" y="484787"/>
                </a:lnTo>
                <a:lnTo>
                  <a:pt x="628805" y="483427"/>
                </a:lnTo>
                <a:lnTo>
                  <a:pt x="631074" y="482293"/>
                </a:lnTo>
                <a:lnTo>
                  <a:pt x="633344" y="480706"/>
                </a:lnTo>
                <a:lnTo>
                  <a:pt x="635159" y="479119"/>
                </a:lnTo>
                <a:lnTo>
                  <a:pt x="639017" y="475491"/>
                </a:lnTo>
                <a:lnTo>
                  <a:pt x="642648" y="471863"/>
                </a:lnTo>
                <a:lnTo>
                  <a:pt x="646505" y="468008"/>
                </a:lnTo>
                <a:lnTo>
                  <a:pt x="650363" y="463700"/>
                </a:lnTo>
                <a:lnTo>
                  <a:pt x="655128" y="459619"/>
                </a:lnTo>
                <a:lnTo>
                  <a:pt x="657851" y="457805"/>
                </a:lnTo>
                <a:lnTo>
                  <a:pt x="660575" y="455764"/>
                </a:lnTo>
                <a:lnTo>
                  <a:pt x="663298" y="454177"/>
                </a:lnTo>
                <a:lnTo>
                  <a:pt x="665794" y="453497"/>
                </a:lnTo>
                <a:lnTo>
                  <a:pt x="667609" y="453270"/>
                </a:lnTo>
                <a:lnTo>
                  <a:pt x="668744" y="453497"/>
                </a:lnTo>
                <a:lnTo>
                  <a:pt x="669425" y="453724"/>
                </a:lnTo>
                <a:lnTo>
                  <a:pt x="669652" y="454177"/>
                </a:lnTo>
                <a:lnTo>
                  <a:pt x="670559" y="455311"/>
                </a:lnTo>
                <a:lnTo>
                  <a:pt x="670786" y="456671"/>
                </a:lnTo>
                <a:lnTo>
                  <a:pt x="670559" y="458485"/>
                </a:lnTo>
                <a:lnTo>
                  <a:pt x="670332" y="460526"/>
                </a:lnTo>
                <a:lnTo>
                  <a:pt x="669425" y="462340"/>
                </a:lnTo>
                <a:lnTo>
                  <a:pt x="668517" y="464607"/>
                </a:lnTo>
                <a:lnTo>
                  <a:pt x="667609" y="466875"/>
                </a:lnTo>
                <a:lnTo>
                  <a:pt x="666021" y="469142"/>
                </a:lnTo>
                <a:lnTo>
                  <a:pt x="664432" y="471183"/>
                </a:lnTo>
                <a:lnTo>
                  <a:pt x="663071" y="472997"/>
                </a:lnTo>
                <a:lnTo>
                  <a:pt x="661255" y="474584"/>
                </a:lnTo>
                <a:lnTo>
                  <a:pt x="659894" y="476171"/>
                </a:lnTo>
                <a:lnTo>
                  <a:pt x="658305" y="477532"/>
                </a:lnTo>
                <a:lnTo>
                  <a:pt x="657398" y="478892"/>
                </a:lnTo>
                <a:lnTo>
                  <a:pt x="656490" y="480252"/>
                </a:lnTo>
                <a:lnTo>
                  <a:pt x="656263" y="481386"/>
                </a:lnTo>
                <a:lnTo>
                  <a:pt x="656036" y="482520"/>
                </a:lnTo>
                <a:lnTo>
                  <a:pt x="656036" y="483427"/>
                </a:lnTo>
                <a:lnTo>
                  <a:pt x="656263" y="484334"/>
                </a:lnTo>
                <a:lnTo>
                  <a:pt x="656490" y="485014"/>
                </a:lnTo>
                <a:lnTo>
                  <a:pt x="657398" y="485694"/>
                </a:lnTo>
                <a:lnTo>
                  <a:pt x="658078" y="486148"/>
                </a:lnTo>
                <a:lnTo>
                  <a:pt x="658759" y="486601"/>
                </a:lnTo>
                <a:lnTo>
                  <a:pt x="659894" y="487055"/>
                </a:lnTo>
                <a:lnTo>
                  <a:pt x="660801" y="487055"/>
                </a:lnTo>
                <a:lnTo>
                  <a:pt x="663298" y="486828"/>
                </a:lnTo>
                <a:lnTo>
                  <a:pt x="665794" y="486148"/>
                </a:lnTo>
                <a:lnTo>
                  <a:pt x="668290" y="485468"/>
                </a:lnTo>
                <a:lnTo>
                  <a:pt x="670786" y="484561"/>
                </a:lnTo>
                <a:lnTo>
                  <a:pt x="673282" y="483200"/>
                </a:lnTo>
                <a:lnTo>
                  <a:pt x="675778" y="481613"/>
                </a:lnTo>
                <a:lnTo>
                  <a:pt x="678275" y="479572"/>
                </a:lnTo>
                <a:lnTo>
                  <a:pt x="680998" y="477078"/>
                </a:lnTo>
                <a:lnTo>
                  <a:pt x="683494" y="474130"/>
                </a:lnTo>
                <a:lnTo>
                  <a:pt x="685763" y="470956"/>
                </a:lnTo>
                <a:lnTo>
                  <a:pt x="687578" y="468235"/>
                </a:lnTo>
                <a:lnTo>
                  <a:pt x="688940" y="465514"/>
                </a:lnTo>
                <a:lnTo>
                  <a:pt x="689848" y="463020"/>
                </a:lnTo>
                <a:lnTo>
                  <a:pt x="690302" y="460526"/>
                </a:lnTo>
                <a:lnTo>
                  <a:pt x="690528" y="457805"/>
                </a:lnTo>
                <a:lnTo>
                  <a:pt x="690755" y="451683"/>
                </a:lnTo>
                <a:lnTo>
                  <a:pt x="691436" y="442840"/>
                </a:lnTo>
                <a:lnTo>
                  <a:pt x="692117" y="429689"/>
                </a:lnTo>
                <a:lnTo>
                  <a:pt x="693478" y="394090"/>
                </a:lnTo>
                <a:lnTo>
                  <a:pt x="694159" y="389555"/>
                </a:lnTo>
                <a:lnTo>
                  <a:pt x="694613" y="386154"/>
                </a:lnTo>
                <a:lnTo>
                  <a:pt x="695294" y="383433"/>
                </a:lnTo>
                <a:lnTo>
                  <a:pt x="695975" y="381619"/>
                </a:lnTo>
                <a:lnTo>
                  <a:pt x="697109" y="380712"/>
                </a:lnTo>
                <a:lnTo>
                  <a:pt x="697563" y="380486"/>
                </a:lnTo>
                <a:lnTo>
                  <a:pt x="698017" y="380032"/>
                </a:lnTo>
                <a:lnTo>
                  <a:pt x="698925" y="380486"/>
                </a:lnTo>
                <a:lnTo>
                  <a:pt x="700059" y="381166"/>
                </a:lnTo>
                <a:lnTo>
                  <a:pt x="700967" y="382073"/>
                </a:lnTo>
                <a:lnTo>
                  <a:pt x="702102" y="383660"/>
                </a:lnTo>
                <a:lnTo>
                  <a:pt x="703009" y="385247"/>
                </a:lnTo>
                <a:lnTo>
                  <a:pt x="703690" y="387061"/>
                </a:lnTo>
                <a:lnTo>
                  <a:pt x="704144" y="389102"/>
                </a:lnTo>
                <a:lnTo>
                  <a:pt x="704825" y="391143"/>
                </a:lnTo>
                <a:lnTo>
                  <a:pt x="705052" y="392957"/>
                </a:lnTo>
                <a:lnTo>
                  <a:pt x="705052" y="394771"/>
                </a:lnTo>
                <a:lnTo>
                  <a:pt x="705052" y="397718"/>
                </a:lnTo>
                <a:lnTo>
                  <a:pt x="705732" y="399986"/>
                </a:lnTo>
                <a:lnTo>
                  <a:pt x="705959" y="400666"/>
                </a:lnTo>
                <a:lnTo>
                  <a:pt x="706413" y="401346"/>
                </a:lnTo>
                <a:lnTo>
                  <a:pt x="706867" y="401800"/>
                </a:lnTo>
                <a:lnTo>
                  <a:pt x="707548" y="402026"/>
                </a:lnTo>
                <a:lnTo>
                  <a:pt x="708002" y="401800"/>
                </a:lnTo>
                <a:lnTo>
                  <a:pt x="708455" y="401346"/>
                </a:lnTo>
                <a:lnTo>
                  <a:pt x="708909" y="400666"/>
                </a:lnTo>
                <a:lnTo>
                  <a:pt x="709363" y="399986"/>
                </a:lnTo>
                <a:lnTo>
                  <a:pt x="710044" y="398625"/>
                </a:lnTo>
                <a:lnTo>
                  <a:pt x="710271" y="397265"/>
                </a:lnTo>
                <a:lnTo>
                  <a:pt x="710498" y="393183"/>
                </a:lnTo>
                <a:lnTo>
                  <a:pt x="710498" y="391369"/>
                </a:lnTo>
                <a:lnTo>
                  <a:pt x="710952" y="389555"/>
                </a:lnTo>
                <a:lnTo>
                  <a:pt x="711632" y="388422"/>
                </a:lnTo>
                <a:lnTo>
                  <a:pt x="712313" y="387288"/>
                </a:lnTo>
                <a:lnTo>
                  <a:pt x="713448" y="386608"/>
                </a:lnTo>
                <a:lnTo>
                  <a:pt x="714355" y="386381"/>
                </a:lnTo>
                <a:lnTo>
                  <a:pt x="715717" y="386381"/>
                </a:lnTo>
                <a:lnTo>
                  <a:pt x="716625" y="386608"/>
                </a:lnTo>
                <a:lnTo>
                  <a:pt x="717986" y="387288"/>
                </a:lnTo>
                <a:lnTo>
                  <a:pt x="718894" y="387968"/>
                </a:lnTo>
                <a:lnTo>
                  <a:pt x="719802" y="389329"/>
                </a:lnTo>
                <a:lnTo>
                  <a:pt x="720936" y="390462"/>
                </a:lnTo>
                <a:lnTo>
                  <a:pt x="721390" y="392276"/>
                </a:lnTo>
                <a:lnTo>
                  <a:pt x="721844" y="394090"/>
                </a:lnTo>
                <a:lnTo>
                  <a:pt x="722071" y="395904"/>
                </a:lnTo>
                <a:lnTo>
                  <a:pt x="721844" y="398172"/>
                </a:lnTo>
                <a:lnTo>
                  <a:pt x="721617" y="402480"/>
                </a:lnTo>
                <a:lnTo>
                  <a:pt x="721390" y="405881"/>
                </a:lnTo>
                <a:lnTo>
                  <a:pt x="721163" y="411550"/>
                </a:lnTo>
                <a:lnTo>
                  <a:pt x="721163" y="416765"/>
                </a:lnTo>
                <a:lnTo>
                  <a:pt x="720936" y="419485"/>
                </a:lnTo>
                <a:lnTo>
                  <a:pt x="720255" y="422887"/>
                </a:lnTo>
                <a:lnTo>
                  <a:pt x="720029" y="424474"/>
                </a:lnTo>
                <a:lnTo>
                  <a:pt x="720029" y="425834"/>
                </a:lnTo>
                <a:lnTo>
                  <a:pt x="720255" y="426741"/>
                </a:lnTo>
                <a:lnTo>
                  <a:pt x="720709" y="427195"/>
                </a:lnTo>
                <a:lnTo>
                  <a:pt x="721163" y="427648"/>
                </a:lnTo>
                <a:lnTo>
                  <a:pt x="721844" y="427648"/>
                </a:lnTo>
                <a:lnTo>
                  <a:pt x="722525" y="427421"/>
                </a:lnTo>
                <a:lnTo>
                  <a:pt x="723432" y="426968"/>
                </a:lnTo>
                <a:lnTo>
                  <a:pt x="725929" y="425608"/>
                </a:lnTo>
                <a:lnTo>
                  <a:pt x="728652" y="422887"/>
                </a:lnTo>
                <a:lnTo>
                  <a:pt x="732056" y="419259"/>
                </a:lnTo>
                <a:lnTo>
                  <a:pt x="735686" y="415177"/>
                </a:lnTo>
                <a:lnTo>
                  <a:pt x="737729" y="413137"/>
                </a:lnTo>
                <a:lnTo>
                  <a:pt x="739544" y="411776"/>
                </a:lnTo>
                <a:lnTo>
                  <a:pt x="740906" y="411096"/>
                </a:lnTo>
                <a:lnTo>
                  <a:pt x="742494" y="410869"/>
                </a:lnTo>
                <a:lnTo>
                  <a:pt x="743402" y="411096"/>
                </a:lnTo>
                <a:lnTo>
                  <a:pt x="744536" y="411549"/>
                </a:lnTo>
                <a:lnTo>
                  <a:pt x="745217" y="412683"/>
                </a:lnTo>
                <a:lnTo>
                  <a:pt x="745671" y="414044"/>
                </a:lnTo>
                <a:lnTo>
                  <a:pt x="746125" y="415631"/>
                </a:lnTo>
                <a:lnTo>
                  <a:pt x="746125" y="417218"/>
                </a:lnTo>
                <a:lnTo>
                  <a:pt x="746125" y="419259"/>
                </a:lnTo>
                <a:lnTo>
                  <a:pt x="745671" y="421299"/>
                </a:lnTo>
                <a:lnTo>
                  <a:pt x="745217" y="423340"/>
                </a:lnTo>
                <a:lnTo>
                  <a:pt x="744082" y="425154"/>
                </a:lnTo>
                <a:lnTo>
                  <a:pt x="743175" y="427195"/>
                </a:lnTo>
                <a:lnTo>
                  <a:pt x="742040" y="429009"/>
                </a:lnTo>
                <a:lnTo>
                  <a:pt x="736821" y="435357"/>
                </a:lnTo>
                <a:lnTo>
                  <a:pt x="734552" y="438305"/>
                </a:lnTo>
                <a:lnTo>
                  <a:pt x="732736" y="441479"/>
                </a:lnTo>
                <a:lnTo>
                  <a:pt x="730921" y="444427"/>
                </a:lnTo>
                <a:lnTo>
                  <a:pt x="729786" y="447375"/>
                </a:lnTo>
                <a:lnTo>
                  <a:pt x="728879" y="450549"/>
                </a:lnTo>
                <a:lnTo>
                  <a:pt x="727971" y="453724"/>
                </a:lnTo>
                <a:lnTo>
                  <a:pt x="727290" y="457578"/>
                </a:lnTo>
                <a:lnTo>
                  <a:pt x="726155" y="461206"/>
                </a:lnTo>
                <a:lnTo>
                  <a:pt x="724340" y="465514"/>
                </a:lnTo>
                <a:lnTo>
                  <a:pt x="722525" y="470049"/>
                </a:lnTo>
                <a:lnTo>
                  <a:pt x="717986" y="479799"/>
                </a:lnTo>
                <a:lnTo>
                  <a:pt x="713221" y="490229"/>
                </a:lnTo>
                <a:lnTo>
                  <a:pt x="707548" y="502020"/>
                </a:lnTo>
                <a:lnTo>
                  <a:pt x="704371" y="507915"/>
                </a:lnTo>
                <a:lnTo>
                  <a:pt x="701421" y="513130"/>
                </a:lnTo>
                <a:lnTo>
                  <a:pt x="698471" y="517212"/>
                </a:lnTo>
                <a:lnTo>
                  <a:pt x="697109" y="519252"/>
                </a:lnTo>
                <a:lnTo>
                  <a:pt x="695521" y="520613"/>
                </a:lnTo>
                <a:lnTo>
                  <a:pt x="694159" y="521973"/>
                </a:lnTo>
                <a:lnTo>
                  <a:pt x="692571" y="522880"/>
                </a:lnTo>
                <a:lnTo>
                  <a:pt x="690982" y="523334"/>
                </a:lnTo>
                <a:lnTo>
                  <a:pt x="689621" y="523787"/>
                </a:lnTo>
                <a:lnTo>
                  <a:pt x="683721" y="523787"/>
                </a:lnTo>
                <a:lnTo>
                  <a:pt x="680771" y="524014"/>
                </a:lnTo>
                <a:lnTo>
                  <a:pt x="677140" y="524241"/>
                </a:lnTo>
                <a:lnTo>
                  <a:pt x="673509" y="524694"/>
                </a:lnTo>
                <a:lnTo>
                  <a:pt x="669425" y="525601"/>
                </a:lnTo>
                <a:lnTo>
                  <a:pt x="665340" y="527188"/>
                </a:lnTo>
                <a:lnTo>
                  <a:pt x="660348" y="529229"/>
                </a:lnTo>
                <a:lnTo>
                  <a:pt x="654901" y="531723"/>
                </a:lnTo>
                <a:lnTo>
                  <a:pt x="649455" y="534444"/>
                </a:lnTo>
                <a:lnTo>
                  <a:pt x="644009" y="537392"/>
                </a:lnTo>
                <a:lnTo>
                  <a:pt x="638790" y="540566"/>
                </a:lnTo>
                <a:lnTo>
                  <a:pt x="634024" y="543967"/>
                </a:lnTo>
                <a:lnTo>
                  <a:pt x="629486" y="547595"/>
                </a:lnTo>
                <a:lnTo>
                  <a:pt x="627898" y="549409"/>
                </a:lnTo>
                <a:lnTo>
                  <a:pt x="626082" y="551450"/>
                </a:lnTo>
                <a:lnTo>
                  <a:pt x="624267" y="553490"/>
                </a:lnTo>
                <a:lnTo>
                  <a:pt x="623132" y="555531"/>
                </a:lnTo>
                <a:lnTo>
                  <a:pt x="621998" y="557345"/>
                </a:lnTo>
                <a:lnTo>
                  <a:pt x="621090" y="559839"/>
                </a:lnTo>
                <a:lnTo>
                  <a:pt x="620409" y="562560"/>
                </a:lnTo>
                <a:lnTo>
                  <a:pt x="619955" y="565281"/>
                </a:lnTo>
                <a:lnTo>
                  <a:pt x="619048" y="571403"/>
                </a:lnTo>
                <a:lnTo>
                  <a:pt x="618594" y="577298"/>
                </a:lnTo>
                <a:lnTo>
                  <a:pt x="618367" y="582513"/>
                </a:lnTo>
                <a:lnTo>
                  <a:pt x="618367" y="586821"/>
                </a:lnTo>
                <a:lnTo>
                  <a:pt x="618594" y="590903"/>
                </a:lnTo>
                <a:lnTo>
                  <a:pt x="620409" y="593397"/>
                </a:lnTo>
                <a:lnTo>
                  <a:pt x="622678" y="596118"/>
                </a:lnTo>
                <a:lnTo>
                  <a:pt x="625628" y="599292"/>
                </a:lnTo>
                <a:lnTo>
                  <a:pt x="629259" y="602693"/>
                </a:lnTo>
                <a:lnTo>
                  <a:pt x="633571" y="606548"/>
                </a:lnTo>
                <a:lnTo>
                  <a:pt x="635840" y="607908"/>
                </a:lnTo>
                <a:lnTo>
                  <a:pt x="638336" y="609722"/>
                </a:lnTo>
                <a:lnTo>
                  <a:pt x="640605" y="611310"/>
                </a:lnTo>
                <a:lnTo>
                  <a:pt x="643555" y="612443"/>
                </a:lnTo>
                <a:lnTo>
                  <a:pt x="645598" y="613804"/>
                </a:lnTo>
                <a:lnTo>
                  <a:pt x="647413" y="614938"/>
                </a:lnTo>
                <a:lnTo>
                  <a:pt x="648548" y="616751"/>
                </a:lnTo>
                <a:lnTo>
                  <a:pt x="649682" y="618339"/>
                </a:lnTo>
                <a:lnTo>
                  <a:pt x="649909" y="620379"/>
                </a:lnTo>
                <a:lnTo>
                  <a:pt x="650136" y="622647"/>
                </a:lnTo>
                <a:lnTo>
                  <a:pt x="649682" y="624914"/>
                </a:lnTo>
                <a:lnTo>
                  <a:pt x="649228" y="627635"/>
                </a:lnTo>
                <a:lnTo>
                  <a:pt x="648094" y="630356"/>
                </a:lnTo>
                <a:lnTo>
                  <a:pt x="647186" y="633304"/>
                </a:lnTo>
                <a:lnTo>
                  <a:pt x="644690" y="639653"/>
                </a:lnTo>
                <a:lnTo>
                  <a:pt x="641740" y="646908"/>
                </a:lnTo>
                <a:lnTo>
                  <a:pt x="638790" y="655071"/>
                </a:lnTo>
                <a:lnTo>
                  <a:pt x="631528" y="676612"/>
                </a:lnTo>
                <a:lnTo>
                  <a:pt x="622905" y="703367"/>
                </a:lnTo>
                <a:lnTo>
                  <a:pt x="618821" y="716518"/>
                </a:lnTo>
                <a:lnTo>
                  <a:pt x="615190" y="728762"/>
                </a:lnTo>
                <a:lnTo>
                  <a:pt x="612467" y="738739"/>
                </a:lnTo>
                <a:lnTo>
                  <a:pt x="610878" y="745995"/>
                </a:lnTo>
                <a:lnTo>
                  <a:pt x="610424" y="749169"/>
                </a:lnTo>
                <a:lnTo>
                  <a:pt x="610424" y="752797"/>
                </a:lnTo>
                <a:lnTo>
                  <a:pt x="610424" y="761413"/>
                </a:lnTo>
                <a:lnTo>
                  <a:pt x="610651" y="771843"/>
                </a:lnTo>
                <a:lnTo>
                  <a:pt x="610878" y="783407"/>
                </a:lnTo>
                <a:lnTo>
                  <a:pt x="610651" y="789302"/>
                </a:lnTo>
                <a:lnTo>
                  <a:pt x="610651" y="795425"/>
                </a:lnTo>
                <a:lnTo>
                  <a:pt x="610198" y="801547"/>
                </a:lnTo>
                <a:lnTo>
                  <a:pt x="609517" y="807895"/>
                </a:lnTo>
                <a:lnTo>
                  <a:pt x="608382" y="814018"/>
                </a:lnTo>
                <a:lnTo>
                  <a:pt x="607248" y="820140"/>
                </a:lnTo>
                <a:lnTo>
                  <a:pt x="605432" y="826262"/>
                </a:lnTo>
                <a:lnTo>
                  <a:pt x="603163" y="831930"/>
                </a:lnTo>
                <a:lnTo>
                  <a:pt x="600667" y="837599"/>
                </a:lnTo>
                <a:lnTo>
                  <a:pt x="598397" y="842814"/>
                </a:lnTo>
                <a:lnTo>
                  <a:pt x="595674" y="847802"/>
                </a:lnTo>
                <a:lnTo>
                  <a:pt x="592497" y="852790"/>
                </a:lnTo>
                <a:lnTo>
                  <a:pt x="589547" y="856872"/>
                </a:lnTo>
                <a:lnTo>
                  <a:pt x="586597" y="861180"/>
                </a:lnTo>
                <a:lnTo>
                  <a:pt x="583647" y="864581"/>
                </a:lnTo>
                <a:lnTo>
                  <a:pt x="580471" y="868209"/>
                </a:lnTo>
                <a:lnTo>
                  <a:pt x="577521" y="870930"/>
                </a:lnTo>
                <a:lnTo>
                  <a:pt x="574570" y="873197"/>
                </a:lnTo>
                <a:lnTo>
                  <a:pt x="571394" y="875238"/>
                </a:lnTo>
                <a:lnTo>
                  <a:pt x="568444" y="876825"/>
                </a:lnTo>
                <a:lnTo>
                  <a:pt x="565494" y="877732"/>
                </a:lnTo>
                <a:lnTo>
                  <a:pt x="562770" y="878186"/>
                </a:lnTo>
                <a:lnTo>
                  <a:pt x="560274" y="877959"/>
                </a:lnTo>
                <a:lnTo>
                  <a:pt x="559140" y="877732"/>
                </a:lnTo>
                <a:lnTo>
                  <a:pt x="557778" y="877505"/>
                </a:lnTo>
                <a:lnTo>
                  <a:pt x="553467" y="875691"/>
                </a:lnTo>
                <a:lnTo>
                  <a:pt x="549382" y="874558"/>
                </a:lnTo>
                <a:lnTo>
                  <a:pt x="545978" y="874104"/>
                </a:lnTo>
                <a:lnTo>
                  <a:pt x="544390" y="874104"/>
                </a:lnTo>
                <a:lnTo>
                  <a:pt x="543255" y="874331"/>
                </a:lnTo>
                <a:lnTo>
                  <a:pt x="542120" y="874558"/>
                </a:lnTo>
                <a:lnTo>
                  <a:pt x="541213" y="875011"/>
                </a:lnTo>
                <a:lnTo>
                  <a:pt x="540532" y="875691"/>
                </a:lnTo>
                <a:lnTo>
                  <a:pt x="540078" y="876825"/>
                </a:lnTo>
                <a:lnTo>
                  <a:pt x="539851" y="877732"/>
                </a:lnTo>
                <a:lnTo>
                  <a:pt x="539851" y="879319"/>
                </a:lnTo>
                <a:lnTo>
                  <a:pt x="539851" y="880680"/>
                </a:lnTo>
                <a:lnTo>
                  <a:pt x="540305" y="882494"/>
                </a:lnTo>
                <a:lnTo>
                  <a:pt x="543255" y="894738"/>
                </a:lnTo>
                <a:lnTo>
                  <a:pt x="548701" y="913331"/>
                </a:lnTo>
                <a:lnTo>
                  <a:pt x="551878" y="923534"/>
                </a:lnTo>
                <a:lnTo>
                  <a:pt x="555282" y="933964"/>
                </a:lnTo>
                <a:lnTo>
                  <a:pt x="559140" y="943941"/>
                </a:lnTo>
                <a:lnTo>
                  <a:pt x="562770" y="953237"/>
                </a:lnTo>
                <a:lnTo>
                  <a:pt x="564586" y="957319"/>
                </a:lnTo>
                <a:lnTo>
                  <a:pt x="565947" y="961400"/>
                </a:lnTo>
                <a:lnTo>
                  <a:pt x="567309" y="965028"/>
                </a:lnTo>
                <a:lnTo>
                  <a:pt x="567990" y="968429"/>
                </a:lnTo>
                <a:lnTo>
                  <a:pt x="568670" y="971830"/>
                </a:lnTo>
                <a:lnTo>
                  <a:pt x="569124" y="974551"/>
                </a:lnTo>
                <a:lnTo>
                  <a:pt x="569351" y="977272"/>
                </a:lnTo>
                <a:lnTo>
                  <a:pt x="569351" y="979766"/>
                </a:lnTo>
                <a:lnTo>
                  <a:pt x="568670" y="981807"/>
                </a:lnTo>
                <a:lnTo>
                  <a:pt x="568217" y="984074"/>
                </a:lnTo>
                <a:lnTo>
                  <a:pt x="567536" y="985888"/>
                </a:lnTo>
                <a:lnTo>
                  <a:pt x="566174" y="987476"/>
                </a:lnTo>
                <a:lnTo>
                  <a:pt x="565040" y="988609"/>
                </a:lnTo>
                <a:lnTo>
                  <a:pt x="563905" y="989516"/>
                </a:lnTo>
                <a:lnTo>
                  <a:pt x="562090" y="990650"/>
                </a:lnTo>
                <a:lnTo>
                  <a:pt x="560274" y="991103"/>
                </a:lnTo>
                <a:lnTo>
                  <a:pt x="558459" y="991557"/>
                </a:lnTo>
                <a:lnTo>
                  <a:pt x="556644" y="992464"/>
                </a:lnTo>
                <a:lnTo>
                  <a:pt x="552786" y="994505"/>
                </a:lnTo>
                <a:lnTo>
                  <a:pt x="549382" y="996999"/>
                </a:lnTo>
                <a:lnTo>
                  <a:pt x="546432" y="999493"/>
                </a:lnTo>
                <a:lnTo>
                  <a:pt x="543936" y="1002214"/>
                </a:lnTo>
                <a:lnTo>
                  <a:pt x="541893" y="1004255"/>
                </a:lnTo>
                <a:lnTo>
                  <a:pt x="540305" y="1006295"/>
                </a:lnTo>
                <a:lnTo>
                  <a:pt x="540078" y="1009696"/>
                </a:lnTo>
                <a:lnTo>
                  <a:pt x="539397" y="1019673"/>
                </a:lnTo>
                <a:lnTo>
                  <a:pt x="538717" y="1026929"/>
                </a:lnTo>
                <a:lnTo>
                  <a:pt x="537809" y="1035998"/>
                </a:lnTo>
                <a:lnTo>
                  <a:pt x="536447" y="1046882"/>
                </a:lnTo>
                <a:lnTo>
                  <a:pt x="535086" y="1059353"/>
                </a:lnTo>
                <a:lnTo>
                  <a:pt x="533270" y="1071824"/>
                </a:lnTo>
                <a:lnTo>
                  <a:pt x="532136" y="1084068"/>
                </a:lnTo>
                <a:lnTo>
                  <a:pt x="531455" y="1095405"/>
                </a:lnTo>
                <a:lnTo>
                  <a:pt x="531455" y="1106289"/>
                </a:lnTo>
                <a:lnTo>
                  <a:pt x="531909" y="1111504"/>
                </a:lnTo>
                <a:lnTo>
                  <a:pt x="532136" y="1116719"/>
                </a:lnTo>
                <a:lnTo>
                  <a:pt x="532590" y="1121934"/>
                </a:lnTo>
                <a:lnTo>
                  <a:pt x="533270" y="1127149"/>
                </a:lnTo>
                <a:lnTo>
                  <a:pt x="533951" y="1132364"/>
                </a:lnTo>
                <a:lnTo>
                  <a:pt x="535086" y="1137352"/>
                </a:lnTo>
                <a:lnTo>
                  <a:pt x="536220" y="1142567"/>
                </a:lnTo>
                <a:lnTo>
                  <a:pt x="537582" y="1147782"/>
                </a:lnTo>
                <a:lnTo>
                  <a:pt x="538943" y="1153678"/>
                </a:lnTo>
                <a:lnTo>
                  <a:pt x="540078" y="1160707"/>
                </a:lnTo>
                <a:lnTo>
                  <a:pt x="541213" y="1168643"/>
                </a:lnTo>
                <a:lnTo>
                  <a:pt x="541893" y="1177486"/>
                </a:lnTo>
                <a:lnTo>
                  <a:pt x="543482" y="1197666"/>
                </a:lnTo>
                <a:lnTo>
                  <a:pt x="544843" y="1220340"/>
                </a:lnTo>
                <a:lnTo>
                  <a:pt x="547113" y="1269997"/>
                </a:lnTo>
                <a:lnTo>
                  <a:pt x="548474" y="1295165"/>
                </a:lnTo>
                <a:lnTo>
                  <a:pt x="550063" y="1319653"/>
                </a:lnTo>
                <a:lnTo>
                  <a:pt x="550970" y="1331217"/>
                </a:lnTo>
                <a:lnTo>
                  <a:pt x="551651" y="1342781"/>
                </a:lnTo>
                <a:lnTo>
                  <a:pt x="552332" y="1365002"/>
                </a:lnTo>
                <a:lnTo>
                  <a:pt x="552786" y="1386996"/>
                </a:lnTo>
                <a:lnTo>
                  <a:pt x="553467" y="1397879"/>
                </a:lnTo>
                <a:lnTo>
                  <a:pt x="553920" y="1408990"/>
                </a:lnTo>
                <a:lnTo>
                  <a:pt x="554828" y="1420100"/>
                </a:lnTo>
                <a:lnTo>
                  <a:pt x="555963" y="1431211"/>
                </a:lnTo>
                <a:lnTo>
                  <a:pt x="557551" y="1442548"/>
                </a:lnTo>
                <a:lnTo>
                  <a:pt x="559367" y="1454338"/>
                </a:lnTo>
                <a:lnTo>
                  <a:pt x="561863" y="1466129"/>
                </a:lnTo>
                <a:lnTo>
                  <a:pt x="564813" y="1478373"/>
                </a:lnTo>
                <a:lnTo>
                  <a:pt x="568444" y="1491071"/>
                </a:lnTo>
                <a:lnTo>
                  <a:pt x="572982" y="1503995"/>
                </a:lnTo>
                <a:lnTo>
                  <a:pt x="577521" y="1516919"/>
                </a:lnTo>
                <a:lnTo>
                  <a:pt x="581151" y="1529844"/>
                </a:lnTo>
                <a:lnTo>
                  <a:pt x="584328" y="1542088"/>
                </a:lnTo>
                <a:lnTo>
                  <a:pt x="587051" y="1554105"/>
                </a:lnTo>
                <a:lnTo>
                  <a:pt x="589094" y="1565669"/>
                </a:lnTo>
                <a:lnTo>
                  <a:pt x="590909" y="1576779"/>
                </a:lnTo>
                <a:lnTo>
                  <a:pt x="592044" y="1587436"/>
                </a:lnTo>
                <a:lnTo>
                  <a:pt x="592724" y="1597866"/>
                </a:lnTo>
                <a:lnTo>
                  <a:pt x="593405" y="1607843"/>
                </a:lnTo>
                <a:lnTo>
                  <a:pt x="593405" y="1616913"/>
                </a:lnTo>
                <a:lnTo>
                  <a:pt x="593178" y="1625756"/>
                </a:lnTo>
                <a:lnTo>
                  <a:pt x="592497" y="1634599"/>
                </a:lnTo>
                <a:lnTo>
                  <a:pt x="591817" y="1642535"/>
                </a:lnTo>
                <a:lnTo>
                  <a:pt x="590682" y="1649790"/>
                </a:lnTo>
                <a:lnTo>
                  <a:pt x="589547" y="1656819"/>
                </a:lnTo>
                <a:lnTo>
                  <a:pt x="588186" y="1663395"/>
                </a:lnTo>
                <a:lnTo>
                  <a:pt x="585463" y="1675639"/>
                </a:lnTo>
                <a:lnTo>
                  <a:pt x="582967" y="1688337"/>
                </a:lnTo>
                <a:lnTo>
                  <a:pt x="580697" y="1700807"/>
                </a:lnTo>
                <a:lnTo>
                  <a:pt x="578655" y="1713278"/>
                </a:lnTo>
                <a:lnTo>
                  <a:pt x="577067" y="1725976"/>
                </a:lnTo>
                <a:lnTo>
                  <a:pt x="575251" y="1738220"/>
                </a:lnTo>
                <a:lnTo>
                  <a:pt x="573890" y="1750011"/>
                </a:lnTo>
                <a:lnTo>
                  <a:pt x="572982" y="1761801"/>
                </a:lnTo>
                <a:lnTo>
                  <a:pt x="572528" y="1767923"/>
                </a:lnTo>
                <a:lnTo>
                  <a:pt x="572528" y="1775179"/>
                </a:lnTo>
                <a:lnTo>
                  <a:pt x="572528" y="1783342"/>
                </a:lnTo>
                <a:lnTo>
                  <a:pt x="572755" y="1792185"/>
                </a:lnTo>
                <a:lnTo>
                  <a:pt x="573436" y="1811911"/>
                </a:lnTo>
                <a:lnTo>
                  <a:pt x="574570" y="1833225"/>
                </a:lnTo>
                <a:lnTo>
                  <a:pt x="577067" y="1876760"/>
                </a:lnTo>
                <a:lnTo>
                  <a:pt x="577747" y="1897393"/>
                </a:lnTo>
                <a:lnTo>
                  <a:pt x="577974" y="1915986"/>
                </a:lnTo>
                <a:lnTo>
                  <a:pt x="577747" y="1960201"/>
                </a:lnTo>
                <a:lnTo>
                  <a:pt x="577521" y="1987410"/>
                </a:lnTo>
                <a:lnTo>
                  <a:pt x="577521" y="2015526"/>
                </a:lnTo>
                <a:lnTo>
                  <a:pt x="577521" y="2043642"/>
                </a:lnTo>
                <a:lnTo>
                  <a:pt x="577974" y="2069491"/>
                </a:lnTo>
                <a:lnTo>
                  <a:pt x="578428" y="2080828"/>
                </a:lnTo>
                <a:lnTo>
                  <a:pt x="578882" y="2091258"/>
                </a:lnTo>
                <a:lnTo>
                  <a:pt x="579790" y="2100328"/>
                </a:lnTo>
                <a:lnTo>
                  <a:pt x="580697" y="2107810"/>
                </a:lnTo>
                <a:lnTo>
                  <a:pt x="581605" y="2114613"/>
                </a:lnTo>
                <a:lnTo>
                  <a:pt x="583194" y="2121868"/>
                </a:lnTo>
                <a:lnTo>
                  <a:pt x="584782" y="2128897"/>
                </a:lnTo>
                <a:lnTo>
                  <a:pt x="586597" y="2136380"/>
                </a:lnTo>
                <a:lnTo>
                  <a:pt x="588867" y="2144089"/>
                </a:lnTo>
                <a:lnTo>
                  <a:pt x="591136" y="2151572"/>
                </a:lnTo>
                <a:lnTo>
                  <a:pt x="595901" y="2166083"/>
                </a:lnTo>
                <a:lnTo>
                  <a:pt x="600667" y="2179461"/>
                </a:lnTo>
                <a:lnTo>
                  <a:pt x="605432" y="2191705"/>
                </a:lnTo>
                <a:lnTo>
                  <a:pt x="609744" y="2201682"/>
                </a:lnTo>
                <a:lnTo>
                  <a:pt x="611786" y="2205536"/>
                </a:lnTo>
                <a:lnTo>
                  <a:pt x="613374" y="2208484"/>
                </a:lnTo>
                <a:lnTo>
                  <a:pt x="615190" y="2212112"/>
                </a:lnTo>
                <a:lnTo>
                  <a:pt x="616551" y="2216420"/>
                </a:lnTo>
                <a:lnTo>
                  <a:pt x="618594" y="2222089"/>
                </a:lnTo>
                <a:lnTo>
                  <a:pt x="620409" y="2228664"/>
                </a:lnTo>
                <a:lnTo>
                  <a:pt x="623813" y="2243176"/>
                </a:lnTo>
                <a:lnTo>
                  <a:pt x="627671" y="2259274"/>
                </a:lnTo>
                <a:lnTo>
                  <a:pt x="634024" y="2290792"/>
                </a:lnTo>
                <a:lnTo>
                  <a:pt x="636748" y="2303716"/>
                </a:lnTo>
                <a:lnTo>
                  <a:pt x="639017" y="2312786"/>
                </a:lnTo>
                <a:lnTo>
                  <a:pt x="640378" y="2316413"/>
                </a:lnTo>
                <a:lnTo>
                  <a:pt x="642421" y="2320948"/>
                </a:lnTo>
                <a:lnTo>
                  <a:pt x="645144" y="2325937"/>
                </a:lnTo>
                <a:lnTo>
                  <a:pt x="648321" y="2331378"/>
                </a:lnTo>
                <a:lnTo>
                  <a:pt x="652178" y="2337274"/>
                </a:lnTo>
                <a:lnTo>
                  <a:pt x="656036" y="2343169"/>
                </a:lnTo>
                <a:lnTo>
                  <a:pt x="660575" y="2349291"/>
                </a:lnTo>
                <a:lnTo>
                  <a:pt x="665340" y="2355867"/>
                </a:lnTo>
                <a:lnTo>
                  <a:pt x="670105" y="2361762"/>
                </a:lnTo>
                <a:lnTo>
                  <a:pt x="674644" y="2367884"/>
                </a:lnTo>
                <a:lnTo>
                  <a:pt x="679409" y="2373779"/>
                </a:lnTo>
                <a:lnTo>
                  <a:pt x="684175" y="2378994"/>
                </a:lnTo>
                <a:lnTo>
                  <a:pt x="688713" y="2383529"/>
                </a:lnTo>
                <a:lnTo>
                  <a:pt x="692571" y="2387837"/>
                </a:lnTo>
                <a:lnTo>
                  <a:pt x="696202" y="2391012"/>
                </a:lnTo>
                <a:lnTo>
                  <a:pt x="699832" y="2393733"/>
                </a:lnTo>
                <a:lnTo>
                  <a:pt x="702555" y="2396000"/>
                </a:lnTo>
                <a:lnTo>
                  <a:pt x="705052" y="2398721"/>
                </a:lnTo>
                <a:lnTo>
                  <a:pt x="707321" y="2401669"/>
                </a:lnTo>
                <a:lnTo>
                  <a:pt x="708909" y="2404843"/>
                </a:lnTo>
                <a:lnTo>
                  <a:pt x="710271" y="2408471"/>
                </a:lnTo>
                <a:lnTo>
                  <a:pt x="711405" y="2411872"/>
                </a:lnTo>
                <a:lnTo>
                  <a:pt x="712086" y="2415273"/>
                </a:lnTo>
                <a:lnTo>
                  <a:pt x="712767" y="2418901"/>
                </a:lnTo>
                <a:lnTo>
                  <a:pt x="712767" y="2422075"/>
                </a:lnTo>
                <a:lnTo>
                  <a:pt x="712767" y="2425250"/>
                </a:lnTo>
                <a:lnTo>
                  <a:pt x="712086" y="2427971"/>
                </a:lnTo>
                <a:lnTo>
                  <a:pt x="711405" y="2430465"/>
                </a:lnTo>
                <a:lnTo>
                  <a:pt x="710271" y="2432732"/>
                </a:lnTo>
                <a:lnTo>
                  <a:pt x="708909" y="2434093"/>
                </a:lnTo>
                <a:lnTo>
                  <a:pt x="708229" y="2434773"/>
                </a:lnTo>
                <a:lnTo>
                  <a:pt x="707548" y="2435227"/>
                </a:lnTo>
                <a:lnTo>
                  <a:pt x="706413" y="2435453"/>
                </a:lnTo>
                <a:lnTo>
                  <a:pt x="705732" y="2435680"/>
                </a:lnTo>
                <a:lnTo>
                  <a:pt x="699379" y="2435680"/>
                </a:lnTo>
                <a:lnTo>
                  <a:pt x="688940" y="2436360"/>
                </a:lnTo>
                <a:lnTo>
                  <a:pt x="660801" y="2437947"/>
                </a:lnTo>
                <a:lnTo>
                  <a:pt x="631982" y="2439308"/>
                </a:lnTo>
                <a:lnTo>
                  <a:pt x="620863" y="2439988"/>
                </a:lnTo>
                <a:lnTo>
                  <a:pt x="613374" y="2439988"/>
                </a:lnTo>
                <a:lnTo>
                  <a:pt x="610651" y="2439308"/>
                </a:lnTo>
                <a:lnTo>
                  <a:pt x="607248" y="2438401"/>
                </a:lnTo>
                <a:lnTo>
                  <a:pt x="603390" y="2436814"/>
                </a:lnTo>
                <a:lnTo>
                  <a:pt x="599532" y="2435227"/>
                </a:lnTo>
                <a:lnTo>
                  <a:pt x="594994" y="2432959"/>
                </a:lnTo>
                <a:lnTo>
                  <a:pt x="590682" y="2430692"/>
                </a:lnTo>
                <a:lnTo>
                  <a:pt x="581378" y="2425023"/>
                </a:lnTo>
                <a:lnTo>
                  <a:pt x="572528" y="2419355"/>
                </a:lnTo>
                <a:lnTo>
                  <a:pt x="564586" y="2413686"/>
                </a:lnTo>
                <a:lnTo>
                  <a:pt x="561409" y="2410965"/>
                </a:lnTo>
                <a:lnTo>
                  <a:pt x="558459" y="2408244"/>
                </a:lnTo>
                <a:lnTo>
                  <a:pt x="556190" y="2405977"/>
                </a:lnTo>
                <a:lnTo>
                  <a:pt x="554374" y="2404163"/>
                </a:lnTo>
                <a:lnTo>
                  <a:pt x="552105" y="2400308"/>
                </a:lnTo>
                <a:lnTo>
                  <a:pt x="549609" y="2395773"/>
                </a:lnTo>
                <a:lnTo>
                  <a:pt x="547567" y="2391238"/>
                </a:lnTo>
                <a:lnTo>
                  <a:pt x="545978" y="2386930"/>
                </a:lnTo>
                <a:lnTo>
                  <a:pt x="543482" y="2379675"/>
                </a:lnTo>
                <a:lnTo>
                  <a:pt x="542574" y="2376727"/>
                </a:lnTo>
                <a:lnTo>
                  <a:pt x="540986" y="2398041"/>
                </a:lnTo>
                <a:lnTo>
                  <a:pt x="522151" y="2396227"/>
                </a:lnTo>
                <a:lnTo>
                  <a:pt x="523059" y="2375593"/>
                </a:lnTo>
                <a:lnTo>
                  <a:pt x="523513" y="2358814"/>
                </a:lnTo>
                <a:lnTo>
                  <a:pt x="523967" y="2345436"/>
                </a:lnTo>
                <a:lnTo>
                  <a:pt x="523967" y="2343396"/>
                </a:lnTo>
                <a:lnTo>
                  <a:pt x="523059" y="2341809"/>
                </a:lnTo>
                <a:lnTo>
                  <a:pt x="522378" y="2340448"/>
                </a:lnTo>
                <a:lnTo>
                  <a:pt x="521243" y="2339768"/>
                </a:lnTo>
                <a:lnTo>
                  <a:pt x="519655" y="2339314"/>
                </a:lnTo>
                <a:lnTo>
                  <a:pt x="517840" y="2338861"/>
                </a:lnTo>
                <a:lnTo>
                  <a:pt x="516024" y="2339314"/>
                </a:lnTo>
                <a:lnTo>
                  <a:pt x="513755" y="2339768"/>
                </a:lnTo>
                <a:lnTo>
                  <a:pt x="511713" y="2340221"/>
                </a:lnTo>
                <a:lnTo>
                  <a:pt x="509216" y="2340902"/>
                </a:lnTo>
                <a:lnTo>
                  <a:pt x="504451" y="2342942"/>
                </a:lnTo>
                <a:lnTo>
                  <a:pt x="499686" y="2345210"/>
                </a:lnTo>
                <a:lnTo>
                  <a:pt x="495374" y="2347477"/>
                </a:lnTo>
                <a:lnTo>
                  <a:pt x="493105" y="2348384"/>
                </a:lnTo>
                <a:lnTo>
                  <a:pt x="489928" y="2349064"/>
                </a:lnTo>
                <a:lnTo>
                  <a:pt x="486070" y="2349971"/>
                </a:lnTo>
                <a:lnTo>
                  <a:pt x="481759" y="2350652"/>
                </a:lnTo>
                <a:lnTo>
                  <a:pt x="471547" y="2351332"/>
                </a:lnTo>
                <a:lnTo>
                  <a:pt x="460201" y="2352012"/>
                </a:lnTo>
                <a:lnTo>
                  <a:pt x="448174" y="2352692"/>
                </a:lnTo>
                <a:lnTo>
                  <a:pt x="435920" y="2352919"/>
                </a:lnTo>
                <a:lnTo>
                  <a:pt x="413909" y="2352919"/>
                </a:lnTo>
                <a:lnTo>
                  <a:pt x="409370" y="2352692"/>
                </a:lnTo>
                <a:lnTo>
                  <a:pt x="405285" y="2352466"/>
                </a:lnTo>
                <a:lnTo>
                  <a:pt x="401655" y="2351785"/>
                </a:lnTo>
                <a:lnTo>
                  <a:pt x="398251" y="2351105"/>
                </a:lnTo>
                <a:lnTo>
                  <a:pt x="395074" y="2350425"/>
                </a:lnTo>
                <a:lnTo>
                  <a:pt x="392351" y="2349291"/>
                </a:lnTo>
                <a:lnTo>
                  <a:pt x="389628" y="2348157"/>
                </a:lnTo>
                <a:lnTo>
                  <a:pt x="387132" y="2346570"/>
                </a:lnTo>
                <a:lnTo>
                  <a:pt x="384635" y="2345210"/>
                </a:lnTo>
                <a:lnTo>
                  <a:pt x="382366" y="2343623"/>
                </a:lnTo>
                <a:lnTo>
                  <a:pt x="377828" y="2339995"/>
                </a:lnTo>
                <a:lnTo>
                  <a:pt x="372835" y="2335913"/>
                </a:lnTo>
                <a:lnTo>
                  <a:pt x="367389" y="2331605"/>
                </a:lnTo>
                <a:lnTo>
                  <a:pt x="352639" y="2321402"/>
                </a:lnTo>
                <a:lnTo>
                  <a:pt x="334485" y="2308704"/>
                </a:lnTo>
                <a:lnTo>
                  <a:pt x="313154" y="2293739"/>
                </a:lnTo>
                <a:lnTo>
                  <a:pt x="289327" y="2276960"/>
                </a:lnTo>
                <a:lnTo>
                  <a:pt x="283654" y="2273106"/>
                </a:lnTo>
                <a:lnTo>
                  <a:pt x="278435" y="2269931"/>
                </a:lnTo>
                <a:lnTo>
                  <a:pt x="276166" y="2269024"/>
                </a:lnTo>
                <a:lnTo>
                  <a:pt x="274124" y="2268344"/>
                </a:lnTo>
                <a:lnTo>
                  <a:pt x="272081" y="2267664"/>
                </a:lnTo>
                <a:lnTo>
                  <a:pt x="270266" y="2266984"/>
                </a:lnTo>
                <a:lnTo>
                  <a:pt x="268450" y="2266984"/>
                </a:lnTo>
                <a:lnTo>
                  <a:pt x="266862" y="2266757"/>
                </a:lnTo>
                <a:lnTo>
                  <a:pt x="265274" y="2266984"/>
                </a:lnTo>
                <a:lnTo>
                  <a:pt x="264139" y="2267210"/>
                </a:lnTo>
                <a:lnTo>
                  <a:pt x="262777" y="2267891"/>
                </a:lnTo>
                <a:lnTo>
                  <a:pt x="261870" y="2268571"/>
                </a:lnTo>
                <a:lnTo>
                  <a:pt x="260962" y="2269251"/>
                </a:lnTo>
                <a:lnTo>
                  <a:pt x="259827" y="2270385"/>
                </a:lnTo>
                <a:lnTo>
                  <a:pt x="258466" y="2272425"/>
                </a:lnTo>
                <a:lnTo>
                  <a:pt x="257104" y="2274920"/>
                </a:lnTo>
                <a:lnTo>
                  <a:pt x="256197" y="2277867"/>
                </a:lnTo>
                <a:lnTo>
                  <a:pt x="255516" y="2281268"/>
                </a:lnTo>
                <a:lnTo>
                  <a:pt x="254608" y="2284669"/>
                </a:lnTo>
                <a:lnTo>
                  <a:pt x="254154" y="2288071"/>
                </a:lnTo>
                <a:lnTo>
                  <a:pt x="253700" y="2295100"/>
                </a:lnTo>
                <a:lnTo>
                  <a:pt x="253247" y="2302582"/>
                </a:lnTo>
                <a:lnTo>
                  <a:pt x="253247" y="2310518"/>
                </a:lnTo>
                <a:lnTo>
                  <a:pt x="253473" y="2318454"/>
                </a:lnTo>
                <a:lnTo>
                  <a:pt x="253927" y="2326390"/>
                </a:lnTo>
                <a:lnTo>
                  <a:pt x="254835" y="2338634"/>
                </a:lnTo>
                <a:lnTo>
                  <a:pt x="255516" y="2343623"/>
                </a:lnTo>
                <a:lnTo>
                  <a:pt x="231689" y="2343623"/>
                </a:lnTo>
                <a:lnTo>
                  <a:pt x="231235" y="2331605"/>
                </a:lnTo>
                <a:lnTo>
                  <a:pt x="230781" y="2317320"/>
                </a:lnTo>
                <a:lnTo>
                  <a:pt x="229873" y="2298728"/>
                </a:lnTo>
                <a:lnTo>
                  <a:pt x="229193" y="2289885"/>
                </a:lnTo>
                <a:lnTo>
                  <a:pt x="228285" y="2282629"/>
                </a:lnTo>
                <a:lnTo>
                  <a:pt x="227377" y="2276960"/>
                </a:lnTo>
                <a:lnTo>
                  <a:pt x="225789" y="2271518"/>
                </a:lnTo>
                <a:lnTo>
                  <a:pt x="224200" y="2265850"/>
                </a:lnTo>
                <a:lnTo>
                  <a:pt x="221931" y="2259048"/>
                </a:lnTo>
                <a:lnTo>
                  <a:pt x="218981" y="2250431"/>
                </a:lnTo>
                <a:lnTo>
                  <a:pt x="215123" y="2239321"/>
                </a:lnTo>
                <a:lnTo>
                  <a:pt x="214216" y="2236147"/>
                </a:lnTo>
                <a:lnTo>
                  <a:pt x="213762" y="2233199"/>
                </a:lnTo>
                <a:lnTo>
                  <a:pt x="213308" y="2229798"/>
                </a:lnTo>
                <a:lnTo>
                  <a:pt x="212627" y="2226850"/>
                </a:lnTo>
                <a:lnTo>
                  <a:pt x="212627" y="2223902"/>
                </a:lnTo>
                <a:lnTo>
                  <a:pt x="212627" y="2220955"/>
                </a:lnTo>
                <a:lnTo>
                  <a:pt x="213081" y="2218007"/>
                </a:lnTo>
                <a:lnTo>
                  <a:pt x="213308" y="2215286"/>
                </a:lnTo>
                <a:lnTo>
                  <a:pt x="214443" y="2209844"/>
                </a:lnTo>
                <a:lnTo>
                  <a:pt x="216031" y="2204403"/>
                </a:lnTo>
                <a:lnTo>
                  <a:pt x="217846" y="2199414"/>
                </a:lnTo>
                <a:lnTo>
                  <a:pt x="219889" y="2194653"/>
                </a:lnTo>
                <a:lnTo>
                  <a:pt x="222385" y="2190118"/>
                </a:lnTo>
                <a:lnTo>
                  <a:pt x="224881" y="2186263"/>
                </a:lnTo>
                <a:lnTo>
                  <a:pt x="227377" y="2182182"/>
                </a:lnTo>
                <a:lnTo>
                  <a:pt x="229873" y="2178781"/>
                </a:lnTo>
                <a:lnTo>
                  <a:pt x="234185" y="2173112"/>
                </a:lnTo>
                <a:lnTo>
                  <a:pt x="237135" y="2168804"/>
                </a:lnTo>
                <a:lnTo>
                  <a:pt x="239631" y="2165403"/>
                </a:lnTo>
                <a:lnTo>
                  <a:pt x="242354" y="2162229"/>
                </a:lnTo>
                <a:lnTo>
                  <a:pt x="248254" y="2154746"/>
                </a:lnTo>
                <a:lnTo>
                  <a:pt x="251658" y="2150438"/>
                </a:lnTo>
                <a:lnTo>
                  <a:pt x="254835" y="2145676"/>
                </a:lnTo>
                <a:lnTo>
                  <a:pt x="256423" y="2142729"/>
                </a:lnTo>
                <a:lnTo>
                  <a:pt x="257785" y="2139554"/>
                </a:lnTo>
                <a:lnTo>
                  <a:pt x="259374" y="2136380"/>
                </a:lnTo>
                <a:lnTo>
                  <a:pt x="260962" y="2132979"/>
                </a:lnTo>
                <a:lnTo>
                  <a:pt x="262097" y="2128897"/>
                </a:lnTo>
                <a:lnTo>
                  <a:pt x="263685" y="2123909"/>
                </a:lnTo>
                <a:lnTo>
                  <a:pt x="264593" y="2118241"/>
                </a:lnTo>
                <a:lnTo>
                  <a:pt x="265727" y="2111665"/>
                </a:lnTo>
                <a:lnTo>
                  <a:pt x="266862" y="2103956"/>
                </a:lnTo>
                <a:lnTo>
                  <a:pt x="267543" y="2095339"/>
                </a:lnTo>
                <a:lnTo>
                  <a:pt x="268224" y="2085816"/>
                </a:lnTo>
                <a:lnTo>
                  <a:pt x="269131" y="2075159"/>
                </a:lnTo>
                <a:lnTo>
                  <a:pt x="269585" y="2063595"/>
                </a:lnTo>
                <a:lnTo>
                  <a:pt x="269812" y="2050898"/>
                </a:lnTo>
                <a:lnTo>
                  <a:pt x="269812" y="2037067"/>
                </a:lnTo>
                <a:lnTo>
                  <a:pt x="269812" y="2022102"/>
                </a:lnTo>
                <a:lnTo>
                  <a:pt x="269585" y="2006230"/>
                </a:lnTo>
                <a:lnTo>
                  <a:pt x="269131" y="1988770"/>
                </a:lnTo>
                <a:lnTo>
                  <a:pt x="268224" y="1970404"/>
                </a:lnTo>
                <a:lnTo>
                  <a:pt x="267543" y="1950904"/>
                </a:lnTo>
                <a:lnTo>
                  <a:pt x="267089" y="1940701"/>
                </a:lnTo>
                <a:lnTo>
                  <a:pt x="266862" y="1930498"/>
                </a:lnTo>
                <a:lnTo>
                  <a:pt x="266862" y="1920521"/>
                </a:lnTo>
                <a:lnTo>
                  <a:pt x="266862" y="1910318"/>
                </a:lnTo>
                <a:lnTo>
                  <a:pt x="267316" y="1900114"/>
                </a:lnTo>
                <a:lnTo>
                  <a:pt x="267543" y="1890137"/>
                </a:lnTo>
                <a:lnTo>
                  <a:pt x="269131" y="1870638"/>
                </a:lnTo>
                <a:lnTo>
                  <a:pt x="270720" y="1851138"/>
                </a:lnTo>
                <a:lnTo>
                  <a:pt x="272762" y="1832545"/>
                </a:lnTo>
                <a:lnTo>
                  <a:pt x="275258" y="1814859"/>
                </a:lnTo>
                <a:lnTo>
                  <a:pt x="277754" y="1797853"/>
                </a:lnTo>
                <a:lnTo>
                  <a:pt x="280477" y="1781981"/>
                </a:lnTo>
                <a:lnTo>
                  <a:pt x="283200" y="1767696"/>
                </a:lnTo>
                <a:lnTo>
                  <a:pt x="285697" y="1754319"/>
                </a:lnTo>
                <a:lnTo>
                  <a:pt x="288420" y="1742528"/>
                </a:lnTo>
                <a:lnTo>
                  <a:pt x="292277" y="1724389"/>
                </a:lnTo>
                <a:lnTo>
                  <a:pt x="294774" y="1713958"/>
                </a:lnTo>
                <a:lnTo>
                  <a:pt x="300901" y="1686069"/>
                </a:lnTo>
                <a:lnTo>
                  <a:pt x="304077" y="1670651"/>
                </a:lnTo>
                <a:lnTo>
                  <a:pt x="287739" y="1656139"/>
                </a:lnTo>
                <a:lnTo>
                  <a:pt x="290235" y="1642308"/>
                </a:lnTo>
                <a:lnTo>
                  <a:pt x="292958" y="1625075"/>
                </a:lnTo>
                <a:lnTo>
                  <a:pt x="296589" y="1601948"/>
                </a:lnTo>
                <a:lnTo>
                  <a:pt x="297497" y="1594692"/>
                </a:lnTo>
                <a:lnTo>
                  <a:pt x="298631" y="1585169"/>
                </a:lnTo>
                <a:lnTo>
                  <a:pt x="299312" y="1574285"/>
                </a:lnTo>
                <a:lnTo>
                  <a:pt x="299766" y="1562041"/>
                </a:lnTo>
                <a:lnTo>
                  <a:pt x="300901" y="1534832"/>
                </a:lnTo>
                <a:lnTo>
                  <a:pt x="301581" y="1505809"/>
                </a:lnTo>
                <a:lnTo>
                  <a:pt x="301808" y="1477013"/>
                </a:lnTo>
                <a:lnTo>
                  <a:pt x="302035" y="1451391"/>
                </a:lnTo>
                <a:lnTo>
                  <a:pt x="302262" y="1416246"/>
                </a:lnTo>
                <a:lnTo>
                  <a:pt x="302035" y="1407403"/>
                </a:lnTo>
                <a:lnTo>
                  <a:pt x="301808" y="1399693"/>
                </a:lnTo>
                <a:lnTo>
                  <a:pt x="301581" y="1396065"/>
                </a:lnTo>
                <a:lnTo>
                  <a:pt x="301127" y="1392664"/>
                </a:lnTo>
                <a:lnTo>
                  <a:pt x="300674" y="1389490"/>
                </a:lnTo>
                <a:lnTo>
                  <a:pt x="299539" y="1386316"/>
                </a:lnTo>
                <a:lnTo>
                  <a:pt x="298631" y="1383368"/>
                </a:lnTo>
                <a:lnTo>
                  <a:pt x="297270" y="1380193"/>
                </a:lnTo>
                <a:lnTo>
                  <a:pt x="295681" y="1377246"/>
                </a:lnTo>
                <a:lnTo>
                  <a:pt x="293639" y="1373845"/>
                </a:lnTo>
                <a:lnTo>
                  <a:pt x="291370" y="1370897"/>
                </a:lnTo>
                <a:lnTo>
                  <a:pt x="288647" y="1367496"/>
                </a:lnTo>
                <a:lnTo>
                  <a:pt x="285697" y="1364095"/>
                </a:lnTo>
                <a:lnTo>
                  <a:pt x="282293" y="1360467"/>
                </a:lnTo>
                <a:lnTo>
                  <a:pt x="278208" y="1356159"/>
                </a:lnTo>
                <a:lnTo>
                  <a:pt x="274124" y="1350944"/>
                </a:lnTo>
                <a:lnTo>
                  <a:pt x="269585" y="1344822"/>
                </a:lnTo>
                <a:lnTo>
                  <a:pt x="265047" y="1338019"/>
                </a:lnTo>
                <a:lnTo>
                  <a:pt x="260281" y="1330537"/>
                </a:lnTo>
                <a:lnTo>
                  <a:pt x="255743" y="1322374"/>
                </a:lnTo>
                <a:lnTo>
                  <a:pt x="250977" y="1313758"/>
                </a:lnTo>
                <a:lnTo>
                  <a:pt x="246212" y="1304688"/>
                </a:lnTo>
                <a:lnTo>
                  <a:pt x="241673" y="1295619"/>
                </a:lnTo>
                <a:lnTo>
                  <a:pt x="237362" y="1286095"/>
                </a:lnTo>
                <a:lnTo>
                  <a:pt x="233277" y="1276572"/>
                </a:lnTo>
                <a:lnTo>
                  <a:pt x="229647" y="1267049"/>
                </a:lnTo>
                <a:lnTo>
                  <a:pt x="226243" y="1257299"/>
                </a:lnTo>
                <a:lnTo>
                  <a:pt x="223066" y="1248229"/>
                </a:lnTo>
                <a:lnTo>
                  <a:pt x="221023" y="1238933"/>
                </a:lnTo>
                <a:lnTo>
                  <a:pt x="218981" y="1230317"/>
                </a:lnTo>
                <a:lnTo>
                  <a:pt x="217620" y="1223514"/>
                </a:lnTo>
                <a:lnTo>
                  <a:pt x="216712" y="1216712"/>
                </a:lnTo>
                <a:lnTo>
                  <a:pt x="215804" y="1210137"/>
                </a:lnTo>
                <a:lnTo>
                  <a:pt x="215123" y="1203334"/>
                </a:lnTo>
                <a:lnTo>
                  <a:pt x="214670" y="1196986"/>
                </a:lnTo>
                <a:lnTo>
                  <a:pt x="214443" y="1190410"/>
                </a:lnTo>
                <a:lnTo>
                  <a:pt x="214443" y="1184288"/>
                </a:lnTo>
                <a:lnTo>
                  <a:pt x="214443" y="1177939"/>
                </a:lnTo>
                <a:lnTo>
                  <a:pt x="214896" y="1166149"/>
                </a:lnTo>
                <a:lnTo>
                  <a:pt x="215804" y="1154811"/>
                </a:lnTo>
                <a:lnTo>
                  <a:pt x="217166" y="1143928"/>
                </a:lnTo>
                <a:lnTo>
                  <a:pt x="218754" y="1133724"/>
                </a:lnTo>
                <a:lnTo>
                  <a:pt x="220570" y="1124201"/>
                </a:lnTo>
                <a:lnTo>
                  <a:pt x="222612" y="1115585"/>
                </a:lnTo>
                <a:lnTo>
                  <a:pt x="224881" y="1107649"/>
                </a:lnTo>
                <a:lnTo>
                  <a:pt x="226923" y="1100393"/>
                </a:lnTo>
                <a:lnTo>
                  <a:pt x="230554" y="1088603"/>
                </a:lnTo>
                <a:lnTo>
                  <a:pt x="233504" y="1080440"/>
                </a:lnTo>
                <a:lnTo>
                  <a:pt x="235773" y="1074091"/>
                </a:lnTo>
                <a:lnTo>
                  <a:pt x="238043" y="1068196"/>
                </a:lnTo>
                <a:lnTo>
                  <a:pt x="242808" y="1057312"/>
                </a:lnTo>
                <a:lnTo>
                  <a:pt x="246439" y="1049376"/>
                </a:lnTo>
                <a:lnTo>
                  <a:pt x="248254" y="1046429"/>
                </a:lnTo>
                <a:lnTo>
                  <a:pt x="240085" y="1035318"/>
                </a:lnTo>
                <a:lnTo>
                  <a:pt x="233504" y="1025568"/>
                </a:lnTo>
                <a:lnTo>
                  <a:pt x="228058" y="1017405"/>
                </a:lnTo>
                <a:lnTo>
                  <a:pt x="226243" y="1014231"/>
                </a:lnTo>
                <a:lnTo>
                  <a:pt x="224200" y="1011964"/>
                </a:lnTo>
                <a:lnTo>
                  <a:pt x="222385" y="1010376"/>
                </a:lnTo>
                <a:lnTo>
                  <a:pt x="221477" y="1009923"/>
                </a:lnTo>
                <a:lnTo>
                  <a:pt x="220343" y="1009470"/>
                </a:lnTo>
                <a:lnTo>
                  <a:pt x="219435" y="1009470"/>
                </a:lnTo>
                <a:lnTo>
                  <a:pt x="218527" y="1009470"/>
                </a:lnTo>
                <a:lnTo>
                  <a:pt x="217393" y="1009696"/>
                </a:lnTo>
                <a:lnTo>
                  <a:pt x="216485" y="1010150"/>
                </a:lnTo>
                <a:lnTo>
                  <a:pt x="214216" y="1011510"/>
                </a:lnTo>
                <a:lnTo>
                  <a:pt x="211493" y="1013551"/>
                </a:lnTo>
                <a:lnTo>
                  <a:pt x="209904" y="1014911"/>
                </a:lnTo>
                <a:lnTo>
                  <a:pt x="208089" y="1016045"/>
                </a:lnTo>
                <a:lnTo>
                  <a:pt x="203323" y="1018766"/>
                </a:lnTo>
                <a:lnTo>
                  <a:pt x="197650" y="1021487"/>
                </a:lnTo>
                <a:lnTo>
                  <a:pt x="191296" y="1024208"/>
                </a:lnTo>
                <a:lnTo>
                  <a:pt x="178816" y="1030103"/>
                </a:lnTo>
                <a:lnTo>
                  <a:pt x="173369" y="1032824"/>
                </a:lnTo>
                <a:lnTo>
                  <a:pt x="168604" y="1035545"/>
                </a:lnTo>
                <a:lnTo>
                  <a:pt x="166335" y="1036679"/>
                </a:lnTo>
                <a:lnTo>
                  <a:pt x="164292" y="1037132"/>
                </a:lnTo>
                <a:lnTo>
                  <a:pt x="162704" y="1037132"/>
                </a:lnTo>
                <a:lnTo>
                  <a:pt x="160662" y="1036905"/>
                </a:lnTo>
                <a:lnTo>
                  <a:pt x="158619" y="1036225"/>
                </a:lnTo>
                <a:lnTo>
                  <a:pt x="156804" y="1035318"/>
                </a:lnTo>
                <a:lnTo>
                  <a:pt x="155216" y="1033958"/>
                </a:lnTo>
                <a:lnTo>
                  <a:pt x="153400" y="1032144"/>
                </a:lnTo>
                <a:lnTo>
                  <a:pt x="151812" y="1030557"/>
                </a:lnTo>
                <a:lnTo>
                  <a:pt x="149996" y="1028516"/>
                </a:lnTo>
                <a:lnTo>
                  <a:pt x="147046" y="1024208"/>
                </a:lnTo>
                <a:lnTo>
                  <a:pt x="141146" y="1015365"/>
                </a:lnTo>
                <a:lnTo>
                  <a:pt x="134339" y="1004255"/>
                </a:lnTo>
                <a:lnTo>
                  <a:pt x="120723" y="981353"/>
                </a:lnTo>
                <a:lnTo>
                  <a:pt x="81919" y="916959"/>
                </a:lnTo>
                <a:lnTo>
                  <a:pt x="61496" y="882720"/>
                </a:lnTo>
                <a:lnTo>
                  <a:pt x="43115" y="852337"/>
                </a:lnTo>
                <a:lnTo>
                  <a:pt x="28819" y="829663"/>
                </a:lnTo>
                <a:lnTo>
                  <a:pt x="24281" y="822407"/>
                </a:lnTo>
                <a:lnTo>
                  <a:pt x="21557" y="818779"/>
                </a:lnTo>
                <a:lnTo>
                  <a:pt x="18154" y="814698"/>
                </a:lnTo>
                <a:lnTo>
                  <a:pt x="15204" y="810843"/>
                </a:lnTo>
                <a:lnTo>
                  <a:pt x="12254" y="806535"/>
                </a:lnTo>
                <a:lnTo>
                  <a:pt x="9531" y="802454"/>
                </a:lnTo>
                <a:lnTo>
                  <a:pt x="7261" y="797919"/>
                </a:lnTo>
                <a:lnTo>
                  <a:pt x="4765" y="793157"/>
                </a:lnTo>
                <a:lnTo>
                  <a:pt x="2950" y="788849"/>
                </a:lnTo>
                <a:lnTo>
                  <a:pt x="681" y="783861"/>
                </a:lnTo>
                <a:lnTo>
                  <a:pt x="454" y="782500"/>
                </a:lnTo>
                <a:lnTo>
                  <a:pt x="0" y="781140"/>
                </a:lnTo>
                <a:lnTo>
                  <a:pt x="0" y="777059"/>
                </a:lnTo>
                <a:lnTo>
                  <a:pt x="0" y="777058"/>
                </a:lnTo>
                <a:lnTo>
                  <a:pt x="454" y="772297"/>
                </a:lnTo>
                <a:lnTo>
                  <a:pt x="1361" y="767082"/>
                </a:lnTo>
                <a:lnTo>
                  <a:pt x="2950" y="760960"/>
                </a:lnTo>
                <a:lnTo>
                  <a:pt x="4311" y="754611"/>
                </a:lnTo>
                <a:lnTo>
                  <a:pt x="6354" y="747582"/>
                </a:lnTo>
                <a:lnTo>
                  <a:pt x="8850" y="740099"/>
                </a:lnTo>
                <a:lnTo>
                  <a:pt x="13842" y="725134"/>
                </a:lnTo>
                <a:lnTo>
                  <a:pt x="19288" y="709716"/>
                </a:lnTo>
                <a:lnTo>
                  <a:pt x="29046" y="681826"/>
                </a:lnTo>
                <a:lnTo>
                  <a:pt x="31542" y="675931"/>
                </a:lnTo>
                <a:lnTo>
                  <a:pt x="34265" y="670036"/>
                </a:lnTo>
                <a:lnTo>
                  <a:pt x="37215" y="664367"/>
                </a:lnTo>
                <a:lnTo>
                  <a:pt x="40846" y="658926"/>
                </a:lnTo>
                <a:lnTo>
                  <a:pt x="44250" y="653484"/>
                </a:lnTo>
                <a:lnTo>
                  <a:pt x="47654" y="647815"/>
                </a:lnTo>
                <a:lnTo>
                  <a:pt x="54688" y="638292"/>
                </a:lnTo>
                <a:lnTo>
                  <a:pt x="61042" y="629222"/>
                </a:lnTo>
                <a:lnTo>
                  <a:pt x="66488" y="621286"/>
                </a:lnTo>
                <a:lnTo>
                  <a:pt x="68758" y="617885"/>
                </a:lnTo>
                <a:lnTo>
                  <a:pt x="70346" y="614938"/>
                </a:lnTo>
                <a:lnTo>
                  <a:pt x="71254" y="612217"/>
                </a:lnTo>
                <a:lnTo>
                  <a:pt x="71481" y="611083"/>
                </a:lnTo>
                <a:lnTo>
                  <a:pt x="71481" y="609722"/>
                </a:lnTo>
                <a:lnTo>
                  <a:pt x="71708" y="607682"/>
                </a:lnTo>
                <a:lnTo>
                  <a:pt x="72388" y="605188"/>
                </a:lnTo>
                <a:lnTo>
                  <a:pt x="73069" y="603147"/>
                </a:lnTo>
                <a:lnTo>
                  <a:pt x="73977" y="600653"/>
                </a:lnTo>
                <a:lnTo>
                  <a:pt x="75111" y="597932"/>
                </a:lnTo>
                <a:lnTo>
                  <a:pt x="76473" y="595211"/>
                </a:lnTo>
                <a:lnTo>
                  <a:pt x="80104" y="589542"/>
                </a:lnTo>
                <a:lnTo>
                  <a:pt x="84188" y="583647"/>
                </a:lnTo>
                <a:lnTo>
                  <a:pt x="89181" y="577298"/>
                </a:lnTo>
                <a:lnTo>
                  <a:pt x="100073" y="563467"/>
                </a:lnTo>
                <a:lnTo>
                  <a:pt x="110058" y="551223"/>
                </a:lnTo>
                <a:lnTo>
                  <a:pt x="113915" y="546008"/>
                </a:lnTo>
                <a:lnTo>
                  <a:pt x="115958" y="543287"/>
                </a:lnTo>
                <a:lnTo>
                  <a:pt x="117773" y="540112"/>
                </a:lnTo>
                <a:lnTo>
                  <a:pt x="119362" y="536938"/>
                </a:lnTo>
                <a:lnTo>
                  <a:pt x="121177" y="533083"/>
                </a:lnTo>
                <a:lnTo>
                  <a:pt x="122992" y="529002"/>
                </a:lnTo>
                <a:lnTo>
                  <a:pt x="124581" y="524240"/>
                </a:lnTo>
                <a:lnTo>
                  <a:pt x="126396" y="518799"/>
                </a:lnTo>
                <a:lnTo>
                  <a:pt x="128212" y="512450"/>
                </a:lnTo>
                <a:lnTo>
                  <a:pt x="132296" y="497712"/>
                </a:lnTo>
                <a:lnTo>
                  <a:pt x="133658" y="493404"/>
                </a:lnTo>
                <a:lnTo>
                  <a:pt x="134792" y="489322"/>
                </a:lnTo>
                <a:lnTo>
                  <a:pt x="136608" y="484787"/>
                </a:lnTo>
                <a:lnTo>
                  <a:pt x="138196" y="480479"/>
                </a:lnTo>
                <a:lnTo>
                  <a:pt x="140239" y="476398"/>
                </a:lnTo>
                <a:lnTo>
                  <a:pt x="142508" y="471863"/>
                </a:lnTo>
                <a:lnTo>
                  <a:pt x="147273" y="463473"/>
                </a:lnTo>
                <a:lnTo>
                  <a:pt x="152492" y="455084"/>
                </a:lnTo>
                <a:lnTo>
                  <a:pt x="157939" y="446921"/>
                </a:lnTo>
                <a:lnTo>
                  <a:pt x="163839" y="439212"/>
                </a:lnTo>
                <a:lnTo>
                  <a:pt x="169512" y="431730"/>
                </a:lnTo>
                <a:lnTo>
                  <a:pt x="175412" y="424474"/>
                </a:lnTo>
                <a:lnTo>
                  <a:pt x="181539" y="418125"/>
                </a:lnTo>
                <a:lnTo>
                  <a:pt x="186985" y="412456"/>
                </a:lnTo>
                <a:lnTo>
                  <a:pt x="192204" y="407241"/>
                </a:lnTo>
                <a:lnTo>
                  <a:pt x="196969" y="402706"/>
                </a:lnTo>
                <a:lnTo>
                  <a:pt x="201054" y="399079"/>
                </a:lnTo>
                <a:lnTo>
                  <a:pt x="204458" y="396131"/>
                </a:lnTo>
                <a:lnTo>
                  <a:pt x="207181" y="394771"/>
                </a:lnTo>
                <a:lnTo>
                  <a:pt x="211493" y="392503"/>
                </a:lnTo>
                <a:lnTo>
                  <a:pt x="215577" y="390689"/>
                </a:lnTo>
                <a:lnTo>
                  <a:pt x="221931" y="388422"/>
                </a:lnTo>
                <a:lnTo>
                  <a:pt x="224427" y="387061"/>
                </a:lnTo>
                <a:lnTo>
                  <a:pt x="225335" y="386381"/>
                </a:lnTo>
                <a:lnTo>
                  <a:pt x="226243" y="385474"/>
                </a:lnTo>
                <a:lnTo>
                  <a:pt x="226923" y="384794"/>
                </a:lnTo>
                <a:lnTo>
                  <a:pt x="227377" y="383887"/>
                </a:lnTo>
                <a:lnTo>
                  <a:pt x="227604" y="382753"/>
                </a:lnTo>
                <a:lnTo>
                  <a:pt x="227831" y="381846"/>
                </a:lnTo>
                <a:lnTo>
                  <a:pt x="228058" y="376404"/>
                </a:lnTo>
                <a:lnTo>
                  <a:pt x="228285" y="370736"/>
                </a:lnTo>
                <a:lnTo>
                  <a:pt x="228966" y="364614"/>
                </a:lnTo>
                <a:lnTo>
                  <a:pt x="229193" y="358492"/>
                </a:lnTo>
                <a:lnTo>
                  <a:pt x="229420" y="357131"/>
                </a:lnTo>
                <a:lnTo>
                  <a:pt x="229873" y="355998"/>
                </a:lnTo>
                <a:lnTo>
                  <a:pt x="230554" y="355091"/>
                </a:lnTo>
                <a:lnTo>
                  <a:pt x="231689" y="354410"/>
                </a:lnTo>
                <a:lnTo>
                  <a:pt x="232823" y="353730"/>
                </a:lnTo>
                <a:lnTo>
                  <a:pt x="234639" y="353277"/>
                </a:lnTo>
                <a:lnTo>
                  <a:pt x="238043" y="353050"/>
                </a:lnTo>
                <a:lnTo>
                  <a:pt x="241673" y="352823"/>
                </a:lnTo>
                <a:lnTo>
                  <a:pt x="245985" y="353050"/>
                </a:lnTo>
                <a:lnTo>
                  <a:pt x="253473" y="353277"/>
                </a:lnTo>
                <a:lnTo>
                  <a:pt x="256650" y="353503"/>
                </a:lnTo>
                <a:lnTo>
                  <a:pt x="259374" y="354184"/>
                </a:lnTo>
                <a:lnTo>
                  <a:pt x="263458" y="354864"/>
                </a:lnTo>
                <a:lnTo>
                  <a:pt x="264820" y="355091"/>
                </a:lnTo>
                <a:lnTo>
                  <a:pt x="265274" y="354864"/>
                </a:lnTo>
                <a:lnTo>
                  <a:pt x="265727" y="354410"/>
                </a:lnTo>
                <a:lnTo>
                  <a:pt x="266181" y="353730"/>
                </a:lnTo>
                <a:lnTo>
                  <a:pt x="266408" y="353050"/>
                </a:lnTo>
                <a:lnTo>
                  <a:pt x="266635" y="350782"/>
                </a:lnTo>
                <a:lnTo>
                  <a:pt x="266635" y="347835"/>
                </a:lnTo>
                <a:lnTo>
                  <a:pt x="266181" y="344887"/>
                </a:lnTo>
                <a:lnTo>
                  <a:pt x="265500" y="341940"/>
                </a:lnTo>
                <a:lnTo>
                  <a:pt x="264593" y="339219"/>
                </a:lnTo>
                <a:lnTo>
                  <a:pt x="263685" y="336724"/>
                </a:lnTo>
                <a:lnTo>
                  <a:pt x="262097" y="334457"/>
                </a:lnTo>
                <a:lnTo>
                  <a:pt x="260508" y="332870"/>
                </a:lnTo>
                <a:lnTo>
                  <a:pt x="259600" y="331963"/>
                </a:lnTo>
                <a:lnTo>
                  <a:pt x="258693" y="331509"/>
                </a:lnTo>
                <a:lnTo>
                  <a:pt x="256650" y="330829"/>
                </a:lnTo>
                <a:lnTo>
                  <a:pt x="254381" y="330149"/>
                </a:lnTo>
                <a:lnTo>
                  <a:pt x="252112" y="329242"/>
                </a:lnTo>
                <a:lnTo>
                  <a:pt x="249843" y="328562"/>
                </a:lnTo>
                <a:lnTo>
                  <a:pt x="248027" y="327201"/>
                </a:lnTo>
                <a:lnTo>
                  <a:pt x="246893" y="326521"/>
                </a:lnTo>
                <a:lnTo>
                  <a:pt x="245985" y="325841"/>
                </a:lnTo>
                <a:lnTo>
                  <a:pt x="245304" y="324480"/>
                </a:lnTo>
                <a:lnTo>
                  <a:pt x="244397" y="323347"/>
                </a:lnTo>
                <a:lnTo>
                  <a:pt x="243716" y="321533"/>
                </a:lnTo>
                <a:lnTo>
                  <a:pt x="243262" y="319945"/>
                </a:lnTo>
                <a:lnTo>
                  <a:pt x="241900" y="316318"/>
                </a:lnTo>
                <a:lnTo>
                  <a:pt x="241220" y="314730"/>
                </a:lnTo>
                <a:lnTo>
                  <a:pt x="240539" y="313143"/>
                </a:lnTo>
                <a:lnTo>
                  <a:pt x="239631" y="311783"/>
                </a:lnTo>
                <a:lnTo>
                  <a:pt x="238497" y="310422"/>
                </a:lnTo>
                <a:lnTo>
                  <a:pt x="237362" y="309289"/>
                </a:lnTo>
                <a:lnTo>
                  <a:pt x="235773" y="308155"/>
                </a:lnTo>
                <a:lnTo>
                  <a:pt x="234412" y="307248"/>
                </a:lnTo>
                <a:lnTo>
                  <a:pt x="232597" y="306568"/>
                </a:lnTo>
                <a:lnTo>
                  <a:pt x="230781" y="305661"/>
                </a:lnTo>
                <a:lnTo>
                  <a:pt x="228966" y="305207"/>
                </a:lnTo>
                <a:lnTo>
                  <a:pt x="226696" y="304754"/>
                </a:lnTo>
                <a:lnTo>
                  <a:pt x="224200" y="304527"/>
                </a:lnTo>
                <a:lnTo>
                  <a:pt x="218754" y="304300"/>
                </a:lnTo>
                <a:lnTo>
                  <a:pt x="216031" y="304300"/>
                </a:lnTo>
                <a:lnTo>
                  <a:pt x="213535" y="304074"/>
                </a:lnTo>
                <a:lnTo>
                  <a:pt x="211266" y="303167"/>
                </a:lnTo>
                <a:lnTo>
                  <a:pt x="209223" y="302486"/>
                </a:lnTo>
                <a:lnTo>
                  <a:pt x="207181" y="301806"/>
                </a:lnTo>
                <a:lnTo>
                  <a:pt x="205593" y="300446"/>
                </a:lnTo>
                <a:lnTo>
                  <a:pt x="204004" y="299085"/>
                </a:lnTo>
                <a:lnTo>
                  <a:pt x="202416" y="297498"/>
                </a:lnTo>
                <a:lnTo>
                  <a:pt x="199239" y="293870"/>
                </a:lnTo>
                <a:lnTo>
                  <a:pt x="195835" y="289109"/>
                </a:lnTo>
                <a:lnTo>
                  <a:pt x="192204" y="283667"/>
                </a:lnTo>
                <a:lnTo>
                  <a:pt x="187666" y="277318"/>
                </a:lnTo>
                <a:lnTo>
                  <a:pt x="185396" y="273690"/>
                </a:lnTo>
                <a:lnTo>
                  <a:pt x="183354" y="269609"/>
                </a:lnTo>
                <a:lnTo>
                  <a:pt x="181766" y="265074"/>
                </a:lnTo>
                <a:lnTo>
                  <a:pt x="180177" y="260312"/>
                </a:lnTo>
                <a:lnTo>
                  <a:pt x="179043" y="255097"/>
                </a:lnTo>
                <a:lnTo>
                  <a:pt x="177908" y="249882"/>
                </a:lnTo>
                <a:lnTo>
                  <a:pt x="177000" y="244667"/>
                </a:lnTo>
                <a:lnTo>
                  <a:pt x="176546" y="239225"/>
                </a:lnTo>
                <a:lnTo>
                  <a:pt x="175412" y="228795"/>
                </a:lnTo>
                <a:lnTo>
                  <a:pt x="174958" y="219272"/>
                </a:lnTo>
                <a:lnTo>
                  <a:pt x="174958" y="211336"/>
                </a:lnTo>
                <a:lnTo>
                  <a:pt x="174958" y="204987"/>
                </a:lnTo>
                <a:lnTo>
                  <a:pt x="174958" y="200906"/>
                </a:lnTo>
                <a:lnTo>
                  <a:pt x="175866" y="197051"/>
                </a:lnTo>
                <a:lnTo>
                  <a:pt x="176546" y="194103"/>
                </a:lnTo>
                <a:lnTo>
                  <a:pt x="177227" y="191609"/>
                </a:lnTo>
                <a:lnTo>
                  <a:pt x="177681" y="189795"/>
                </a:lnTo>
                <a:lnTo>
                  <a:pt x="178362" y="187528"/>
                </a:lnTo>
                <a:lnTo>
                  <a:pt x="177908" y="185487"/>
                </a:lnTo>
                <a:lnTo>
                  <a:pt x="177454" y="182993"/>
                </a:lnTo>
                <a:lnTo>
                  <a:pt x="175866" y="178231"/>
                </a:lnTo>
                <a:lnTo>
                  <a:pt x="174958" y="175964"/>
                </a:lnTo>
                <a:lnTo>
                  <a:pt x="174504" y="174377"/>
                </a:lnTo>
                <a:lnTo>
                  <a:pt x="174277" y="172563"/>
                </a:lnTo>
                <a:lnTo>
                  <a:pt x="174277" y="171429"/>
                </a:lnTo>
                <a:lnTo>
                  <a:pt x="174504" y="170749"/>
                </a:lnTo>
                <a:lnTo>
                  <a:pt x="174958" y="170522"/>
                </a:lnTo>
                <a:lnTo>
                  <a:pt x="175412" y="170295"/>
                </a:lnTo>
                <a:lnTo>
                  <a:pt x="176319" y="170295"/>
                </a:lnTo>
                <a:lnTo>
                  <a:pt x="177000" y="170069"/>
                </a:lnTo>
                <a:lnTo>
                  <a:pt x="177454" y="169842"/>
                </a:lnTo>
                <a:lnTo>
                  <a:pt x="178362" y="169388"/>
                </a:lnTo>
                <a:lnTo>
                  <a:pt x="179043" y="168708"/>
                </a:lnTo>
                <a:lnTo>
                  <a:pt x="180177" y="166441"/>
                </a:lnTo>
                <a:lnTo>
                  <a:pt x="181312" y="163947"/>
                </a:lnTo>
                <a:lnTo>
                  <a:pt x="183808" y="157144"/>
                </a:lnTo>
                <a:lnTo>
                  <a:pt x="186531" y="149889"/>
                </a:lnTo>
                <a:lnTo>
                  <a:pt x="187893" y="145580"/>
                </a:lnTo>
                <a:lnTo>
                  <a:pt x="189027" y="141046"/>
                </a:lnTo>
                <a:lnTo>
                  <a:pt x="189935" y="136284"/>
                </a:lnTo>
                <a:lnTo>
                  <a:pt x="190389" y="131749"/>
                </a:lnTo>
                <a:lnTo>
                  <a:pt x="190616" y="126761"/>
                </a:lnTo>
                <a:lnTo>
                  <a:pt x="190162" y="121999"/>
                </a:lnTo>
                <a:lnTo>
                  <a:pt x="189935" y="119732"/>
                </a:lnTo>
                <a:lnTo>
                  <a:pt x="189481" y="117464"/>
                </a:lnTo>
                <a:lnTo>
                  <a:pt x="188573" y="115650"/>
                </a:lnTo>
                <a:lnTo>
                  <a:pt x="187666" y="113610"/>
                </a:lnTo>
                <a:lnTo>
                  <a:pt x="186985" y="111569"/>
                </a:lnTo>
                <a:lnTo>
                  <a:pt x="186758" y="109755"/>
                </a:lnTo>
                <a:lnTo>
                  <a:pt x="186985" y="108395"/>
                </a:lnTo>
                <a:lnTo>
                  <a:pt x="187439" y="106807"/>
                </a:lnTo>
                <a:lnTo>
                  <a:pt x="188346" y="105674"/>
                </a:lnTo>
                <a:lnTo>
                  <a:pt x="189481" y="104540"/>
                </a:lnTo>
                <a:lnTo>
                  <a:pt x="190843" y="103406"/>
                </a:lnTo>
                <a:lnTo>
                  <a:pt x="192885" y="102726"/>
                </a:lnTo>
                <a:lnTo>
                  <a:pt x="194927" y="101819"/>
                </a:lnTo>
                <a:lnTo>
                  <a:pt x="196969" y="101139"/>
                </a:lnTo>
                <a:lnTo>
                  <a:pt x="201735" y="100232"/>
                </a:lnTo>
                <a:lnTo>
                  <a:pt x="206954" y="99778"/>
                </a:lnTo>
                <a:lnTo>
                  <a:pt x="212400" y="99552"/>
                </a:lnTo>
                <a:lnTo>
                  <a:pt x="214896" y="99098"/>
                </a:lnTo>
                <a:lnTo>
                  <a:pt x="217166" y="98872"/>
                </a:lnTo>
                <a:lnTo>
                  <a:pt x="219435" y="98645"/>
                </a:lnTo>
                <a:lnTo>
                  <a:pt x="221477" y="97965"/>
                </a:lnTo>
                <a:lnTo>
                  <a:pt x="223293" y="97284"/>
                </a:lnTo>
                <a:lnTo>
                  <a:pt x="225108" y="96151"/>
                </a:lnTo>
                <a:lnTo>
                  <a:pt x="226696" y="95244"/>
                </a:lnTo>
                <a:lnTo>
                  <a:pt x="228285" y="93883"/>
                </a:lnTo>
                <a:lnTo>
                  <a:pt x="231689" y="90936"/>
                </a:lnTo>
                <a:lnTo>
                  <a:pt x="235093" y="87534"/>
                </a:lnTo>
                <a:lnTo>
                  <a:pt x="238723" y="83226"/>
                </a:lnTo>
                <a:lnTo>
                  <a:pt x="243262" y="78918"/>
                </a:lnTo>
                <a:lnTo>
                  <a:pt x="244397" y="77558"/>
                </a:lnTo>
                <a:lnTo>
                  <a:pt x="246212" y="76424"/>
                </a:lnTo>
                <a:lnTo>
                  <a:pt x="248254" y="75290"/>
                </a:lnTo>
                <a:lnTo>
                  <a:pt x="250297" y="74157"/>
                </a:lnTo>
                <a:lnTo>
                  <a:pt x="255516" y="72116"/>
                </a:lnTo>
                <a:lnTo>
                  <a:pt x="261416" y="70075"/>
                </a:lnTo>
                <a:lnTo>
                  <a:pt x="267770" y="68488"/>
                </a:lnTo>
                <a:lnTo>
                  <a:pt x="275031" y="66674"/>
                </a:lnTo>
                <a:lnTo>
                  <a:pt x="282747" y="65314"/>
                </a:lnTo>
                <a:lnTo>
                  <a:pt x="290689" y="63726"/>
                </a:lnTo>
                <a:lnTo>
                  <a:pt x="298858" y="62593"/>
                </a:lnTo>
                <a:lnTo>
                  <a:pt x="307254" y="61459"/>
                </a:lnTo>
                <a:lnTo>
                  <a:pt x="315424" y="60552"/>
                </a:lnTo>
                <a:lnTo>
                  <a:pt x="323593" y="59872"/>
                </a:lnTo>
                <a:lnTo>
                  <a:pt x="331308" y="59192"/>
                </a:lnTo>
                <a:lnTo>
                  <a:pt x="338797" y="58965"/>
                </a:lnTo>
                <a:lnTo>
                  <a:pt x="345831" y="58738"/>
                </a:lnTo>
                <a:close/>
                <a:moveTo>
                  <a:pt x="1163289" y="0"/>
                </a:moveTo>
                <a:lnTo>
                  <a:pt x="1165102" y="227"/>
                </a:lnTo>
                <a:lnTo>
                  <a:pt x="1166915" y="454"/>
                </a:lnTo>
                <a:lnTo>
                  <a:pt x="1170767" y="1815"/>
                </a:lnTo>
                <a:lnTo>
                  <a:pt x="1172806" y="2269"/>
                </a:lnTo>
                <a:lnTo>
                  <a:pt x="1175072" y="2722"/>
                </a:lnTo>
                <a:lnTo>
                  <a:pt x="1177337" y="2949"/>
                </a:lnTo>
                <a:lnTo>
                  <a:pt x="1179830" y="2722"/>
                </a:lnTo>
                <a:lnTo>
                  <a:pt x="1182549" y="2495"/>
                </a:lnTo>
                <a:lnTo>
                  <a:pt x="1185721" y="2722"/>
                </a:lnTo>
                <a:lnTo>
                  <a:pt x="1189346" y="3176"/>
                </a:lnTo>
                <a:lnTo>
                  <a:pt x="1193651" y="3856"/>
                </a:lnTo>
                <a:lnTo>
                  <a:pt x="1202035" y="5898"/>
                </a:lnTo>
                <a:lnTo>
                  <a:pt x="1210191" y="8167"/>
                </a:lnTo>
                <a:lnTo>
                  <a:pt x="1212231" y="8847"/>
                </a:lnTo>
                <a:lnTo>
                  <a:pt x="1214496" y="10435"/>
                </a:lnTo>
                <a:lnTo>
                  <a:pt x="1216762" y="12477"/>
                </a:lnTo>
                <a:lnTo>
                  <a:pt x="1219028" y="15199"/>
                </a:lnTo>
                <a:lnTo>
                  <a:pt x="1221520" y="17921"/>
                </a:lnTo>
                <a:lnTo>
                  <a:pt x="1224239" y="21324"/>
                </a:lnTo>
                <a:lnTo>
                  <a:pt x="1229677" y="28583"/>
                </a:lnTo>
                <a:lnTo>
                  <a:pt x="1234889" y="36296"/>
                </a:lnTo>
                <a:lnTo>
                  <a:pt x="1239647" y="44009"/>
                </a:lnTo>
                <a:lnTo>
                  <a:pt x="1243952" y="51042"/>
                </a:lnTo>
                <a:lnTo>
                  <a:pt x="1246897" y="56713"/>
                </a:lnTo>
                <a:lnTo>
                  <a:pt x="1249616" y="61930"/>
                </a:lnTo>
                <a:lnTo>
                  <a:pt x="1251882" y="66921"/>
                </a:lnTo>
                <a:lnTo>
                  <a:pt x="1256187" y="77129"/>
                </a:lnTo>
                <a:lnTo>
                  <a:pt x="1259812" y="86657"/>
                </a:lnTo>
                <a:lnTo>
                  <a:pt x="1262531" y="95051"/>
                </a:lnTo>
                <a:lnTo>
                  <a:pt x="1263211" y="99815"/>
                </a:lnTo>
                <a:lnTo>
                  <a:pt x="1263891" y="105713"/>
                </a:lnTo>
                <a:lnTo>
                  <a:pt x="1264117" y="112972"/>
                </a:lnTo>
                <a:lnTo>
                  <a:pt x="1264570" y="120231"/>
                </a:lnTo>
                <a:lnTo>
                  <a:pt x="1264117" y="127717"/>
                </a:lnTo>
                <a:lnTo>
                  <a:pt x="1263891" y="134523"/>
                </a:lnTo>
                <a:lnTo>
                  <a:pt x="1263211" y="139967"/>
                </a:lnTo>
                <a:lnTo>
                  <a:pt x="1262984" y="142009"/>
                </a:lnTo>
                <a:lnTo>
                  <a:pt x="1262531" y="143597"/>
                </a:lnTo>
                <a:lnTo>
                  <a:pt x="1261172" y="147000"/>
                </a:lnTo>
                <a:lnTo>
                  <a:pt x="1259812" y="151990"/>
                </a:lnTo>
                <a:lnTo>
                  <a:pt x="1258000" y="158115"/>
                </a:lnTo>
                <a:lnTo>
                  <a:pt x="1256640" y="164694"/>
                </a:lnTo>
                <a:lnTo>
                  <a:pt x="1255281" y="172180"/>
                </a:lnTo>
                <a:lnTo>
                  <a:pt x="1254828" y="176037"/>
                </a:lnTo>
                <a:lnTo>
                  <a:pt x="1254601" y="179893"/>
                </a:lnTo>
                <a:lnTo>
                  <a:pt x="1254601" y="183749"/>
                </a:lnTo>
                <a:lnTo>
                  <a:pt x="1254601" y="187833"/>
                </a:lnTo>
                <a:lnTo>
                  <a:pt x="1255054" y="191689"/>
                </a:lnTo>
                <a:lnTo>
                  <a:pt x="1255507" y="195772"/>
                </a:lnTo>
                <a:lnTo>
                  <a:pt x="1255960" y="199856"/>
                </a:lnTo>
                <a:lnTo>
                  <a:pt x="1255960" y="205073"/>
                </a:lnTo>
                <a:lnTo>
                  <a:pt x="1255960" y="211198"/>
                </a:lnTo>
                <a:lnTo>
                  <a:pt x="1255507" y="217550"/>
                </a:lnTo>
                <a:lnTo>
                  <a:pt x="1254828" y="224583"/>
                </a:lnTo>
                <a:lnTo>
                  <a:pt x="1253921" y="231842"/>
                </a:lnTo>
                <a:lnTo>
                  <a:pt x="1252562" y="239328"/>
                </a:lnTo>
                <a:lnTo>
                  <a:pt x="1251429" y="247041"/>
                </a:lnTo>
                <a:lnTo>
                  <a:pt x="1248257" y="262013"/>
                </a:lnTo>
                <a:lnTo>
                  <a:pt x="1245085" y="275397"/>
                </a:lnTo>
                <a:lnTo>
                  <a:pt x="1243499" y="281295"/>
                </a:lnTo>
                <a:lnTo>
                  <a:pt x="1241912" y="286513"/>
                </a:lnTo>
                <a:lnTo>
                  <a:pt x="1240100" y="291050"/>
                </a:lnTo>
                <a:lnTo>
                  <a:pt x="1238740" y="294226"/>
                </a:lnTo>
                <a:lnTo>
                  <a:pt x="1235795" y="299897"/>
                </a:lnTo>
                <a:lnTo>
                  <a:pt x="1232170" y="305569"/>
                </a:lnTo>
                <a:lnTo>
                  <a:pt x="1228544" y="311693"/>
                </a:lnTo>
                <a:lnTo>
                  <a:pt x="1225146" y="317592"/>
                </a:lnTo>
                <a:lnTo>
                  <a:pt x="1222200" y="323263"/>
                </a:lnTo>
                <a:lnTo>
                  <a:pt x="1220841" y="326212"/>
                </a:lnTo>
                <a:lnTo>
                  <a:pt x="1219708" y="329161"/>
                </a:lnTo>
                <a:lnTo>
                  <a:pt x="1218801" y="332110"/>
                </a:lnTo>
                <a:lnTo>
                  <a:pt x="1218348" y="335059"/>
                </a:lnTo>
                <a:lnTo>
                  <a:pt x="1218122" y="337781"/>
                </a:lnTo>
                <a:lnTo>
                  <a:pt x="1218348" y="340504"/>
                </a:lnTo>
                <a:lnTo>
                  <a:pt x="1218801" y="343226"/>
                </a:lnTo>
                <a:lnTo>
                  <a:pt x="1219481" y="346175"/>
                </a:lnTo>
                <a:lnTo>
                  <a:pt x="1220161" y="348443"/>
                </a:lnTo>
                <a:lnTo>
                  <a:pt x="1221067" y="350712"/>
                </a:lnTo>
                <a:lnTo>
                  <a:pt x="1222427" y="353207"/>
                </a:lnTo>
                <a:lnTo>
                  <a:pt x="1223560" y="355249"/>
                </a:lnTo>
                <a:lnTo>
                  <a:pt x="1225372" y="357517"/>
                </a:lnTo>
                <a:lnTo>
                  <a:pt x="1226958" y="359559"/>
                </a:lnTo>
                <a:lnTo>
                  <a:pt x="1228771" y="361374"/>
                </a:lnTo>
                <a:lnTo>
                  <a:pt x="1231037" y="363415"/>
                </a:lnTo>
                <a:lnTo>
                  <a:pt x="1233302" y="365230"/>
                </a:lnTo>
                <a:lnTo>
                  <a:pt x="1236021" y="367045"/>
                </a:lnTo>
                <a:lnTo>
                  <a:pt x="1241686" y="370675"/>
                </a:lnTo>
                <a:lnTo>
                  <a:pt x="1248030" y="374077"/>
                </a:lnTo>
                <a:lnTo>
                  <a:pt x="1251655" y="376119"/>
                </a:lnTo>
                <a:lnTo>
                  <a:pt x="1255507" y="378388"/>
                </a:lnTo>
                <a:lnTo>
                  <a:pt x="1263664" y="384059"/>
                </a:lnTo>
                <a:lnTo>
                  <a:pt x="1272954" y="390638"/>
                </a:lnTo>
                <a:lnTo>
                  <a:pt x="1283150" y="398577"/>
                </a:lnTo>
                <a:lnTo>
                  <a:pt x="1294252" y="407198"/>
                </a:lnTo>
                <a:lnTo>
                  <a:pt x="1306261" y="416272"/>
                </a:lnTo>
                <a:lnTo>
                  <a:pt x="1319403" y="425799"/>
                </a:lnTo>
                <a:lnTo>
                  <a:pt x="1333677" y="435327"/>
                </a:lnTo>
                <a:lnTo>
                  <a:pt x="1340248" y="440091"/>
                </a:lnTo>
                <a:lnTo>
                  <a:pt x="1345686" y="444628"/>
                </a:lnTo>
                <a:lnTo>
                  <a:pt x="1350444" y="448711"/>
                </a:lnTo>
                <a:lnTo>
                  <a:pt x="1352257" y="450753"/>
                </a:lnTo>
                <a:lnTo>
                  <a:pt x="1353843" y="452795"/>
                </a:lnTo>
                <a:lnTo>
                  <a:pt x="1355429" y="454610"/>
                </a:lnTo>
                <a:lnTo>
                  <a:pt x="1356788" y="456651"/>
                </a:lnTo>
                <a:lnTo>
                  <a:pt x="1357921" y="458920"/>
                </a:lnTo>
                <a:lnTo>
                  <a:pt x="1358827" y="460961"/>
                </a:lnTo>
                <a:lnTo>
                  <a:pt x="1359507" y="463230"/>
                </a:lnTo>
                <a:lnTo>
                  <a:pt x="1360413" y="465498"/>
                </a:lnTo>
                <a:lnTo>
                  <a:pt x="1361320" y="470035"/>
                </a:lnTo>
                <a:lnTo>
                  <a:pt x="1361773" y="475253"/>
                </a:lnTo>
                <a:lnTo>
                  <a:pt x="1361999" y="480924"/>
                </a:lnTo>
                <a:lnTo>
                  <a:pt x="1361773" y="487503"/>
                </a:lnTo>
                <a:lnTo>
                  <a:pt x="1361546" y="494989"/>
                </a:lnTo>
                <a:lnTo>
                  <a:pt x="1361093" y="512003"/>
                </a:lnTo>
                <a:lnTo>
                  <a:pt x="1361093" y="522438"/>
                </a:lnTo>
                <a:lnTo>
                  <a:pt x="1361320" y="534007"/>
                </a:lnTo>
                <a:lnTo>
                  <a:pt x="1361320" y="534008"/>
                </a:lnTo>
                <a:lnTo>
                  <a:pt x="1361320" y="540359"/>
                </a:lnTo>
                <a:lnTo>
                  <a:pt x="1361093" y="548526"/>
                </a:lnTo>
                <a:lnTo>
                  <a:pt x="1360187" y="569623"/>
                </a:lnTo>
                <a:lnTo>
                  <a:pt x="1358601" y="594350"/>
                </a:lnTo>
                <a:lnTo>
                  <a:pt x="1356788" y="620665"/>
                </a:lnTo>
                <a:lnTo>
                  <a:pt x="1353616" y="666489"/>
                </a:lnTo>
                <a:lnTo>
                  <a:pt x="1351803" y="686451"/>
                </a:lnTo>
                <a:lnTo>
                  <a:pt x="1377860" y="675336"/>
                </a:lnTo>
                <a:lnTo>
                  <a:pt x="1377407" y="672840"/>
                </a:lnTo>
                <a:lnTo>
                  <a:pt x="1376274" y="666035"/>
                </a:lnTo>
                <a:lnTo>
                  <a:pt x="1375368" y="661952"/>
                </a:lnTo>
                <a:lnTo>
                  <a:pt x="1374915" y="657188"/>
                </a:lnTo>
                <a:lnTo>
                  <a:pt x="1374461" y="652197"/>
                </a:lnTo>
                <a:lnTo>
                  <a:pt x="1374235" y="647433"/>
                </a:lnTo>
                <a:lnTo>
                  <a:pt x="1374235" y="625429"/>
                </a:lnTo>
                <a:lnTo>
                  <a:pt x="1374008" y="607280"/>
                </a:lnTo>
                <a:lnTo>
                  <a:pt x="1374008" y="586637"/>
                </a:lnTo>
                <a:lnTo>
                  <a:pt x="1374461" y="564859"/>
                </a:lnTo>
                <a:lnTo>
                  <a:pt x="1375141" y="543535"/>
                </a:lnTo>
                <a:lnTo>
                  <a:pt x="1375594" y="533554"/>
                </a:lnTo>
                <a:lnTo>
                  <a:pt x="1376274" y="524253"/>
                </a:lnTo>
                <a:lnTo>
                  <a:pt x="1376954" y="515406"/>
                </a:lnTo>
                <a:lnTo>
                  <a:pt x="1377860" y="508146"/>
                </a:lnTo>
                <a:lnTo>
                  <a:pt x="1380126" y="494762"/>
                </a:lnTo>
                <a:lnTo>
                  <a:pt x="1382165" y="482285"/>
                </a:lnTo>
                <a:lnTo>
                  <a:pt x="1384431" y="470943"/>
                </a:lnTo>
                <a:lnTo>
                  <a:pt x="1385564" y="465725"/>
                </a:lnTo>
                <a:lnTo>
                  <a:pt x="1387150" y="460735"/>
                </a:lnTo>
                <a:lnTo>
                  <a:pt x="1388283" y="455971"/>
                </a:lnTo>
                <a:lnTo>
                  <a:pt x="1389869" y="451434"/>
                </a:lnTo>
                <a:lnTo>
                  <a:pt x="1391455" y="447577"/>
                </a:lnTo>
                <a:lnTo>
                  <a:pt x="1393267" y="443494"/>
                </a:lnTo>
                <a:lnTo>
                  <a:pt x="1395307" y="440091"/>
                </a:lnTo>
                <a:lnTo>
                  <a:pt x="1397572" y="436915"/>
                </a:lnTo>
                <a:lnTo>
                  <a:pt x="1399612" y="433966"/>
                </a:lnTo>
                <a:lnTo>
                  <a:pt x="1402557" y="431244"/>
                </a:lnTo>
                <a:lnTo>
                  <a:pt x="1407995" y="426480"/>
                </a:lnTo>
                <a:lnTo>
                  <a:pt x="1413660" y="421716"/>
                </a:lnTo>
                <a:lnTo>
                  <a:pt x="1419777" y="417179"/>
                </a:lnTo>
                <a:lnTo>
                  <a:pt x="1425895" y="413096"/>
                </a:lnTo>
                <a:lnTo>
                  <a:pt x="1432012" y="409239"/>
                </a:lnTo>
                <a:lnTo>
                  <a:pt x="1437904" y="406063"/>
                </a:lnTo>
                <a:lnTo>
                  <a:pt x="1443568" y="403341"/>
                </a:lnTo>
                <a:lnTo>
                  <a:pt x="1448779" y="401073"/>
                </a:lnTo>
                <a:lnTo>
                  <a:pt x="1454444" y="399485"/>
                </a:lnTo>
                <a:lnTo>
                  <a:pt x="1461241" y="397670"/>
                </a:lnTo>
                <a:lnTo>
                  <a:pt x="1468265" y="395855"/>
                </a:lnTo>
                <a:lnTo>
                  <a:pt x="1475969" y="394267"/>
                </a:lnTo>
                <a:lnTo>
                  <a:pt x="1483673" y="392906"/>
                </a:lnTo>
                <a:lnTo>
                  <a:pt x="1490923" y="391772"/>
                </a:lnTo>
                <a:lnTo>
                  <a:pt x="1497494" y="390864"/>
                </a:lnTo>
                <a:lnTo>
                  <a:pt x="1502705" y="390411"/>
                </a:lnTo>
                <a:lnTo>
                  <a:pt x="1505198" y="389957"/>
                </a:lnTo>
                <a:lnTo>
                  <a:pt x="1507690" y="389276"/>
                </a:lnTo>
                <a:lnTo>
                  <a:pt x="1510409" y="387915"/>
                </a:lnTo>
                <a:lnTo>
                  <a:pt x="1513128" y="386554"/>
                </a:lnTo>
                <a:lnTo>
                  <a:pt x="1515847" y="384513"/>
                </a:lnTo>
                <a:lnTo>
                  <a:pt x="1518566" y="382471"/>
                </a:lnTo>
                <a:lnTo>
                  <a:pt x="1524004" y="377707"/>
                </a:lnTo>
                <a:lnTo>
                  <a:pt x="1529442" y="372943"/>
                </a:lnTo>
                <a:lnTo>
                  <a:pt x="1534653" y="367952"/>
                </a:lnTo>
                <a:lnTo>
                  <a:pt x="1539411" y="363415"/>
                </a:lnTo>
                <a:lnTo>
                  <a:pt x="1543490" y="359786"/>
                </a:lnTo>
                <a:lnTo>
                  <a:pt x="1546888" y="357064"/>
                </a:lnTo>
                <a:lnTo>
                  <a:pt x="1549381" y="355022"/>
                </a:lnTo>
                <a:lnTo>
                  <a:pt x="1551646" y="353661"/>
                </a:lnTo>
                <a:lnTo>
                  <a:pt x="1553006" y="352527"/>
                </a:lnTo>
                <a:lnTo>
                  <a:pt x="1554139" y="350939"/>
                </a:lnTo>
                <a:lnTo>
                  <a:pt x="1554592" y="349351"/>
                </a:lnTo>
                <a:lnTo>
                  <a:pt x="1555045" y="346855"/>
                </a:lnTo>
                <a:lnTo>
                  <a:pt x="1555045" y="342999"/>
                </a:lnTo>
                <a:lnTo>
                  <a:pt x="1555045" y="340957"/>
                </a:lnTo>
                <a:lnTo>
                  <a:pt x="1554818" y="339142"/>
                </a:lnTo>
                <a:lnTo>
                  <a:pt x="1554365" y="337554"/>
                </a:lnTo>
                <a:lnTo>
                  <a:pt x="1553912" y="336193"/>
                </a:lnTo>
                <a:lnTo>
                  <a:pt x="1553232" y="334832"/>
                </a:lnTo>
                <a:lnTo>
                  <a:pt x="1552553" y="333925"/>
                </a:lnTo>
                <a:lnTo>
                  <a:pt x="1550740" y="332110"/>
                </a:lnTo>
                <a:lnTo>
                  <a:pt x="1548701" y="330749"/>
                </a:lnTo>
                <a:lnTo>
                  <a:pt x="1546435" y="329388"/>
                </a:lnTo>
                <a:lnTo>
                  <a:pt x="1543716" y="328254"/>
                </a:lnTo>
                <a:lnTo>
                  <a:pt x="1540997" y="326439"/>
                </a:lnTo>
                <a:lnTo>
                  <a:pt x="1539638" y="325305"/>
                </a:lnTo>
                <a:lnTo>
                  <a:pt x="1538278" y="323943"/>
                </a:lnTo>
                <a:lnTo>
                  <a:pt x="1536692" y="322355"/>
                </a:lnTo>
                <a:lnTo>
                  <a:pt x="1535559" y="320314"/>
                </a:lnTo>
                <a:lnTo>
                  <a:pt x="1532614" y="315550"/>
                </a:lnTo>
                <a:lnTo>
                  <a:pt x="1529895" y="310332"/>
                </a:lnTo>
                <a:lnTo>
                  <a:pt x="1526496" y="304888"/>
                </a:lnTo>
                <a:lnTo>
                  <a:pt x="1523097" y="299217"/>
                </a:lnTo>
                <a:lnTo>
                  <a:pt x="1519472" y="293545"/>
                </a:lnTo>
                <a:lnTo>
                  <a:pt x="1517433" y="290823"/>
                </a:lnTo>
                <a:lnTo>
                  <a:pt x="1515167" y="288101"/>
                </a:lnTo>
                <a:lnTo>
                  <a:pt x="1513128" y="285606"/>
                </a:lnTo>
                <a:lnTo>
                  <a:pt x="1511542" y="282657"/>
                </a:lnTo>
                <a:lnTo>
                  <a:pt x="1509729" y="279481"/>
                </a:lnTo>
                <a:lnTo>
                  <a:pt x="1508370" y="276078"/>
                </a:lnTo>
                <a:lnTo>
                  <a:pt x="1507237" y="272902"/>
                </a:lnTo>
                <a:lnTo>
                  <a:pt x="1506331" y="269272"/>
                </a:lnTo>
                <a:lnTo>
                  <a:pt x="1505424" y="265416"/>
                </a:lnTo>
                <a:lnTo>
                  <a:pt x="1504744" y="261786"/>
                </a:lnTo>
                <a:lnTo>
                  <a:pt x="1503838" y="254073"/>
                </a:lnTo>
                <a:lnTo>
                  <a:pt x="1503385" y="246360"/>
                </a:lnTo>
                <a:lnTo>
                  <a:pt x="1502932" y="238647"/>
                </a:lnTo>
                <a:lnTo>
                  <a:pt x="1502705" y="231388"/>
                </a:lnTo>
                <a:lnTo>
                  <a:pt x="1502705" y="225263"/>
                </a:lnTo>
                <a:lnTo>
                  <a:pt x="1502252" y="220272"/>
                </a:lnTo>
                <a:lnTo>
                  <a:pt x="1501799" y="215962"/>
                </a:lnTo>
                <a:lnTo>
                  <a:pt x="1501119" y="212333"/>
                </a:lnTo>
                <a:lnTo>
                  <a:pt x="1499760" y="206661"/>
                </a:lnTo>
                <a:lnTo>
                  <a:pt x="1499080" y="203939"/>
                </a:lnTo>
                <a:lnTo>
                  <a:pt x="1498853" y="200990"/>
                </a:lnTo>
                <a:lnTo>
                  <a:pt x="1498174" y="198041"/>
                </a:lnTo>
                <a:lnTo>
                  <a:pt x="1497041" y="195319"/>
                </a:lnTo>
                <a:lnTo>
                  <a:pt x="1495908" y="192824"/>
                </a:lnTo>
                <a:lnTo>
                  <a:pt x="1494322" y="190328"/>
                </a:lnTo>
                <a:lnTo>
                  <a:pt x="1491150" y="186018"/>
                </a:lnTo>
                <a:lnTo>
                  <a:pt x="1489564" y="183749"/>
                </a:lnTo>
                <a:lnTo>
                  <a:pt x="1488657" y="181935"/>
                </a:lnTo>
                <a:lnTo>
                  <a:pt x="1487978" y="180800"/>
                </a:lnTo>
                <a:lnTo>
                  <a:pt x="1487071" y="179893"/>
                </a:lnTo>
                <a:lnTo>
                  <a:pt x="1485259" y="178305"/>
                </a:lnTo>
                <a:lnTo>
                  <a:pt x="1483899" y="177171"/>
                </a:lnTo>
                <a:lnTo>
                  <a:pt x="1482993" y="175810"/>
                </a:lnTo>
                <a:lnTo>
                  <a:pt x="1482313" y="174222"/>
                </a:lnTo>
                <a:lnTo>
                  <a:pt x="1481407" y="171953"/>
                </a:lnTo>
                <a:lnTo>
                  <a:pt x="1480954" y="169004"/>
                </a:lnTo>
                <a:lnTo>
                  <a:pt x="1480727" y="165148"/>
                </a:lnTo>
                <a:lnTo>
                  <a:pt x="1481180" y="160837"/>
                </a:lnTo>
                <a:lnTo>
                  <a:pt x="1481860" y="155393"/>
                </a:lnTo>
                <a:lnTo>
                  <a:pt x="1483219" y="148814"/>
                </a:lnTo>
                <a:lnTo>
                  <a:pt x="1485259" y="141101"/>
                </a:lnTo>
                <a:lnTo>
                  <a:pt x="1487751" y="132254"/>
                </a:lnTo>
                <a:lnTo>
                  <a:pt x="1491150" y="121819"/>
                </a:lnTo>
                <a:lnTo>
                  <a:pt x="1494775" y="111384"/>
                </a:lnTo>
                <a:lnTo>
                  <a:pt x="1498627" y="102537"/>
                </a:lnTo>
                <a:lnTo>
                  <a:pt x="1500439" y="98227"/>
                </a:lnTo>
                <a:lnTo>
                  <a:pt x="1502479" y="94597"/>
                </a:lnTo>
                <a:lnTo>
                  <a:pt x="1504744" y="90967"/>
                </a:lnTo>
                <a:lnTo>
                  <a:pt x="1506784" y="87565"/>
                </a:lnTo>
                <a:lnTo>
                  <a:pt x="1510862" y="81666"/>
                </a:lnTo>
                <a:lnTo>
                  <a:pt x="1515394" y="76449"/>
                </a:lnTo>
                <a:lnTo>
                  <a:pt x="1519925" y="71912"/>
                </a:lnTo>
                <a:lnTo>
                  <a:pt x="1524683" y="67828"/>
                </a:lnTo>
                <a:lnTo>
                  <a:pt x="1529215" y="63745"/>
                </a:lnTo>
                <a:lnTo>
                  <a:pt x="1534426" y="59889"/>
                </a:lnTo>
                <a:lnTo>
                  <a:pt x="1545076" y="52176"/>
                </a:lnTo>
                <a:lnTo>
                  <a:pt x="1550740" y="47639"/>
                </a:lnTo>
                <a:lnTo>
                  <a:pt x="1556858" y="42875"/>
                </a:lnTo>
                <a:lnTo>
                  <a:pt x="1562975" y="37430"/>
                </a:lnTo>
                <a:lnTo>
                  <a:pt x="1569320" y="31532"/>
                </a:lnTo>
                <a:lnTo>
                  <a:pt x="1575211" y="26995"/>
                </a:lnTo>
                <a:lnTo>
                  <a:pt x="1580422" y="22912"/>
                </a:lnTo>
                <a:lnTo>
                  <a:pt x="1584727" y="18829"/>
                </a:lnTo>
                <a:lnTo>
                  <a:pt x="1586993" y="16787"/>
                </a:lnTo>
                <a:lnTo>
                  <a:pt x="1589938" y="15199"/>
                </a:lnTo>
                <a:lnTo>
                  <a:pt x="1593110" y="13384"/>
                </a:lnTo>
                <a:lnTo>
                  <a:pt x="1597189" y="12250"/>
                </a:lnTo>
                <a:lnTo>
                  <a:pt x="1601267" y="10889"/>
                </a:lnTo>
                <a:lnTo>
                  <a:pt x="1606252" y="10208"/>
                </a:lnTo>
                <a:lnTo>
                  <a:pt x="1611463" y="9981"/>
                </a:lnTo>
                <a:lnTo>
                  <a:pt x="1616901" y="10435"/>
                </a:lnTo>
                <a:lnTo>
                  <a:pt x="1623019" y="11116"/>
                </a:lnTo>
                <a:lnTo>
                  <a:pt x="1628910" y="12477"/>
                </a:lnTo>
                <a:lnTo>
                  <a:pt x="1634801" y="13838"/>
                </a:lnTo>
                <a:lnTo>
                  <a:pt x="1637520" y="14972"/>
                </a:lnTo>
                <a:lnTo>
                  <a:pt x="1640239" y="15880"/>
                </a:lnTo>
                <a:lnTo>
                  <a:pt x="1642958" y="17014"/>
                </a:lnTo>
                <a:lnTo>
                  <a:pt x="1645224" y="18375"/>
                </a:lnTo>
                <a:lnTo>
                  <a:pt x="1647489" y="19736"/>
                </a:lnTo>
                <a:lnTo>
                  <a:pt x="1649529" y="21324"/>
                </a:lnTo>
                <a:lnTo>
                  <a:pt x="1651115" y="23139"/>
                </a:lnTo>
                <a:lnTo>
                  <a:pt x="1652701" y="24727"/>
                </a:lnTo>
                <a:lnTo>
                  <a:pt x="1653834" y="26768"/>
                </a:lnTo>
                <a:lnTo>
                  <a:pt x="1654740" y="29037"/>
                </a:lnTo>
                <a:lnTo>
                  <a:pt x="1655193" y="31079"/>
                </a:lnTo>
                <a:lnTo>
                  <a:pt x="1655646" y="32893"/>
                </a:lnTo>
                <a:lnTo>
                  <a:pt x="1655646" y="32894"/>
                </a:lnTo>
                <a:lnTo>
                  <a:pt x="1655646" y="34935"/>
                </a:lnTo>
                <a:lnTo>
                  <a:pt x="1655646" y="36750"/>
                </a:lnTo>
                <a:lnTo>
                  <a:pt x="1655420" y="39926"/>
                </a:lnTo>
                <a:lnTo>
                  <a:pt x="1654740" y="42875"/>
                </a:lnTo>
                <a:lnTo>
                  <a:pt x="1654060" y="45824"/>
                </a:lnTo>
                <a:lnTo>
                  <a:pt x="1653834" y="48546"/>
                </a:lnTo>
                <a:lnTo>
                  <a:pt x="1653607" y="50134"/>
                </a:lnTo>
                <a:lnTo>
                  <a:pt x="1653834" y="51495"/>
                </a:lnTo>
                <a:lnTo>
                  <a:pt x="1654060" y="53310"/>
                </a:lnTo>
                <a:lnTo>
                  <a:pt x="1654740" y="54898"/>
                </a:lnTo>
                <a:lnTo>
                  <a:pt x="1656099" y="58301"/>
                </a:lnTo>
                <a:lnTo>
                  <a:pt x="1658139" y="61704"/>
                </a:lnTo>
                <a:lnTo>
                  <a:pt x="1663577" y="70551"/>
                </a:lnTo>
                <a:lnTo>
                  <a:pt x="1666975" y="75995"/>
                </a:lnTo>
                <a:lnTo>
                  <a:pt x="1671054" y="82574"/>
                </a:lnTo>
                <a:lnTo>
                  <a:pt x="1675132" y="90740"/>
                </a:lnTo>
                <a:lnTo>
                  <a:pt x="1680117" y="100722"/>
                </a:lnTo>
                <a:lnTo>
                  <a:pt x="1682383" y="105939"/>
                </a:lnTo>
                <a:lnTo>
                  <a:pt x="1684648" y="111384"/>
                </a:lnTo>
                <a:lnTo>
                  <a:pt x="1686234" y="116828"/>
                </a:lnTo>
                <a:lnTo>
                  <a:pt x="1688047" y="122046"/>
                </a:lnTo>
                <a:lnTo>
                  <a:pt x="1690766" y="132254"/>
                </a:lnTo>
                <a:lnTo>
                  <a:pt x="1693258" y="142009"/>
                </a:lnTo>
                <a:lnTo>
                  <a:pt x="1695298" y="150856"/>
                </a:lnTo>
                <a:lnTo>
                  <a:pt x="1697563" y="158796"/>
                </a:lnTo>
                <a:lnTo>
                  <a:pt x="1698470" y="162199"/>
                </a:lnTo>
                <a:lnTo>
                  <a:pt x="1699829" y="165374"/>
                </a:lnTo>
                <a:lnTo>
                  <a:pt x="1701189" y="168097"/>
                </a:lnTo>
                <a:lnTo>
                  <a:pt x="1702775" y="170592"/>
                </a:lnTo>
                <a:lnTo>
                  <a:pt x="1704134" y="172861"/>
                </a:lnTo>
                <a:lnTo>
                  <a:pt x="1705267" y="175129"/>
                </a:lnTo>
                <a:lnTo>
                  <a:pt x="1706173" y="177398"/>
                </a:lnTo>
                <a:lnTo>
                  <a:pt x="1706853" y="179893"/>
                </a:lnTo>
                <a:lnTo>
                  <a:pt x="1707306" y="182161"/>
                </a:lnTo>
                <a:lnTo>
                  <a:pt x="1707759" y="184657"/>
                </a:lnTo>
                <a:lnTo>
                  <a:pt x="1707759" y="186698"/>
                </a:lnTo>
                <a:lnTo>
                  <a:pt x="1707759" y="186699"/>
                </a:lnTo>
                <a:lnTo>
                  <a:pt x="1707306" y="189194"/>
                </a:lnTo>
                <a:lnTo>
                  <a:pt x="1707080" y="191462"/>
                </a:lnTo>
                <a:lnTo>
                  <a:pt x="1706627" y="193958"/>
                </a:lnTo>
                <a:lnTo>
                  <a:pt x="1705947" y="196226"/>
                </a:lnTo>
                <a:lnTo>
                  <a:pt x="1705267" y="198495"/>
                </a:lnTo>
                <a:lnTo>
                  <a:pt x="1703228" y="202578"/>
                </a:lnTo>
                <a:lnTo>
                  <a:pt x="1700962" y="206661"/>
                </a:lnTo>
                <a:lnTo>
                  <a:pt x="1699829" y="208930"/>
                </a:lnTo>
                <a:lnTo>
                  <a:pt x="1698470" y="211198"/>
                </a:lnTo>
                <a:lnTo>
                  <a:pt x="1696204" y="216643"/>
                </a:lnTo>
                <a:lnTo>
                  <a:pt x="1694165" y="222768"/>
                </a:lnTo>
                <a:lnTo>
                  <a:pt x="1692579" y="228893"/>
                </a:lnTo>
                <a:lnTo>
                  <a:pt x="1689180" y="240916"/>
                </a:lnTo>
                <a:lnTo>
                  <a:pt x="1687594" y="245680"/>
                </a:lnTo>
                <a:lnTo>
                  <a:pt x="1686914" y="247268"/>
                </a:lnTo>
                <a:lnTo>
                  <a:pt x="1686008" y="248856"/>
                </a:lnTo>
                <a:lnTo>
                  <a:pt x="1685102" y="249990"/>
                </a:lnTo>
                <a:lnTo>
                  <a:pt x="1684422" y="251124"/>
                </a:lnTo>
                <a:lnTo>
                  <a:pt x="1683289" y="251578"/>
                </a:lnTo>
                <a:lnTo>
                  <a:pt x="1682609" y="252258"/>
                </a:lnTo>
                <a:lnTo>
                  <a:pt x="1680343" y="252712"/>
                </a:lnTo>
                <a:lnTo>
                  <a:pt x="1678531" y="252939"/>
                </a:lnTo>
                <a:lnTo>
                  <a:pt x="1673999" y="253393"/>
                </a:lnTo>
                <a:lnTo>
                  <a:pt x="1671960" y="253846"/>
                </a:lnTo>
                <a:lnTo>
                  <a:pt x="1671054" y="254073"/>
                </a:lnTo>
                <a:lnTo>
                  <a:pt x="1669921" y="254754"/>
                </a:lnTo>
                <a:lnTo>
                  <a:pt x="1669014" y="255208"/>
                </a:lnTo>
                <a:lnTo>
                  <a:pt x="1668335" y="256342"/>
                </a:lnTo>
                <a:lnTo>
                  <a:pt x="1667428" y="257249"/>
                </a:lnTo>
                <a:lnTo>
                  <a:pt x="1666749" y="258383"/>
                </a:lnTo>
                <a:lnTo>
                  <a:pt x="1665616" y="261559"/>
                </a:lnTo>
                <a:lnTo>
                  <a:pt x="1664483" y="265189"/>
                </a:lnTo>
                <a:lnTo>
                  <a:pt x="1664030" y="269726"/>
                </a:lnTo>
                <a:lnTo>
                  <a:pt x="1663577" y="275170"/>
                </a:lnTo>
                <a:lnTo>
                  <a:pt x="1663350" y="281295"/>
                </a:lnTo>
                <a:lnTo>
                  <a:pt x="1663123" y="288555"/>
                </a:lnTo>
                <a:lnTo>
                  <a:pt x="1663350" y="292411"/>
                </a:lnTo>
                <a:lnTo>
                  <a:pt x="1663577" y="296948"/>
                </a:lnTo>
                <a:lnTo>
                  <a:pt x="1664030" y="301939"/>
                </a:lnTo>
                <a:lnTo>
                  <a:pt x="1664709" y="306930"/>
                </a:lnTo>
                <a:lnTo>
                  <a:pt x="1665616" y="312374"/>
                </a:lnTo>
                <a:lnTo>
                  <a:pt x="1666522" y="317818"/>
                </a:lnTo>
                <a:lnTo>
                  <a:pt x="1667655" y="323263"/>
                </a:lnTo>
                <a:lnTo>
                  <a:pt x="1669241" y="328934"/>
                </a:lnTo>
                <a:lnTo>
                  <a:pt x="1671054" y="334378"/>
                </a:lnTo>
                <a:lnTo>
                  <a:pt x="1672640" y="339823"/>
                </a:lnTo>
                <a:lnTo>
                  <a:pt x="1674679" y="345040"/>
                </a:lnTo>
                <a:lnTo>
                  <a:pt x="1676718" y="350031"/>
                </a:lnTo>
                <a:lnTo>
                  <a:pt x="1678984" y="354568"/>
                </a:lnTo>
                <a:lnTo>
                  <a:pt x="1681476" y="358652"/>
                </a:lnTo>
                <a:lnTo>
                  <a:pt x="1684195" y="362735"/>
                </a:lnTo>
                <a:lnTo>
                  <a:pt x="1686914" y="365911"/>
                </a:lnTo>
                <a:lnTo>
                  <a:pt x="1692126" y="370902"/>
                </a:lnTo>
                <a:lnTo>
                  <a:pt x="1696204" y="374758"/>
                </a:lnTo>
                <a:lnTo>
                  <a:pt x="1700282" y="377480"/>
                </a:lnTo>
                <a:lnTo>
                  <a:pt x="1703908" y="379976"/>
                </a:lnTo>
                <a:lnTo>
                  <a:pt x="1708213" y="382017"/>
                </a:lnTo>
                <a:lnTo>
                  <a:pt x="1713197" y="384513"/>
                </a:lnTo>
                <a:lnTo>
                  <a:pt x="1718862" y="387235"/>
                </a:lnTo>
                <a:lnTo>
                  <a:pt x="1726339" y="391318"/>
                </a:lnTo>
                <a:lnTo>
                  <a:pt x="1730191" y="393133"/>
                </a:lnTo>
                <a:lnTo>
                  <a:pt x="1733816" y="394948"/>
                </a:lnTo>
                <a:lnTo>
                  <a:pt x="1737441" y="396309"/>
                </a:lnTo>
                <a:lnTo>
                  <a:pt x="1740840" y="397670"/>
                </a:lnTo>
                <a:lnTo>
                  <a:pt x="1744012" y="398350"/>
                </a:lnTo>
                <a:lnTo>
                  <a:pt x="1746958" y="399258"/>
                </a:lnTo>
                <a:lnTo>
                  <a:pt x="1753302" y="400392"/>
                </a:lnTo>
                <a:lnTo>
                  <a:pt x="1759420" y="400846"/>
                </a:lnTo>
                <a:lnTo>
                  <a:pt x="1766217" y="401300"/>
                </a:lnTo>
                <a:lnTo>
                  <a:pt x="1773694" y="402207"/>
                </a:lnTo>
                <a:lnTo>
                  <a:pt x="1782757" y="403114"/>
                </a:lnTo>
                <a:lnTo>
                  <a:pt x="1785023" y="403341"/>
                </a:lnTo>
                <a:lnTo>
                  <a:pt x="1787515" y="404022"/>
                </a:lnTo>
                <a:lnTo>
                  <a:pt x="1790008" y="404929"/>
                </a:lnTo>
                <a:lnTo>
                  <a:pt x="1792274" y="405837"/>
                </a:lnTo>
                <a:lnTo>
                  <a:pt x="1794539" y="406744"/>
                </a:lnTo>
                <a:lnTo>
                  <a:pt x="1797032" y="408332"/>
                </a:lnTo>
                <a:lnTo>
                  <a:pt x="1802016" y="411281"/>
                </a:lnTo>
                <a:lnTo>
                  <a:pt x="1806775" y="415364"/>
                </a:lnTo>
                <a:lnTo>
                  <a:pt x="1811533" y="419448"/>
                </a:lnTo>
                <a:lnTo>
                  <a:pt x="1816064" y="424438"/>
                </a:lnTo>
                <a:lnTo>
                  <a:pt x="1820596" y="430110"/>
                </a:lnTo>
                <a:lnTo>
                  <a:pt x="1824901" y="436008"/>
                </a:lnTo>
                <a:lnTo>
                  <a:pt x="1828753" y="442586"/>
                </a:lnTo>
                <a:lnTo>
                  <a:pt x="1832605" y="449846"/>
                </a:lnTo>
                <a:lnTo>
                  <a:pt x="1836003" y="457105"/>
                </a:lnTo>
                <a:lnTo>
                  <a:pt x="1838949" y="464818"/>
                </a:lnTo>
                <a:lnTo>
                  <a:pt x="1841668" y="472984"/>
                </a:lnTo>
                <a:lnTo>
                  <a:pt x="1843934" y="481832"/>
                </a:lnTo>
                <a:lnTo>
                  <a:pt x="1845746" y="490452"/>
                </a:lnTo>
                <a:lnTo>
                  <a:pt x="1847332" y="500887"/>
                </a:lnTo>
                <a:lnTo>
                  <a:pt x="1848918" y="513591"/>
                </a:lnTo>
                <a:lnTo>
                  <a:pt x="1850278" y="528336"/>
                </a:lnTo>
                <a:lnTo>
                  <a:pt x="1851637" y="545350"/>
                </a:lnTo>
                <a:lnTo>
                  <a:pt x="1852997" y="563725"/>
                </a:lnTo>
                <a:lnTo>
                  <a:pt x="1854356" y="583007"/>
                </a:lnTo>
                <a:lnTo>
                  <a:pt x="1856849" y="624294"/>
                </a:lnTo>
                <a:lnTo>
                  <a:pt x="1858661" y="667396"/>
                </a:lnTo>
                <a:lnTo>
                  <a:pt x="1860474" y="708683"/>
                </a:lnTo>
                <a:lnTo>
                  <a:pt x="1861833" y="747021"/>
                </a:lnTo>
                <a:lnTo>
                  <a:pt x="1862740" y="779007"/>
                </a:lnTo>
                <a:lnTo>
                  <a:pt x="1862740" y="792164"/>
                </a:lnTo>
                <a:lnTo>
                  <a:pt x="1862740" y="804187"/>
                </a:lnTo>
                <a:lnTo>
                  <a:pt x="1862287" y="814849"/>
                </a:lnTo>
                <a:lnTo>
                  <a:pt x="1861833" y="824377"/>
                </a:lnTo>
                <a:lnTo>
                  <a:pt x="1860700" y="832770"/>
                </a:lnTo>
                <a:lnTo>
                  <a:pt x="1859794" y="840030"/>
                </a:lnTo>
                <a:lnTo>
                  <a:pt x="1858435" y="846381"/>
                </a:lnTo>
                <a:lnTo>
                  <a:pt x="1857302" y="852053"/>
                </a:lnTo>
                <a:lnTo>
                  <a:pt x="1855942" y="857043"/>
                </a:lnTo>
                <a:lnTo>
                  <a:pt x="1854583" y="861580"/>
                </a:lnTo>
                <a:lnTo>
                  <a:pt x="1852997" y="865210"/>
                </a:lnTo>
                <a:lnTo>
                  <a:pt x="1851637" y="868840"/>
                </a:lnTo>
                <a:lnTo>
                  <a:pt x="1848465" y="874511"/>
                </a:lnTo>
                <a:lnTo>
                  <a:pt x="1845746" y="879955"/>
                </a:lnTo>
                <a:lnTo>
                  <a:pt x="1844387" y="882451"/>
                </a:lnTo>
                <a:lnTo>
                  <a:pt x="1843254" y="884492"/>
                </a:lnTo>
                <a:lnTo>
                  <a:pt x="1841668" y="886307"/>
                </a:lnTo>
                <a:lnTo>
                  <a:pt x="1840082" y="887668"/>
                </a:lnTo>
                <a:lnTo>
                  <a:pt x="1838722" y="888803"/>
                </a:lnTo>
                <a:lnTo>
                  <a:pt x="1836910" y="889483"/>
                </a:lnTo>
                <a:lnTo>
                  <a:pt x="1835324" y="890164"/>
                </a:lnTo>
                <a:lnTo>
                  <a:pt x="1833284" y="890391"/>
                </a:lnTo>
                <a:lnTo>
                  <a:pt x="1831019" y="890164"/>
                </a:lnTo>
                <a:lnTo>
                  <a:pt x="1828753" y="889483"/>
                </a:lnTo>
                <a:lnTo>
                  <a:pt x="1826487" y="888576"/>
                </a:lnTo>
                <a:lnTo>
                  <a:pt x="1823768" y="887668"/>
                </a:lnTo>
                <a:lnTo>
                  <a:pt x="1821049" y="886080"/>
                </a:lnTo>
                <a:lnTo>
                  <a:pt x="1818104" y="884492"/>
                </a:lnTo>
                <a:lnTo>
                  <a:pt x="1811533" y="879955"/>
                </a:lnTo>
                <a:lnTo>
                  <a:pt x="1796352" y="869747"/>
                </a:lnTo>
                <a:lnTo>
                  <a:pt x="1781171" y="859766"/>
                </a:lnTo>
                <a:lnTo>
                  <a:pt x="1766670" y="851145"/>
                </a:lnTo>
                <a:lnTo>
                  <a:pt x="1753982" y="843659"/>
                </a:lnTo>
                <a:lnTo>
                  <a:pt x="1744465" y="838442"/>
                </a:lnTo>
                <a:lnTo>
                  <a:pt x="1741293" y="836854"/>
                </a:lnTo>
                <a:lnTo>
                  <a:pt x="1738801" y="835719"/>
                </a:lnTo>
                <a:lnTo>
                  <a:pt x="1737895" y="835493"/>
                </a:lnTo>
                <a:lnTo>
                  <a:pt x="1737215" y="835493"/>
                </a:lnTo>
                <a:lnTo>
                  <a:pt x="1736535" y="835719"/>
                </a:lnTo>
                <a:lnTo>
                  <a:pt x="1736308" y="835946"/>
                </a:lnTo>
                <a:lnTo>
                  <a:pt x="1736082" y="836854"/>
                </a:lnTo>
                <a:lnTo>
                  <a:pt x="1736082" y="837761"/>
                </a:lnTo>
                <a:lnTo>
                  <a:pt x="1736308" y="840256"/>
                </a:lnTo>
                <a:lnTo>
                  <a:pt x="1737668" y="847516"/>
                </a:lnTo>
                <a:lnTo>
                  <a:pt x="1738348" y="851372"/>
                </a:lnTo>
                <a:lnTo>
                  <a:pt x="1739707" y="855682"/>
                </a:lnTo>
                <a:lnTo>
                  <a:pt x="1741293" y="860219"/>
                </a:lnTo>
                <a:lnTo>
                  <a:pt x="1742426" y="862715"/>
                </a:lnTo>
                <a:lnTo>
                  <a:pt x="1743786" y="865210"/>
                </a:lnTo>
                <a:lnTo>
                  <a:pt x="1745372" y="867932"/>
                </a:lnTo>
                <a:lnTo>
                  <a:pt x="1746958" y="870654"/>
                </a:lnTo>
                <a:lnTo>
                  <a:pt x="1749223" y="873377"/>
                </a:lnTo>
                <a:lnTo>
                  <a:pt x="1751489" y="876553"/>
                </a:lnTo>
                <a:lnTo>
                  <a:pt x="1753982" y="879728"/>
                </a:lnTo>
                <a:lnTo>
                  <a:pt x="1756247" y="882904"/>
                </a:lnTo>
                <a:lnTo>
                  <a:pt x="1757834" y="886534"/>
                </a:lnTo>
                <a:lnTo>
                  <a:pt x="1759646" y="890390"/>
                </a:lnTo>
                <a:lnTo>
                  <a:pt x="1761232" y="894247"/>
                </a:lnTo>
                <a:lnTo>
                  <a:pt x="1762365" y="898330"/>
                </a:lnTo>
                <a:lnTo>
                  <a:pt x="1764404" y="906724"/>
                </a:lnTo>
                <a:lnTo>
                  <a:pt x="1766217" y="915344"/>
                </a:lnTo>
                <a:lnTo>
                  <a:pt x="1767576" y="923738"/>
                </a:lnTo>
                <a:lnTo>
                  <a:pt x="1769162" y="931904"/>
                </a:lnTo>
                <a:lnTo>
                  <a:pt x="1770749" y="939617"/>
                </a:lnTo>
                <a:lnTo>
                  <a:pt x="1773694" y="951413"/>
                </a:lnTo>
                <a:lnTo>
                  <a:pt x="1774827" y="955497"/>
                </a:lnTo>
                <a:lnTo>
                  <a:pt x="1775280" y="958899"/>
                </a:lnTo>
                <a:lnTo>
                  <a:pt x="1775280" y="958900"/>
                </a:lnTo>
                <a:lnTo>
                  <a:pt x="1775280" y="960261"/>
                </a:lnTo>
                <a:lnTo>
                  <a:pt x="1775054" y="961395"/>
                </a:lnTo>
                <a:lnTo>
                  <a:pt x="1774827" y="962302"/>
                </a:lnTo>
                <a:lnTo>
                  <a:pt x="1774374" y="962983"/>
                </a:lnTo>
                <a:lnTo>
                  <a:pt x="1773694" y="963663"/>
                </a:lnTo>
                <a:lnTo>
                  <a:pt x="1773014" y="964344"/>
                </a:lnTo>
                <a:lnTo>
                  <a:pt x="1770749" y="965025"/>
                </a:lnTo>
                <a:lnTo>
                  <a:pt x="1768256" y="965705"/>
                </a:lnTo>
                <a:lnTo>
                  <a:pt x="1765764" y="966839"/>
                </a:lnTo>
                <a:lnTo>
                  <a:pt x="1764857" y="967520"/>
                </a:lnTo>
                <a:lnTo>
                  <a:pt x="1763951" y="968200"/>
                </a:lnTo>
                <a:lnTo>
                  <a:pt x="1762818" y="969335"/>
                </a:lnTo>
                <a:lnTo>
                  <a:pt x="1762139" y="970242"/>
                </a:lnTo>
                <a:lnTo>
                  <a:pt x="1761459" y="971603"/>
                </a:lnTo>
                <a:lnTo>
                  <a:pt x="1761006" y="973191"/>
                </a:lnTo>
                <a:lnTo>
                  <a:pt x="1760779" y="974779"/>
                </a:lnTo>
                <a:lnTo>
                  <a:pt x="1760779" y="976594"/>
                </a:lnTo>
                <a:lnTo>
                  <a:pt x="1760779" y="978862"/>
                </a:lnTo>
                <a:lnTo>
                  <a:pt x="1761006" y="981358"/>
                </a:lnTo>
                <a:lnTo>
                  <a:pt x="1761685" y="984080"/>
                </a:lnTo>
                <a:lnTo>
                  <a:pt x="1762365" y="987029"/>
                </a:lnTo>
                <a:lnTo>
                  <a:pt x="1763498" y="991793"/>
                </a:lnTo>
                <a:lnTo>
                  <a:pt x="1764631" y="999506"/>
                </a:lnTo>
                <a:lnTo>
                  <a:pt x="1766217" y="1009941"/>
                </a:lnTo>
                <a:lnTo>
                  <a:pt x="1767576" y="1022418"/>
                </a:lnTo>
                <a:lnTo>
                  <a:pt x="1770975" y="1052589"/>
                </a:lnTo>
                <a:lnTo>
                  <a:pt x="1774600" y="1087070"/>
                </a:lnTo>
                <a:lnTo>
                  <a:pt x="1777999" y="1122686"/>
                </a:lnTo>
                <a:lnTo>
                  <a:pt x="1780945" y="1156714"/>
                </a:lnTo>
                <a:lnTo>
                  <a:pt x="1783210" y="1185977"/>
                </a:lnTo>
                <a:lnTo>
                  <a:pt x="1783890" y="1198000"/>
                </a:lnTo>
                <a:lnTo>
                  <a:pt x="1784117" y="1207528"/>
                </a:lnTo>
                <a:lnTo>
                  <a:pt x="1785023" y="1218190"/>
                </a:lnTo>
                <a:lnTo>
                  <a:pt x="1786382" y="1232936"/>
                </a:lnTo>
                <a:lnTo>
                  <a:pt x="1788422" y="1251084"/>
                </a:lnTo>
                <a:lnTo>
                  <a:pt x="1790688" y="1271954"/>
                </a:lnTo>
                <a:lnTo>
                  <a:pt x="1796579" y="1320046"/>
                </a:lnTo>
                <a:lnTo>
                  <a:pt x="1803603" y="1371995"/>
                </a:lnTo>
                <a:lnTo>
                  <a:pt x="1816518" y="1469541"/>
                </a:lnTo>
                <a:lnTo>
                  <a:pt x="1821049" y="1505157"/>
                </a:lnTo>
                <a:lnTo>
                  <a:pt x="1823768" y="1525347"/>
                </a:lnTo>
                <a:lnTo>
                  <a:pt x="1825128" y="1537143"/>
                </a:lnTo>
                <a:lnTo>
                  <a:pt x="1826714" y="1549393"/>
                </a:lnTo>
                <a:lnTo>
                  <a:pt x="1828753" y="1562777"/>
                </a:lnTo>
                <a:lnTo>
                  <a:pt x="1831245" y="1576161"/>
                </a:lnTo>
                <a:lnTo>
                  <a:pt x="1832605" y="1583194"/>
                </a:lnTo>
                <a:lnTo>
                  <a:pt x="1834191" y="1589999"/>
                </a:lnTo>
                <a:lnTo>
                  <a:pt x="1836003" y="1596351"/>
                </a:lnTo>
                <a:lnTo>
                  <a:pt x="1837816" y="1602703"/>
                </a:lnTo>
                <a:lnTo>
                  <a:pt x="1839855" y="1609055"/>
                </a:lnTo>
                <a:lnTo>
                  <a:pt x="1842121" y="1614953"/>
                </a:lnTo>
                <a:lnTo>
                  <a:pt x="1844613" y="1620397"/>
                </a:lnTo>
                <a:lnTo>
                  <a:pt x="1847332" y="1625615"/>
                </a:lnTo>
                <a:lnTo>
                  <a:pt x="1850051" y="1631059"/>
                </a:lnTo>
                <a:lnTo>
                  <a:pt x="1852544" y="1636730"/>
                </a:lnTo>
                <a:lnTo>
                  <a:pt x="1855036" y="1643309"/>
                </a:lnTo>
                <a:lnTo>
                  <a:pt x="1857302" y="1649661"/>
                </a:lnTo>
                <a:lnTo>
                  <a:pt x="1859341" y="1656693"/>
                </a:lnTo>
                <a:lnTo>
                  <a:pt x="1861154" y="1663726"/>
                </a:lnTo>
                <a:lnTo>
                  <a:pt x="1865005" y="1678698"/>
                </a:lnTo>
                <a:lnTo>
                  <a:pt x="1868631" y="1694124"/>
                </a:lnTo>
                <a:lnTo>
                  <a:pt x="1872709" y="1708869"/>
                </a:lnTo>
                <a:lnTo>
                  <a:pt x="1874522" y="1716355"/>
                </a:lnTo>
                <a:lnTo>
                  <a:pt x="1876788" y="1723614"/>
                </a:lnTo>
                <a:lnTo>
                  <a:pt x="1879280" y="1730420"/>
                </a:lnTo>
                <a:lnTo>
                  <a:pt x="1881772" y="1736999"/>
                </a:lnTo>
                <a:lnTo>
                  <a:pt x="1883358" y="1740628"/>
                </a:lnTo>
                <a:lnTo>
                  <a:pt x="1884718" y="1745619"/>
                </a:lnTo>
                <a:lnTo>
                  <a:pt x="1886304" y="1751744"/>
                </a:lnTo>
                <a:lnTo>
                  <a:pt x="1887890" y="1758549"/>
                </a:lnTo>
                <a:lnTo>
                  <a:pt x="1891742" y="1775110"/>
                </a:lnTo>
                <a:lnTo>
                  <a:pt x="1895594" y="1794846"/>
                </a:lnTo>
                <a:lnTo>
                  <a:pt x="1900125" y="1816850"/>
                </a:lnTo>
                <a:lnTo>
                  <a:pt x="1904430" y="1840669"/>
                </a:lnTo>
                <a:lnTo>
                  <a:pt x="1913267" y="1891030"/>
                </a:lnTo>
                <a:lnTo>
                  <a:pt x="1929354" y="1985400"/>
                </a:lnTo>
                <a:lnTo>
                  <a:pt x="1935245" y="2019428"/>
                </a:lnTo>
                <a:lnTo>
                  <a:pt x="1937511" y="2030771"/>
                </a:lnTo>
                <a:lnTo>
                  <a:pt x="1939323" y="2037576"/>
                </a:lnTo>
                <a:lnTo>
                  <a:pt x="1940456" y="2042340"/>
                </a:lnTo>
                <a:lnTo>
                  <a:pt x="1941816" y="2048011"/>
                </a:lnTo>
                <a:lnTo>
                  <a:pt x="1942722" y="2054363"/>
                </a:lnTo>
                <a:lnTo>
                  <a:pt x="1943628" y="2060942"/>
                </a:lnTo>
                <a:lnTo>
                  <a:pt x="1945668" y="2075687"/>
                </a:lnTo>
                <a:lnTo>
                  <a:pt x="1947480" y="2091340"/>
                </a:lnTo>
                <a:lnTo>
                  <a:pt x="1948613" y="2106993"/>
                </a:lnTo>
                <a:lnTo>
                  <a:pt x="1949973" y="2121738"/>
                </a:lnTo>
                <a:lnTo>
                  <a:pt x="1951559" y="2145331"/>
                </a:lnTo>
                <a:lnTo>
                  <a:pt x="1952918" y="2156673"/>
                </a:lnTo>
                <a:lnTo>
                  <a:pt x="1954957" y="2171872"/>
                </a:lnTo>
                <a:lnTo>
                  <a:pt x="1957676" y="2189340"/>
                </a:lnTo>
                <a:lnTo>
                  <a:pt x="1960622" y="2207261"/>
                </a:lnTo>
                <a:lnTo>
                  <a:pt x="1963794" y="2224955"/>
                </a:lnTo>
                <a:lnTo>
                  <a:pt x="1966740" y="2240835"/>
                </a:lnTo>
                <a:lnTo>
                  <a:pt x="1969685" y="2253538"/>
                </a:lnTo>
                <a:lnTo>
                  <a:pt x="1971045" y="2258302"/>
                </a:lnTo>
                <a:lnTo>
                  <a:pt x="1971951" y="2261705"/>
                </a:lnTo>
                <a:lnTo>
                  <a:pt x="1973310" y="2264427"/>
                </a:lnTo>
                <a:lnTo>
                  <a:pt x="1974670" y="2267376"/>
                </a:lnTo>
                <a:lnTo>
                  <a:pt x="1976709" y="2270552"/>
                </a:lnTo>
                <a:lnTo>
                  <a:pt x="1979201" y="2274182"/>
                </a:lnTo>
                <a:lnTo>
                  <a:pt x="1981694" y="2277585"/>
                </a:lnTo>
                <a:lnTo>
                  <a:pt x="1984639" y="2280987"/>
                </a:lnTo>
                <a:lnTo>
                  <a:pt x="1990757" y="2288247"/>
                </a:lnTo>
                <a:lnTo>
                  <a:pt x="1997554" y="2295279"/>
                </a:lnTo>
                <a:lnTo>
                  <a:pt x="2004125" y="2301404"/>
                </a:lnTo>
                <a:lnTo>
                  <a:pt x="2010696" y="2306848"/>
                </a:lnTo>
                <a:lnTo>
                  <a:pt x="2013641" y="2308890"/>
                </a:lnTo>
                <a:lnTo>
                  <a:pt x="2016587" y="2310705"/>
                </a:lnTo>
                <a:lnTo>
                  <a:pt x="2018853" y="2312520"/>
                </a:lnTo>
                <a:lnTo>
                  <a:pt x="2020892" y="2314561"/>
                </a:lnTo>
                <a:lnTo>
                  <a:pt x="2022478" y="2316603"/>
                </a:lnTo>
                <a:lnTo>
                  <a:pt x="2023838" y="2319098"/>
                </a:lnTo>
                <a:lnTo>
                  <a:pt x="2024744" y="2321367"/>
                </a:lnTo>
                <a:lnTo>
                  <a:pt x="2025197" y="2323862"/>
                </a:lnTo>
                <a:lnTo>
                  <a:pt x="2025650" y="2326585"/>
                </a:lnTo>
                <a:lnTo>
                  <a:pt x="2025650" y="2329080"/>
                </a:lnTo>
                <a:lnTo>
                  <a:pt x="2025650" y="2331802"/>
                </a:lnTo>
                <a:lnTo>
                  <a:pt x="2025424" y="2334297"/>
                </a:lnTo>
                <a:lnTo>
                  <a:pt x="2024970" y="2338834"/>
                </a:lnTo>
                <a:lnTo>
                  <a:pt x="2024064" y="2342464"/>
                </a:lnTo>
                <a:lnTo>
                  <a:pt x="2023158" y="2344959"/>
                </a:lnTo>
                <a:lnTo>
                  <a:pt x="2022931" y="2346321"/>
                </a:lnTo>
                <a:lnTo>
                  <a:pt x="2022931" y="2347455"/>
                </a:lnTo>
                <a:lnTo>
                  <a:pt x="2023611" y="2350177"/>
                </a:lnTo>
                <a:lnTo>
                  <a:pt x="2024517" y="2353126"/>
                </a:lnTo>
                <a:lnTo>
                  <a:pt x="2025197" y="2356302"/>
                </a:lnTo>
                <a:lnTo>
                  <a:pt x="2025197" y="2357436"/>
                </a:lnTo>
                <a:lnTo>
                  <a:pt x="2025197" y="2358571"/>
                </a:lnTo>
                <a:lnTo>
                  <a:pt x="2024970" y="2359932"/>
                </a:lnTo>
                <a:lnTo>
                  <a:pt x="2024517" y="2360839"/>
                </a:lnTo>
                <a:lnTo>
                  <a:pt x="2023611" y="2361746"/>
                </a:lnTo>
                <a:lnTo>
                  <a:pt x="2022251" y="2362200"/>
                </a:lnTo>
                <a:lnTo>
                  <a:pt x="2020439" y="2362200"/>
                </a:lnTo>
                <a:lnTo>
                  <a:pt x="2017946" y="2362200"/>
                </a:lnTo>
                <a:lnTo>
                  <a:pt x="2011376" y="2360839"/>
                </a:lnTo>
                <a:lnTo>
                  <a:pt x="2001406" y="2359251"/>
                </a:lnTo>
                <a:lnTo>
                  <a:pt x="1976029" y="2353807"/>
                </a:lnTo>
                <a:lnTo>
                  <a:pt x="1948387" y="2347455"/>
                </a:lnTo>
                <a:lnTo>
                  <a:pt x="1936151" y="2344506"/>
                </a:lnTo>
                <a:lnTo>
                  <a:pt x="1925729" y="2341784"/>
                </a:lnTo>
                <a:lnTo>
                  <a:pt x="1923690" y="2341103"/>
                </a:lnTo>
                <a:lnTo>
                  <a:pt x="1921424" y="2340422"/>
                </a:lnTo>
                <a:lnTo>
                  <a:pt x="1919611" y="2339288"/>
                </a:lnTo>
                <a:lnTo>
                  <a:pt x="1918025" y="2338381"/>
                </a:lnTo>
                <a:lnTo>
                  <a:pt x="1916439" y="2337020"/>
                </a:lnTo>
                <a:lnTo>
                  <a:pt x="1915079" y="2336112"/>
                </a:lnTo>
                <a:lnTo>
                  <a:pt x="1913720" y="2334524"/>
                </a:lnTo>
                <a:lnTo>
                  <a:pt x="1912587" y="2333390"/>
                </a:lnTo>
                <a:lnTo>
                  <a:pt x="1910774" y="2330441"/>
                </a:lnTo>
                <a:lnTo>
                  <a:pt x="1909415" y="2327265"/>
                </a:lnTo>
                <a:lnTo>
                  <a:pt x="1908056" y="2323862"/>
                </a:lnTo>
                <a:lnTo>
                  <a:pt x="1907376" y="2320460"/>
                </a:lnTo>
                <a:lnTo>
                  <a:pt x="1906923" y="2317057"/>
                </a:lnTo>
                <a:lnTo>
                  <a:pt x="1906469" y="2313427"/>
                </a:lnTo>
                <a:lnTo>
                  <a:pt x="1906469" y="2306848"/>
                </a:lnTo>
                <a:lnTo>
                  <a:pt x="1907149" y="2300723"/>
                </a:lnTo>
                <a:lnTo>
                  <a:pt x="1907149" y="2295506"/>
                </a:lnTo>
                <a:lnTo>
                  <a:pt x="1906923" y="2293237"/>
                </a:lnTo>
                <a:lnTo>
                  <a:pt x="1906243" y="2291196"/>
                </a:lnTo>
                <a:lnTo>
                  <a:pt x="1905337" y="2289154"/>
                </a:lnTo>
                <a:lnTo>
                  <a:pt x="1904204" y="2287339"/>
                </a:lnTo>
                <a:lnTo>
                  <a:pt x="1902391" y="2285524"/>
                </a:lnTo>
                <a:lnTo>
                  <a:pt x="1900578" y="2283710"/>
                </a:lnTo>
                <a:lnTo>
                  <a:pt x="1898992" y="2282349"/>
                </a:lnTo>
                <a:lnTo>
                  <a:pt x="1896953" y="2280761"/>
                </a:lnTo>
                <a:lnTo>
                  <a:pt x="1893101" y="2278492"/>
                </a:lnTo>
                <a:lnTo>
                  <a:pt x="1889929" y="2276904"/>
                </a:lnTo>
                <a:lnTo>
                  <a:pt x="1886757" y="2275089"/>
                </a:lnTo>
                <a:lnTo>
                  <a:pt x="1885171" y="2333390"/>
                </a:lnTo>
                <a:lnTo>
                  <a:pt x="1883358" y="2333390"/>
                </a:lnTo>
                <a:lnTo>
                  <a:pt x="1881319" y="2333390"/>
                </a:lnTo>
                <a:lnTo>
                  <a:pt x="1879053" y="2333390"/>
                </a:lnTo>
                <a:lnTo>
                  <a:pt x="1876561" y="2332936"/>
                </a:lnTo>
                <a:lnTo>
                  <a:pt x="1875655" y="2332483"/>
                </a:lnTo>
                <a:lnTo>
                  <a:pt x="1874522" y="2331802"/>
                </a:lnTo>
                <a:lnTo>
                  <a:pt x="1873842" y="2331122"/>
                </a:lnTo>
                <a:lnTo>
                  <a:pt x="1873389" y="2330441"/>
                </a:lnTo>
                <a:lnTo>
                  <a:pt x="1872936" y="2329307"/>
                </a:lnTo>
                <a:lnTo>
                  <a:pt x="1872936" y="2328172"/>
                </a:lnTo>
                <a:lnTo>
                  <a:pt x="1872483" y="2318645"/>
                </a:lnTo>
                <a:lnTo>
                  <a:pt x="1871803" y="2303899"/>
                </a:lnTo>
                <a:lnTo>
                  <a:pt x="1871350" y="2288247"/>
                </a:lnTo>
                <a:lnTo>
                  <a:pt x="1871123" y="2276904"/>
                </a:lnTo>
                <a:lnTo>
                  <a:pt x="1870897" y="2273275"/>
                </a:lnTo>
                <a:lnTo>
                  <a:pt x="1870670" y="2270325"/>
                </a:lnTo>
                <a:lnTo>
                  <a:pt x="1870217" y="2269191"/>
                </a:lnTo>
                <a:lnTo>
                  <a:pt x="1869990" y="2267830"/>
                </a:lnTo>
                <a:lnTo>
                  <a:pt x="1869084" y="2266923"/>
                </a:lnTo>
                <a:lnTo>
                  <a:pt x="1868404" y="2266242"/>
                </a:lnTo>
                <a:lnTo>
                  <a:pt x="1867724" y="2265335"/>
                </a:lnTo>
                <a:lnTo>
                  <a:pt x="1866592" y="2264881"/>
                </a:lnTo>
                <a:lnTo>
                  <a:pt x="1865459" y="2264881"/>
                </a:lnTo>
                <a:lnTo>
                  <a:pt x="1863873" y="2264654"/>
                </a:lnTo>
                <a:lnTo>
                  <a:pt x="1862287" y="2264881"/>
                </a:lnTo>
                <a:lnTo>
                  <a:pt x="1860474" y="2265335"/>
                </a:lnTo>
                <a:lnTo>
                  <a:pt x="1855716" y="2266696"/>
                </a:lnTo>
                <a:lnTo>
                  <a:pt x="1854356" y="2267150"/>
                </a:lnTo>
                <a:lnTo>
                  <a:pt x="1852317" y="2267603"/>
                </a:lnTo>
                <a:lnTo>
                  <a:pt x="1846653" y="2268284"/>
                </a:lnTo>
                <a:lnTo>
                  <a:pt x="1839175" y="2269191"/>
                </a:lnTo>
                <a:lnTo>
                  <a:pt x="1830339" y="2269872"/>
                </a:lnTo>
                <a:lnTo>
                  <a:pt x="1809267" y="2271006"/>
                </a:lnTo>
                <a:lnTo>
                  <a:pt x="1785703" y="2272140"/>
                </a:lnTo>
                <a:lnTo>
                  <a:pt x="1762365" y="2272594"/>
                </a:lnTo>
                <a:lnTo>
                  <a:pt x="1741067" y="2273048"/>
                </a:lnTo>
                <a:lnTo>
                  <a:pt x="1714330" y="2273501"/>
                </a:lnTo>
                <a:lnTo>
                  <a:pt x="1713197" y="2273275"/>
                </a:lnTo>
                <a:lnTo>
                  <a:pt x="1711838" y="2273048"/>
                </a:lnTo>
                <a:lnTo>
                  <a:pt x="1710705" y="2272594"/>
                </a:lnTo>
                <a:lnTo>
                  <a:pt x="1709572" y="2272140"/>
                </a:lnTo>
                <a:lnTo>
                  <a:pt x="1708439" y="2271460"/>
                </a:lnTo>
                <a:lnTo>
                  <a:pt x="1707759" y="2270325"/>
                </a:lnTo>
                <a:lnTo>
                  <a:pt x="1705947" y="2267830"/>
                </a:lnTo>
                <a:lnTo>
                  <a:pt x="1704587" y="2265108"/>
                </a:lnTo>
                <a:lnTo>
                  <a:pt x="1703454" y="2261705"/>
                </a:lnTo>
                <a:lnTo>
                  <a:pt x="1702775" y="2258075"/>
                </a:lnTo>
                <a:lnTo>
                  <a:pt x="1701868" y="2253992"/>
                </a:lnTo>
                <a:lnTo>
                  <a:pt x="1701415" y="2249455"/>
                </a:lnTo>
                <a:lnTo>
                  <a:pt x="1701189" y="2244918"/>
                </a:lnTo>
                <a:lnTo>
                  <a:pt x="1700962" y="2235164"/>
                </a:lnTo>
                <a:lnTo>
                  <a:pt x="1700962" y="2215201"/>
                </a:lnTo>
                <a:lnTo>
                  <a:pt x="1700736" y="2205900"/>
                </a:lnTo>
                <a:lnTo>
                  <a:pt x="1700056" y="2196372"/>
                </a:lnTo>
                <a:lnTo>
                  <a:pt x="1698696" y="2186617"/>
                </a:lnTo>
                <a:lnTo>
                  <a:pt x="1697337" y="2175502"/>
                </a:lnTo>
                <a:lnTo>
                  <a:pt x="1695977" y="2163705"/>
                </a:lnTo>
                <a:lnTo>
                  <a:pt x="1694618" y="2150321"/>
                </a:lnTo>
                <a:lnTo>
                  <a:pt x="1693258" y="2135122"/>
                </a:lnTo>
                <a:lnTo>
                  <a:pt x="1692579" y="2117882"/>
                </a:lnTo>
                <a:lnTo>
                  <a:pt x="1691899" y="2106993"/>
                </a:lnTo>
                <a:lnTo>
                  <a:pt x="1690766" y="2092701"/>
                </a:lnTo>
                <a:lnTo>
                  <a:pt x="1689407" y="2076141"/>
                </a:lnTo>
                <a:lnTo>
                  <a:pt x="1687367" y="2057539"/>
                </a:lnTo>
                <a:lnTo>
                  <a:pt x="1682836" y="2015799"/>
                </a:lnTo>
                <a:lnTo>
                  <a:pt x="1677851" y="1970882"/>
                </a:lnTo>
                <a:lnTo>
                  <a:pt x="1668335" y="1887628"/>
                </a:lnTo>
                <a:lnTo>
                  <a:pt x="1664709" y="1856095"/>
                </a:lnTo>
                <a:lnTo>
                  <a:pt x="1663803" y="1844526"/>
                </a:lnTo>
                <a:lnTo>
                  <a:pt x="1663123" y="1836132"/>
                </a:lnTo>
                <a:lnTo>
                  <a:pt x="1662217" y="1820707"/>
                </a:lnTo>
                <a:lnTo>
                  <a:pt x="1660858" y="1799836"/>
                </a:lnTo>
                <a:lnTo>
                  <a:pt x="1657459" y="1749249"/>
                </a:lnTo>
                <a:lnTo>
                  <a:pt x="1653607" y="1696165"/>
                </a:lnTo>
                <a:lnTo>
                  <a:pt x="1652248" y="1672119"/>
                </a:lnTo>
                <a:lnTo>
                  <a:pt x="1651341" y="1651703"/>
                </a:lnTo>
                <a:lnTo>
                  <a:pt x="1650662" y="1642175"/>
                </a:lnTo>
                <a:lnTo>
                  <a:pt x="1649755" y="1631740"/>
                </a:lnTo>
                <a:lnTo>
                  <a:pt x="1648396" y="1620624"/>
                </a:lnTo>
                <a:lnTo>
                  <a:pt x="1646356" y="1609055"/>
                </a:lnTo>
                <a:lnTo>
                  <a:pt x="1644544" y="1596578"/>
                </a:lnTo>
                <a:lnTo>
                  <a:pt x="1642051" y="1583874"/>
                </a:lnTo>
                <a:lnTo>
                  <a:pt x="1636840" y="1558240"/>
                </a:lnTo>
                <a:lnTo>
                  <a:pt x="1631402" y="1532606"/>
                </a:lnTo>
                <a:lnTo>
                  <a:pt x="1625964" y="1508106"/>
                </a:lnTo>
                <a:lnTo>
                  <a:pt x="1620980" y="1485874"/>
                </a:lnTo>
                <a:lnTo>
                  <a:pt x="1616901" y="1467046"/>
                </a:lnTo>
                <a:lnTo>
                  <a:pt x="1615089" y="1457972"/>
                </a:lnTo>
                <a:lnTo>
                  <a:pt x="1612596" y="1447537"/>
                </a:lnTo>
                <a:lnTo>
                  <a:pt x="1606025" y="1423037"/>
                </a:lnTo>
                <a:lnTo>
                  <a:pt x="1599001" y="1395588"/>
                </a:lnTo>
                <a:lnTo>
                  <a:pt x="1591071" y="1367685"/>
                </a:lnTo>
                <a:lnTo>
                  <a:pt x="1576570" y="1317324"/>
                </a:lnTo>
                <a:lnTo>
                  <a:pt x="1567960" y="1287833"/>
                </a:lnTo>
                <a:lnTo>
                  <a:pt x="1567054" y="1284431"/>
                </a:lnTo>
                <a:lnTo>
                  <a:pt x="1565921" y="1281709"/>
                </a:lnTo>
                <a:lnTo>
                  <a:pt x="1565015" y="1279667"/>
                </a:lnTo>
                <a:lnTo>
                  <a:pt x="1563882" y="1277625"/>
                </a:lnTo>
                <a:lnTo>
                  <a:pt x="1562749" y="1276264"/>
                </a:lnTo>
                <a:lnTo>
                  <a:pt x="1561842" y="1275584"/>
                </a:lnTo>
                <a:lnTo>
                  <a:pt x="1560710" y="1275357"/>
                </a:lnTo>
                <a:lnTo>
                  <a:pt x="1559803" y="1275584"/>
                </a:lnTo>
                <a:lnTo>
                  <a:pt x="1558670" y="1276264"/>
                </a:lnTo>
                <a:lnTo>
                  <a:pt x="1557764" y="1277625"/>
                </a:lnTo>
                <a:lnTo>
                  <a:pt x="1556858" y="1279213"/>
                </a:lnTo>
                <a:lnTo>
                  <a:pt x="1555951" y="1281482"/>
                </a:lnTo>
                <a:lnTo>
                  <a:pt x="1555272" y="1284431"/>
                </a:lnTo>
                <a:lnTo>
                  <a:pt x="1554818" y="1287833"/>
                </a:lnTo>
                <a:lnTo>
                  <a:pt x="1554365" y="1291690"/>
                </a:lnTo>
                <a:lnTo>
                  <a:pt x="1553912" y="1296227"/>
                </a:lnTo>
                <a:lnTo>
                  <a:pt x="1553006" y="1305528"/>
                </a:lnTo>
                <a:lnTo>
                  <a:pt x="1551873" y="1315056"/>
                </a:lnTo>
                <a:lnTo>
                  <a:pt x="1550287" y="1324357"/>
                </a:lnTo>
                <a:lnTo>
                  <a:pt x="1548927" y="1333884"/>
                </a:lnTo>
                <a:lnTo>
                  <a:pt x="1547115" y="1343639"/>
                </a:lnTo>
                <a:lnTo>
                  <a:pt x="1545982" y="1352940"/>
                </a:lnTo>
                <a:lnTo>
                  <a:pt x="1544622" y="1362921"/>
                </a:lnTo>
                <a:lnTo>
                  <a:pt x="1543716" y="1372903"/>
                </a:lnTo>
                <a:lnTo>
                  <a:pt x="1542357" y="1389236"/>
                </a:lnTo>
                <a:lnTo>
                  <a:pt x="1539864" y="1415777"/>
                </a:lnTo>
                <a:lnTo>
                  <a:pt x="1533067" y="1485648"/>
                </a:lnTo>
                <a:lnTo>
                  <a:pt x="1529442" y="1522171"/>
                </a:lnTo>
                <a:lnTo>
                  <a:pt x="1526269" y="1555064"/>
                </a:lnTo>
                <a:lnTo>
                  <a:pt x="1524230" y="1581152"/>
                </a:lnTo>
                <a:lnTo>
                  <a:pt x="1523551" y="1590680"/>
                </a:lnTo>
                <a:lnTo>
                  <a:pt x="1523324" y="1596805"/>
                </a:lnTo>
                <a:lnTo>
                  <a:pt x="1523551" y="1602022"/>
                </a:lnTo>
                <a:lnTo>
                  <a:pt x="1523777" y="1607467"/>
                </a:lnTo>
                <a:lnTo>
                  <a:pt x="1524910" y="1619717"/>
                </a:lnTo>
                <a:lnTo>
                  <a:pt x="1526496" y="1632874"/>
                </a:lnTo>
                <a:lnTo>
                  <a:pt x="1528988" y="1646712"/>
                </a:lnTo>
                <a:lnTo>
                  <a:pt x="1531707" y="1660777"/>
                </a:lnTo>
                <a:lnTo>
                  <a:pt x="1534653" y="1674841"/>
                </a:lnTo>
                <a:lnTo>
                  <a:pt x="1538278" y="1687999"/>
                </a:lnTo>
                <a:lnTo>
                  <a:pt x="1540091" y="1693897"/>
                </a:lnTo>
                <a:lnTo>
                  <a:pt x="1541903" y="1699795"/>
                </a:lnTo>
                <a:lnTo>
                  <a:pt x="1542810" y="1702744"/>
                </a:lnTo>
                <a:lnTo>
                  <a:pt x="1543716" y="1706601"/>
                </a:lnTo>
                <a:lnTo>
                  <a:pt x="1544169" y="1711138"/>
                </a:lnTo>
                <a:lnTo>
                  <a:pt x="1544622" y="1716128"/>
                </a:lnTo>
                <a:lnTo>
                  <a:pt x="1545076" y="1728151"/>
                </a:lnTo>
                <a:lnTo>
                  <a:pt x="1545076" y="1741989"/>
                </a:lnTo>
                <a:lnTo>
                  <a:pt x="1544849" y="1757415"/>
                </a:lnTo>
                <a:lnTo>
                  <a:pt x="1544169" y="1773975"/>
                </a:lnTo>
                <a:lnTo>
                  <a:pt x="1543263" y="1791670"/>
                </a:lnTo>
                <a:lnTo>
                  <a:pt x="1541903" y="1810045"/>
                </a:lnTo>
                <a:lnTo>
                  <a:pt x="1539184" y="1846568"/>
                </a:lnTo>
                <a:lnTo>
                  <a:pt x="1536239" y="1881730"/>
                </a:lnTo>
                <a:lnTo>
                  <a:pt x="1533747" y="1911901"/>
                </a:lnTo>
                <a:lnTo>
                  <a:pt x="1531934" y="1935040"/>
                </a:lnTo>
                <a:lnTo>
                  <a:pt x="1531254" y="1944794"/>
                </a:lnTo>
                <a:lnTo>
                  <a:pt x="1531028" y="1956137"/>
                </a:lnTo>
                <a:lnTo>
                  <a:pt x="1530801" y="1968160"/>
                </a:lnTo>
                <a:lnTo>
                  <a:pt x="1530801" y="1981090"/>
                </a:lnTo>
                <a:lnTo>
                  <a:pt x="1531254" y="2008539"/>
                </a:lnTo>
                <a:lnTo>
                  <a:pt x="1532161" y="2036896"/>
                </a:lnTo>
                <a:lnTo>
                  <a:pt x="1533747" y="2063891"/>
                </a:lnTo>
                <a:lnTo>
                  <a:pt x="1534653" y="2076595"/>
                </a:lnTo>
                <a:lnTo>
                  <a:pt x="1535786" y="2088391"/>
                </a:lnTo>
                <a:lnTo>
                  <a:pt x="1536692" y="2098599"/>
                </a:lnTo>
                <a:lnTo>
                  <a:pt x="1538052" y="2107900"/>
                </a:lnTo>
                <a:lnTo>
                  <a:pt x="1539184" y="2115386"/>
                </a:lnTo>
                <a:lnTo>
                  <a:pt x="1540544" y="2121057"/>
                </a:lnTo>
                <a:lnTo>
                  <a:pt x="1541677" y="2126275"/>
                </a:lnTo>
                <a:lnTo>
                  <a:pt x="1542583" y="2131719"/>
                </a:lnTo>
                <a:lnTo>
                  <a:pt x="1544849" y="2144196"/>
                </a:lnTo>
                <a:lnTo>
                  <a:pt x="1546662" y="2157580"/>
                </a:lnTo>
                <a:lnTo>
                  <a:pt x="1548474" y="2170965"/>
                </a:lnTo>
                <a:lnTo>
                  <a:pt x="1551420" y="2195691"/>
                </a:lnTo>
                <a:lnTo>
                  <a:pt x="1552553" y="2205219"/>
                </a:lnTo>
                <a:lnTo>
                  <a:pt x="1553232" y="2209076"/>
                </a:lnTo>
                <a:lnTo>
                  <a:pt x="1553912" y="2212025"/>
                </a:lnTo>
                <a:lnTo>
                  <a:pt x="1555045" y="2217469"/>
                </a:lnTo>
                <a:lnTo>
                  <a:pt x="1555725" y="2223821"/>
                </a:lnTo>
                <a:lnTo>
                  <a:pt x="1556178" y="2230173"/>
                </a:lnTo>
                <a:lnTo>
                  <a:pt x="1556631" y="2236978"/>
                </a:lnTo>
                <a:lnTo>
                  <a:pt x="1556631" y="2243557"/>
                </a:lnTo>
                <a:lnTo>
                  <a:pt x="1556631" y="2249455"/>
                </a:lnTo>
                <a:lnTo>
                  <a:pt x="1555951" y="2254900"/>
                </a:lnTo>
                <a:lnTo>
                  <a:pt x="1555498" y="2259437"/>
                </a:lnTo>
                <a:lnTo>
                  <a:pt x="1555045" y="2262839"/>
                </a:lnTo>
                <a:lnTo>
                  <a:pt x="1554592" y="2266469"/>
                </a:lnTo>
                <a:lnTo>
                  <a:pt x="1554592" y="2269645"/>
                </a:lnTo>
                <a:lnTo>
                  <a:pt x="1554592" y="2273048"/>
                </a:lnTo>
                <a:lnTo>
                  <a:pt x="1554818" y="2277131"/>
                </a:lnTo>
                <a:lnTo>
                  <a:pt x="1555272" y="2281214"/>
                </a:lnTo>
                <a:lnTo>
                  <a:pt x="1557311" y="2292103"/>
                </a:lnTo>
                <a:lnTo>
                  <a:pt x="1557764" y="2295506"/>
                </a:lnTo>
                <a:lnTo>
                  <a:pt x="1557764" y="2298682"/>
                </a:lnTo>
                <a:lnTo>
                  <a:pt x="1557537" y="2301858"/>
                </a:lnTo>
                <a:lnTo>
                  <a:pt x="1557084" y="2305261"/>
                </a:lnTo>
                <a:lnTo>
                  <a:pt x="1556178" y="2308890"/>
                </a:lnTo>
                <a:lnTo>
                  <a:pt x="1555272" y="2312293"/>
                </a:lnTo>
                <a:lnTo>
                  <a:pt x="1553912" y="2315923"/>
                </a:lnTo>
                <a:lnTo>
                  <a:pt x="1552326" y="2319552"/>
                </a:lnTo>
                <a:lnTo>
                  <a:pt x="1550513" y="2322955"/>
                </a:lnTo>
                <a:lnTo>
                  <a:pt x="1548701" y="2326358"/>
                </a:lnTo>
                <a:lnTo>
                  <a:pt x="1546435" y="2330214"/>
                </a:lnTo>
                <a:lnTo>
                  <a:pt x="1544169" y="2333617"/>
                </a:lnTo>
                <a:lnTo>
                  <a:pt x="1539184" y="2340422"/>
                </a:lnTo>
                <a:lnTo>
                  <a:pt x="1533520" y="2346774"/>
                </a:lnTo>
                <a:lnTo>
                  <a:pt x="1531934" y="2348362"/>
                </a:lnTo>
                <a:lnTo>
                  <a:pt x="1530574" y="2349723"/>
                </a:lnTo>
                <a:lnTo>
                  <a:pt x="1528762" y="2351084"/>
                </a:lnTo>
                <a:lnTo>
                  <a:pt x="1526949" y="2352219"/>
                </a:lnTo>
                <a:lnTo>
                  <a:pt x="1523324" y="2354033"/>
                </a:lnTo>
                <a:lnTo>
                  <a:pt x="1519472" y="2355395"/>
                </a:lnTo>
                <a:lnTo>
                  <a:pt x="1514941" y="2356756"/>
                </a:lnTo>
                <a:lnTo>
                  <a:pt x="1510636" y="2357436"/>
                </a:lnTo>
                <a:lnTo>
                  <a:pt x="1506331" y="2357890"/>
                </a:lnTo>
                <a:lnTo>
                  <a:pt x="1501799" y="2358117"/>
                </a:lnTo>
                <a:lnTo>
                  <a:pt x="1497267" y="2358344"/>
                </a:lnTo>
                <a:lnTo>
                  <a:pt x="1493189" y="2358117"/>
                </a:lnTo>
                <a:lnTo>
                  <a:pt x="1485485" y="2357663"/>
                </a:lnTo>
                <a:lnTo>
                  <a:pt x="1478688" y="2357209"/>
                </a:lnTo>
                <a:lnTo>
                  <a:pt x="1473703" y="2356983"/>
                </a:lnTo>
                <a:lnTo>
                  <a:pt x="1471890" y="2356756"/>
                </a:lnTo>
                <a:lnTo>
                  <a:pt x="1469851" y="2356302"/>
                </a:lnTo>
                <a:lnTo>
                  <a:pt x="1467585" y="2355395"/>
                </a:lnTo>
                <a:lnTo>
                  <a:pt x="1465320" y="2354487"/>
                </a:lnTo>
                <a:lnTo>
                  <a:pt x="1463054" y="2352899"/>
                </a:lnTo>
                <a:lnTo>
                  <a:pt x="1461015" y="2351311"/>
                </a:lnTo>
                <a:lnTo>
                  <a:pt x="1458749" y="2349496"/>
                </a:lnTo>
                <a:lnTo>
                  <a:pt x="1456710" y="2347228"/>
                </a:lnTo>
                <a:lnTo>
                  <a:pt x="1454670" y="2344959"/>
                </a:lnTo>
                <a:lnTo>
                  <a:pt x="1453311" y="2342464"/>
                </a:lnTo>
                <a:lnTo>
                  <a:pt x="1451498" y="2339742"/>
                </a:lnTo>
                <a:lnTo>
                  <a:pt x="1450365" y="2337020"/>
                </a:lnTo>
                <a:lnTo>
                  <a:pt x="1449233" y="2334071"/>
                </a:lnTo>
                <a:lnTo>
                  <a:pt x="1448779" y="2331122"/>
                </a:lnTo>
                <a:lnTo>
                  <a:pt x="1448553" y="2327946"/>
                </a:lnTo>
                <a:lnTo>
                  <a:pt x="1448553" y="2324997"/>
                </a:lnTo>
                <a:lnTo>
                  <a:pt x="1449233" y="2318645"/>
                </a:lnTo>
                <a:lnTo>
                  <a:pt x="1450365" y="2313200"/>
                </a:lnTo>
                <a:lnTo>
                  <a:pt x="1451498" y="2307983"/>
                </a:lnTo>
                <a:lnTo>
                  <a:pt x="1452631" y="2303219"/>
                </a:lnTo>
                <a:lnTo>
                  <a:pt x="1455124" y="2294145"/>
                </a:lnTo>
                <a:lnTo>
                  <a:pt x="1456256" y="2289608"/>
                </a:lnTo>
                <a:lnTo>
                  <a:pt x="1456936" y="2285298"/>
                </a:lnTo>
                <a:lnTo>
                  <a:pt x="1457163" y="2283256"/>
                </a:lnTo>
                <a:lnTo>
                  <a:pt x="1456936" y="2281214"/>
                </a:lnTo>
                <a:lnTo>
                  <a:pt x="1456483" y="2279399"/>
                </a:lnTo>
                <a:lnTo>
                  <a:pt x="1455803" y="2277812"/>
                </a:lnTo>
                <a:lnTo>
                  <a:pt x="1454670" y="2276224"/>
                </a:lnTo>
                <a:lnTo>
                  <a:pt x="1453311" y="2275089"/>
                </a:lnTo>
                <a:lnTo>
                  <a:pt x="1451498" y="2273728"/>
                </a:lnTo>
                <a:lnTo>
                  <a:pt x="1449459" y="2272821"/>
                </a:lnTo>
                <a:lnTo>
                  <a:pt x="1447193" y="2272140"/>
                </a:lnTo>
                <a:lnTo>
                  <a:pt x="1444474" y="2271460"/>
                </a:lnTo>
                <a:lnTo>
                  <a:pt x="1441529" y="2271006"/>
                </a:lnTo>
                <a:lnTo>
                  <a:pt x="1438357" y="2270779"/>
                </a:lnTo>
                <a:lnTo>
                  <a:pt x="1434958" y="2270779"/>
                </a:lnTo>
                <a:lnTo>
                  <a:pt x="1431106" y="2270779"/>
                </a:lnTo>
                <a:lnTo>
                  <a:pt x="1427028" y="2271460"/>
                </a:lnTo>
                <a:lnTo>
                  <a:pt x="1422496" y="2271913"/>
                </a:lnTo>
                <a:lnTo>
                  <a:pt x="1417738" y="2272367"/>
                </a:lnTo>
                <a:lnTo>
                  <a:pt x="1413206" y="2272367"/>
                </a:lnTo>
                <a:lnTo>
                  <a:pt x="1408222" y="2271913"/>
                </a:lnTo>
                <a:lnTo>
                  <a:pt x="1403237" y="2271460"/>
                </a:lnTo>
                <a:lnTo>
                  <a:pt x="1398252" y="2270552"/>
                </a:lnTo>
                <a:lnTo>
                  <a:pt x="1393267" y="2269645"/>
                </a:lnTo>
                <a:lnTo>
                  <a:pt x="1383525" y="2267150"/>
                </a:lnTo>
                <a:lnTo>
                  <a:pt x="1374915" y="2264654"/>
                </a:lnTo>
                <a:lnTo>
                  <a:pt x="1367211" y="2262159"/>
                </a:lnTo>
                <a:lnTo>
                  <a:pt x="1361546" y="2260798"/>
                </a:lnTo>
                <a:lnTo>
                  <a:pt x="1359281" y="2260117"/>
                </a:lnTo>
                <a:lnTo>
                  <a:pt x="1357921" y="2259890"/>
                </a:lnTo>
                <a:lnTo>
                  <a:pt x="1355429" y="2259663"/>
                </a:lnTo>
                <a:lnTo>
                  <a:pt x="1354069" y="2259437"/>
                </a:lnTo>
                <a:lnTo>
                  <a:pt x="1353163" y="2258756"/>
                </a:lnTo>
                <a:lnTo>
                  <a:pt x="1352257" y="2258075"/>
                </a:lnTo>
                <a:lnTo>
                  <a:pt x="1351124" y="2256941"/>
                </a:lnTo>
                <a:lnTo>
                  <a:pt x="1350217" y="2255580"/>
                </a:lnTo>
                <a:lnTo>
                  <a:pt x="1349538" y="2253765"/>
                </a:lnTo>
                <a:lnTo>
                  <a:pt x="1348858" y="2251497"/>
                </a:lnTo>
                <a:lnTo>
                  <a:pt x="1348405" y="2249001"/>
                </a:lnTo>
                <a:lnTo>
                  <a:pt x="1347952" y="2245826"/>
                </a:lnTo>
                <a:lnTo>
                  <a:pt x="1347498" y="2242423"/>
                </a:lnTo>
                <a:lnTo>
                  <a:pt x="1347498" y="2238113"/>
                </a:lnTo>
                <a:lnTo>
                  <a:pt x="1347272" y="2233349"/>
                </a:lnTo>
                <a:lnTo>
                  <a:pt x="1347725" y="2222233"/>
                </a:lnTo>
                <a:lnTo>
                  <a:pt x="1347952" y="2214293"/>
                </a:lnTo>
                <a:lnTo>
                  <a:pt x="1347952" y="2203631"/>
                </a:lnTo>
                <a:lnTo>
                  <a:pt x="1347725" y="2175502"/>
                </a:lnTo>
                <a:lnTo>
                  <a:pt x="1346139" y="2102456"/>
                </a:lnTo>
                <a:lnTo>
                  <a:pt x="1345459" y="2062984"/>
                </a:lnTo>
                <a:lnTo>
                  <a:pt x="1345006" y="2025780"/>
                </a:lnTo>
                <a:lnTo>
                  <a:pt x="1345006" y="2008993"/>
                </a:lnTo>
                <a:lnTo>
                  <a:pt x="1345233" y="1993567"/>
                </a:lnTo>
                <a:lnTo>
                  <a:pt x="1345459" y="1980410"/>
                </a:lnTo>
                <a:lnTo>
                  <a:pt x="1345912" y="1969521"/>
                </a:lnTo>
                <a:lnTo>
                  <a:pt x="1347272" y="1946382"/>
                </a:lnTo>
                <a:lnTo>
                  <a:pt x="1348178" y="1917572"/>
                </a:lnTo>
                <a:lnTo>
                  <a:pt x="1350217" y="1851558"/>
                </a:lnTo>
                <a:lnTo>
                  <a:pt x="1351124" y="1819119"/>
                </a:lnTo>
                <a:lnTo>
                  <a:pt x="1352257" y="1789855"/>
                </a:lnTo>
                <a:lnTo>
                  <a:pt x="1353163" y="1766035"/>
                </a:lnTo>
                <a:lnTo>
                  <a:pt x="1353843" y="1757188"/>
                </a:lnTo>
                <a:lnTo>
                  <a:pt x="1354296" y="1750383"/>
                </a:lnTo>
                <a:lnTo>
                  <a:pt x="1354749" y="1746753"/>
                </a:lnTo>
                <a:lnTo>
                  <a:pt x="1354976" y="1741082"/>
                </a:lnTo>
                <a:lnTo>
                  <a:pt x="1354976" y="1724068"/>
                </a:lnTo>
                <a:lnTo>
                  <a:pt x="1354296" y="1700929"/>
                </a:lnTo>
                <a:lnTo>
                  <a:pt x="1353616" y="1672573"/>
                </a:lnTo>
                <a:lnTo>
                  <a:pt x="1351350" y="1603383"/>
                </a:lnTo>
                <a:lnTo>
                  <a:pt x="1348178" y="1523985"/>
                </a:lnTo>
                <a:lnTo>
                  <a:pt x="1344779" y="1442319"/>
                </a:lnTo>
                <a:lnTo>
                  <a:pt x="1341154" y="1366097"/>
                </a:lnTo>
                <a:lnTo>
                  <a:pt x="1338209" y="1303033"/>
                </a:lnTo>
                <a:lnTo>
                  <a:pt x="1335716" y="1260611"/>
                </a:lnTo>
                <a:lnTo>
                  <a:pt x="1335037" y="1246093"/>
                </a:lnTo>
                <a:lnTo>
                  <a:pt x="1334583" y="1231574"/>
                </a:lnTo>
                <a:lnTo>
                  <a:pt x="1334357" y="1217510"/>
                </a:lnTo>
                <a:lnTo>
                  <a:pt x="1334583" y="1203445"/>
                </a:lnTo>
                <a:lnTo>
                  <a:pt x="1335037" y="1189834"/>
                </a:lnTo>
                <a:lnTo>
                  <a:pt x="1335490" y="1176676"/>
                </a:lnTo>
                <a:lnTo>
                  <a:pt x="1336396" y="1163746"/>
                </a:lnTo>
                <a:lnTo>
                  <a:pt x="1337302" y="1151269"/>
                </a:lnTo>
                <a:lnTo>
                  <a:pt x="1338209" y="1139473"/>
                </a:lnTo>
                <a:lnTo>
                  <a:pt x="1339568" y="1127903"/>
                </a:lnTo>
                <a:lnTo>
                  <a:pt x="1342287" y="1106806"/>
                </a:lnTo>
                <a:lnTo>
                  <a:pt x="1345006" y="1088205"/>
                </a:lnTo>
                <a:lnTo>
                  <a:pt x="1347725" y="1073006"/>
                </a:lnTo>
                <a:lnTo>
                  <a:pt x="1350671" y="1057580"/>
                </a:lnTo>
                <a:lnTo>
                  <a:pt x="1354296" y="1040339"/>
                </a:lnTo>
                <a:lnTo>
                  <a:pt x="1358374" y="1021964"/>
                </a:lnTo>
                <a:lnTo>
                  <a:pt x="1362906" y="1003362"/>
                </a:lnTo>
                <a:lnTo>
                  <a:pt x="1371063" y="968654"/>
                </a:lnTo>
                <a:lnTo>
                  <a:pt x="1376954" y="943020"/>
                </a:lnTo>
                <a:lnTo>
                  <a:pt x="1379446" y="932812"/>
                </a:lnTo>
                <a:lnTo>
                  <a:pt x="1382618" y="921696"/>
                </a:lnTo>
                <a:lnTo>
                  <a:pt x="1385790" y="910126"/>
                </a:lnTo>
                <a:lnTo>
                  <a:pt x="1389416" y="899238"/>
                </a:lnTo>
                <a:lnTo>
                  <a:pt x="1394853" y="881997"/>
                </a:lnTo>
                <a:lnTo>
                  <a:pt x="1397346" y="874738"/>
                </a:lnTo>
                <a:lnTo>
                  <a:pt x="1388509" y="866798"/>
                </a:lnTo>
                <a:lnTo>
                  <a:pt x="1380806" y="859992"/>
                </a:lnTo>
                <a:lnTo>
                  <a:pt x="1373555" y="853868"/>
                </a:lnTo>
                <a:lnTo>
                  <a:pt x="1371969" y="852733"/>
                </a:lnTo>
                <a:lnTo>
                  <a:pt x="1370383" y="851826"/>
                </a:lnTo>
                <a:lnTo>
                  <a:pt x="1369023" y="851372"/>
                </a:lnTo>
                <a:lnTo>
                  <a:pt x="1367437" y="851145"/>
                </a:lnTo>
                <a:lnTo>
                  <a:pt x="1366305" y="851145"/>
                </a:lnTo>
                <a:lnTo>
                  <a:pt x="1364718" y="851372"/>
                </a:lnTo>
                <a:lnTo>
                  <a:pt x="1363586" y="851826"/>
                </a:lnTo>
                <a:lnTo>
                  <a:pt x="1362453" y="852280"/>
                </a:lnTo>
                <a:lnTo>
                  <a:pt x="1361546" y="853187"/>
                </a:lnTo>
                <a:lnTo>
                  <a:pt x="1360640" y="854094"/>
                </a:lnTo>
                <a:lnTo>
                  <a:pt x="1359734" y="855455"/>
                </a:lnTo>
                <a:lnTo>
                  <a:pt x="1359054" y="856590"/>
                </a:lnTo>
                <a:lnTo>
                  <a:pt x="1358601" y="857951"/>
                </a:lnTo>
                <a:lnTo>
                  <a:pt x="1358148" y="859312"/>
                </a:lnTo>
                <a:lnTo>
                  <a:pt x="1357921" y="860900"/>
                </a:lnTo>
                <a:lnTo>
                  <a:pt x="1357921" y="862261"/>
                </a:lnTo>
                <a:lnTo>
                  <a:pt x="1357694" y="868613"/>
                </a:lnTo>
                <a:lnTo>
                  <a:pt x="1356788" y="875192"/>
                </a:lnTo>
                <a:lnTo>
                  <a:pt x="1356335" y="883358"/>
                </a:lnTo>
                <a:lnTo>
                  <a:pt x="1356108" y="888122"/>
                </a:lnTo>
                <a:lnTo>
                  <a:pt x="1356108" y="893340"/>
                </a:lnTo>
                <a:lnTo>
                  <a:pt x="1355882" y="894701"/>
                </a:lnTo>
                <a:lnTo>
                  <a:pt x="1355655" y="896289"/>
                </a:lnTo>
                <a:lnTo>
                  <a:pt x="1355202" y="897877"/>
                </a:lnTo>
                <a:lnTo>
                  <a:pt x="1354749" y="899238"/>
                </a:lnTo>
                <a:lnTo>
                  <a:pt x="1352936" y="902414"/>
                </a:lnTo>
                <a:lnTo>
                  <a:pt x="1350444" y="905816"/>
                </a:lnTo>
                <a:lnTo>
                  <a:pt x="1347725" y="909219"/>
                </a:lnTo>
                <a:lnTo>
                  <a:pt x="1344553" y="912622"/>
                </a:lnTo>
                <a:lnTo>
                  <a:pt x="1340701" y="916025"/>
                </a:lnTo>
                <a:lnTo>
                  <a:pt x="1336849" y="919428"/>
                </a:lnTo>
                <a:lnTo>
                  <a:pt x="1328466" y="926233"/>
                </a:lnTo>
                <a:lnTo>
                  <a:pt x="1319403" y="933039"/>
                </a:lnTo>
                <a:lnTo>
                  <a:pt x="1303089" y="944608"/>
                </a:lnTo>
                <a:lnTo>
                  <a:pt x="1296065" y="949599"/>
                </a:lnTo>
                <a:lnTo>
                  <a:pt x="1289947" y="954136"/>
                </a:lnTo>
                <a:lnTo>
                  <a:pt x="1284509" y="957539"/>
                </a:lnTo>
                <a:lnTo>
                  <a:pt x="1279751" y="960261"/>
                </a:lnTo>
                <a:lnTo>
                  <a:pt x="1276126" y="962302"/>
                </a:lnTo>
                <a:lnTo>
                  <a:pt x="1274540" y="962756"/>
                </a:lnTo>
                <a:lnTo>
                  <a:pt x="1273407" y="962983"/>
                </a:lnTo>
                <a:lnTo>
                  <a:pt x="1272501" y="963210"/>
                </a:lnTo>
                <a:lnTo>
                  <a:pt x="1271594" y="962983"/>
                </a:lnTo>
                <a:lnTo>
                  <a:pt x="1271141" y="962529"/>
                </a:lnTo>
                <a:lnTo>
                  <a:pt x="1270915" y="961622"/>
                </a:lnTo>
                <a:lnTo>
                  <a:pt x="1270915" y="959580"/>
                </a:lnTo>
                <a:lnTo>
                  <a:pt x="1270461" y="957312"/>
                </a:lnTo>
                <a:lnTo>
                  <a:pt x="1269555" y="955043"/>
                </a:lnTo>
                <a:lnTo>
                  <a:pt x="1268422" y="952775"/>
                </a:lnTo>
                <a:lnTo>
                  <a:pt x="1266836" y="951187"/>
                </a:lnTo>
                <a:lnTo>
                  <a:pt x="1265250" y="949599"/>
                </a:lnTo>
                <a:lnTo>
                  <a:pt x="1264117" y="948918"/>
                </a:lnTo>
                <a:lnTo>
                  <a:pt x="1263211" y="948464"/>
                </a:lnTo>
                <a:lnTo>
                  <a:pt x="1262078" y="948238"/>
                </a:lnTo>
                <a:lnTo>
                  <a:pt x="1260945" y="948238"/>
                </a:lnTo>
                <a:lnTo>
                  <a:pt x="1259812" y="948238"/>
                </a:lnTo>
                <a:lnTo>
                  <a:pt x="1258453" y="948464"/>
                </a:lnTo>
                <a:lnTo>
                  <a:pt x="1257546" y="948918"/>
                </a:lnTo>
                <a:lnTo>
                  <a:pt x="1256640" y="949599"/>
                </a:lnTo>
                <a:lnTo>
                  <a:pt x="1255734" y="950506"/>
                </a:lnTo>
                <a:lnTo>
                  <a:pt x="1255054" y="951867"/>
                </a:lnTo>
                <a:lnTo>
                  <a:pt x="1254374" y="953455"/>
                </a:lnTo>
                <a:lnTo>
                  <a:pt x="1253921" y="955270"/>
                </a:lnTo>
                <a:lnTo>
                  <a:pt x="1253468" y="957539"/>
                </a:lnTo>
                <a:lnTo>
                  <a:pt x="1253241" y="960034"/>
                </a:lnTo>
                <a:lnTo>
                  <a:pt x="1253241" y="963210"/>
                </a:lnTo>
                <a:lnTo>
                  <a:pt x="1253468" y="966839"/>
                </a:lnTo>
                <a:lnTo>
                  <a:pt x="1254374" y="975006"/>
                </a:lnTo>
                <a:lnTo>
                  <a:pt x="1255734" y="985441"/>
                </a:lnTo>
                <a:lnTo>
                  <a:pt x="1256867" y="991112"/>
                </a:lnTo>
                <a:lnTo>
                  <a:pt x="1257320" y="997010"/>
                </a:lnTo>
                <a:lnTo>
                  <a:pt x="1257773" y="1003135"/>
                </a:lnTo>
                <a:lnTo>
                  <a:pt x="1258226" y="1009487"/>
                </a:lnTo>
                <a:lnTo>
                  <a:pt x="1258453" y="1021964"/>
                </a:lnTo>
                <a:lnTo>
                  <a:pt x="1258453" y="1035121"/>
                </a:lnTo>
                <a:lnTo>
                  <a:pt x="1258453" y="1035122"/>
                </a:lnTo>
                <a:lnTo>
                  <a:pt x="1258000" y="1061663"/>
                </a:lnTo>
                <a:lnTo>
                  <a:pt x="1257546" y="1074820"/>
                </a:lnTo>
                <a:lnTo>
                  <a:pt x="1257546" y="1087978"/>
                </a:lnTo>
                <a:lnTo>
                  <a:pt x="1257093" y="1134936"/>
                </a:lnTo>
                <a:lnTo>
                  <a:pt x="1255734" y="1205713"/>
                </a:lnTo>
                <a:lnTo>
                  <a:pt x="1254601" y="1272181"/>
                </a:lnTo>
                <a:lnTo>
                  <a:pt x="1254148" y="1306435"/>
                </a:lnTo>
                <a:lnTo>
                  <a:pt x="1254148" y="1308477"/>
                </a:lnTo>
                <a:lnTo>
                  <a:pt x="1253468" y="1310292"/>
                </a:lnTo>
                <a:lnTo>
                  <a:pt x="1253015" y="1312107"/>
                </a:lnTo>
                <a:lnTo>
                  <a:pt x="1252335" y="1313468"/>
                </a:lnTo>
                <a:lnTo>
                  <a:pt x="1251429" y="1314829"/>
                </a:lnTo>
                <a:lnTo>
                  <a:pt x="1250296" y="1315963"/>
                </a:lnTo>
                <a:lnTo>
                  <a:pt x="1249163" y="1317097"/>
                </a:lnTo>
                <a:lnTo>
                  <a:pt x="1247577" y="1317778"/>
                </a:lnTo>
                <a:lnTo>
                  <a:pt x="1246218" y="1318458"/>
                </a:lnTo>
                <a:lnTo>
                  <a:pt x="1244631" y="1319366"/>
                </a:lnTo>
                <a:lnTo>
                  <a:pt x="1241459" y="1320046"/>
                </a:lnTo>
                <a:lnTo>
                  <a:pt x="1238287" y="1320500"/>
                </a:lnTo>
                <a:lnTo>
                  <a:pt x="1234889" y="1320500"/>
                </a:lnTo>
                <a:lnTo>
                  <a:pt x="1231943" y="1320727"/>
                </a:lnTo>
                <a:lnTo>
                  <a:pt x="1230810" y="1320954"/>
                </a:lnTo>
                <a:lnTo>
                  <a:pt x="1229677" y="1321407"/>
                </a:lnTo>
                <a:lnTo>
                  <a:pt x="1228771" y="1322088"/>
                </a:lnTo>
                <a:lnTo>
                  <a:pt x="1228091" y="1322769"/>
                </a:lnTo>
                <a:lnTo>
                  <a:pt x="1227411" y="1323449"/>
                </a:lnTo>
                <a:lnTo>
                  <a:pt x="1226732" y="1324130"/>
                </a:lnTo>
                <a:lnTo>
                  <a:pt x="1225825" y="1326398"/>
                </a:lnTo>
                <a:lnTo>
                  <a:pt x="1225372" y="1329120"/>
                </a:lnTo>
                <a:lnTo>
                  <a:pt x="1224919" y="1332069"/>
                </a:lnTo>
                <a:lnTo>
                  <a:pt x="1224919" y="1335699"/>
                </a:lnTo>
                <a:lnTo>
                  <a:pt x="1224692" y="1340009"/>
                </a:lnTo>
                <a:lnTo>
                  <a:pt x="1224013" y="1345227"/>
                </a:lnTo>
                <a:lnTo>
                  <a:pt x="1223560" y="1351579"/>
                </a:lnTo>
                <a:lnTo>
                  <a:pt x="1222653" y="1358157"/>
                </a:lnTo>
                <a:lnTo>
                  <a:pt x="1221294" y="1365417"/>
                </a:lnTo>
                <a:lnTo>
                  <a:pt x="1219934" y="1373129"/>
                </a:lnTo>
                <a:lnTo>
                  <a:pt x="1218122" y="1381069"/>
                </a:lnTo>
                <a:lnTo>
                  <a:pt x="1216309" y="1388782"/>
                </a:lnTo>
                <a:lnTo>
                  <a:pt x="1215176" y="1394453"/>
                </a:lnTo>
                <a:lnTo>
                  <a:pt x="1213364" y="1403301"/>
                </a:lnTo>
                <a:lnTo>
                  <a:pt x="1209058" y="1428935"/>
                </a:lnTo>
                <a:lnTo>
                  <a:pt x="1197276" y="1497898"/>
                </a:lnTo>
                <a:lnTo>
                  <a:pt x="1186174" y="1565953"/>
                </a:lnTo>
                <a:lnTo>
                  <a:pt x="1180283" y="1603837"/>
                </a:lnTo>
                <a:lnTo>
                  <a:pt x="1179830" y="1607240"/>
                </a:lnTo>
                <a:lnTo>
                  <a:pt x="1178470" y="1611550"/>
                </a:lnTo>
                <a:lnTo>
                  <a:pt x="1175298" y="1621305"/>
                </a:lnTo>
                <a:lnTo>
                  <a:pt x="1166915" y="1645578"/>
                </a:lnTo>
                <a:lnTo>
                  <a:pt x="1162383" y="1658281"/>
                </a:lnTo>
                <a:lnTo>
                  <a:pt x="1160344" y="1664860"/>
                </a:lnTo>
                <a:lnTo>
                  <a:pt x="1158758" y="1670985"/>
                </a:lnTo>
                <a:lnTo>
                  <a:pt x="1157172" y="1677337"/>
                </a:lnTo>
                <a:lnTo>
                  <a:pt x="1156039" y="1682781"/>
                </a:lnTo>
                <a:lnTo>
                  <a:pt x="1155133" y="1688226"/>
                </a:lnTo>
                <a:lnTo>
                  <a:pt x="1154906" y="1692763"/>
                </a:lnTo>
                <a:lnTo>
                  <a:pt x="1154906" y="1716128"/>
                </a:lnTo>
                <a:lnTo>
                  <a:pt x="1154453" y="1745165"/>
                </a:lnTo>
                <a:lnTo>
                  <a:pt x="1154226" y="1759911"/>
                </a:lnTo>
                <a:lnTo>
                  <a:pt x="1153547" y="1773295"/>
                </a:lnTo>
                <a:lnTo>
                  <a:pt x="1152640" y="1784637"/>
                </a:lnTo>
                <a:lnTo>
                  <a:pt x="1152187" y="1789401"/>
                </a:lnTo>
                <a:lnTo>
                  <a:pt x="1151507" y="1793258"/>
                </a:lnTo>
                <a:lnTo>
                  <a:pt x="1149921" y="1802332"/>
                </a:lnTo>
                <a:lnTo>
                  <a:pt x="1148335" y="1814355"/>
                </a:lnTo>
                <a:lnTo>
                  <a:pt x="1144030" y="1844072"/>
                </a:lnTo>
                <a:lnTo>
                  <a:pt x="1140405" y="1875151"/>
                </a:lnTo>
                <a:lnTo>
                  <a:pt x="1138819" y="1888535"/>
                </a:lnTo>
                <a:lnTo>
                  <a:pt x="1138139" y="1899424"/>
                </a:lnTo>
                <a:lnTo>
                  <a:pt x="1137459" y="1904868"/>
                </a:lnTo>
                <a:lnTo>
                  <a:pt x="1135873" y="1911901"/>
                </a:lnTo>
                <a:lnTo>
                  <a:pt x="1133834" y="1920294"/>
                </a:lnTo>
                <a:lnTo>
                  <a:pt x="1131342" y="1929822"/>
                </a:lnTo>
                <a:lnTo>
                  <a:pt x="1124998" y="1951373"/>
                </a:lnTo>
                <a:lnTo>
                  <a:pt x="1117747" y="1974058"/>
                </a:lnTo>
                <a:lnTo>
                  <a:pt x="1110723" y="1996743"/>
                </a:lnTo>
                <a:lnTo>
                  <a:pt x="1103699" y="2016479"/>
                </a:lnTo>
                <a:lnTo>
                  <a:pt x="1098488" y="2031905"/>
                </a:lnTo>
                <a:lnTo>
                  <a:pt x="1095316" y="2040979"/>
                </a:lnTo>
                <a:lnTo>
                  <a:pt x="1094636" y="2043701"/>
                </a:lnTo>
                <a:lnTo>
                  <a:pt x="1094183" y="2046650"/>
                </a:lnTo>
                <a:lnTo>
                  <a:pt x="1094183" y="2049599"/>
                </a:lnTo>
                <a:lnTo>
                  <a:pt x="1094863" y="2052775"/>
                </a:lnTo>
                <a:lnTo>
                  <a:pt x="1095769" y="2055951"/>
                </a:lnTo>
                <a:lnTo>
                  <a:pt x="1096902" y="2059581"/>
                </a:lnTo>
                <a:lnTo>
                  <a:pt x="1098261" y="2062757"/>
                </a:lnTo>
                <a:lnTo>
                  <a:pt x="1100074" y="2065933"/>
                </a:lnTo>
                <a:lnTo>
                  <a:pt x="1101886" y="2069335"/>
                </a:lnTo>
                <a:lnTo>
                  <a:pt x="1104152" y="2072511"/>
                </a:lnTo>
                <a:lnTo>
                  <a:pt x="1106418" y="2075687"/>
                </a:lnTo>
                <a:lnTo>
                  <a:pt x="1108684" y="2078409"/>
                </a:lnTo>
                <a:lnTo>
                  <a:pt x="1111176" y="2081132"/>
                </a:lnTo>
                <a:lnTo>
                  <a:pt x="1113895" y="2083400"/>
                </a:lnTo>
                <a:lnTo>
                  <a:pt x="1116388" y="2085442"/>
                </a:lnTo>
                <a:lnTo>
                  <a:pt x="1118880" y="2087257"/>
                </a:lnTo>
                <a:lnTo>
                  <a:pt x="1120013" y="2088391"/>
                </a:lnTo>
                <a:lnTo>
                  <a:pt x="1121372" y="2089525"/>
                </a:lnTo>
                <a:lnTo>
                  <a:pt x="1122505" y="2090659"/>
                </a:lnTo>
                <a:lnTo>
                  <a:pt x="1123865" y="2092474"/>
                </a:lnTo>
                <a:lnTo>
                  <a:pt x="1125677" y="2096557"/>
                </a:lnTo>
                <a:lnTo>
                  <a:pt x="1127943" y="2100868"/>
                </a:lnTo>
                <a:lnTo>
                  <a:pt x="1129756" y="2106312"/>
                </a:lnTo>
                <a:lnTo>
                  <a:pt x="1131795" y="2112210"/>
                </a:lnTo>
                <a:lnTo>
                  <a:pt x="1133154" y="2118335"/>
                </a:lnTo>
                <a:lnTo>
                  <a:pt x="1134967" y="2124460"/>
                </a:lnTo>
                <a:lnTo>
                  <a:pt x="1137686" y="2137618"/>
                </a:lnTo>
                <a:lnTo>
                  <a:pt x="1139952" y="2150321"/>
                </a:lnTo>
                <a:lnTo>
                  <a:pt x="1143124" y="2170965"/>
                </a:lnTo>
                <a:lnTo>
                  <a:pt x="1144483" y="2178224"/>
                </a:lnTo>
                <a:lnTo>
                  <a:pt x="1146296" y="2185483"/>
                </a:lnTo>
                <a:lnTo>
                  <a:pt x="1148788" y="2192742"/>
                </a:lnTo>
                <a:lnTo>
                  <a:pt x="1149921" y="2196145"/>
                </a:lnTo>
                <a:lnTo>
                  <a:pt x="1151507" y="2199775"/>
                </a:lnTo>
                <a:lnTo>
                  <a:pt x="1153320" y="2203178"/>
                </a:lnTo>
                <a:lnTo>
                  <a:pt x="1154906" y="2206580"/>
                </a:lnTo>
                <a:lnTo>
                  <a:pt x="1157172" y="2209983"/>
                </a:lnTo>
                <a:lnTo>
                  <a:pt x="1159211" y="2213386"/>
                </a:lnTo>
                <a:lnTo>
                  <a:pt x="1161703" y="2216789"/>
                </a:lnTo>
                <a:lnTo>
                  <a:pt x="1164422" y="2220191"/>
                </a:lnTo>
                <a:lnTo>
                  <a:pt x="1167141" y="2223821"/>
                </a:lnTo>
                <a:lnTo>
                  <a:pt x="1170087" y="2227224"/>
                </a:lnTo>
                <a:lnTo>
                  <a:pt x="1173259" y="2230627"/>
                </a:lnTo>
                <a:lnTo>
                  <a:pt x="1176431" y="2233576"/>
                </a:lnTo>
                <a:lnTo>
                  <a:pt x="1179603" y="2236298"/>
                </a:lnTo>
                <a:lnTo>
                  <a:pt x="1182775" y="2239020"/>
                </a:lnTo>
                <a:lnTo>
                  <a:pt x="1185721" y="2241289"/>
                </a:lnTo>
                <a:lnTo>
                  <a:pt x="1188666" y="2243557"/>
                </a:lnTo>
                <a:lnTo>
                  <a:pt x="1191612" y="2245599"/>
                </a:lnTo>
                <a:lnTo>
                  <a:pt x="1194784" y="2247187"/>
                </a:lnTo>
                <a:lnTo>
                  <a:pt x="1200448" y="2250363"/>
                </a:lnTo>
                <a:lnTo>
                  <a:pt x="1206566" y="2252858"/>
                </a:lnTo>
                <a:lnTo>
                  <a:pt x="1212457" y="2254446"/>
                </a:lnTo>
                <a:lnTo>
                  <a:pt x="1218122" y="2256034"/>
                </a:lnTo>
                <a:lnTo>
                  <a:pt x="1220841" y="2256714"/>
                </a:lnTo>
                <a:lnTo>
                  <a:pt x="1223333" y="2257622"/>
                </a:lnTo>
                <a:lnTo>
                  <a:pt x="1225825" y="2258983"/>
                </a:lnTo>
                <a:lnTo>
                  <a:pt x="1228091" y="2260117"/>
                </a:lnTo>
                <a:lnTo>
                  <a:pt x="1230130" y="2261705"/>
                </a:lnTo>
                <a:lnTo>
                  <a:pt x="1231716" y="2263520"/>
                </a:lnTo>
                <a:lnTo>
                  <a:pt x="1233529" y="2265108"/>
                </a:lnTo>
                <a:lnTo>
                  <a:pt x="1235342" y="2267150"/>
                </a:lnTo>
                <a:lnTo>
                  <a:pt x="1238061" y="2270779"/>
                </a:lnTo>
                <a:lnTo>
                  <a:pt x="1240100" y="2274862"/>
                </a:lnTo>
                <a:lnTo>
                  <a:pt x="1241912" y="2278492"/>
                </a:lnTo>
                <a:lnTo>
                  <a:pt x="1243499" y="2282122"/>
                </a:lnTo>
                <a:lnTo>
                  <a:pt x="1243952" y="2283483"/>
                </a:lnTo>
                <a:lnTo>
                  <a:pt x="1244405" y="2285524"/>
                </a:lnTo>
                <a:lnTo>
                  <a:pt x="1244631" y="2287339"/>
                </a:lnTo>
                <a:lnTo>
                  <a:pt x="1244858" y="2289154"/>
                </a:lnTo>
                <a:lnTo>
                  <a:pt x="1244631" y="2291196"/>
                </a:lnTo>
                <a:lnTo>
                  <a:pt x="1244405" y="2293237"/>
                </a:lnTo>
                <a:lnTo>
                  <a:pt x="1243952" y="2295279"/>
                </a:lnTo>
                <a:lnTo>
                  <a:pt x="1243272" y="2296867"/>
                </a:lnTo>
                <a:lnTo>
                  <a:pt x="1242139" y="2298682"/>
                </a:lnTo>
                <a:lnTo>
                  <a:pt x="1241006" y="2300497"/>
                </a:lnTo>
                <a:lnTo>
                  <a:pt x="1239420" y="2301858"/>
                </a:lnTo>
                <a:lnTo>
                  <a:pt x="1237381" y="2303219"/>
                </a:lnTo>
                <a:lnTo>
                  <a:pt x="1235342" y="2304126"/>
                </a:lnTo>
                <a:lnTo>
                  <a:pt x="1232849" y="2304807"/>
                </a:lnTo>
                <a:lnTo>
                  <a:pt x="1229677" y="2305261"/>
                </a:lnTo>
                <a:lnTo>
                  <a:pt x="1226505" y="2305487"/>
                </a:lnTo>
                <a:lnTo>
                  <a:pt x="1207472" y="2305487"/>
                </a:lnTo>
                <a:lnTo>
                  <a:pt x="1183228" y="2305034"/>
                </a:lnTo>
                <a:lnTo>
                  <a:pt x="1171220" y="2304807"/>
                </a:lnTo>
                <a:lnTo>
                  <a:pt x="1160571" y="2304126"/>
                </a:lnTo>
                <a:lnTo>
                  <a:pt x="1151961" y="2303446"/>
                </a:lnTo>
                <a:lnTo>
                  <a:pt x="1148788" y="2302765"/>
                </a:lnTo>
                <a:lnTo>
                  <a:pt x="1146523" y="2302311"/>
                </a:lnTo>
                <a:lnTo>
                  <a:pt x="1140858" y="2300723"/>
                </a:lnTo>
                <a:lnTo>
                  <a:pt x="1132248" y="2298228"/>
                </a:lnTo>
                <a:lnTo>
                  <a:pt x="1109817" y="2292103"/>
                </a:lnTo>
                <a:lnTo>
                  <a:pt x="1087612" y="2285978"/>
                </a:lnTo>
                <a:lnTo>
                  <a:pt x="1079002" y="2283710"/>
                </a:lnTo>
                <a:lnTo>
                  <a:pt x="1073111" y="2282122"/>
                </a:lnTo>
                <a:lnTo>
                  <a:pt x="1069259" y="2280761"/>
                </a:lnTo>
                <a:lnTo>
                  <a:pt x="1064727" y="2279853"/>
                </a:lnTo>
                <a:lnTo>
                  <a:pt x="1060422" y="2278946"/>
                </a:lnTo>
                <a:lnTo>
                  <a:pt x="1056117" y="2278719"/>
                </a:lnTo>
                <a:lnTo>
                  <a:pt x="1051812" y="2278719"/>
                </a:lnTo>
                <a:lnTo>
                  <a:pt x="1048414" y="2279399"/>
                </a:lnTo>
                <a:lnTo>
                  <a:pt x="1047054" y="2279853"/>
                </a:lnTo>
                <a:lnTo>
                  <a:pt x="1045695" y="2280307"/>
                </a:lnTo>
                <a:lnTo>
                  <a:pt x="1044789" y="2280987"/>
                </a:lnTo>
                <a:lnTo>
                  <a:pt x="1043882" y="2282122"/>
                </a:lnTo>
                <a:lnTo>
                  <a:pt x="1043202" y="2282802"/>
                </a:lnTo>
                <a:lnTo>
                  <a:pt x="1042070" y="2283483"/>
                </a:lnTo>
                <a:lnTo>
                  <a:pt x="1040710" y="2283710"/>
                </a:lnTo>
                <a:lnTo>
                  <a:pt x="1039124" y="2283937"/>
                </a:lnTo>
                <a:lnTo>
                  <a:pt x="1037085" y="2283937"/>
                </a:lnTo>
                <a:lnTo>
                  <a:pt x="1034819" y="2283937"/>
                </a:lnTo>
                <a:lnTo>
                  <a:pt x="1029834" y="2283483"/>
                </a:lnTo>
                <a:lnTo>
                  <a:pt x="1023943" y="2282575"/>
                </a:lnTo>
                <a:lnTo>
                  <a:pt x="1016919" y="2281214"/>
                </a:lnTo>
                <a:lnTo>
                  <a:pt x="1009895" y="2279853"/>
                </a:lnTo>
                <a:lnTo>
                  <a:pt x="1001512" y="2278492"/>
                </a:lnTo>
                <a:lnTo>
                  <a:pt x="997887" y="2277812"/>
                </a:lnTo>
                <a:lnTo>
                  <a:pt x="994488" y="2277131"/>
                </a:lnTo>
                <a:lnTo>
                  <a:pt x="991769" y="2275997"/>
                </a:lnTo>
                <a:lnTo>
                  <a:pt x="989277" y="2274862"/>
                </a:lnTo>
                <a:lnTo>
                  <a:pt x="987011" y="2273501"/>
                </a:lnTo>
                <a:lnTo>
                  <a:pt x="985425" y="2272140"/>
                </a:lnTo>
                <a:lnTo>
                  <a:pt x="984065" y="2270552"/>
                </a:lnTo>
                <a:lnTo>
                  <a:pt x="982932" y="2268964"/>
                </a:lnTo>
                <a:lnTo>
                  <a:pt x="982253" y="2267150"/>
                </a:lnTo>
                <a:lnTo>
                  <a:pt x="981573" y="2265335"/>
                </a:lnTo>
                <a:lnTo>
                  <a:pt x="981346" y="2263520"/>
                </a:lnTo>
                <a:lnTo>
                  <a:pt x="981120" y="2261478"/>
                </a:lnTo>
                <a:lnTo>
                  <a:pt x="980893" y="2257168"/>
                </a:lnTo>
                <a:lnTo>
                  <a:pt x="980893" y="2252404"/>
                </a:lnTo>
                <a:lnTo>
                  <a:pt x="981120" y="2247867"/>
                </a:lnTo>
                <a:lnTo>
                  <a:pt x="981346" y="2243330"/>
                </a:lnTo>
                <a:lnTo>
                  <a:pt x="982026" y="2238566"/>
                </a:lnTo>
                <a:lnTo>
                  <a:pt x="982932" y="2233802"/>
                </a:lnTo>
                <a:lnTo>
                  <a:pt x="984292" y="2229492"/>
                </a:lnTo>
                <a:lnTo>
                  <a:pt x="985878" y="2225182"/>
                </a:lnTo>
                <a:lnTo>
                  <a:pt x="987464" y="2221099"/>
                </a:lnTo>
                <a:lnTo>
                  <a:pt x="989277" y="2217015"/>
                </a:lnTo>
                <a:lnTo>
                  <a:pt x="992675" y="2210437"/>
                </a:lnTo>
                <a:lnTo>
                  <a:pt x="995621" y="2205673"/>
                </a:lnTo>
                <a:lnTo>
                  <a:pt x="998340" y="2201816"/>
                </a:lnTo>
                <a:lnTo>
                  <a:pt x="996754" y="2200682"/>
                </a:lnTo>
                <a:lnTo>
                  <a:pt x="994941" y="2199094"/>
                </a:lnTo>
                <a:lnTo>
                  <a:pt x="993128" y="2197506"/>
                </a:lnTo>
                <a:lnTo>
                  <a:pt x="991542" y="2195238"/>
                </a:lnTo>
                <a:lnTo>
                  <a:pt x="989956" y="2192742"/>
                </a:lnTo>
                <a:lnTo>
                  <a:pt x="989503" y="2191381"/>
                </a:lnTo>
                <a:lnTo>
                  <a:pt x="989277" y="2190247"/>
                </a:lnTo>
                <a:lnTo>
                  <a:pt x="989050" y="2189113"/>
                </a:lnTo>
                <a:lnTo>
                  <a:pt x="989277" y="2187752"/>
                </a:lnTo>
                <a:lnTo>
                  <a:pt x="989503" y="2185937"/>
                </a:lnTo>
                <a:lnTo>
                  <a:pt x="989730" y="2183895"/>
                </a:lnTo>
                <a:lnTo>
                  <a:pt x="989503" y="2177543"/>
                </a:lnTo>
                <a:lnTo>
                  <a:pt x="989050" y="2169604"/>
                </a:lnTo>
                <a:lnTo>
                  <a:pt x="988144" y="2160530"/>
                </a:lnTo>
                <a:lnTo>
                  <a:pt x="986784" y="2140793"/>
                </a:lnTo>
                <a:lnTo>
                  <a:pt x="986104" y="2131493"/>
                </a:lnTo>
                <a:lnTo>
                  <a:pt x="985878" y="2122872"/>
                </a:lnTo>
                <a:lnTo>
                  <a:pt x="985425" y="2083400"/>
                </a:lnTo>
                <a:lnTo>
                  <a:pt x="984518" y="2013757"/>
                </a:lnTo>
                <a:lnTo>
                  <a:pt x="984518" y="1976326"/>
                </a:lnTo>
                <a:lnTo>
                  <a:pt x="984518" y="1941391"/>
                </a:lnTo>
                <a:lnTo>
                  <a:pt x="984518" y="1925739"/>
                </a:lnTo>
                <a:lnTo>
                  <a:pt x="984972" y="1912354"/>
                </a:lnTo>
                <a:lnTo>
                  <a:pt x="985198" y="1901239"/>
                </a:lnTo>
                <a:lnTo>
                  <a:pt x="985878" y="1892618"/>
                </a:lnTo>
                <a:lnTo>
                  <a:pt x="988597" y="1859725"/>
                </a:lnTo>
                <a:lnTo>
                  <a:pt x="990183" y="1840896"/>
                </a:lnTo>
                <a:lnTo>
                  <a:pt x="991996" y="1821387"/>
                </a:lnTo>
                <a:lnTo>
                  <a:pt x="994035" y="1802105"/>
                </a:lnTo>
                <a:lnTo>
                  <a:pt x="996074" y="1783503"/>
                </a:lnTo>
                <a:lnTo>
                  <a:pt x="997433" y="1774656"/>
                </a:lnTo>
                <a:lnTo>
                  <a:pt x="998566" y="1766489"/>
                </a:lnTo>
                <a:lnTo>
                  <a:pt x="1000152" y="1758776"/>
                </a:lnTo>
                <a:lnTo>
                  <a:pt x="1001512" y="1752198"/>
                </a:lnTo>
                <a:lnTo>
                  <a:pt x="1003098" y="1745392"/>
                </a:lnTo>
                <a:lnTo>
                  <a:pt x="1004004" y="1737906"/>
                </a:lnTo>
                <a:lnTo>
                  <a:pt x="1005137" y="1729966"/>
                </a:lnTo>
                <a:lnTo>
                  <a:pt x="1005590" y="1721800"/>
                </a:lnTo>
                <a:lnTo>
                  <a:pt x="1005817" y="1713406"/>
                </a:lnTo>
                <a:lnTo>
                  <a:pt x="1006043" y="1704786"/>
                </a:lnTo>
                <a:lnTo>
                  <a:pt x="1006043" y="1686864"/>
                </a:lnTo>
                <a:lnTo>
                  <a:pt x="1005817" y="1652383"/>
                </a:lnTo>
                <a:lnTo>
                  <a:pt x="1005817" y="1636957"/>
                </a:lnTo>
                <a:lnTo>
                  <a:pt x="1006270" y="1630152"/>
                </a:lnTo>
                <a:lnTo>
                  <a:pt x="1006723" y="1624027"/>
                </a:lnTo>
                <a:lnTo>
                  <a:pt x="1008083" y="1612004"/>
                </a:lnTo>
                <a:lnTo>
                  <a:pt x="1009895" y="1599527"/>
                </a:lnTo>
                <a:lnTo>
                  <a:pt x="1013294" y="1574346"/>
                </a:lnTo>
                <a:lnTo>
                  <a:pt x="1016466" y="1550073"/>
                </a:lnTo>
                <a:lnTo>
                  <a:pt x="1017826" y="1538731"/>
                </a:lnTo>
                <a:lnTo>
                  <a:pt x="1018732" y="1528522"/>
                </a:lnTo>
                <a:lnTo>
                  <a:pt x="1018732" y="1524212"/>
                </a:lnTo>
                <a:lnTo>
                  <a:pt x="1018732" y="1520129"/>
                </a:lnTo>
                <a:lnTo>
                  <a:pt x="1018505" y="1516953"/>
                </a:lnTo>
                <a:lnTo>
                  <a:pt x="1018052" y="1514231"/>
                </a:lnTo>
                <a:lnTo>
                  <a:pt x="1017146" y="1512189"/>
                </a:lnTo>
                <a:lnTo>
                  <a:pt x="1016466" y="1510828"/>
                </a:lnTo>
                <a:lnTo>
                  <a:pt x="1015560" y="1509694"/>
                </a:lnTo>
                <a:lnTo>
                  <a:pt x="1015107" y="1509694"/>
                </a:lnTo>
                <a:lnTo>
                  <a:pt x="1014427" y="1509694"/>
                </a:lnTo>
                <a:lnTo>
                  <a:pt x="1013974" y="1509694"/>
                </a:lnTo>
                <a:lnTo>
                  <a:pt x="1013521" y="1510374"/>
                </a:lnTo>
                <a:lnTo>
                  <a:pt x="1012614" y="1511282"/>
                </a:lnTo>
                <a:lnTo>
                  <a:pt x="1011255" y="1513323"/>
                </a:lnTo>
                <a:lnTo>
                  <a:pt x="1010348" y="1516046"/>
                </a:lnTo>
                <a:lnTo>
                  <a:pt x="1009216" y="1519222"/>
                </a:lnTo>
                <a:lnTo>
                  <a:pt x="1008309" y="1523078"/>
                </a:lnTo>
                <a:lnTo>
                  <a:pt x="1007630" y="1528069"/>
                </a:lnTo>
                <a:lnTo>
                  <a:pt x="1006723" y="1533740"/>
                </a:lnTo>
                <a:lnTo>
                  <a:pt x="1005364" y="1545536"/>
                </a:lnTo>
                <a:lnTo>
                  <a:pt x="1004004" y="1556652"/>
                </a:lnTo>
                <a:lnTo>
                  <a:pt x="1001059" y="1577069"/>
                </a:lnTo>
                <a:lnTo>
                  <a:pt x="998340" y="1594309"/>
                </a:lnTo>
                <a:lnTo>
                  <a:pt x="997433" y="1602022"/>
                </a:lnTo>
                <a:lnTo>
                  <a:pt x="996754" y="1608828"/>
                </a:lnTo>
                <a:lnTo>
                  <a:pt x="995847" y="1612457"/>
                </a:lnTo>
                <a:lnTo>
                  <a:pt x="994941" y="1617448"/>
                </a:lnTo>
                <a:lnTo>
                  <a:pt x="993355" y="1623119"/>
                </a:lnTo>
                <a:lnTo>
                  <a:pt x="991542" y="1629698"/>
                </a:lnTo>
                <a:lnTo>
                  <a:pt x="986558" y="1644216"/>
                </a:lnTo>
                <a:lnTo>
                  <a:pt x="980893" y="1659869"/>
                </a:lnTo>
                <a:lnTo>
                  <a:pt x="974776" y="1675749"/>
                </a:lnTo>
                <a:lnTo>
                  <a:pt x="968884" y="1689814"/>
                </a:lnTo>
                <a:lnTo>
                  <a:pt x="965939" y="1696392"/>
                </a:lnTo>
                <a:lnTo>
                  <a:pt x="963220" y="1701837"/>
                </a:lnTo>
                <a:lnTo>
                  <a:pt x="960954" y="1706147"/>
                </a:lnTo>
                <a:lnTo>
                  <a:pt x="958688" y="1709776"/>
                </a:lnTo>
                <a:lnTo>
                  <a:pt x="957102" y="1712952"/>
                </a:lnTo>
                <a:lnTo>
                  <a:pt x="955290" y="1716582"/>
                </a:lnTo>
                <a:lnTo>
                  <a:pt x="953704" y="1720665"/>
                </a:lnTo>
                <a:lnTo>
                  <a:pt x="952571" y="1725202"/>
                </a:lnTo>
                <a:lnTo>
                  <a:pt x="951438" y="1729966"/>
                </a:lnTo>
                <a:lnTo>
                  <a:pt x="950078" y="1734957"/>
                </a:lnTo>
                <a:lnTo>
                  <a:pt x="949172" y="1740401"/>
                </a:lnTo>
                <a:lnTo>
                  <a:pt x="948266" y="1745846"/>
                </a:lnTo>
                <a:lnTo>
                  <a:pt x="946906" y="1757188"/>
                </a:lnTo>
                <a:lnTo>
                  <a:pt x="946227" y="1768077"/>
                </a:lnTo>
                <a:lnTo>
                  <a:pt x="945547" y="1778739"/>
                </a:lnTo>
                <a:lnTo>
                  <a:pt x="945320" y="1788267"/>
                </a:lnTo>
                <a:lnTo>
                  <a:pt x="945094" y="1798021"/>
                </a:lnTo>
                <a:lnTo>
                  <a:pt x="944414" y="1808910"/>
                </a:lnTo>
                <a:lnTo>
                  <a:pt x="943734" y="1821160"/>
                </a:lnTo>
                <a:lnTo>
                  <a:pt x="942375" y="1833410"/>
                </a:lnTo>
                <a:lnTo>
                  <a:pt x="939656" y="1858137"/>
                </a:lnTo>
                <a:lnTo>
                  <a:pt x="936937" y="1879234"/>
                </a:lnTo>
                <a:lnTo>
                  <a:pt x="935124" y="1889216"/>
                </a:lnTo>
                <a:lnTo>
                  <a:pt x="932858" y="1901239"/>
                </a:lnTo>
                <a:lnTo>
                  <a:pt x="926741" y="1927553"/>
                </a:lnTo>
                <a:lnTo>
                  <a:pt x="924022" y="1940257"/>
                </a:lnTo>
                <a:lnTo>
                  <a:pt x="921529" y="1951600"/>
                </a:lnTo>
                <a:lnTo>
                  <a:pt x="920170" y="1961127"/>
                </a:lnTo>
                <a:lnTo>
                  <a:pt x="919717" y="1964757"/>
                </a:lnTo>
                <a:lnTo>
                  <a:pt x="919490" y="1967706"/>
                </a:lnTo>
                <a:lnTo>
                  <a:pt x="919717" y="1976553"/>
                </a:lnTo>
                <a:lnTo>
                  <a:pt x="920623" y="1991752"/>
                </a:lnTo>
                <a:lnTo>
                  <a:pt x="923115" y="2034854"/>
                </a:lnTo>
                <a:lnTo>
                  <a:pt x="925834" y="2082493"/>
                </a:lnTo>
                <a:lnTo>
                  <a:pt x="927874" y="2121057"/>
                </a:lnTo>
                <a:lnTo>
                  <a:pt x="928327" y="2135576"/>
                </a:lnTo>
                <a:lnTo>
                  <a:pt x="928327" y="2149868"/>
                </a:lnTo>
                <a:lnTo>
                  <a:pt x="927874" y="2163252"/>
                </a:lnTo>
                <a:lnTo>
                  <a:pt x="926741" y="2175275"/>
                </a:lnTo>
                <a:lnTo>
                  <a:pt x="925608" y="2186164"/>
                </a:lnTo>
                <a:lnTo>
                  <a:pt x="924928" y="2191154"/>
                </a:lnTo>
                <a:lnTo>
                  <a:pt x="923795" y="2195465"/>
                </a:lnTo>
                <a:lnTo>
                  <a:pt x="922889" y="2199094"/>
                </a:lnTo>
                <a:lnTo>
                  <a:pt x="921756" y="2202497"/>
                </a:lnTo>
                <a:lnTo>
                  <a:pt x="920623" y="2204765"/>
                </a:lnTo>
                <a:lnTo>
                  <a:pt x="919490" y="2206807"/>
                </a:lnTo>
                <a:lnTo>
                  <a:pt x="916545" y="2209756"/>
                </a:lnTo>
                <a:lnTo>
                  <a:pt x="913826" y="2212478"/>
                </a:lnTo>
                <a:lnTo>
                  <a:pt x="908388" y="2217015"/>
                </a:lnTo>
                <a:lnTo>
                  <a:pt x="905895" y="2219284"/>
                </a:lnTo>
                <a:lnTo>
                  <a:pt x="904309" y="2221779"/>
                </a:lnTo>
                <a:lnTo>
                  <a:pt x="903630" y="2222914"/>
                </a:lnTo>
                <a:lnTo>
                  <a:pt x="902950" y="2224275"/>
                </a:lnTo>
                <a:lnTo>
                  <a:pt x="902497" y="2225636"/>
                </a:lnTo>
                <a:lnTo>
                  <a:pt x="902497" y="2227224"/>
                </a:lnTo>
                <a:lnTo>
                  <a:pt x="902723" y="2239247"/>
                </a:lnTo>
                <a:lnTo>
                  <a:pt x="903630" y="2258756"/>
                </a:lnTo>
                <a:lnTo>
                  <a:pt x="904763" y="2279626"/>
                </a:lnTo>
                <a:lnTo>
                  <a:pt x="905216" y="2288474"/>
                </a:lnTo>
                <a:lnTo>
                  <a:pt x="905895" y="2295506"/>
                </a:lnTo>
                <a:lnTo>
                  <a:pt x="907028" y="2307302"/>
                </a:lnTo>
                <a:lnTo>
                  <a:pt x="907481" y="2313200"/>
                </a:lnTo>
                <a:lnTo>
                  <a:pt x="907481" y="2319098"/>
                </a:lnTo>
                <a:lnTo>
                  <a:pt x="907481" y="2324089"/>
                </a:lnTo>
                <a:lnTo>
                  <a:pt x="906802" y="2328853"/>
                </a:lnTo>
                <a:lnTo>
                  <a:pt x="906575" y="2330895"/>
                </a:lnTo>
                <a:lnTo>
                  <a:pt x="905669" y="2332483"/>
                </a:lnTo>
                <a:lnTo>
                  <a:pt x="904989" y="2333844"/>
                </a:lnTo>
                <a:lnTo>
                  <a:pt x="904309" y="2335205"/>
                </a:lnTo>
                <a:lnTo>
                  <a:pt x="902950" y="2335885"/>
                </a:lnTo>
                <a:lnTo>
                  <a:pt x="901137" y="2336566"/>
                </a:lnTo>
                <a:lnTo>
                  <a:pt x="898871" y="2337020"/>
                </a:lnTo>
                <a:lnTo>
                  <a:pt x="895926" y="2337247"/>
                </a:lnTo>
                <a:lnTo>
                  <a:pt x="888675" y="2337927"/>
                </a:lnTo>
                <a:lnTo>
                  <a:pt x="879839" y="2337927"/>
                </a:lnTo>
                <a:lnTo>
                  <a:pt x="857634" y="2337020"/>
                </a:lnTo>
                <a:lnTo>
                  <a:pt x="844719" y="2336793"/>
                </a:lnTo>
                <a:lnTo>
                  <a:pt x="830898" y="2336566"/>
                </a:lnTo>
                <a:lnTo>
                  <a:pt x="824327" y="2336566"/>
                </a:lnTo>
                <a:lnTo>
                  <a:pt x="817756" y="2336339"/>
                </a:lnTo>
                <a:lnTo>
                  <a:pt x="812092" y="2336112"/>
                </a:lnTo>
                <a:lnTo>
                  <a:pt x="807107" y="2335659"/>
                </a:lnTo>
                <a:lnTo>
                  <a:pt x="802349" y="2334978"/>
                </a:lnTo>
                <a:lnTo>
                  <a:pt x="798270" y="2333844"/>
                </a:lnTo>
                <a:lnTo>
                  <a:pt x="794418" y="2332709"/>
                </a:lnTo>
                <a:lnTo>
                  <a:pt x="791246" y="2331122"/>
                </a:lnTo>
                <a:lnTo>
                  <a:pt x="788527" y="2329307"/>
                </a:lnTo>
                <a:lnTo>
                  <a:pt x="786262" y="2327265"/>
                </a:lnTo>
                <a:lnTo>
                  <a:pt x="784676" y="2324997"/>
                </a:lnTo>
                <a:lnTo>
                  <a:pt x="783089" y="2322274"/>
                </a:lnTo>
                <a:lnTo>
                  <a:pt x="782183" y="2319098"/>
                </a:lnTo>
                <a:lnTo>
                  <a:pt x="781503" y="2315469"/>
                </a:lnTo>
                <a:lnTo>
                  <a:pt x="781050" y="2311612"/>
                </a:lnTo>
                <a:lnTo>
                  <a:pt x="781503" y="2307302"/>
                </a:lnTo>
                <a:lnTo>
                  <a:pt x="782183" y="2299362"/>
                </a:lnTo>
                <a:lnTo>
                  <a:pt x="782863" y="2293237"/>
                </a:lnTo>
                <a:lnTo>
                  <a:pt x="783769" y="2288247"/>
                </a:lnTo>
                <a:lnTo>
                  <a:pt x="784902" y="2283937"/>
                </a:lnTo>
                <a:lnTo>
                  <a:pt x="787394" y="2275997"/>
                </a:lnTo>
                <a:lnTo>
                  <a:pt x="788527" y="2271006"/>
                </a:lnTo>
                <a:lnTo>
                  <a:pt x="789887" y="2264881"/>
                </a:lnTo>
                <a:lnTo>
                  <a:pt x="790567" y="2261705"/>
                </a:lnTo>
                <a:lnTo>
                  <a:pt x="791246" y="2258302"/>
                </a:lnTo>
                <a:lnTo>
                  <a:pt x="793512" y="2252177"/>
                </a:lnTo>
                <a:lnTo>
                  <a:pt x="795778" y="2246279"/>
                </a:lnTo>
                <a:lnTo>
                  <a:pt x="798497" y="2241062"/>
                </a:lnTo>
                <a:lnTo>
                  <a:pt x="801216" y="2236071"/>
                </a:lnTo>
                <a:lnTo>
                  <a:pt x="804161" y="2231080"/>
                </a:lnTo>
                <a:lnTo>
                  <a:pt x="806654" y="2226770"/>
                </a:lnTo>
                <a:lnTo>
                  <a:pt x="808920" y="2222233"/>
                </a:lnTo>
                <a:lnTo>
                  <a:pt x="809826" y="2219965"/>
                </a:lnTo>
                <a:lnTo>
                  <a:pt x="810279" y="2217923"/>
                </a:lnTo>
                <a:lnTo>
                  <a:pt x="810732" y="2216108"/>
                </a:lnTo>
                <a:lnTo>
                  <a:pt x="810732" y="2214293"/>
                </a:lnTo>
                <a:lnTo>
                  <a:pt x="810732" y="2212478"/>
                </a:lnTo>
                <a:lnTo>
                  <a:pt x="810052" y="2211117"/>
                </a:lnTo>
                <a:lnTo>
                  <a:pt x="809373" y="2209529"/>
                </a:lnTo>
                <a:lnTo>
                  <a:pt x="808466" y="2208395"/>
                </a:lnTo>
                <a:lnTo>
                  <a:pt x="807333" y="2207261"/>
                </a:lnTo>
                <a:lnTo>
                  <a:pt x="806427" y="2206353"/>
                </a:lnTo>
                <a:lnTo>
                  <a:pt x="805068" y="2205446"/>
                </a:lnTo>
                <a:lnTo>
                  <a:pt x="803935" y="2204765"/>
                </a:lnTo>
                <a:lnTo>
                  <a:pt x="802349" y="2204085"/>
                </a:lnTo>
                <a:lnTo>
                  <a:pt x="800989" y="2203858"/>
                </a:lnTo>
                <a:lnTo>
                  <a:pt x="799630" y="2203631"/>
                </a:lnTo>
                <a:lnTo>
                  <a:pt x="798270" y="2203631"/>
                </a:lnTo>
                <a:lnTo>
                  <a:pt x="796004" y="2203404"/>
                </a:lnTo>
                <a:lnTo>
                  <a:pt x="795325" y="2203178"/>
                </a:lnTo>
                <a:lnTo>
                  <a:pt x="794418" y="2202951"/>
                </a:lnTo>
                <a:lnTo>
                  <a:pt x="794192" y="2202724"/>
                </a:lnTo>
                <a:lnTo>
                  <a:pt x="793965" y="2201816"/>
                </a:lnTo>
                <a:lnTo>
                  <a:pt x="793739" y="2200455"/>
                </a:lnTo>
                <a:lnTo>
                  <a:pt x="794192" y="2193877"/>
                </a:lnTo>
                <a:lnTo>
                  <a:pt x="794872" y="2189113"/>
                </a:lnTo>
                <a:lnTo>
                  <a:pt x="794872" y="2182534"/>
                </a:lnTo>
                <a:lnTo>
                  <a:pt x="794418" y="2174594"/>
                </a:lnTo>
                <a:lnTo>
                  <a:pt x="793739" y="2164840"/>
                </a:lnTo>
                <a:lnTo>
                  <a:pt x="792606" y="2154631"/>
                </a:lnTo>
                <a:lnTo>
                  <a:pt x="791246" y="2143516"/>
                </a:lnTo>
                <a:lnTo>
                  <a:pt x="788527" y="2123099"/>
                </a:lnTo>
                <a:lnTo>
                  <a:pt x="786262" y="2107673"/>
                </a:lnTo>
                <a:lnTo>
                  <a:pt x="786035" y="2103136"/>
                </a:lnTo>
                <a:lnTo>
                  <a:pt x="786035" y="2096331"/>
                </a:lnTo>
                <a:lnTo>
                  <a:pt x="786262" y="2075460"/>
                </a:lnTo>
                <a:lnTo>
                  <a:pt x="786941" y="2047785"/>
                </a:lnTo>
                <a:lnTo>
                  <a:pt x="787621" y="2016252"/>
                </a:lnTo>
                <a:lnTo>
                  <a:pt x="788981" y="1952053"/>
                </a:lnTo>
                <a:lnTo>
                  <a:pt x="789660" y="1924831"/>
                </a:lnTo>
                <a:lnTo>
                  <a:pt x="789887" y="1904415"/>
                </a:lnTo>
                <a:lnTo>
                  <a:pt x="790113" y="1895567"/>
                </a:lnTo>
                <a:lnTo>
                  <a:pt x="790340" y="1885132"/>
                </a:lnTo>
                <a:lnTo>
                  <a:pt x="791020" y="1873563"/>
                </a:lnTo>
                <a:lnTo>
                  <a:pt x="792153" y="1860859"/>
                </a:lnTo>
                <a:lnTo>
                  <a:pt x="794192" y="1833183"/>
                </a:lnTo>
                <a:lnTo>
                  <a:pt x="796911" y="1804146"/>
                </a:lnTo>
                <a:lnTo>
                  <a:pt x="800083" y="1775790"/>
                </a:lnTo>
                <a:lnTo>
                  <a:pt x="803028" y="1749929"/>
                </a:lnTo>
                <a:lnTo>
                  <a:pt x="807333" y="1713179"/>
                </a:lnTo>
                <a:lnTo>
                  <a:pt x="810279" y="1689360"/>
                </a:lnTo>
                <a:lnTo>
                  <a:pt x="812998" y="1664633"/>
                </a:lnTo>
                <a:lnTo>
                  <a:pt x="814131" y="1652610"/>
                </a:lnTo>
                <a:lnTo>
                  <a:pt x="815037" y="1641041"/>
                </a:lnTo>
                <a:lnTo>
                  <a:pt x="815490" y="1630379"/>
                </a:lnTo>
                <a:lnTo>
                  <a:pt x="815717" y="1620624"/>
                </a:lnTo>
                <a:lnTo>
                  <a:pt x="815717" y="1598619"/>
                </a:lnTo>
                <a:lnTo>
                  <a:pt x="816170" y="1570263"/>
                </a:lnTo>
                <a:lnTo>
                  <a:pt x="816623" y="1538277"/>
                </a:lnTo>
                <a:lnTo>
                  <a:pt x="816850" y="1521717"/>
                </a:lnTo>
                <a:lnTo>
                  <a:pt x="817530" y="1505157"/>
                </a:lnTo>
                <a:lnTo>
                  <a:pt x="818209" y="1487689"/>
                </a:lnTo>
                <a:lnTo>
                  <a:pt x="819569" y="1468861"/>
                </a:lnTo>
                <a:lnTo>
                  <a:pt x="820928" y="1449805"/>
                </a:lnTo>
                <a:lnTo>
                  <a:pt x="822514" y="1431203"/>
                </a:lnTo>
                <a:lnTo>
                  <a:pt x="825460" y="1399444"/>
                </a:lnTo>
                <a:lnTo>
                  <a:pt x="827499" y="1380389"/>
                </a:lnTo>
                <a:lnTo>
                  <a:pt x="827952" y="1376986"/>
                </a:lnTo>
                <a:lnTo>
                  <a:pt x="827952" y="1371995"/>
                </a:lnTo>
                <a:lnTo>
                  <a:pt x="827952" y="1358838"/>
                </a:lnTo>
                <a:lnTo>
                  <a:pt x="827726" y="1323676"/>
                </a:lnTo>
                <a:lnTo>
                  <a:pt x="827726" y="1304620"/>
                </a:lnTo>
                <a:lnTo>
                  <a:pt x="827726" y="1286699"/>
                </a:lnTo>
                <a:lnTo>
                  <a:pt x="828179" y="1271727"/>
                </a:lnTo>
                <a:lnTo>
                  <a:pt x="828632" y="1265375"/>
                </a:lnTo>
                <a:lnTo>
                  <a:pt x="829312" y="1260611"/>
                </a:lnTo>
                <a:lnTo>
                  <a:pt x="829765" y="1256755"/>
                </a:lnTo>
                <a:lnTo>
                  <a:pt x="829765" y="1253579"/>
                </a:lnTo>
                <a:lnTo>
                  <a:pt x="829538" y="1250630"/>
                </a:lnTo>
                <a:lnTo>
                  <a:pt x="828858" y="1248135"/>
                </a:lnTo>
                <a:lnTo>
                  <a:pt x="827952" y="1245866"/>
                </a:lnTo>
                <a:lnTo>
                  <a:pt x="827046" y="1244051"/>
                </a:lnTo>
                <a:lnTo>
                  <a:pt x="825913" y="1242690"/>
                </a:lnTo>
                <a:lnTo>
                  <a:pt x="824780" y="1241102"/>
                </a:lnTo>
                <a:lnTo>
                  <a:pt x="822061" y="1238834"/>
                </a:lnTo>
                <a:lnTo>
                  <a:pt x="819795" y="1237246"/>
                </a:lnTo>
                <a:lnTo>
                  <a:pt x="818889" y="1236111"/>
                </a:lnTo>
                <a:lnTo>
                  <a:pt x="817983" y="1235204"/>
                </a:lnTo>
                <a:lnTo>
                  <a:pt x="817530" y="1234070"/>
                </a:lnTo>
                <a:lnTo>
                  <a:pt x="817530" y="1232936"/>
                </a:lnTo>
                <a:lnTo>
                  <a:pt x="817530" y="1228399"/>
                </a:lnTo>
                <a:lnTo>
                  <a:pt x="818209" y="1220005"/>
                </a:lnTo>
                <a:lnTo>
                  <a:pt x="820702" y="1195051"/>
                </a:lnTo>
                <a:lnTo>
                  <a:pt x="822514" y="1179626"/>
                </a:lnTo>
                <a:lnTo>
                  <a:pt x="824553" y="1163065"/>
                </a:lnTo>
                <a:lnTo>
                  <a:pt x="826819" y="1146052"/>
                </a:lnTo>
                <a:lnTo>
                  <a:pt x="829312" y="1129265"/>
                </a:lnTo>
                <a:lnTo>
                  <a:pt x="835203" y="1088205"/>
                </a:lnTo>
                <a:lnTo>
                  <a:pt x="838828" y="1064158"/>
                </a:lnTo>
                <a:lnTo>
                  <a:pt x="842680" y="1039658"/>
                </a:lnTo>
                <a:lnTo>
                  <a:pt x="846532" y="1016066"/>
                </a:lnTo>
                <a:lnTo>
                  <a:pt x="848797" y="1005177"/>
                </a:lnTo>
                <a:lnTo>
                  <a:pt x="851063" y="995196"/>
                </a:lnTo>
                <a:lnTo>
                  <a:pt x="852876" y="986122"/>
                </a:lnTo>
                <a:lnTo>
                  <a:pt x="855142" y="978182"/>
                </a:lnTo>
                <a:lnTo>
                  <a:pt x="857407" y="971603"/>
                </a:lnTo>
                <a:lnTo>
                  <a:pt x="858767" y="968881"/>
                </a:lnTo>
                <a:lnTo>
                  <a:pt x="859673" y="966839"/>
                </a:lnTo>
                <a:lnTo>
                  <a:pt x="861939" y="962075"/>
                </a:lnTo>
                <a:lnTo>
                  <a:pt x="863978" y="956631"/>
                </a:lnTo>
                <a:lnTo>
                  <a:pt x="865791" y="950279"/>
                </a:lnTo>
                <a:lnTo>
                  <a:pt x="867604" y="943474"/>
                </a:lnTo>
                <a:lnTo>
                  <a:pt x="869416" y="935987"/>
                </a:lnTo>
                <a:lnTo>
                  <a:pt x="871002" y="928275"/>
                </a:lnTo>
                <a:lnTo>
                  <a:pt x="873948" y="912395"/>
                </a:lnTo>
                <a:lnTo>
                  <a:pt x="876214" y="896969"/>
                </a:lnTo>
                <a:lnTo>
                  <a:pt x="878253" y="882904"/>
                </a:lnTo>
                <a:lnTo>
                  <a:pt x="880519" y="864076"/>
                </a:lnTo>
                <a:lnTo>
                  <a:pt x="880745" y="861580"/>
                </a:lnTo>
                <a:lnTo>
                  <a:pt x="880519" y="859312"/>
                </a:lnTo>
                <a:lnTo>
                  <a:pt x="880065" y="857497"/>
                </a:lnTo>
                <a:lnTo>
                  <a:pt x="879159" y="856136"/>
                </a:lnTo>
                <a:lnTo>
                  <a:pt x="878253" y="855002"/>
                </a:lnTo>
                <a:lnTo>
                  <a:pt x="877120" y="854094"/>
                </a:lnTo>
                <a:lnTo>
                  <a:pt x="875760" y="853414"/>
                </a:lnTo>
                <a:lnTo>
                  <a:pt x="873948" y="852960"/>
                </a:lnTo>
                <a:lnTo>
                  <a:pt x="872588" y="852280"/>
                </a:lnTo>
                <a:lnTo>
                  <a:pt x="870776" y="852053"/>
                </a:lnTo>
                <a:lnTo>
                  <a:pt x="867150" y="852053"/>
                </a:lnTo>
                <a:lnTo>
                  <a:pt x="859673" y="852053"/>
                </a:lnTo>
                <a:lnTo>
                  <a:pt x="857861" y="851826"/>
                </a:lnTo>
                <a:lnTo>
                  <a:pt x="856275" y="851372"/>
                </a:lnTo>
                <a:lnTo>
                  <a:pt x="854462" y="850692"/>
                </a:lnTo>
                <a:lnTo>
                  <a:pt x="852649" y="849557"/>
                </a:lnTo>
                <a:lnTo>
                  <a:pt x="849024" y="847062"/>
                </a:lnTo>
                <a:lnTo>
                  <a:pt x="845172" y="844113"/>
                </a:lnTo>
                <a:lnTo>
                  <a:pt x="840867" y="840937"/>
                </a:lnTo>
                <a:lnTo>
                  <a:pt x="836336" y="837988"/>
                </a:lnTo>
                <a:lnTo>
                  <a:pt x="833843" y="836400"/>
                </a:lnTo>
                <a:lnTo>
                  <a:pt x="831351" y="835266"/>
                </a:lnTo>
                <a:lnTo>
                  <a:pt x="828632" y="834358"/>
                </a:lnTo>
                <a:lnTo>
                  <a:pt x="825913" y="833451"/>
                </a:lnTo>
                <a:lnTo>
                  <a:pt x="822967" y="832770"/>
                </a:lnTo>
                <a:lnTo>
                  <a:pt x="820475" y="831863"/>
                </a:lnTo>
                <a:lnTo>
                  <a:pt x="817983" y="830729"/>
                </a:lnTo>
                <a:lnTo>
                  <a:pt x="815490" y="829368"/>
                </a:lnTo>
                <a:lnTo>
                  <a:pt x="813678" y="827553"/>
                </a:lnTo>
                <a:lnTo>
                  <a:pt x="811638" y="825738"/>
                </a:lnTo>
                <a:lnTo>
                  <a:pt x="809599" y="823696"/>
                </a:lnTo>
                <a:lnTo>
                  <a:pt x="808240" y="821201"/>
                </a:lnTo>
                <a:lnTo>
                  <a:pt x="806654" y="818479"/>
                </a:lnTo>
                <a:lnTo>
                  <a:pt x="805521" y="815530"/>
                </a:lnTo>
                <a:lnTo>
                  <a:pt x="804161" y="812127"/>
                </a:lnTo>
                <a:lnTo>
                  <a:pt x="803255" y="808497"/>
                </a:lnTo>
                <a:lnTo>
                  <a:pt x="802802" y="804414"/>
                </a:lnTo>
                <a:lnTo>
                  <a:pt x="801896" y="800331"/>
                </a:lnTo>
                <a:lnTo>
                  <a:pt x="801669" y="795567"/>
                </a:lnTo>
                <a:lnTo>
                  <a:pt x="801669" y="790576"/>
                </a:lnTo>
                <a:lnTo>
                  <a:pt x="801442" y="785358"/>
                </a:lnTo>
                <a:lnTo>
                  <a:pt x="801216" y="780368"/>
                </a:lnTo>
                <a:lnTo>
                  <a:pt x="800536" y="770613"/>
                </a:lnTo>
                <a:lnTo>
                  <a:pt x="798270" y="752238"/>
                </a:lnTo>
                <a:lnTo>
                  <a:pt x="797591" y="743618"/>
                </a:lnTo>
                <a:lnTo>
                  <a:pt x="797137" y="739988"/>
                </a:lnTo>
                <a:lnTo>
                  <a:pt x="797137" y="736359"/>
                </a:lnTo>
                <a:lnTo>
                  <a:pt x="797591" y="732729"/>
                </a:lnTo>
                <a:lnTo>
                  <a:pt x="798044" y="729553"/>
                </a:lnTo>
                <a:lnTo>
                  <a:pt x="798950" y="726831"/>
                </a:lnTo>
                <a:lnTo>
                  <a:pt x="800083" y="724109"/>
                </a:lnTo>
                <a:lnTo>
                  <a:pt x="801216" y="720933"/>
                </a:lnTo>
                <a:lnTo>
                  <a:pt x="803028" y="716623"/>
                </a:lnTo>
                <a:lnTo>
                  <a:pt x="806427" y="705053"/>
                </a:lnTo>
                <a:lnTo>
                  <a:pt x="810732" y="690535"/>
                </a:lnTo>
                <a:lnTo>
                  <a:pt x="814811" y="675109"/>
                </a:lnTo>
                <a:lnTo>
                  <a:pt x="819342" y="658776"/>
                </a:lnTo>
                <a:lnTo>
                  <a:pt x="823421" y="644030"/>
                </a:lnTo>
                <a:lnTo>
                  <a:pt x="827499" y="631100"/>
                </a:lnTo>
                <a:lnTo>
                  <a:pt x="829312" y="626109"/>
                </a:lnTo>
                <a:lnTo>
                  <a:pt x="830898" y="622026"/>
                </a:lnTo>
                <a:lnTo>
                  <a:pt x="832484" y="617942"/>
                </a:lnTo>
                <a:lnTo>
                  <a:pt x="833617" y="612725"/>
                </a:lnTo>
                <a:lnTo>
                  <a:pt x="834976" y="606827"/>
                </a:lnTo>
                <a:lnTo>
                  <a:pt x="835882" y="599794"/>
                </a:lnTo>
                <a:lnTo>
                  <a:pt x="836789" y="592081"/>
                </a:lnTo>
                <a:lnTo>
                  <a:pt x="837695" y="583915"/>
                </a:lnTo>
                <a:lnTo>
                  <a:pt x="839055" y="565993"/>
                </a:lnTo>
                <a:lnTo>
                  <a:pt x="840641" y="547165"/>
                </a:lnTo>
                <a:lnTo>
                  <a:pt x="842000" y="528336"/>
                </a:lnTo>
                <a:lnTo>
                  <a:pt x="843813" y="510188"/>
                </a:lnTo>
                <a:lnTo>
                  <a:pt x="845172" y="501795"/>
                </a:lnTo>
                <a:lnTo>
                  <a:pt x="846079" y="493855"/>
                </a:lnTo>
                <a:lnTo>
                  <a:pt x="847438" y="486142"/>
                </a:lnTo>
                <a:lnTo>
                  <a:pt x="849477" y="477975"/>
                </a:lnTo>
                <a:lnTo>
                  <a:pt x="851516" y="469809"/>
                </a:lnTo>
                <a:lnTo>
                  <a:pt x="854009" y="461642"/>
                </a:lnTo>
                <a:lnTo>
                  <a:pt x="856728" y="453248"/>
                </a:lnTo>
                <a:lnTo>
                  <a:pt x="859447" y="445082"/>
                </a:lnTo>
                <a:lnTo>
                  <a:pt x="865338" y="428975"/>
                </a:lnTo>
                <a:lnTo>
                  <a:pt x="871455" y="413776"/>
                </a:lnTo>
                <a:lnTo>
                  <a:pt x="877346" y="400165"/>
                </a:lnTo>
                <a:lnTo>
                  <a:pt x="882558" y="388823"/>
                </a:lnTo>
                <a:lnTo>
                  <a:pt x="886410" y="379976"/>
                </a:lnTo>
                <a:lnTo>
                  <a:pt x="888449" y="376573"/>
                </a:lnTo>
                <a:lnTo>
                  <a:pt x="890488" y="373624"/>
                </a:lnTo>
                <a:lnTo>
                  <a:pt x="892980" y="370675"/>
                </a:lnTo>
                <a:lnTo>
                  <a:pt x="895246" y="368179"/>
                </a:lnTo>
                <a:lnTo>
                  <a:pt x="898418" y="365684"/>
                </a:lnTo>
                <a:lnTo>
                  <a:pt x="901364" y="363642"/>
                </a:lnTo>
                <a:lnTo>
                  <a:pt x="904309" y="361827"/>
                </a:lnTo>
                <a:lnTo>
                  <a:pt x="907481" y="360240"/>
                </a:lnTo>
                <a:lnTo>
                  <a:pt x="910880" y="358878"/>
                </a:lnTo>
                <a:lnTo>
                  <a:pt x="914279" y="357744"/>
                </a:lnTo>
                <a:lnTo>
                  <a:pt x="917678" y="356837"/>
                </a:lnTo>
                <a:lnTo>
                  <a:pt x="920850" y="355702"/>
                </a:lnTo>
                <a:lnTo>
                  <a:pt x="927194" y="354795"/>
                </a:lnTo>
                <a:lnTo>
                  <a:pt x="933312" y="353888"/>
                </a:lnTo>
                <a:lnTo>
                  <a:pt x="938749" y="353434"/>
                </a:lnTo>
                <a:lnTo>
                  <a:pt x="943734" y="352980"/>
                </a:lnTo>
                <a:lnTo>
                  <a:pt x="953477" y="351165"/>
                </a:lnTo>
                <a:lnTo>
                  <a:pt x="964353" y="349351"/>
                </a:lnTo>
                <a:lnTo>
                  <a:pt x="970697" y="348443"/>
                </a:lnTo>
                <a:lnTo>
                  <a:pt x="977494" y="347763"/>
                </a:lnTo>
                <a:lnTo>
                  <a:pt x="981573" y="347082"/>
                </a:lnTo>
                <a:lnTo>
                  <a:pt x="986104" y="346402"/>
                </a:lnTo>
                <a:lnTo>
                  <a:pt x="990409" y="345040"/>
                </a:lnTo>
                <a:lnTo>
                  <a:pt x="995394" y="343226"/>
                </a:lnTo>
                <a:lnTo>
                  <a:pt x="1000606" y="341638"/>
                </a:lnTo>
                <a:lnTo>
                  <a:pt x="1005817" y="339596"/>
                </a:lnTo>
                <a:lnTo>
                  <a:pt x="1016013" y="335286"/>
                </a:lnTo>
                <a:lnTo>
                  <a:pt x="1025982" y="330976"/>
                </a:lnTo>
                <a:lnTo>
                  <a:pt x="1034819" y="326439"/>
                </a:lnTo>
                <a:lnTo>
                  <a:pt x="1042070" y="322582"/>
                </a:lnTo>
                <a:lnTo>
                  <a:pt x="1047281" y="319406"/>
                </a:lnTo>
                <a:lnTo>
                  <a:pt x="1051359" y="316230"/>
                </a:lnTo>
                <a:lnTo>
                  <a:pt x="1056797" y="311920"/>
                </a:lnTo>
                <a:lnTo>
                  <a:pt x="1063141" y="306703"/>
                </a:lnTo>
                <a:lnTo>
                  <a:pt x="1069259" y="300578"/>
                </a:lnTo>
                <a:lnTo>
                  <a:pt x="1075377" y="294906"/>
                </a:lnTo>
                <a:lnTo>
                  <a:pt x="1080588" y="289462"/>
                </a:lnTo>
                <a:lnTo>
                  <a:pt x="1084893" y="284925"/>
                </a:lnTo>
                <a:lnTo>
                  <a:pt x="1087612" y="281749"/>
                </a:lnTo>
                <a:lnTo>
                  <a:pt x="1088292" y="280615"/>
                </a:lnTo>
                <a:lnTo>
                  <a:pt x="1088971" y="279027"/>
                </a:lnTo>
                <a:lnTo>
                  <a:pt x="1089651" y="277439"/>
                </a:lnTo>
                <a:lnTo>
                  <a:pt x="1089878" y="275397"/>
                </a:lnTo>
                <a:lnTo>
                  <a:pt x="1090331" y="271314"/>
                </a:lnTo>
                <a:lnTo>
                  <a:pt x="1090558" y="266777"/>
                </a:lnTo>
                <a:lnTo>
                  <a:pt x="1090558" y="256115"/>
                </a:lnTo>
                <a:lnTo>
                  <a:pt x="1090331" y="244546"/>
                </a:lnTo>
                <a:lnTo>
                  <a:pt x="1090331" y="244545"/>
                </a:lnTo>
                <a:lnTo>
                  <a:pt x="1090331" y="241823"/>
                </a:lnTo>
                <a:lnTo>
                  <a:pt x="1090104" y="239555"/>
                </a:lnTo>
                <a:lnTo>
                  <a:pt x="1089651" y="237740"/>
                </a:lnTo>
                <a:lnTo>
                  <a:pt x="1088971" y="235925"/>
                </a:lnTo>
                <a:lnTo>
                  <a:pt x="1088518" y="234791"/>
                </a:lnTo>
                <a:lnTo>
                  <a:pt x="1087839" y="233657"/>
                </a:lnTo>
                <a:lnTo>
                  <a:pt x="1087159" y="232749"/>
                </a:lnTo>
                <a:lnTo>
                  <a:pt x="1086026" y="231842"/>
                </a:lnTo>
                <a:lnTo>
                  <a:pt x="1085120" y="231615"/>
                </a:lnTo>
                <a:lnTo>
                  <a:pt x="1084213" y="231161"/>
                </a:lnTo>
                <a:lnTo>
                  <a:pt x="1081948" y="230934"/>
                </a:lnTo>
                <a:lnTo>
                  <a:pt x="1076736" y="230481"/>
                </a:lnTo>
                <a:lnTo>
                  <a:pt x="1074470" y="230027"/>
                </a:lnTo>
                <a:lnTo>
                  <a:pt x="1072884" y="229120"/>
                </a:lnTo>
                <a:lnTo>
                  <a:pt x="1071978" y="228212"/>
                </a:lnTo>
                <a:lnTo>
                  <a:pt x="1071072" y="226851"/>
                </a:lnTo>
                <a:lnTo>
                  <a:pt x="1068806" y="222314"/>
                </a:lnTo>
                <a:lnTo>
                  <a:pt x="1066767" y="219138"/>
                </a:lnTo>
                <a:lnTo>
                  <a:pt x="1064048" y="215055"/>
                </a:lnTo>
                <a:lnTo>
                  <a:pt x="1062235" y="212560"/>
                </a:lnTo>
                <a:lnTo>
                  <a:pt x="1061102" y="210064"/>
                </a:lnTo>
                <a:lnTo>
                  <a:pt x="1059743" y="207569"/>
                </a:lnTo>
                <a:lnTo>
                  <a:pt x="1058836" y="204847"/>
                </a:lnTo>
                <a:lnTo>
                  <a:pt x="1057024" y="198948"/>
                </a:lnTo>
                <a:lnTo>
                  <a:pt x="1055664" y="193050"/>
                </a:lnTo>
                <a:lnTo>
                  <a:pt x="1053399" y="180800"/>
                </a:lnTo>
                <a:lnTo>
                  <a:pt x="1052266" y="175129"/>
                </a:lnTo>
                <a:lnTo>
                  <a:pt x="1050680" y="169912"/>
                </a:lnTo>
                <a:lnTo>
                  <a:pt x="1050000" y="167643"/>
                </a:lnTo>
                <a:lnTo>
                  <a:pt x="1049773" y="165375"/>
                </a:lnTo>
                <a:lnTo>
                  <a:pt x="1049773" y="165374"/>
                </a:lnTo>
                <a:lnTo>
                  <a:pt x="1049773" y="163787"/>
                </a:lnTo>
                <a:lnTo>
                  <a:pt x="1050226" y="162199"/>
                </a:lnTo>
                <a:lnTo>
                  <a:pt x="1050680" y="161064"/>
                </a:lnTo>
                <a:lnTo>
                  <a:pt x="1051359" y="159703"/>
                </a:lnTo>
                <a:lnTo>
                  <a:pt x="1052492" y="158796"/>
                </a:lnTo>
                <a:lnTo>
                  <a:pt x="1053399" y="158115"/>
                </a:lnTo>
                <a:lnTo>
                  <a:pt x="1054531" y="157435"/>
                </a:lnTo>
                <a:lnTo>
                  <a:pt x="1055891" y="156981"/>
                </a:lnTo>
                <a:lnTo>
                  <a:pt x="1058610" y="156527"/>
                </a:lnTo>
                <a:lnTo>
                  <a:pt x="1061102" y="156300"/>
                </a:lnTo>
                <a:lnTo>
                  <a:pt x="1063141" y="156300"/>
                </a:lnTo>
                <a:lnTo>
                  <a:pt x="1063821" y="156300"/>
                </a:lnTo>
                <a:lnTo>
                  <a:pt x="1064274" y="156074"/>
                </a:lnTo>
                <a:lnTo>
                  <a:pt x="1064727" y="155620"/>
                </a:lnTo>
                <a:lnTo>
                  <a:pt x="1064954" y="154712"/>
                </a:lnTo>
                <a:lnTo>
                  <a:pt x="1064954" y="153125"/>
                </a:lnTo>
                <a:lnTo>
                  <a:pt x="1064501" y="150402"/>
                </a:lnTo>
                <a:lnTo>
                  <a:pt x="1063141" y="142236"/>
                </a:lnTo>
                <a:lnTo>
                  <a:pt x="1062009" y="136791"/>
                </a:lnTo>
                <a:lnTo>
                  <a:pt x="1061329" y="129986"/>
                </a:lnTo>
                <a:lnTo>
                  <a:pt x="1061102" y="126356"/>
                </a:lnTo>
                <a:lnTo>
                  <a:pt x="1060876" y="122046"/>
                </a:lnTo>
                <a:lnTo>
                  <a:pt x="1061102" y="112518"/>
                </a:lnTo>
                <a:lnTo>
                  <a:pt x="1061555" y="102537"/>
                </a:lnTo>
                <a:lnTo>
                  <a:pt x="1062462" y="92328"/>
                </a:lnTo>
                <a:lnTo>
                  <a:pt x="1064501" y="73273"/>
                </a:lnTo>
                <a:lnTo>
                  <a:pt x="1065860" y="60569"/>
                </a:lnTo>
                <a:lnTo>
                  <a:pt x="1066314" y="58528"/>
                </a:lnTo>
                <a:lnTo>
                  <a:pt x="1066993" y="56259"/>
                </a:lnTo>
                <a:lnTo>
                  <a:pt x="1068353" y="54217"/>
                </a:lnTo>
                <a:lnTo>
                  <a:pt x="1069712" y="52403"/>
                </a:lnTo>
                <a:lnTo>
                  <a:pt x="1071525" y="50588"/>
                </a:lnTo>
                <a:lnTo>
                  <a:pt x="1073564" y="48546"/>
                </a:lnTo>
                <a:lnTo>
                  <a:pt x="1077869" y="45143"/>
                </a:lnTo>
                <a:lnTo>
                  <a:pt x="1082627" y="41967"/>
                </a:lnTo>
                <a:lnTo>
                  <a:pt x="1087385" y="39018"/>
                </a:lnTo>
                <a:lnTo>
                  <a:pt x="1094863" y="34481"/>
                </a:lnTo>
                <a:lnTo>
                  <a:pt x="1097581" y="32440"/>
                </a:lnTo>
                <a:lnTo>
                  <a:pt x="1100300" y="30625"/>
                </a:lnTo>
                <a:lnTo>
                  <a:pt x="1103019" y="28130"/>
                </a:lnTo>
                <a:lnTo>
                  <a:pt x="1105738" y="25407"/>
                </a:lnTo>
                <a:lnTo>
                  <a:pt x="1111176" y="19282"/>
                </a:lnTo>
                <a:lnTo>
                  <a:pt x="1116614" y="12704"/>
                </a:lnTo>
                <a:lnTo>
                  <a:pt x="1119333" y="9755"/>
                </a:lnTo>
                <a:lnTo>
                  <a:pt x="1122279" y="7032"/>
                </a:lnTo>
                <a:lnTo>
                  <a:pt x="1125224" y="4991"/>
                </a:lnTo>
                <a:lnTo>
                  <a:pt x="1128396" y="3403"/>
                </a:lnTo>
                <a:lnTo>
                  <a:pt x="1131795" y="2269"/>
                </a:lnTo>
                <a:lnTo>
                  <a:pt x="1134967" y="1588"/>
                </a:lnTo>
                <a:lnTo>
                  <a:pt x="1138139" y="907"/>
                </a:lnTo>
                <a:lnTo>
                  <a:pt x="1141538" y="907"/>
                </a:lnTo>
                <a:lnTo>
                  <a:pt x="1148335" y="681"/>
                </a:lnTo>
                <a:lnTo>
                  <a:pt x="1154226" y="454"/>
                </a:lnTo>
                <a:lnTo>
                  <a:pt x="1159438" y="227"/>
                </a:lnTo>
                <a:lnTo>
                  <a:pt x="1163289"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2"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right)">
                                      <p:cBhvr>
                                        <p:cTn id="25" dur="500"/>
                                        <p:tgtEl>
                                          <p:spTgt spid="38"/>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right)">
                                      <p:cBhvr>
                                        <p:cTn id="28" dur="500"/>
                                        <p:tgtEl>
                                          <p:spTgt spid="4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500"/>
                                        <p:tgtEl>
                                          <p:spTgt spid="16"/>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right)">
                                      <p:cBhvr>
                                        <p:cTn id="36" dur="500"/>
                                        <p:tgtEl>
                                          <p:spTgt spid="4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down)">
                                      <p:cBhvr>
                                        <p:cTn id="50" dur="500"/>
                                        <p:tgtEl>
                                          <p:spTgt spid="4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left)">
                                      <p:cBhvr>
                                        <p:cTn id="72" dur="500"/>
                                        <p:tgtEl>
                                          <p:spTgt spid="4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500"/>
                                        <p:tgtEl>
                                          <p:spTgt spid="4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0" nodeType="clickEffect">
                                  <p:stCondLst>
                                    <p:cond delay="1500"/>
                                  </p:stCondLst>
                                  <p:childTnLst>
                                    <p:animEffect transition="out" filter="fade">
                                      <p:cBhvr>
                                        <p:cTn id="79" dur="500"/>
                                        <p:tgtEl>
                                          <p:spTgt spid="22"/>
                                        </p:tgtEl>
                                      </p:cBhvr>
                                    </p:animEffect>
                                    <p:set>
                                      <p:cBhvr>
                                        <p:cTn id="8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p:bldP spid="9" grpId="0" animBg="1"/>
      <p:bldP spid="38" grpId="0"/>
      <p:bldP spid="39" grpId="0"/>
      <p:bldP spid="40" grpId="0"/>
      <p:bldP spid="41" grpId="0"/>
      <p:bldP spid="42" grpId="0"/>
      <p:bldP spid="4" grpId="0"/>
      <p:bldP spid="43" grpId="0"/>
      <p:bldP spid="44" grpId="0"/>
      <p:bldP spid="45" grpId="0"/>
      <p:bldP spid="46" grpId="0"/>
      <p:bldP spid="47" grpId="0" animBg="1"/>
      <p:bldP spid="4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10" name="MH_Other_2"/>
          <p:cNvSpPr/>
          <p:nvPr>
            <p:custDataLst>
              <p:tags r:id="rId1"/>
            </p:custDataLst>
          </p:nvPr>
        </p:nvSpPr>
        <p:spPr>
          <a:xfrm>
            <a:off x="5667376" y="2427288"/>
            <a:ext cx="137477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EA0000"/>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1" name="MH_Other_3"/>
          <p:cNvSpPr/>
          <p:nvPr>
            <p:custDataLst>
              <p:tags r:id="rId2"/>
            </p:custDataLst>
          </p:nvPr>
        </p:nvSpPr>
        <p:spPr>
          <a:xfrm rot="18018922">
            <a:off x="5036345" y="2477295"/>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FBDBD"/>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2" name="MH_Other_4"/>
          <p:cNvSpPr/>
          <p:nvPr>
            <p:custDataLst>
              <p:tags r:id="rId3"/>
            </p:custDataLst>
          </p:nvPr>
        </p:nvSpPr>
        <p:spPr>
          <a:xfrm rot="14427225">
            <a:off x="4756945" y="3044032"/>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A0000"/>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3" name="MH_Other_5"/>
          <p:cNvSpPr/>
          <p:nvPr>
            <p:custDataLst>
              <p:tags r:id="rId4"/>
            </p:custDataLst>
          </p:nvPr>
        </p:nvSpPr>
        <p:spPr>
          <a:xfrm rot="10859581">
            <a:off x="5108576" y="3575050"/>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FBDBD"/>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4" name="MH_Other_6"/>
          <p:cNvSpPr/>
          <p:nvPr>
            <p:custDataLst>
              <p:tags r:id="rId5"/>
            </p:custDataLst>
          </p:nvPr>
        </p:nvSpPr>
        <p:spPr>
          <a:xfrm rot="7267884">
            <a:off x="5735638" y="3535363"/>
            <a:ext cx="1370012" cy="140811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A0000"/>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5" name="MH_Other_7"/>
          <p:cNvSpPr/>
          <p:nvPr>
            <p:custDataLst>
              <p:tags r:id="rId6"/>
            </p:custDataLst>
          </p:nvPr>
        </p:nvSpPr>
        <p:spPr>
          <a:xfrm rot="3662163">
            <a:off x="6018213" y="2970213"/>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FBDBD"/>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6" name="MH_Other_8"/>
          <p:cNvSpPr/>
          <p:nvPr>
            <p:custDataLst>
              <p:tags r:id="rId7"/>
            </p:custDataLst>
          </p:nvPr>
        </p:nvSpPr>
        <p:spPr>
          <a:xfrm flipH="1">
            <a:off x="4387850" y="23590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21" name="MH_Other_9"/>
          <p:cNvSpPr/>
          <p:nvPr>
            <p:custDataLst>
              <p:tags r:id="rId8"/>
            </p:custDataLst>
          </p:nvPr>
        </p:nvSpPr>
        <p:spPr>
          <a:xfrm>
            <a:off x="6626225" y="23590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23" name="MH_Other_10"/>
          <p:cNvSpPr/>
          <p:nvPr>
            <p:custDataLst>
              <p:tags r:id="rId9"/>
            </p:custDataLst>
          </p:nvPr>
        </p:nvSpPr>
        <p:spPr>
          <a:xfrm flipH="1" flipV="1">
            <a:off x="4387850" y="46958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sp>
        <p:nvSpPr>
          <p:cNvPr id="24" name="MH_Other_11"/>
          <p:cNvSpPr/>
          <p:nvPr>
            <p:custDataLst>
              <p:tags r:id="rId10"/>
            </p:custDataLst>
          </p:nvPr>
        </p:nvSpPr>
        <p:spPr>
          <a:xfrm flipV="1">
            <a:off x="6626225" y="46958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cxnSp>
        <p:nvCxnSpPr>
          <p:cNvPr id="25" name="MH_Other_12"/>
          <p:cNvCxnSpPr>
            <a:cxnSpLocks noChangeShapeType="1"/>
          </p:cNvCxnSpPr>
          <p:nvPr>
            <p:custDataLst>
              <p:tags r:id="rId11"/>
            </p:custDataLst>
          </p:nvPr>
        </p:nvCxnSpPr>
        <p:spPr bwMode="auto">
          <a:xfrm flipH="1">
            <a:off x="7107239" y="3749676"/>
            <a:ext cx="617537" cy="9525"/>
          </a:xfrm>
          <a:prstGeom prst="straightConnector1">
            <a:avLst/>
          </a:prstGeom>
          <a:noFill/>
          <a:ln w="19050" algn="ctr">
            <a:solidFill>
              <a:srgbClr val="EA0000"/>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26" name="MH_Other_13"/>
          <p:cNvCxnSpPr>
            <a:cxnSpLocks noChangeShapeType="1"/>
          </p:cNvCxnSpPr>
          <p:nvPr>
            <p:custDataLst>
              <p:tags r:id="rId12"/>
            </p:custDataLst>
          </p:nvPr>
        </p:nvCxnSpPr>
        <p:spPr bwMode="auto">
          <a:xfrm flipH="1">
            <a:off x="4387850" y="3765550"/>
            <a:ext cx="463550" cy="0"/>
          </a:xfrm>
          <a:prstGeom prst="straightConnector1">
            <a:avLst/>
          </a:prstGeom>
          <a:noFill/>
          <a:ln w="19050" algn="ctr">
            <a:solidFill>
              <a:srgbClr val="EA0000"/>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36" name="矩形 35"/>
          <p:cNvSpPr/>
          <p:nvPr/>
        </p:nvSpPr>
        <p:spPr>
          <a:xfrm>
            <a:off x="1962393" y="217337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3030796" y="1845840"/>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38" name="矩形 37"/>
          <p:cNvSpPr/>
          <p:nvPr/>
        </p:nvSpPr>
        <p:spPr>
          <a:xfrm>
            <a:off x="1962393" y="3630144"/>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3030796" y="3302606"/>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0" name="矩形 39"/>
          <p:cNvSpPr/>
          <p:nvPr/>
        </p:nvSpPr>
        <p:spPr>
          <a:xfrm>
            <a:off x="1962393" y="4961402"/>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3030796" y="4633864"/>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2" name="矩形 41"/>
          <p:cNvSpPr/>
          <p:nvPr/>
        </p:nvSpPr>
        <p:spPr>
          <a:xfrm>
            <a:off x="7910474" y="2231649"/>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7910474" y="1904111"/>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4" name="矩形 43"/>
          <p:cNvSpPr/>
          <p:nvPr/>
        </p:nvSpPr>
        <p:spPr>
          <a:xfrm>
            <a:off x="7910474" y="3688415"/>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7910474" y="3360877"/>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6" name="矩形 45"/>
          <p:cNvSpPr/>
          <p:nvPr/>
        </p:nvSpPr>
        <p:spPr>
          <a:xfrm>
            <a:off x="7910474" y="501967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7910474" y="4692135"/>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right)">
                                      <p:cBhvr>
                                        <p:cTn id="39" dur="500"/>
                                        <p:tgtEl>
                                          <p:spTgt spid="1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right)">
                                      <p:cBhvr>
                                        <p:cTn id="42" dur="500"/>
                                        <p:tgtEl>
                                          <p:spTgt spid="36"/>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right)">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right)">
                                      <p:cBhvr>
                                        <p:cTn id="50" dur="500"/>
                                        <p:tgtEl>
                                          <p:spTgt spid="26"/>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right)">
                                      <p:cBhvr>
                                        <p:cTn id="53" dur="500"/>
                                        <p:tgtEl>
                                          <p:spTgt spid="3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right)">
                                      <p:cBhvr>
                                        <p:cTn id="61" dur="500"/>
                                        <p:tgtEl>
                                          <p:spTgt spid="23"/>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right)">
                                      <p:cBhvr>
                                        <p:cTn id="64" dur="500"/>
                                        <p:tgtEl>
                                          <p:spTgt spid="40"/>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right)">
                                      <p:cBhvr>
                                        <p:cTn id="67" dur="5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wipe(left)">
                                      <p:cBhvr>
                                        <p:cTn id="78" dur="500"/>
                                        <p:tgtEl>
                                          <p:spTgt spid="43"/>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500"/>
                                        <p:tgtEl>
                                          <p:spTgt spid="25"/>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wipe(left)">
                                      <p:cBhvr>
                                        <p:cTn id="86" dur="500"/>
                                        <p:tgtEl>
                                          <p:spTgt spid="4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wipe(left)">
                                      <p:cBhvr>
                                        <p:cTn id="97" dur="500"/>
                                        <p:tgtEl>
                                          <p:spTgt spid="4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500"/>
                                        <p:tgtEl>
                                          <p:spTgt spid="47"/>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grpId="0" nodeType="clickEffect">
                                  <p:stCondLst>
                                    <p:cond delay="1500"/>
                                  </p:stCondLst>
                                  <p:childTnLst>
                                    <p:animEffect transition="out" filter="fade">
                                      <p:cBhvr>
                                        <p:cTn id="104" dur="500"/>
                                        <p:tgtEl>
                                          <p:spTgt spid="22"/>
                                        </p:tgtEl>
                                      </p:cBhvr>
                                    </p:animEffect>
                                    <p:set>
                                      <p:cBhvr>
                                        <p:cTn id="10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animBg="1"/>
      <p:bldP spid="11" grpId="0" animBg="1"/>
      <p:bldP spid="12" grpId="0" animBg="1"/>
      <p:bldP spid="13" grpId="0" animBg="1"/>
      <p:bldP spid="14" grpId="0" animBg="1"/>
      <p:bldP spid="15" grpId="0" animBg="1"/>
      <p:bldP spid="16" grpId="0" animBg="1"/>
      <p:bldP spid="21" grpId="0" animBg="1"/>
      <p:bldP spid="23" grpId="0" animBg="1"/>
      <p:bldP spid="24" grpId="0" animBg="1"/>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EA0000"/>
                </a:solidFill>
                <a:latin typeface="Franklin Gothic Medium" panose="020B0603020102020204" pitchFamily="34" charset="0"/>
                <a:ea typeface="微软雅黑" panose="020B0503020204020204" pitchFamily="34" charset="-122"/>
              </a:rPr>
              <a:t>工作完成情况</a:t>
            </a: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9863" y="1466412"/>
            <a:ext cx="1752275"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02</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Picture_1"/>
          <p:cNvSpPr/>
          <p:nvPr>
            <p:custDataLst>
              <p:tags r:id="rId1"/>
            </p:custDataLst>
          </p:nvPr>
        </p:nvSpPr>
        <p:spPr>
          <a:xfrm>
            <a:off x="2166939" y="3130362"/>
            <a:ext cx="2452687" cy="1777812"/>
          </a:xfrm>
          <a:prstGeom prst="rect">
            <a:avLst/>
          </a:prstGeom>
          <a:blipFill dpi="0" rotWithShape="1">
            <a:blip r:embed="rId12" cstate="print">
              <a:extLst>
                <a:ext uri="{28A0092B-C50C-407E-A947-70E740481C1C}">
                  <a14:useLocalDpi xmlns:a14="http://schemas.microsoft.com/office/drawing/2010/main" val="0"/>
                </a:ext>
              </a:extLst>
            </a:blip>
            <a:srcRect/>
            <a:stretch>
              <a:fillRect/>
            </a:stretch>
          </a:blipFill>
          <a:ln w="3175">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rgbClr val="FEB6AC"/>
              </a:solidFill>
            </a:endParaRPr>
          </a:p>
        </p:txBody>
      </p:sp>
      <p:sp>
        <p:nvSpPr>
          <p:cNvPr id="10" name="MH_Other_1"/>
          <p:cNvSpPr/>
          <p:nvPr>
            <p:custDataLst>
              <p:tags r:id="rId2"/>
            </p:custDataLst>
          </p:nvPr>
        </p:nvSpPr>
        <p:spPr>
          <a:xfrm>
            <a:off x="2644776" y="2411411"/>
            <a:ext cx="1497013" cy="762093"/>
          </a:xfrm>
          <a:prstGeom prst="trapezoid">
            <a:avLst>
              <a:gd name="adj" fmla="val 185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ysClr val="windowText" lastClr="000000"/>
              </a:solidFill>
            </a:endParaRPr>
          </a:p>
        </p:txBody>
      </p:sp>
      <p:sp>
        <p:nvSpPr>
          <p:cNvPr id="11" name="MH_Picture_2"/>
          <p:cNvSpPr/>
          <p:nvPr>
            <p:custDataLst>
              <p:tags r:id="rId3"/>
            </p:custDataLst>
          </p:nvPr>
        </p:nvSpPr>
        <p:spPr>
          <a:xfrm>
            <a:off x="4868864" y="3130362"/>
            <a:ext cx="2452687" cy="1777812"/>
          </a:xfrm>
          <a:prstGeom prst="rect">
            <a:avLst/>
          </a:prstGeom>
          <a:blipFill dpi="0" rotWithShape="1">
            <a:blip r:embed="rId13" cstate="print">
              <a:extLst>
                <a:ext uri="{28A0092B-C50C-407E-A947-70E740481C1C}">
                  <a14:useLocalDpi xmlns:a14="http://schemas.microsoft.com/office/drawing/2010/main" val="0"/>
                </a:ext>
              </a:extLst>
            </a:blip>
            <a:srcRect/>
            <a:stretch>
              <a:fillRect/>
            </a:stretch>
          </a:blipFill>
          <a:ln w="3175">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rgbClr val="FEB6AC"/>
              </a:solidFill>
            </a:endParaRPr>
          </a:p>
        </p:txBody>
      </p:sp>
      <p:sp>
        <p:nvSpPr>
          <p:cNvPr id="12" name="MH_Other_2"/>
          <p:cNvSpPr/>
          <p:nvPr>
            <p:custDataLst>
              <p:tags r:id="rId4"/>
            </p:custDataLst>
          </p:nvPr>
        </p:nvSpPr>
        <p:spPr>
          <a:xfrm>
            <a:off x="5348289" y="2411412"/>
            <a:ext cx="1495425" cy="748646"/>
          </a:xfrm>
          <a:prstGeom prst="trapezoid">
            <a:avLst>
              <a:gd name="adj" fmla="val 1943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ysClr val="windowText" lastClr="000000"/>
              </a:solidFill>
            </a:endParaRPr>
          </a:p>
        </p:txBody>
      </p:sp>
      <p:sp>
        <p:nvSpPr>
          <p:cNvPr id="13" name="MH_Picture_3"/>
          <p:cNvSpPr/>
          <p:nvPr>
            <p:custDataLst>
              <p:tags r:id="rId5"/>
            </p:custDataLst>
          </p:nvPr>
        </p:nvSpPr>
        <p:spPr>
          <a:xfrm>
            <a:off x="7558089" y="3130362"/>
            <a:ext cx="2452687" cy="1777812"/>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w="3175">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rgbClr val="FEB6AC"/>
              </a:solidFill>
            </a:endParaRPr>
          </a:p>
        </p:txBody>
      </p:sp>
      <p:sp>
        <p:nvSpPr>
          <p:cNvPr id="14" name="MH_Other_3"/>
          <p:cNvSpPr/>
          <p:nvPr>
            <p:custDataLst>
              <p:tags r:id="rId6"/>
            </p:custDataLst>
          </p:nvPr>
        </p:nvSpPr>
        <p:spPr>
          <a:xfrm>
            <a:off x="8037514" y="2411412"/>
            <a:ext cx="1495425" cy="748646"/>
          </a:xfrm>
          <a:prstGeom prst="trapezoid">
            <a:avLst>
              <a:gd name="adj" fmla="val 2122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ysClr val="windowText" lastClr="000000"/>
              </a:solidFill>
            </a:endParaRPr>
          </a:p>
        </p:txBody>
      </p:sp>
      <p:sp>
        <p:nvSpPr>
          <p:cNvPr id="15" name="MH_SubTitle_1"/>
          <p:cNvSpPr/>
          <p:nvPr>
            <p:custDataLst>
              <p:tags r:id="rId7"/>
            </p:custDataLst>
          </p:nvPr>
        </p:nvSpPr>
        <p:spPr>
          <a:xfrm>
            <a:off x="2784476" y="2411413"/>
            <a:ext cx="1217613" cy="992187"/>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en-US" altLang="zh-CN" sz="3200" dirty="0" smtClean="0">
                <a:solidFill>
                  <a:srgbClr val="FEFEFE"/>
                </a:solidFill>
                <a:latin typeface="Segoe UI Light" panose="020B0502040204020203" pitchFamily="34" charset="0"/>
                <a:cs typeface="Segoe UI Light" panose="020B0502040204020203" pitchFamily="34" charset="0"/>
              </a:rPr>
              <a:t>1</a:t>
            </a:r>
            <a:endParaRPr lang="zh-CN" altLang="en-US" sz="3200" dirty="0">
              <a:solidFill>
                <a:srgbClr val="FEFEFE"/>
              </a:solidFill>
              <a:latin typeface="Segoe UI Light" panose="020B0502040204020203" pitchFamily="34" charset="0"/>
              <a:cs typeface="Segoe UI Light" panose="020B0502040204020203" pitchFamily="34" charset="0"/>
            </a:endParaRPr>
          </a:p>
        </p:txBody>
      </p:sp>
      <p:sp>
        <p:nvSpPr>
          <p:cNvPr id="16" name="MH_SubTitle_2"/>
          <p:cNvSpPr/>
          <p:nvPr>
            <p:custDataLst>
              <p:tags r:id="rId8"/>
            </p:custDataLst>
          </p:nvPr>
        </p:nvSpPr>
        <p:spPr>
          <a:xfrm>
            <a:off x="5486401" y="2411413"/>
            <a:ext cx="1217613" cy="992187"/>
          </a:xfrm>
          <a:custGeom>
            <a:avLst/>
            <a:gdLst>
              <a:gd name="connsiteX0" fmla="*/ 0 w 1217612"/>
              <a:gd name="connsiteY0" fmla="*/ 0 h 992188"/>
              <a:gd name="connsiteX1" fmla="*/ 1217612 w 1217612"/>
              <a:gd name="connsiteY1" fmla="*/ 0 h 992188"/>
              <a:gd name="connsiteX2" fmla="*/ 1217612 w 1217612"/>
              <a:gd name="connsiteY2" fmla="*/ 677466 h 992188"/>
              <a:gd name="connsiteX3" fmla="*/ 608806 w 1217612"/>
              <a:gd name="connsiteY3" fmla="*/ 992188 h 992188"/>
              <a:gd name="connsiteX4" fmla="*/ 0 w 1217612"/>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2" h="992188">
                <a:moveTo>
                  <a:pt x="0" y="0"/>
                </a:moveTo>
                <a:lnTo>
                  <a:pt x="1217612" y="0"/>
                </a:lnTo>
                <a:lnTo>
                  <a:pt x="1217612" y="677466"/>
                </a:lnTo>
                <a:lnTo>
                  <a:pt x="608806" y="992188"/>
                </a:lnTo>
                <a:lnTo>
                  <a:pt x="0" y="677466"/>
                </a:ln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en-US" altLang="zh-CN" sz="3200" dirty="0" smtClean="0">
                <a:solidFill>
                  <a:srgbClr val="FEFEFE"/>
                </a:solidFill>
                <a:latin typeface="Segoe UI Light" panose="020B0502040204020203" pitchFamily="34" charset="0"/>
                <a:cs typeface="Segoe UI Light" panose="020B0502040204020203" pitchFamily="34" charset="0"/>
              </a:rPr>
              <a:t>2</a:t>
            </a:r>
            <a:endParaRPr lang="zh-CN" altLang="en-US" sz="3200" dirty="0">
              <a:solidFill>
                <a:srgbClr val="FEFEFE"/>
              </a:solidFill>
              <a:latin typeface="Segoe UI Light" panose="020B0502040204020203" pitchFamily="34" charset="0"/>
              <a:cs typeface="Segoe UI Light" panose="020B0502040204020203" pitchFamily="34" charset="0"/>
            </a:endParaRPr>
          </a:p>
        </p:txBody>
      </p:sp>
      <p:sp>
        <p:nvSpPr>
          <p:cNvPr id="21" name="MH_SubTitle_3"/>
          <p:cNvSpPr/>
          <p:nvPr>
            <p:custDataLst>
              <p:tags r:id="rId9"/>
            </p:custDataLst>
          </p:nvPr>
        </p:nvSpPr>
        <p:spPr>
          <a:xfrm>
            <a:off x="8175626" y="2411413"/>
            <a:ext cx="1217613" cy="992187"/>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en-US" altLang="zh-CN" sz="3200" dirty="0" smtClean="0">
                <a:solidFill>
                  <a:srgbClr val="FEFEFE"/>
                </a:solidFill>
                <a:latin typeface="Segoe UI Light" panose="020B0502040204020203" pitchFamily="34" charset="0"/>
                <a:cs typeface="Segoe UI Light" panose="020B0502040204020203" pitchFamily="34" charset="0"/>
              </a:rPr>
              <a:t>3</a:t>
            </a:r>
            <a:endParaRPr lang="zh-CN" altLang="en-US" sz="3200" dirty="0">
              <a:solidFill>
                <a:srgbClr val="FEFEFE"/>
              </a:solidFill>
              <a:latin typeface="Segoe UI Light" panose="020B0502040204020203" pitchFamily="34" charset="0"/>
              <a:cs typeface="Segoe UI Light" panose="020B0502040204020203" pitchFamily="34" charset="0"/>
            </a:endParaRPr>
          </a:p>
        </p:txBody>
      </p:sp>
      <p:sp>
        <p:nvSpPr>
          <p:cNvPr id="23" name="矩形 22"/>
          <p:cNvSpPr/>
          <p:nvPr/>
        </p:nvSpPr>
        <p:spPr>
          <a:xfrm>
            <a:off x="2190993"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7614640"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4930856"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3056021" y="1394390"/>
            <a:ext cx="6079958" cy="657103"/>
          </a:xfrm>
          <a:prstGeom prst="rect">
            <a:avLst/>
          </a:prstGeom>
        </p:spPr>
        <p:txBody>
          <a:bodyPr wrap="square">
            <a:spAutoFit/>
          </a:bodyPr>
          <a:lstStyle/>
          <a:p>
            <a:pPr algn="ctr">
              <a:lnSpc>
                <a:spcPct val="15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down)">
                                      <p:cBhvr>
                                        <p:cTn id="13" dur="500"/>
                                        <p:tgtEl>
                                          <p:spTgt spid="9"/>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p:tgtEl>
                                          <p:spTgt spid="10"/>
                                        </p:tgtEl>
                                        <p:attrNameLst>
                                          <p:attrName>ppt_y</p:attrName>
                                        </p:attrNameLst>
                                      </p:cBhvr>
                                      <p:tavLst>
                                        <p:tav tm="0">
                                          <p:val>
                                            <p:strVal val="#ppt_y-#ppt_h*1.125000"/>
                                          </p:val>
                                        </p:tav>
                                        <p:tav tm="100000">
                                          <p:val>
                                            <p:strVal val="#ppt_y"/>
                                          </p:val>
                                        </p:tav>
                                      </p:tavLst>
                                    </p:anim>
                                    <p:animEffect transition="in" filter="wipe(down)">
                                      <p:cBhvr>
                                        <p:cTn id="17" dur="500"/>
                                        <p:tgtEl>
                                          <p:spTgt spid="10"/>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p:tgtEl>
                                          <p:spTgt spid="15"/>
                                        </p:tgtEl>
                                        <p:attrNameLst>
                                          <p:attrName>ppt_y</p:attrName>
                                        </p:attrNameLst>
                                      </p:cBhvr>
                                      <p:tavLst>
                                        <p:tav tm="0">
                                          <p:val>
                                            <p:strVal val="#ppt_y-#ppt_h*1.125000"/>
                                          </p:val>
                                        </p:tav>
                                        <p:tav tm="100000">
                                          <p:val>
                                            <p:strVal val="#ppt_y"/>
                                          </p:val>
                                        </p:tav>
                                      </p:tavLst>
                                    </p:anim>
                                    <p:animEffect transition="in" filter="wipe(down)">
                                      <p:cBhvr>
                                        <p:cTn id="21" dur="500"/>
                                        <p:tgtEl>
                                          <p:spTgt spid="1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ppt_y</p:attrName>
                                        </p:attrNameLst>
                                      </p:cBhvr>
                                      <p:tavLst>
                                        <p:tav tm="0">
                                          <p:val>
                                            <p:strVal val="#ppt_y-#ppt_h*1.125000"/>
                                          </p:val>
                                        </p:tav>
                                        <p:tav tm="100000">
                                          <p:val>
                                            <p:strVal val="#ppt_y"/>
                                          </p:val>
                                        </p:tav>
                                      </p:tavLst>
                                    </p:anim>
                                    <p:animEffect transition="in" filter="wipe(down)">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p:tgtEl>
                                          <p:spTgt spid="11"/>
                                        </p:tgtEl>
                                        <p:attrNameLst>
                                          <p:attrName>ppt_y</p:attrName>
                                        </p:attrNameLst>
                                      </p:cBhvr>
                                      <p:tavLst>
                                        <p:tav tm="0">
                                          <p:val>
                                            <p:strVal val="#ppt_y-#ppt_h*1.125000"/>
                                          </p:val>
                                        </p:tav>
                                        <p:tav tm="100000">
                                          <p:val>
                                            <p:strVal val="#ppt_y"/>
                                          </p:val>
                                        </p:tav>
                                      </p:tavLst>
                                    </p:anim>
                                    <p:animEffect transition="in" filter="wipe(down)">
                                      <p:cBhvr>
                                        <p:cTn id="31" dur="500"/>
                                        <p:tgtEl>
                                          <p:spTgt spid="11"/>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ppt_y</p:attrName>
                                        </p:attrNameLst>
                                      </p:cBhvr>
                                      <p:tavLst>
                                        <p:tav tm="0">
                                          <p:val>
                                            <p:strVal val="#ppt_y-#ppt_h*1.125000"/>
                                          </p:val>
                                        </p:tav>
                                        <p:tav tm="100000">
                                          <p:val>
                                            <p:strVal val="#ppt_y"/>
                                          </p:val>
                                        </p:tav>
                                      </p:tavLst>
                                    </p:anim>
                                    <p:animEffect transition="in" filter="wipe(down)">
                                      <p:cBhvr>
                                        <p:cTn id="35" dur="500"/>
                                        <p:tgtEl>
                                          <p:spTgt spid="12"/>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ppt_y</p:attrName>
                                        </p:attrNameLst>
                                      </p:cBhvr>
                                      <p:tavLst>
                                        <p:tav tm="0">
                                          <p:val>
                                            <p:strVal val="#ppt_y-#ppt_h*1.125000"/>
                                          </p:val>
                                        </p:tav>
                                        <p:tav tm="100000">
                                          <p:val>
                                            <p:strVal val="#ppt_y"/>
                                          </p:val>
                                        </p:tav>
                                      </p:tavLst>
                                    </p:anim>
                                    <p:animEffect transition="in" filter="wipe(down)">
                                      <p:cBhvr>
                                        <p:cTn id="39" dur="500"/>
                                        <p:tgtEl>
                                          <p:spTgt spid="16"/>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ppt_y</p:attrName>
                                        </p:attrNameLst>
                                      </p:cBhvr>
                                      <p:tavLst>
                                        <p:tav tm="0">
                                          <p:val>
                                            <p:strVal val="#ppt_y-#ppt_h*1.125000"/>
                                          </p:val>
                                        </p:tav>
                                        <p:tav tm="100000">
                                          <p:val>
                                            <p:strVal val="#ppt_y"/>
                                          </p:val>
                                        </p:tav>
                                      </p:tavLst>
                                    </p:anim>
                                    <p:animEffect transition="in" filter="wipe(down)">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1"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ppt_y</p:attrName>
                                        </p:attrNameLst>
                                      </p:cBhvr>
                                      <p:tavLst>
                                        <p:tav tm="0">
                                          <p:val>
                                            <p:strVal val="#ppt_y-#ppt_h*1.125000"/>
                                          </p:val>
                                        </p:tav>
                                        <p:tav tm="100000">
                                          <p:val>
                                            <p:strVal val="#ppt_y"/>
                                          </p:val>
                                        </p:tav>
                                      </p:tavLst>
                                    </p:anim>
                                    <p:animEffect transition="in" filter="wipe(down)">
                                      <p:cBhvr>
                                        <p:cTn id="49" dur="500"/>
                                        <p:tgtEl>
                                          <p:spTgt spid="13"/>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p:tgtEl>
                                          <p:spTgt spid="14"/>
                                        </p:tgtEl>
                                        <p:attrNameLst>
                                          <p:attrName>ppt_y</p:attrName>
                                        </p:attrNameLst>
                                      </p:cBhvr>
                                      <p:tavLst>
                                        <p:tav tm="0">
                                          <p:val>
                                            <p:strVal val="#ppt_y-#ppt_h*1.125000"/>
                                          </p:val>
                                        </p:tav>
                                        <p:tav tm="100000">
                                          <p:val>
                                            <p:strVal val="#ppt_y"/>
                                          </p:val>
                                        </p:tav>
                                      </p:tavLst>
                                    </p:anim>
                                    <p:animEffect transition="in" filter="wipe(down)">
                                      <p:cBhvr>
                                        <p:cTn id="53" dur="500"/>
                                        <p:tgtEl>
                                          <p:spTgt spid="14"/>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p:tgtEl>
                                          <p:spTgt spid="21"/>
                                        </p:tgtEl>
                                        <p:attrNameLst>
                                          <p:attrName>ppt_y</p:attrName>
                                        </p:attrNameLst>
                                      </p:cBhvr>
                                      <p:tavLst>
                                        <p:tav tm="0">
                                          <p:val>
                                            <p:strVal val="#ppt_y-#ppt_h*1.125000"/>
                                          </p:val>
                                        </p:tav>
                                        <p:tav tm="100000">
                                          <p:val>
                                            <p:strVal val="#ppt_y"/>
                                          </p:val>
                                        </p:tav>
                                      </p:tavLst>
                                    </p:anim>
                                    <p:animEffect transition="in" filter="wipe(down)">
                                      <p:cBhvr>
                                        <p:cTn id="57" dur="500"/>
                                        <p:tgtEl>
                                          <p:spTgt spid="21"/>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ppt_y</p:attrName>
                                        </p:attrNameLst>
                                      </p:cBhvr>
                                      <p:tavLst>
                                        <p:tav tm="0">
                                          <p:val>
                                            <p:strVal val="#ppt_y-#ppt_h*1.125000"/>
                                          </p:val>
                                        </p:tav>
                                        <p:tav tm="100000">
                                          <p:val>
                                            <p:strVal val="#ppt_y"/>
                                          </p:val>
                                        </p:tav>
                                      </p:tavLst>
                                    </p:anim>
                                    <p:animEffect transition="in" filter="wipe(down)">
                                      <p:cBhvr>
                                        <p:cTn id="61" dur="5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0" nodeType="clickEffect">
                                  <p:stCondLst>
                                    <p:cond delay="1500"/>
                                  </p:stCondLst>
                                  <p:childTnLst>
                                    <p:animEffect transition="out" filter="fade">
                                      <p:cBhvr>
                                        <p:cTn id="65" dur="500"/>
                                        <p:tgtEl>
                                          <p:spTgt spid="22"/>
                                        </p:tgtEl>
                                      </p:cBhvr>
                                    </p:animEffect>
                                    <p:set>
                                      <p:cBhvr>
                                        <p:cTn id="6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animBg="1"/>
      <p:bldP spid="12" grpId="0" animBg="1"/>
      <p:bldP spid="13" grpId="0" animBg="1"/>
      <p:bldP spid="14" grpId="0" animBg="1"/>
      <p:bldP spid="15" grpId="0" animBg="1"/>
      <p:bldP spid="16" grpId="0" animBg="1"/>
      <p:bldP spid="21" grpId="0" animBg="1"/>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SubTitle_1"/>
          <p:cNvSpPr/>
          <p:nvPr>
            <p:custDataLst>
              <p:tags r:id="rId1"/>
            </p:custDataLst>
          </p:nvPr>
        </p:nvSpPr>
        <p:spPr>
          <a:xfrm>
            <a:off x="2635766" y="2325200"/>
            <a:ext cx="1626561" cy="1823178"/>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blipFill dpi="0" rotWithShape="1">
            <a:blip r:embed="rId9">
              <a:extLst>
                <a:ext uri="{28A0092B-C50C-407E-A947-70E740481C1C}">
                  <a14:useLocalDpi xmlns:a14="http://schemas.microsoft.com/office/drawing/2010/main" val="0"/>
                </a:ext>
              </a:extLst>
            </a:blip>
            <a:srcRect/>
            <a:stretch>
              <a:fillRect/>
            </a:stretch>
          </a:blipFill>
          <a:ln w="6985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2000" dirty="0">
              <a:solidFill>
                <a:srgbClr val="000000"/>
              </a:solidFill>
            </a:endParaRPr>
          </a:p>
        </p:txBody>
      </p:sp>
      <p:sp>
        <p:nvSpPr>
          <p:cNvPr id="10" name="MH_Other_1"/>
          <p:cNvSpPr/>
          <p:nvPr>
            <p:custDataLst>
              <p:tags r:id="rId2"/>
            </p:custDataLst>
          </p:nvPr>
        </p:nvSpPr>
        <p:spPr>
          <a:xfrm>
            <a:off x="2638521" y="2914651"/>
            <a:ext cx="428625" cy="644525"/>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sz="20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01</a:t>
            </a:r>
            <a:endParaRPr lang="zh-CN" altLang="en-US" sz="20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1" name="MH_SubTitle_2"/>
          <p:cNvSpPr/>
          <p:nvPr>
            <p:custDataLst>
              <p:tags r:id="rId3"/>
            </p:custDataLst>
          </p:nvPr>
        </p:nvSpPr>
        <p:spPr>
          <a:xfrm>
            <a:off x="5284177" y="2325200"/>
            <a:ext cx="1626561" cy="1823178"/>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blipFill dpi="0" rotWithShape="1">
            <a:blip r:embed="rId10" cstate="print">
              <a:extLst>
                <a:ext uri="{28A0092B-C50C-407E-A947-70E740481C1C}">
                  <a14:useLocalDpi xmlns:a14="http://schemas.microsoft.com/office/drawing/2010/main" val="0"/>
                </a:ext>
              </a:extLst>
            </a:blip>
            <a:srcRect/>
            <a:stretch>
              <a:fillRect/>
            </a:stretch>
          </a:blipFill>
          <a:ln w="6985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2000" dirty="0">
              <a:solidFill>
                <a:srgbClr val="000000"/>
              </a:solidFill>
            </a:endParaRPr>
          </a:p>
        </p:txBody>
      </p:sp>
      <p:sp>
        <p:nvSpPr>
          <p:cNvPr id="12" name="MH_Other_2"/>
          <p:cNvSpPr/>
          <p:nvPr>
            <p:custDataLst>
              <p:tags r:id="rId4"/>
            </p:custDataLst>
          </p:nvPr>
        </p:nvSpPr>
        <p:spPr>
          <a:xfrm>
            <a:off x="5287964" y="2914651"/>
            <a:ext cx="427037" cy="644525"/>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02</a:t>
            </a:r>
            <a:endParaRPr lang="zh-CN" altLang="en-US"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3" name="MH_SubTitle_3"/>
          <p:cNvSpPr/>
          <p:nvPr>
            <p:custDataLst>
              <p:tags r:id="rId5"/>
            </p:custDataLst>
          </p:nvPr>
        </p:nvSpPr>
        <p:spPr>
          <a:xfrm>
            <a:off x="8053613" y="2325200"/>
            <a:ext cx="1626561" cy="1823178"/>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blipFill dpi="0" rotWithShape="1">
            <a:blip r:embed="rId11" cstate="print">
              <a:extLst>
                <a:ext uri="{28A0092B-C50C-407E-A947-70E740481C1C}">
                  <a14:useLocalDpi xmlns:a14="http://schemas.microsoft.com/office/drawing/2010/main" val="0"/>
                </a:ext>
              </a:extLst>
            </a:blip>
            <a:srcRect/>
            <a:stretch>
              <a:fillRect/>
            </a:stretch>
          </a:blipFill>
          <a:ln w="6985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2000" dirty="0">
              <a:solidFill>
                <a:srgbClr val="000000"/>
              </a:solidFill>
            </a:endParaRPr>
          </a:p>
        </p:txBody>
      </p:sp>
      <p:sp>
        <p:nvSpPr>
          <p:cNvPr id="14" name="MH_Other_3"/>
          <p:cNvSpPr/>
          <p:nvPr>
            <p:custDataLst>
              <p:tags r:id="rId6"/>
            </p:custDataLst>
          </p:nvPr>
        </p:nvSpPr>
        <p:spPr>
          <a:xfrm>
            <a:off x="8056842" y="2914651"/>
            <a:ext cx="428625" cy="644525"/>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03</a:t>
            </a:r>
            <a:endParaRPr lang="zh-CN" altLang="en-US"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5" name="矩形 14"/>
          <p:cNvSpPr/>
          <p:nvPr/>
        </p:nvSpPr>
        <p:spPr>
          <a:xfrm>
            <a:off x="2190993" y="4670049"/>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7654981" y="4683496"/>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971197" y="4683496"/>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2571364" y="1823428"/>
            <a:ext cx="1723549" cy="400110"/>
          </a:xfrm>
          <a:prstGeom prst="rect">
            <a:avLst/>
          </a:prstGeom>
        </p:spPr>
        <p:txBody>
          <a:bodyPr wrap="non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000" dirty="0"/>
          </a:p>
        </p:txBody>
      </p:sp>
      <p:sp>
        <p:nvSpPr>
          <p:cNvPr id="24" name="矩形 23"/>
          <p:cNvSpPr/>
          <p:nvPr/>
        </p:nvSpPr>
        <p:spPr>
          <a:xfrm>
            <a:off x="8008458" y="1823428"/>
            <a:ext cx="1723549" cy="400110"/>
          </a:xfrm>
          <a:prstGeom prst="rect">
            <a:avLst/>
          </a:prstGeom>
        </p:spPr>
        <p:txBody>
          <a:bodyPr wrap="non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000" dirty="0"/>
          </a:p>
        </p:txBody>
      </p:sp>
      <p:sp>
        <p:nvSpPr>
          <p:cNvPr id="25" name="矩形 24"/>
          <p:cNvSpPr/>
          <p:nvPr/>
        </p:nvSpPr>
        <p:spPr>
          <a:xfrm>
            <a:off x="5234225" y="1823428"/>
            <a:ext cx="1723549" cy="400110"/>
          </a:xfrm>
          <a:prstGeom prst="rect">
            <a:avLst/>
          </a:prstGeom>
        </p:spPr>
        <p:txBody>
          <a:bodyPr wrap="non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000" dirty="0"/>
          </a:p>
        </p:txBody>
      </p:sp>
      <p:pic>
        <p:nvPicPr>
          <p:cNvPr id="35" name="图片 3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150382">
            <a:off x="2902262" y="3544049"/>
            <a:ext cx="1051476" cy="926350"/>
          </a:xfrm>
          <a:prstGeom prst="rect">
            <a:avLst/>
          </a:prstGeom>
          <a:effectLst/>
        </p:spPr>
      </p:pic>
      <p:sp>
        <p:nvSpPr>
          <p:cNvPr id="30" name="KSO_Shape"/>
          <p:cNvSpPr/>
          <p:nvPr/>
        </p:nvSpPr>
        <p:spPr bwMode="auto">
          <a:xfrm>
            <a:off x="3220570" y="3939062"/>
            <a:ext cx="396688" cy="2968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pic>
        <p:nvPicPr>
          <p:cNvPr id="36" name="图片 3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150382">
            <a:off x="8420037" y="3544049"/>
            <a:ext cx="1051476" cy="926350"/>
          </a:xfrm>
          <a:prstGeom prst="rect">
            <a:avLst/>
          </a:prstGeom>
          <a:effectLst/>
        </p:spPr>
      </p:pic>
      <p:pic>
        <p:nvPicPr>
          <p:cNvPr id="37" name="图片 3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150382">
            <a:off x="5583709" y="3544049"/>
            <a:ext cx="1051476" cy="926350"/>
          </a:xfrm>
          <a:prstGeom prst="rect">
            <a:avLst/>
          </a:prstGeom>
          <a:effectLst/>
        </p:spPr>
      </p:pic>
      <p:sp>
        <p:nvSpPr>
          <p:cNvPr id="32" name="KSO_Shape"/>
          <p:cNvSpPr/>
          <p:nvPr/>
        </p:nvSpPr>
        <p:spPr bwMode="auto">
          <a:xfrm>
            <a:off x="5897656" y="3948026"/>
            <a:ext cx="396688" cy="2968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1" name="KSO_Shape"/>
          <p:cNvSpPr/>
          <p:nvPr/>
        </p:nvSpPr>
        <p:spPr bwMode="auto">
          <a:xfrm>
            <a:off x="8738347" y="3956991"/>
            <a:ext cx="396688" cy="2968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style.rotation</p:attrName>
                                        </p:attrNameLst>
                                      </p:cBhvr>
                                      <p:tavLst>
                                        <p:tav tm="0">
                                          <p:val>
                                            <p:fltVal val="90"/>
                                          </p:val>
                                        </p:tav>
                                        <p:tav tm="100000">
                                          <p:val>
                                            <p:fltVal val="0"/>
                                          </p:val>
                                        </p:tav>
                                      </p:tavLst>
                                    </p:anim>
                                    <p:animEffect transition="in" filter="fade">
                                      <p:cBhvr>
                                        <p:cTn id="16" dur="1000"/>
                                        <p:tgtEl>
                                          <p:spTgt spid="3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style.rotation</p:attrName>
                                        </p:attrNameLst>
                                      </p:cBhvr>
                                      <p:tavLst>
                                        <p:tav tm="0">
                                          <p:val>
                                            <p:fltVal val="90"/>
                                          </p:val>
                                        </p:tav>
                                        <p:tav tm="100000">
                                          <p:val>
                                            <p:fltVal val="0"/>
                                          </p:val>
                                        </p:tav>
                                      </p:tavLst>
                                    </p:anim>
                                    <p:animEffect transition="in" filter="fade">
                                      <p:cBhvr>
                                        <p:cTn id="34" dur="1000"/>
                                        <p:tgtEl>
                                          <p:spTgt spid="3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ppt_w</p:attrName>
                                        </p:attrNameLst>
                                      </p:cBhvr>
                                      <p:tavLst>
                                        <p:tav tm="0">
                                          <p:val>
                                            <p:fltVal val="0"/>
                                          </p:val>
                                        </p:tav>
                                        <p:tav tm="100000">
                                          <p:val>
                                            <p:strVal val="#ppt_w"/>
                                          </p:val>
                                        </p:tav>
                                      </p:tavLst>
                                    </p:anim>
                                    <p:anim calcmode="lin" valueType="num">
                                      <p:cBhvr>
                                        <p:cTn id="45" dur="1000" fill="hold"/>
                                        <p:tgtEl>
                                          <p:spTgt spid="11"/>
                                        </p:tgtEl>
                                        <p:attrNameLst>
                                          <p:attrName>ppt_h</p:attrName>
                                        </p:attrNameLst>
                                      </p:cBhvr>
                                      <p:tavLst>
                                        <p:tav tm="0">
                                          <p:val>
                                            <p:fltVal val="0"/>
                                          </p:val>
                                        </p:tav>
                                        <p:tav tm="100000">
                                          <p:val>
                                            <p:strVal val="#ppt_h"/>
                                          </p:val>
                                        </p:tav>
                                      </p:tavLst>
                                    </p:anim>
                                    <p:anim calcmode="lin" valueType="num">
                                      <p:cBhvr>
                                        <p:cTn id="46" dur="1000" fill="hold"/>
                                        <p:tgtEl>
                                          <p:spTgt spid="11"/>
                                        </p:tgtEl>
                                        <p:attrNameLst>
                                          <p:attrName>style.rotation</p:attrName>
                                        </p:attrNameLst>
                                      </p:cBhvr>
                                      <p:tavLst>
                                        <p:tav tm="0">
                                          <p:val>
                                            <p:fltVal val="90"/>
                                          </p:val>
                                        </p:tav>
                                        <p:tav tm="100000">
                                          <p:val>
                                            <p:fltVal val="0"/>
                                          </p:val>
                                        </p:tav>
                                      </p:tavLst>
                                    </p:anim>
                                    <p:animEffect transition="in" filter="fade">
                                      <p:cBhvr>
                                        <p:cTn id="47" dur="1000"/>
                                        <p:tgtEl>
                                          <p:spTgt spid="11"/>
                                        </p:tgtEl>
                                      </p:cBhvr>
                                    </p:animEffect>
                                  </p:childTnLst>
                                </p:cTn>
                              </p:par>
                              <p:par>
                                <p:cTn id="48" presetID="31" presetClass="entr" presetSubtype="0"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1000" fill="hold"/>
                                        <p:tgtEl>
                                          <p:spTgt spid="37"/>
                                        </p:tgtEl>
                                        <p:attrNameLst>
                                          <p:attrName>ppt_w</p:attrName>
                                        </p:attrNameLst>
                                      </p:cBhvr>
                                      <p:tavLst>
                                        <p:tav tm="0">
                                          <p:val>
                                            <p:fltVal val="0"/>
                                          </p:val>
                                        </p:tav>
                                        <p:tav tm="100000">
                                          <p:val>
                                            <p:strVal val="#ppt_w"/>
                                          </p:val>
                                        </p:tav>
                                      </p:tavLst>
                                    </p:anim>
                                    <p:anim calcmode="lin" valueType="num">
                                      <p:cBhvr>
                                        <p:cTn id="51" dur="1000" fill="hold"/>
                                        <p:tgtEl>
                                          <p:spTgt spid="37"/>
                                        </p:tgtEl>
                                        <p:attrNameLst>
                                          <p:attrName>ppt_h</p:attrName>
                                        </p:attrNameLst>
                                      </p:cBhvr>
                                      <p:tavLst>
                                        <p:tav tm="0">
                                          <p:val>
                                            <p:fltVal val="0"/>
                                          </p:val>
                                        </p:tav>
                                        <p:tav tm="100000">
                                          <p:val>
                                            <p:strVal val="#ppt_h"/>
                                          </p:val>
                                        </p:tav>
                                      </p:tavLst>
                                    </p:anim>
                                    <p:anim calcmode="lin" valueType="num">
                                      <p:cBhvr>
                                        <p:cTn id="52" dur="1000" fill="hold"/>
                                        <p:tgtEl>
                                          <p:spTgt spid="37"/>
                                        </p:tgtEl>
                                        <p:attrNameLst>
                                          <p:attrName>style.rotation</p:attrName>
                                        </p:attrNameLst>
                                      </p:cBhvr>
                                      <p:tavLst>
                                        <p:tav tm="0">
                                          <p:val>
                                            <p:fltVal val="90"/>
                                          </p:val>
                                        </p:tav>
                                        <p:tav tm="100000">
                                          <p:val>
                                            <p:fltVal val="0"/>
                                          </p:val>
                                        </p:tav>
                                      </p:tavLst>
                                    </p:anim>
                                    <p:animEffect transition="in" filter="fade">
                                      <p:cBhvr>
                                        <p:cTn id="53" dur="1000"/>
                                        <p:tgtEl>
                                          <p:spTgt spid="37"/>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1000" fill="hold"/>
                                        <p:tgtEl>
                                          <p:spTgt spid="25"/>
                                        </p:tgtEl>
                                        <p:attrNameLst>
                                          <p:attrName>ppt_w</p:attrName>
                                        </p:attrNameLst>
                                      </p:cBhvr>
                                      <p:tavLst>
                                        <p:tav tm="0">
                                          <p:val>
                                            <p:fltVal val="0"/>
                                          </p:val>
                                        </p:tav>
                                        <p:tav tm="100000">
                                          <p:val>
                                            <p:strVal val="#ppt_w"/>
                                          </p:val>
                                        </p:tav>
                                      </p:tavLst>
                                    </p:anim>
                                    <p:anim calcmode="lin" valueType="num">
                                      <p:cBhvr>
                                        <p:cTn id="63" dur="1000" fill="hold"/>
                                        <p:tgtEl>
                                          <p:spTgt spid="25"/>
                                        </p:tgtEl>
                                        <p:attrNameLst>
                                          <p:attrName>ppt_h</p:attrName>
                                        </p:attrNameLst>
                                      </p:cBhvr>
                                      <p:tavLst>
                                        <p:tav tm="0">
                                          <p:val>
                                            <p:fltVal val="0"/>
                                          </p:val>
                                        </p:tav>
                                        <p:tav tm="100000">
                                          <p:val>
                                            <p:strVal val="#ppt_h"/>
                                          </p:val>
                                        </p:tav>
                                      </p:tavLst>
                                    </p:anim>
                                    <p:anim calcmode="lin" valueType="num">
                                      <p:cBhvr>
                                        <p:cTn id="64" dur="1000" fill="hold"/>
                                        <p:tgtEl>
                                          <p:spTgt spid="25"/>
                                        </p:tgtEl>
                                        <p:attrNameLst>
                                          <p:attrName>style.rotation</p:attrName>
                                        </p:attrNameLst>
                                      </p:cBhvr>
                                      <p:tavLst>
                                        <p:tav tm="0">
                                          <p:val>
                                            <p:fltVal val="90"/>
                                          </p:val>
                                        </p:tav>
                                        <p:tav tm="100000">
                                          <p:val>
                                            <p:fltVal val="0"/>
                                          </p:val>
                                        </p:tav>
                                      </p:tavLst>
                                    </p:anim>
                                    <p:animEffect transition="in" filter="fade">
                                      <p:cBhvr>
                                        <p:cTn id="65" dur="1000"/>
                                        <p:tgtEl>
                                          <p:spTgt spid="25"/>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1000" fill="hold"/>
                                        <p:tgtEl>
                                          <p:spTgt spid="32"/>
                                        </p:tgtEl>
                                        <p:attrNameLst>
                                          <p:attrName>ppt_w</p:attrName>
                                        </p:attrNameLst>
                                      </p:cBhvr>
                                      <p:tavLst>
                                        <p:tav tm="0">
                                          <p:val>
                                            <p:fltVal val="0"/>
                                          </p:val>
                                        </p:tav>
                                        <p:tav tm="100000">
                                          <p:val>
                                            <p:strVal val="#ppt_w"/>
                                          </p:val>
                                        </p:tav>
                                      </p:tavLst>
                                    </p:anim>
                                    <p:anim calcmode="lin" valueType="num">
                                      <p:cBhvr>
                                        <p:cTn id="69" dur="1000" fill="hold"/>
                                        <p:tgtEl>
                                          <p:spTgt spid="32"/>
                                        </p:tgtEl>
                                        <p:attrNameLst>
                                          <p:attrName>ppt_h</p:attrName>
                                        </p:attrNameLst>
                                      </p:cBhvr>
                                      <p:tavLst>
                                        <p:tav tm="0">
                                          <p:val>
                                            <p:fltVal val="0"/>
                                          </p:val>
                                        </p:tav>
                                        <p:tav tm="100000">
                                          <p:val>
                                            <p:strVal val="#ppt_h"/>
                                          </p:val>
                                        </p:tav>
                                      </p:tavLst>
                                    </p:anim>
                                    <p:anim calcmode="lin" valueType="num">
                                      <p:cBhvr>
                                        <p:cTn id="70" dur="1000" fill="hold"/>
                                        <p:tgtEl>
                                          <p:spTgt spid="32"/>
                                        </p:tgtEl>
                                        <p:attrNameLst>
                                          <p:attrName>style.rotation</p:attrName>
                                        </p:attrNameLst>
                                      </p:cBhvr>
                                      <p:tavLst>
                                        <p:tav tm="0">
                                          <p:val>
                                            <p:fltVal val="90"/>
                                          </p:val>
                                        </p:tav>
                                        <p:tav tm="100000">
                                          <p:val>
                                            <p:fltVal val="0"/>
                                          </p:val>
                                        </p:tav>
                                      </p:tavLst>
                                    </p:anim>
                                    <p:animEffect transition="in" filter="fade">
                                      <p:cBhvr>
                                        <p:cTn id="71" dur="10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1000" fill="hold"/>
                                        <p:tgtEl>
                                          <p:spTgt spid="13"/>
                                        </p:tgtEl>
                                        <p:attrNameLst>
                                          <p:attrName>ppt_w</p:attrName>
                                        </p:attrNameLst>
                                      </p:cBhvr>
                                      <p:tavLst>
                                        <p:tav tm="0">
                                          <p:val>
                                            <p:fltVal val="0"/>
                                          </p:val>
                                        </p:tav>
                                        <p:tav tm="100000">
                                          <p:val>
                                            <p:strVal val="#ppt_w"/>
                                          </p:val>
                                        </p:tav>
                                      </p:tavLst>
                                    </p:anim>
                                    <p:anim calcmode="lin" valueType="num">
                                      <p:cBhvr>
                                        <p:cTn id="82" dur="1000" fill="hold"/>
                                        <p:tgtEl>
                                          <p:spTgt spid="13"/>
                                        </p:tgtEl>
                                        <p:attrNameLst>
                                          <p:attrName>ppt_h</p:attrName>
                                        </p:attrNameLst>
                                      </p:cBhvr>
                                      <p:tavLst>
                                        <p:tav tm="0">
                                          <p:val>
                                            <p:fltVal val="0"/>
                                          </p:val>
                                        </p:tav>
                                        <p:tav tm="100000">
                                          <p:val>
                                            <p:strVal val="#ppt_h"/>
                                          </p:val>
                                        </p:tav>
                                      </p:tavLst>
                                    </p:anim>
                                    <p:anim calcmode="lin" valueType="num">
                                      <p:cBhvr>
                                        <p:cTn id="83" dur="1000" fill="hold"/>
                                        <p:tgtEl>
                                          <p:spTgt spid="13"/>
                                        </p:tgtEl>
                                        <p:attrNameLst>
                                          <p:attrName>style.rotation</p:attrName>
                                        </p:attrNameLst>
                                      </p:cBhvr>
                                      <p:tavLst>
                                        <p:tav tm="0">
                                          <p:val>
                                            <p:fltVal val="90"/>
                                          </p:val>
                                        </p:tav>
                                        <p:tav tm="100000">
                                          <p:val>
                                            <p:fltVal val="0"/>
                                          </p:val>
                                        </p:tav>
                                      </p:tavLst>
                                    </p:anim>
                                    <p:animEffect transition="in" filter="fade">
                                      <p:cBhvr>
                                        <p:cTn id="84" dur="1000"/>
                                        <p:tgtEl>
                                          <p:spTgt spid="13"/>
                                        </p:tgtEl>
                                      </p:cBhvr>
                                    </p:animEffect>
                                  </p:childTnLst>
                                </p:cTn>
                              </p:par>
                              <p:par>
                                <p:cTn id="85" presetID="31" presetClass="entr" presetSubtype="0" fill="hold"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p:cTn id="87" dur="1000" fill="hold"/>
                                        <p:tgtEl>
                                          <p:spTgt spid="36"/>
                                        </p:tgtEl>
                                        <p:attrNameLst>
                                          <p:attrName>ppt_w</p:attrName>
                                        </p:attrNameLst>
                                      </p:cBhvr>
                                      <p:tavLst>
                                        <p:tav tm="0">
                                          <p:val>
                                            <p:fltVal val="0"/>
                                          </p:val>
                                        </p:tav>
                                        <p:tav tm="100000">
                                          <p:val>
                                            <p:strVal val="#ppt_w"/>
                                          </p:val>
                                        </p:tav>
                                      </p:tavLst>
                                    </p:anim>
                                    <p:anim calcmode="lin" valueType="num">
                                      <p:cBhvr>
                                        <p:cTn id="88" dur="1000" fill="hold"/>
                                        <p:tgtEl>
                                          <p:spTgt spid="36"/>
                                        </p:tgtEl>
                                        <p:attrNameLst>
                                          <p:attrName>ppt_h</p:attrName>
                                        </p:attrNameLst>
                                      </p:cBhvr>
                                      <p:tavLst>
                                        <p:tav tm="0">
                                          <p:val>
                                            <p:fltVal val="0"/>
                                          </p:val>
                                        </p:tav>
                                        <p:tav tm="100000">
                                          <p:val>
                                            <p:strVal val="#ppt_h"/>
                                          </p:val>
                                        </p:tav>
                                      </p:tavLst>
                                    </p:anim>
                                    <p:anim calcmode="lin" valueType="num">
                                      <p:cBhvr>
                                        <p:cTn id="89" dur="1000" fill="hold"/>
                                        <p:tgtEl>
                                          <p:spTgt spid="36"/>
                                        </p:tgtEl>
                                        <p:attrNameLst>
                                          <p:attrName>style.rotation</p:attrName>
                                        </p:attrNameLst>
                                      </p:cBhvr>
                                      <p:tavLst>
                                        <p:tav tm="0">
                                          <p:val>
                                            <p:fltVal val="90"/>
                                          </p:val>
                                        </p:tav>
                                        <p:tav tm="100000">
                                          <p:val>
                                            <p:fltVal val="0"/>
                                          </p:val>
                                        </p:tav>
                                      </p:tavLst>
                                    </p:anim>
                                    <p:animEffect transition="in" filter="fade">
                                      <p:cBhvr>
                                        <p:cTn id="90" dur="1000"/>
                                        <p:tgtEl>
                                          <p:spTgt spid="36"/>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p:cTn id="93" dur="1000" fill="hold"/>
                                        <p:tgtEl>
                                          <p:spTgt spid="14"/>
                                        </p:tgtEl>
                                        <p:attrNameLst>
                                          <p:attrName>ppt_w</p:attrName>
                                        </p:attrNameLst>
                                      </p:cBhvr>
                                      <p:tavLst>
                                        <p:tav tm="0">
                                          <p:val>
                                            <p:fltVal val="0"/>
                                          </p:val>
                                        </p:tav>
                                        <p:tav tm="100000">
                                          <p:val>
                                            <p:strVal val="#ppt_w"/>
                                          </p:val>
                                        </p:tav>
                                      </p:tavLst>
                                    </p:anim>
                                    <p:anim calcmode="lin" valueType="num">
                                      <p:cBhvr>
                                        <p:cTn id="94" dur="1000" fill="hold"/>
                                        <p:tgtEl>
                                          <p:spTgt spid="14"/>
                                        </p:tgtEl>
                                        <p:attrNameLst>
                                          <p:attrName>ppt_h</p:attrName>
                                        </p:attrNameLst>
                                      </p:cBhvr>
                                      <p:tavLst>
                                        <p:tav tm="0">
                                          <p:val>
                                            <p:fltVal val="0"/>
                                          </p:val>
                                        </p:tav>
                                        <p:tav tm="100000">
                                          <p:val>
                                            <p:strVal val="#ppt_h"/>
                                          </p:val>
                                        </p:tav>
                                      </p:tavLst>
                                    </p:anim>
                                    <p:anim calcmode="lin" valueType="num">
                                      <p:cBhvr>
                                        <p:cTn id="95" dur="1000" fill="hold"/>
                                        <p:tgtEl>
                                          <p:spTgt spid="14"/>
                                        </p:tgtEl>
                                        <p:attrNameLst>
                                          <p:attrName>style.rotation</p:attrName>
                                        </p:attrNameLst>
                                      </p:cBhvr>
                                      <p:tavLst>
                                        <p:tav tm="0">
                                          <p:val>
                                            <p:fltVal val="90"/>
                                          </p:val>
                                        </p:tav>
                                        <p:tav tm="100000">
                                          <p:val>
                                            <p:fltVal val="0"/>
                                          </p:val>
                                        </p:tav>
                                      </p:tavLst>
                                    </p:anim>
                                    <p:animEffect transition="in" filter="fade">
                                      <p:cBhvr>
                                        <p:cTn id="96" dur="1000"/>
                                        <p:tgtEl>
                                          <p:spTgt spid="14"/>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p:cTn id="99" dur="1000" fill="hold"/>
                                        <p:tgtEl>
                                          <p:spTgt spid="24"/>
                                        </p:tgtEl>
                                        <p:attrNameLst>
                                          <p:attrName>ppt_w</p:attrName>
                                        </p:attrNameLst>
                                      </p:cBhvr>
                                      <p:tavLst>
                                        <p:tav tm="0">
                                          <p:val>
                                            <p:fltVal val="0"/>
                                          </p:val>
                                        </p:tav>
                                        <p:tav tm="100000">
                                          <p:val>
                                            <p:strVal val="#ppt_w"/>
                                          </p:val>
                                        </p:tav>
                                      </p:tavLst>
                                    </p:anim>
                                    <p:anim calcmode="lin" valueType="num">
                                      <p:cBhvr>
                                        <p:cTn id="100" dur="1000" fill="hold"/>
                                        <p:tgtEl>
                                          <p:spTgt spid="24"/>
                                        </p:tgtEl>
                                        <p:attrNameLst>
                                          <p:attrName>ppt_h</p:attrName>
                                        </p:attrNameLst>
                                      </p:cBhvr>
                                      <p:tavLst>
                                        <p:tav tm="0">
                                          <p:val>
                                            <p:fltVal val="0"/>
                                          </p:val>
                                        </p:tav>
                                        <p:tav tm="100000">
                                          <p:val>
                                            <p:strVal val="#ppt_h"/>
                                          </p:val>
                                        </p:tav>
                                      </p:tavLst>
                                    </p:anim>
                                    <p:anim calcmode="lin" valueType="num">
                                      <p:cBhvr>
                                        <p:cTn id="101" dur="1000" fill="hold"/>
                                        <p:tgtEl>
                                          <p:spTgt spid="24"/>
                                        </p:tgtEl>
                                        <p:attrNameLst>
                                          <p:attrName>style.rotation</p:attrName>
                                        </p:attrNameLst>
                                      </p:cBhvr>
                                      <p:tavLst>
                                        <p:tav tm="0">
                                          <p:val>
                                            <p:fltVal val="90"/>
                                          </p:val>
                                        </p:tav>
                                        <p:tav tm="100000">
                                          <p:val>
                                            <p:fltVal val="0"/>
                                          </p:val>
                                        </p:tav>
                                      </p:tavLst>
                                    </p:anim>
                                    <p:animEffect transition="in" filter="fade">
                                      <p:cBhvr>
                                        <p:cTn id="102" dur="1000"/>
                                        <p:tgtEl>
                                          <p:spTgt spid="24"/>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 calcmode="lin" valueType="num">
                                      <p:cBhvr>
                                        <p:cTn id="105" dur="1000" fill="hold"/>
                                        <p:tgtEl>
                                          <p:spTgt spid="31"/>
                                        </p:tgtEl>
                                        <p:attrNameLst>
                                          <p:attrName>ppt_w</p:attrName>
                                        </p:attrNameLst>
                                      </p:cBhvr>
                                      <p:tavLst>
                                        <p:tav tm="0">
                                          <p:val>
                                            <p:fltVal val="0"/>
                                          </p:val>
                                        </p:tav>
                                        <p:tav tm="100000">
                                          <p:val>
                                            <p:strVal val="#ppt_w"/>
                                          </p:val>
                                        </p:tav>
                                      </p:tavLst>
                                    </p:anim>
                                    <p:anim calcmode="lin" valueType="num">
                                      <p:cBhvr>
                                        <p:cTn id="106" dur="1000" fill="hold"/>
                                        <p:tgtEl>
                                          <p:spTgt spid="31"/>
                                        </p:tgtEl>
                                        <p:attrNameLst>
                                          <p:attrName>ppt_h</p:attrName>
                                        </p:attrNameLst>
                                      </p:cBhvr>
                                      <p:tavLst>
                                        <p:tav tm="0">
                                          <p:val>
                                            <p:fltVal val="0"/>
                                          </p:val>
                                        </p:tav>
                                        <p:tav tm="100000">
                                          <p:val>
                                            <p:strVal val="#ppt_h"/>
                                          </p:val>
                                        </p:tav>
                                      </p:tavLst>
                                    </p:anim>
                                    <p:anim calcmode="lin" valueType="num">
                                      <p:cBhvr>
                                        <p:cTn id="107" dur="1000" fill="hold"/>
                                        <p:tgtEl>
                                          <p:spTgt spid="31"/>
                                        </p:tgtEl>
                                        <p:attrNameLst>
                                          <p:attrName>style.rotation</p:attrName>
                                        </p:attrNameLst>
                                      </p:cBhvr>
                                      <p:tavLst>
                                        <p:tav tm="0">
                                          <p:val>
                                            <p:fltVal val="90"/>
                                          </p:val>
                                        </p:tav>
                                        <p:tav tm="100000">
                                          <p:val>
                                            <p:fltVal val="0"/>
                                          </p:val>
                                        </p:tav>
                                      </p:tavLst>
                                    </p:anim>
                                    <p:animEffect transition="in" filter="fade">
                                      <p:cBhvr>
                                        <p:cTn id="108" dur="1000"/>
                                        <p:tgtEl>
                                          <p:spTgt spid="31"/>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wipe(left)">
                                      <p:cBhvr>
                                        <p:cTn id="113" dur="500"/>
                                        <p:tgtEl>
                                          <p:spTgt spid="16"/>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grpId="0" nodeType="clickEffect">
                                  <p:stCondLst>
                                    <p:cond delay="1500"/>
                                  </p:stCondLst>
                                  <p:childTnLst>
                                    <p:animEffect transition="out" filter="fade">
                                      <p:cBhvr>
                                        <p:cTn id="117" dur="500"/>
                                        <p:tgtEl>
                                          <p:spTgt spid="22"/>
                                        </p:tgtEl>
                                      </p:cBhvr>
                                    </p:animEffect>
                                    <p:set>
                                      <p:cBhvr>
                                        <p:cTn id="118"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animBg="1"/>
      <p:bldP spid="12" grpId="0" animBg="1"/>
      <p:bldP spid="13" grpId="0" animBg="1"/>
      <p:bldP spid="14" grpId="0" animBg="1"/>
      <p:bldP spid="15" grpId="0"/>
      <p:bldP spid="16" grpId="0"/>
      <p:bldP spid="21" grpId="0"/>
      <p:bldP spid="23" grpId="0"/>
      <p:bldP spid="24" grpId="0"/>
      <p:bldP spid="25" grpId="0"/>
      <p:bldP spid="30" grpId="0" animBg="1"/>
      <p:bldP spid="32"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9" name="MH_Other_1"/>
          <p:cNvCxnSpPr/>
          <p:nvPr>
            <p:custDataLst>
              <p:tags r:id="rId1"/>
            </p:custDataLst>
          </p:nvPr>
        </p:nvCxnSpPr>
        <p:spPr>
          <a:xfrm>
            <a:off x="3089369" y="1975503"/>
            <a:ext cx="0" cy="4451350"/>
          </a:xfrm>
          <a:prstGeom prst="line">
            <a:avLst/>
          </a:prstGeom>
          <a:ln w="22225">
            <a:solidFill>
              <a:srgbClr val="C5C5C5"/>
            </a:solidFill>
          </a:ln>
        </p:spPr>
        <p:style>
          <a:lnRef idx="1">
            <a:schemeClr val="accent1"/>
          </a:lnRef>
          <a:fillRef idx="0">
            <a:schemeClr val="accent1"/>
          </a:fillRef>
          <a:effectRef idx="0">
            <a:schemeClr val="accent1"/>
          </a:effectRef>
          <a:fontRef idx="minor">
            <a:schemeClr val="tx1"/>
          </a:fontRef>
        </p:style>
      </p:cxnSp>
      <p:sp>
        <p:nvSpPr>
          <p:cNvPr id="10" name="MH_Other_2"/>
          <p:cNvSpPr/>
          <p:nvPr>
            <p:custDataLst>
              <p:tags r:id="rId2"/>
            </p:custDataLst>
          </p:nvPr>
        </p:nvSpPr>
        <p:spPr>
          <a:xfrm>
            <a:off x="3073495" y="2288241"/>
            <a:ext cx="441325" cy="441325"/>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3"/>
          <p:cNvSpPr/>
          <p:nvPr>
            <p:custDataLst>
              <p:tags r:id="rId3"/>
            </p:custDataLst>
          </p:nvPr>
        </p:nvSpPr>
        <p:spPr>
          <a:xfrm>
            <a:off x="3073495" y="3418541"/>
            <a:ext cx="441325" cy="4413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4"/>
          <p:cNvSpPr/>
          <p:nvPr>
            <p:custDataLst>
              <p:tags r:id="rId4"/>
            </p:custDataLst>
          </p:nvPr>
        </p:nvSpPr>
        <p:spPr>
          <a:xfrm>
            <a:off x="3073495" y="4548841"/>
            <a:ext cx="441325" cy="44291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5"/>
          <p:cNvSpPr/>
          <p:nvPr>
            <p:custDataLst>
              <p:tags r:id="rId5"/>
            </p:custDataLst>
          </p:nvPr>
        </p:nvSpPr>
        <p:spPr>
          <a:xfrm>
            <a:off x="3073495" y="5680729"/>
            <a:ext cx="441325" cy="4413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6"/>
          <p:cNvSpPr/>
          <p:nvPr>
            <p:custDataLst>
              <p:tags r:id="rId6"/>
            </p:custDataLst>
          </p:nvPr>
        </p:nvSpPr>
        <p:spPr>
          <a:xfrm>
            <a:off x="3508469" y="2362853"/>
            <a:ext cx="920750" cy="292100"/>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7"/>
          <p:cNvSpPr/>
          <p:nvPr>
            <p:custDataLst>
              <p:tags r:id="rId7"/>
            </p:custDataLst>
          </p:nvPr>
        </p:nvSpPr>
        <p:spPr>
          <a:xfrm>
            <a:off x="3508469" y="3493153"/>
            <a:ext cx="1554162" cy="2921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8"/>
          <p:cNvSpPr/>
          <p:nvPr>
            <p:custDataLst>
              <p:tags r:id="rId8"/>
            </p:custDataLst>
          </p:nvPr>
        </p:nvSpPr>
        <p:spPr>
          <a:xfrm>
            <a:off x="3508470" y="4623454"/>
            <a:ext cx="2160587" cy="29368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9"/>
          <p:cNvSpPr/>
          <p:nvPr>
            <p:custDataLst>
              <p:tags r:id="rId9"/>
            </p:custDataLst>
          </p:nvPr>
        </p:nvSpPr>
        <p:spPr>
          <a:xfrm>
            <a:off x="3508469" y="5755340"/>
            <a:ext cx="2965450" cy="2921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MH_SubTitle_1"/>
          <p:cNvSpPr txBox="1">
            <a:spLocks noChangeArrowheads="1"/>
          </p:cNvSpPr>
          <p:nvPr>
            <p:custDataLst>
              <p:tags r:id="rId10"/>
            </p:custDataLst>
          </p:nvPr>
        </p:nvSpPr>
        <p:spPr bwMode="auto">
          <a:xfrm>
            <a:off x="1989232" y="2185053"/>
            <a:ext cx="1076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smtClean="0">
                <a:latin typeface="微软雅黑" panose="020B0503020204020204" pitchFamily="34" charset="-122"/>
                <a:ea typeface="微软雅黑" panose="020B0503020204020204" pitchFamily="34" charset="-122"/>
              </a:rPr>
              <a:t>添加内容</a:t>
            </a:r>
            <a:endParaRPr lang="zh-CN" altLang="en-US" sz="1600" dirty="0">
              <a:latin typeface="微软雅黑" panose="020B0503020204020204" pitchFamily="34" charset="-122"/>
              <a:ea typeface="微软雅黑" panose="020B0503020204020204" pitchFamily="34" charset="-122"/>
            </a:endParaRPr>
          </a:p>
        </p:txBody>
      </p:sp>
      <p:sp>
        <p:nvSpPr>
          <p:cNvPr id="24" name="MH_SubTitle_2"/>
          <p:cNvSpPr txBox="1">
            <a:spLocks noChangeArrowheads="1"/>
          </p:cNvSpPr>
          <p:nvPr>
            <p:custDataLst>
              <p:tags r:id="rId11"/>
            </p:custDataLst>
          </p:nvPr>
        </p:nvSpPr>
        <p:spPr bwMode="auto">
          <a:xfrm>
            <a:off x="1989232" y="3316941"/>
            <a:ext cx="107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rPr>
              <a:t>添加内容</a:t>
            </a:r>
          </a:p>
        </p:txBody>
      </p:sp>
      <p:sp>
        <p:nvSpPr>
          <p:cNvPr id="25" name="MH_SubTitle_3"/>
          <p:cNvSpPr txBox="1">
            <a:spLocks noChangeArrowheads="1"/>
          </p:cNvSpPr>
          <p:nvPr>
            <p:custDataLst>
              <p:tags r:id="rId12"/>
            </p:custDataLst>
          </p:nvPr>
        </p:nvSpPr>
        <p:spPr bwMode="auto">
          <a:xfrm>
            <a:off x="1989232" y="4448828"/>
            <a:ext cx="1076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rPr>
              <a:t>添加内容</a:t>
            </a:r>
          </a:p>
        </p:txBody>
      </p:sp>
      <p:sp>
        <p:nvSpPr>
          <p:cNvPr id="26" name="MH_SubTitle_4"/>
          <p:cNvSpPr txBox="1">
            <a:spLocks noChangeArrowheads="1"/>
          </p:cNvSpPr>
          <p:nvPr>
            <p:custDataLst>
              <p:tags r:id="rId13"/>
            </p:custDataLst>
          </p:nvPr>
        </p:nvSpPr>
        <p:spPr bwMode="auto">
          <a:xfrm>
            <a:off x="1989232" y="5580716"/>
            <a:ext cx="107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rPr>
              <a:t>添加内容</a:t>
            </a:r>
          </a:p>
        </p:txBody>
      </p:sp>
      <p:sp>
        <p:nvSpPr>
          <p:cNvPr id="27" name="MH_Text_1"/>
          <p:cNvSpPr txBox="1">
            <a:spLocks noChangeArrowheads="1"/>
          </p:cNvSpPr>
          <p:nvPr>
            <p:custDataLst>
              <p:tags r:id="rId14"/>
            </p:custDataLst>
          </p:nvPr>
        </p:nvSpPr>
        <p:spPr bwMode="auto">
          <a:xfrm>
            <a:off x="4503832" y="2288240"/>
            <a:ext cx="10763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t>20%</a:t>
            </a:r>
            <a:endParaRPr lang="zh-CN" altLang="en-US"/>
          </a:p>
        </p:txBody>
      </p:sp>
      <p:sp>
        <p:nvSpPr>
          <p:cNvPr id="29" name="MH_Text_2"/>
          <p:cNvSpPr txBox="1">
            <a:spLocks noChangeArrowheads="1"/>
          </p:cNvSpPr>
          <p:nvPr>
            <p:custDataLst>
              <p:tags r:id="rId15"/>
            </p:custDataLst>
          </p:nvPr>
        </p:nvSpPr>
        <p:spPr bwMode="auto">
          <a:xfrm>
            <a:off x="5157882" y="3420129"/>
            <a:ext cx="10763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t>40%</a:t>
            </a:r>
            <a:endParaRPr lang="zh-CN" altLang="en-US"/>
          </a:p>
        </p:txBody>
      </p:sp>
      <p:sp>
        <p:nvSpPr>
          <p:cNvPr id="30" name="MH_Text_3"/>
          <p:cNvSpPr txBox="1">
            <a:spLocks noChangeArrowheads="1"/>
          </p:cNvSpPr>
          <p:nvPr>
            <p:custDataLst>
              <p:tags r:id="rId16"/>
            </p:custDataLst>
          </p:nvPr>
        </p:nvSpPr>
        <p:spPr bwMode="auto">
          <a:xfrm>
            <a:off x="5772245" y="4552015"/>
            <a:ext cx="10763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t>60%</a:t>
            </a:r>
            <a:endParaRPr lang="zh-CN" altLang="en-US"/>
          </a:p>
        </p:txBody>
      </p:sp>
      <p:sp>
        <p:nvSpPr>
          <p:cNvPr id="31" name="矩形 30"/>
          <p:cNvSpPr/>
          <p:nvPr/>
        </p:nvSpPr>
        <p:spPr>
          <a:xfrm>
            <a:off x="7557246" y="2209236"/>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等腰三角形 1"/>
          <p:cNvSpPr/>
          <p:nvPr/>
        </p:nvSpPr>
        <p:spPr>
          <a:xfrm rot="5400000">
            <a:off x="6723528" y="2447364"/>
            <a:ext cx="1008529" cy="134471"/>
          </a:xfrm>
          <a:prstGeom prst="triangl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5400000">
            <a:off x="6723528" y="3572435"/>
            <a:ext cx="1008529" cy="134471"/>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5400000">
            <a:off x="6723528" y="4697506"/>
            <a:ext cx="1008529" cy="134471"/>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5400000">
            <a:off x="6723528" y="5822576"/>
            <a:ext cx="1008529" cy="134471"/>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557246" y="3302930"/>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7557246" y="4396624"/>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7557246" y="5490318"/>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MH_Text_3"/>
          <p:cNvSpPr txBox="1">
            <a:spLocks noChangeArrowheads="1"/>
          </p:cNvSpPr>
          <p:nvPr>
            <p:custDataLst>
              <p:tags r:id="rId17"/>
            </p:custDataLst>
          </p:nvPr>
        </p:nvSpPr>
        <p:spPr bwMode="auto">
          <a:xfrm>
            <a:off x="6543209" y="5659156"/>
            <a:ext cx="10763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smtClean="0"/>
              <a:t>80</a:t>
            </a:r>
            <a:r>
              <a:rPr lang="en-US" altLang="zh-CN" dirty="0"/>
              <a:t>%</a:t>
            </a:r>
            <a:endParaRPr lang="zh-CN" altLang="en-US" dirty="0"/>
          </a:p>
        </p:txBody>
      </p:sp>
      <p:sp>
        <p:nvSpPr>
          <p:cNvPr id="41" name="Content Placeholder 2"/>
          <p:cNvSpPr txBox="1"/>
          <p:nvPr/>
        </p:nvSpPr>
        <p:spPr>
          <a:xfrm>
            <a:off x="1876379" y="1472168"/>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800" dirty="0">
                <a:latin typeface="微软雅黑" panose="020B0503020204020204" pitchFamily="34" charset="-122"/>
                <a:ea typeface="微软雅黑" panose="020B0503020204020204" pitchFamily="34" charset="-122"/>
                <a:cs typeface="+mn-ea"/>
                <a:sym typeface="+mn-lt"/>
              </a:rPr>
              <a:t>点击添加相关标题文字</a:t>
            </a:r>
            <a:endParaRPr lang="en-US" sz="1800" dirty="0">
              <a:latin typeface="微软雅黑" panose="020B0503020204020204" pitchFamily="34" charset="-122"/>
              <a:ea typeface="微软雅黑" panose="020B0503020204020204" pitchFamily="34" charset="-122"/>
              <a:cs typeface="+mn-ea"/>
              <a:sym typeface="+mn-lt"/>
            </a:endParaRPr>
          </a:p>
        </p:txBody>
      </p:sp>
      <p:sp>
        <p:nvSpPr>
          <p:cNvPr id="42" name="Content Placeholder 2"/>
          <p:cNvSpPr txBox="1"/>
          <p:nvPr/>
        </p:nvSpPr>
        <p:spPr>
          <a:xfrm>
            <a:off x="7434497" y="1472168"/>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800" dirty="0">
                <a:latin typeface="微软雅黑" panose="020B0503020204020204" pitchFamily="34" charset="-122"/>
                <a:ea typeface="微软雅黑" panose="020B0503020204020204" pitchFamily="34" charset="-122"/>
                <a:cs typeface="+mn-ea"/>
                <a:sym typeface="+mn-lt"/>
              </a:rPr>
              <a:t>点击添加相关标题文字</a:t>
            </a:r>
            <a:endParaRPr lang="en-US" sz="18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left)">
                                      <p:cBhvr>
                                        <p:cTn id="71" dur="500"/>
                                        <p:tgtEl>
                                          <p:spTgt spid="30"/>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500"/>
                                        <p:tgtEl>
                                          <p:spTgt spid="33"/>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left)">
                                      <p:cBhvr>
                                        <p:cTn id="82" dur="500"/>
                                        <p:tgtEl>
                                          <p:spTgt spid="1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left)">
                                      <p:cBhvr>
                                        <p:cTn id="85" dur="500"/>
                                        <p:tgtEl>
                                          <p:spTgt spid="2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500"/>
                                        <p:tgtEl>
                                          <p:spTgt spid="26"/>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left)">
                                      <p:cBhvr>
                                        <p:cTn id="91" dur="500"/>
                                        <p:tgtEl>
                                          <p:spTgt spid="3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wipe(left)">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0" nodeType="clickEffect">
                                  <p:stCondLst>
                                    <p:cond delay="1500"/>
                                  </p:stCondLst>
                                  <p:childTnLst>
                                    <p:animEffect transition="out" filter="fade">
                                      <p:cBhvr>
                                        <p:cTn id="101" dur="500"/>
                                        <p:tgtEl>
                                          <p:spTgt spid="22"/>
                                        </p:tgtEl>
                                      </p:cBhvr>
                                    </p:animEffect>
                                    <p:set>
                                      <p:cBhvr>
                                        <p:cTn id="10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animBg="1"/>
      <p:bldP spid="11" grpId="0" animBg="1"/>
      <p:bldP spid="12" grpId="0" animBg="1"/>
      <p:bldP spid="13" grpId="0" animBg="1"/>
      <p:bldP spid="14" grpId="0" animBg="1"/>
      <p:bldP spid="15" grpId="0" animBg="1"/>
      <p:bldP spid="16" grpId="0" animBg="1"/>
      <p:bldP spid="21" grpId="0" animBg="1"/>
      <p:bldP spid="23" grpId="0"/>
      <p:bldP spid="24" grpId="0"/>
      <p:bldP spid="25" grpId="0"/>
      <p:bldP spid="26" grpId="0"/>
      <p:bldP spid="27" grpId="0"/>
      <p:bldP spid="29" grpId="0"/>
      <p:bldP spid="30" grpId="0"/>
      <p:bldP spid="31" grpId="0"/>
      <p:bldP spid="2" grpId="0" animBg="1"/>
      <p:bldP spid="32" grpId="0" animBg="1"/>
      <p:bldP spid="33" grpId="0" animBg="1"/>
      <p:bldP spid="35" grpId="0" animBg="1"/>
      <p:bldP spid="37" grpId="0"/>
      <p:bldP spid="38"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10" name="MH_SubTitle_1"/>
          <p:cNvSpPr txBox="1">
            <a:spLocks noChangeArrowheads="1"/>
          </p:cNvSpPr>
          <p:nvPr>
            <p:custDataLst>
              <p:tags r:id="rId1"/>
            </p:custDataLst>
          </p:nvPr>
        </p:nvSpPr>
        <p:spPr bwMode="auto">
          <a:xfrm>
            <a:off x="7921716" y="1767916"/>
            <a:ext cx="269081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8000" b="1" dirty="0">
                <a:latin typeface="Segoe UI Light" panose="020B0502040204020203" pitchFamily="34" charset="0"/>
                <a:ea typeface="+mn-ea"/>
                <a:cs typeface="Segoe UI Light" panose="020B0502040204020203" pitchFamily="34" charset="0"/>
              </a:rPr>
              <a:t>85</a:t>
            </a:r>
            <a:r>
              <a:rPr lang="en-US" altLang="zh-CN" sz="3200" b="1" dirty="0">
                <a:latin typeface="Segoe UI Light" panose="020B0502040204020203" pitchFamily="34" charset="0"/>
                <a:ea typeface="+mn-ea"/>
                <a:cs typeface="Segoe UI Light" panose="020B0502040204020203" pitchFamily="34" charset="0"/>
              </a:rPr>
              <a:t>%</a:t>
            </a:r>
            <a:endParaRPr lang="zh-CN" altLang="en-US" sz="3200" b="1" dirty="0">
              <a:latin typeface="Segoe UI Light" panose="020B0502040204020203" pitchFamily="34" charset="0"/>
              <a:ea typeface="+mn-ea"/>
              <a:cs typeface="Segoe UI Light" panose="020B0502040204020203" pitchFamily="34" charset="0"/>
            </a:endParaRPr>
          </a:p>
        </p:txBody>
      </p:sp>
      <p:sp>
        <p:nvSpPr>
          <p:cNvPr id="11" name="MH_Other_2"/>
          <p:cNvSpPr/>
          <p:nvPr>
            <p:custDataLst>
              <p:tags r:id="rId2"/>
            </p:custDataLst>
          </p:nvPr>
        </p:nvSpPr>
        <p:spPr>
          <a:xfrm>
            <a:off x="6625663" y="5297115"/>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3"/>
          <p:cNvSpPr/>
          <p:nvPr>
            <p:custDataLst>
              <p:tags r:id="rId3"/>
            </p:custDataLst>
          </p:nvPr>
        </p:nvSpPr>
        <p:spPr>
          <a:xfrm flipH="1">
            <a:off x="10102754" y="5297115"/>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4"/>
          <p:cNvSpPr/>
          <p:nvPr>
            <p:custDataLst>
              <p:tags r:id="rId4"/>
            </p:custDataLst>
          </p:nvPr>
        </p:nvSpPr>
        <p:spPr>
          <a:xfrm rot="5400000">
            <a:off x="6625663" y="3398932"/>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5"/>
          <p:cNvSpPr/>
          <p:nvPr>
            <p:custDataLst>
              <p:tags r:id="rId5"/>
            </p:custDataLst>
          </p:nvPr>
        </p:nvSpPr>
        <p:spPr>
          <a:xfrm rot="10800000">
            <a:off x="10102754" y="3398932"/>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KSO_Shape"/>
          <p:cNvSpPr/>
          <p:nvPr/>
        </p:nvSpPr>
        <p:spPr bwMode="auto">
          <a:xfrm rot="20488112">
            <a:off x="1239992" y="1810646"/>
            <a:ext cx="5149661" cy="424742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KSO_Shape"/>
          <p:cNvSpPr/>
          <p:nvPr/>
        </p:nvSpPr>
        <p:spPr bwMode="auto">
          <a:xfrm>
            <a:off x="1894189" y="1963270"/>
            <a:ext cx="3988853" cy="3917967"/>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540" y="6784"/>
                </a:lnTo>
                <a:lnTo>
                  <a:pt x="1933" y="9984"/>
                </a:lnTo>
                <a:cubicBezTo>
                  <a:pt x="2761" y="10222"/>
                  <a:pt x="8303" y="7915"/>
                  <a:pt x="9486" y="6251"/>
                </a:cubicBezTo>
                <a:close/>
              </a:path>
            </a:pathLst>
          </a:custGeom>
          <a:blipFill dpi="0" rotWithShape="1">
            <a:blip r:embed="rId8">
              <a:extLst>
                <a:ext uri="{28A0092B-C50C-407E-A947-70E740481C1C}">
                  <a14:useLocalDpi xmlns:a14="http://schemas.microsoft.com/office/drawing/2010/main" val="0"/>
                </a:ext>
              </a:extLst>
            </a:blip>
            <a:srcRect/>
            <a:stretch>
              <a:fillRect/>
            </a:stretch>
          </a:blip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矩形 22"/>
          <p:cNvSpPr/>
          <p:nvPr/>
        </p:nvSpPr>
        <p:spPr>
          <a:xfrm>
            <a:off x="6849033" y="3459813"/>
            <a:ext cx="3249708" cy="923330"/>
          </a:xfrm>
          <a:prstGeom prst="rect">
            <a:avLst/>
          </a:prstGeom>
        </p:spPr>
        <p:txBody>
          <a:bodyPr wrap="square">
            <a:spAutoFit/>
          </a:bodyPr>
          <a:lstStyle/>
          <a:p>
            <a:pPr indent="360045">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6849032" y="4405590"/>
            <a:ext cx="3263155" cy="923330"/>
          </a:xfrm>
          <a:prstGeom prst="rect">
            <a:avLst/>
          </a:prstGeom>
        </p:spPr>
        <p:txBody>
          <a:bodyPr wrap="square">
            <a:spAutoFit/>
          </a:bodyPr>
          <a:lstStyle/>
          <a:p>
            <a:pPr indent="360045">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6311152" y="2235805"/>
            <a:ext cx="2031325" cy="461665"/>
          </a:xfrm>
          <a:prstGeom prst="rect">
            <a:avLst/>
          </a:prstGeom>
        </p:spPr>
        <p:txBody>
          <a:bodyPr wrap="none">
            <a:spAutoFit/>
          </a:bodyPr>
          <a:lstStyle/>
          <a:p>
            <a:r>
              <a:rPr lang="zh-CN" altLang="en-US" sz="2400" b="1" dirty="0">
                <a:solidFill>
                  <a:srgbClr val="EA0000"/>
                </a:solidFill>
                <a:latin typeface="微软雅黑" panose="020B0503020204020204" pitchFamily="34" charset="-122"/>
                <a:ea typeface="微软雅黑" panose="020B0503020204020204" pitchFamily="34" charset="-122"/>
                <a:cs typeface="+mn-ea"/>
                <a:sym typeface="+mn-lt"/>
              </a:rPr>
              <a:t>添加相关标题</a:t>
            </a:r>
            <a:endParaRPr lang="zh-CN" altLang="en-US" sz="2400" b="1" dirty="0">
              <a:solidFill>
                <a:srgbClr val="EA0000"/>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1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heel(1)">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1500"/>
                                  </p:stCondLst>
                                  <p:childTnLst>
                                    <p:animEffect transition="out" filter="fade">
                                      <p:cBhvr>
                                        <p:cTn id="58" dur="500"/>
                                        <p:tgtEl>
                                          <p:spTgt spid="22"/>
                                        </p:tgtEl>
                                      </p:cBhvr>
                                    </p:animEffect>
                                    <p:set>
                                      <p:cBhvr>
                                        <p:cTn id="5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p:bldP spid="11" grpId="0" animBg="1"/>
      <p:bldP spid="12" grpId="0" animBg="1"/>
      <p:bldP spid="13" grpId="0" animBg="1"/>
      <p:bldP spid="14" grpId="0" animBg="1"/>
      <p:bldP spid="16" grpId="0" animBg="1"/>
      <p:bldP spid="21" grpId="0" animBg="1"/>
      <p:bldP spid="23" grpId="0"/>
      <p:bldP spid="24"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KSO_Shape"/>
          <p:cNvSpPr/>
          <p:nvPr/>
        </p:nvSpPr>
        <p:spPr bwMode="auto">
          <a:xfrm>
            <a:off x="1775012" y="2458332"/>
            <a:ext cx="2935424" cy="2947386"/>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rgbClr val="FFBDBD"/>
          </a:solidFill>
          <a:ln>
            <a:solidFill>
              <a:srgbClr val="FFBDBD"/>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4" name="组合 3"/>
          <p:cNvGrpSpPr/>
          <p:nvPr/>
        </p:nvGrpSpPr>
        <p:grpSpPr>
          <a:xfrm>
            <a:off x="5392271" y="2017060"/>
            <a:ext cx="4773705" cy="1142999"/>
            <a:chOff x="5392271" y="2111189"/>
            <a:chExt cx="4773705" cy="1142999"/>
          </a:xfrm>
        </p:grpSpPr>
        <p:sp>
          <p:nvSpPr>
            <p:cNvPr id="3" name="圆角矩形 2"/>
            <p:cNvSpPr/>
            <p:nvPr/>
          </p:nvSpPr>
          <p:spPr>
            <a:xfrm>
              <a:off x="5392271" y="2272553"/>
              <a:ext cx="4773705" cy="981635"/>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6716806" y="2111189"/>
              <a:ext cx="2124635" cy="34962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bg1"/>
                </a:solidFill>
              </a:endParaRPr>
            </a:p>
          </p:txBody>
        </p:sp>
      </p:grpSp>
      <p:grpSp>
        <p:nvGrpSpPr>
          <p:cNvPr id="12" name="组合 11"/>
          <p:cNvGrpSpPr/>
          <p:nvPr/>
        </p:nvGrpSpPr>
        <p:grpSpPr>
          <a:xfrm>
            <a:off x="5392271" y="3265396"/>
            <a:ext cx="4773705" cy="1142999"/>
            <a:chOff x="5392271" y="2111189"/>
            <a:chExt cx="4773705" cy="1142999"/>
          </a:xfrm>
        </p:grpSpPr>
        <p:sp>
          <p:nvSpPr>
            <p:cNvPr id="13" name="圆角矩形 12"/>
            <p:cNvSpPr/>
            <p:nvPr/>
          </p:nvSpPr>
          <p:spPr>
            <a:xfrm>
              <a:off x="5392271" y="2272553"/>
              <a:ext cx="4773705" cy="981635"/>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圆角矩形 13"/>
            <p:cNvSpPr/>
            <p:nvPr/>
          </p:nvSpPr>
          <p:spPr>
            <a:xfrm>
              <a:off x="6716806" y="2111189"/>
              <a:ext cx="2124635" cy="34962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bg1"/>
                </a:solidFill>
              </a:endParaRPr>
            </a:p>
          </p:txBody>
        </p:sp>
      </p:grpSp>
      <p:grpSp>
        <p:nvGrpSpPr>
          <p:cNvPr id="15" name="组合 14"/>
          <p:cNvGrpSpPr/>
          <p:nvPr/>
        </p:nvGrpSpPr>
        <p:grpSpPr>
          <a:xfrm>
            <a:off x="5392271" y="4513731"/>
            <a:ext cx="4773705" cy="1142999"/>
            <a:chOff x="5392271" y="2111189"/>
            <a:chExt cx="4773705" cy="1142999"/>
          </a:xfrm>
        </p:grpSpPr>
        <p:sp>
          <p:nvSpPr>
            <p:cNvPr id="16" name="圆角矩形 15"/>
            <p:cNvSpPr/>
            <p:nvPr/>
          </p:nvSpPr>
          <p:spPr>
            <a:xfrm>
              <a:off x="5392271" y="2272553"/>
              <a:ext cx="4773705" cy="981635"/>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圆角矩形 20"/>
            <p:cNvSpPr/>
            <p:nvPr/>
          </p:nvSpPr>
          <p:spPr>
            <a:xfrm>
              <a:off x="6716806" y="2111189"/>
              <a:ext cx="2124635" cy="34962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bg1"/>
                </a:solidFill>
              </a:endParaRPr>
            </a:p>
          </p:txBody>
        </p:sp>
      </p:grpSp>
      <p:sp>
        <p:nvSpPr>
          <p:cNvPr id="23" name="KSO_Shape"/>
          <p:cNvSpPr/>
          <p:nvPr/>
        </p:nvSpPr>
        <p:spPr bwMode="auto">
          <a:xfrm>
            <a:off x="1853847" y="2595282"/>
            <a:ext cx="2756721" cy="270773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矩形 4"/>
          <p:cNvSpPr/>
          <p:nvPr/>
        </p:nvSpPr>
        <p:spPr>
          <a:xfrm>
            <a:off x="2591125" y="3540170"/>
            <a:ext cx="1415773" cy="830997"/>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相关</a:t>
            </a:r>
            <a:endParaRPr lang="en-US" altLang="zh-CN" sz="2400" dirty="0" smtClean="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标题</a:t>
            </a: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文字</a:t>
            </a: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cxnSp>
        <p:nvCxnSpPr>
          <p:cNvPr id="7" name="直接箭头连接符 6"/>
          <p:cNvCxnSpPr>
            <a:endCxn id="3" idx="1"/>
          </p:cNvCxnSpPr>
          <p:nvPr/>
        </p:nvCxnSpPr>
        <p:spPr>
          <a:xfrm flipV="1">
            <a:off x="4612341" y="2669242"/>
            <a:ext cx="779930" cy="1055594"/>
          </a:xfrm>
          <a:prstGeom prst="straightConnector1">
            <a:avLst/>
          </a:prstGeom>
          <a:ln>
            <a:solidFill>
              <a:srgbClr val="FF1515"/>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endCxn id="13" idx="1"/>
          </p:cNvCxnSpPr>
          <p:nvPr/>
        </p:nvCxnSpPr>
        <p:spPr>
          <a:xfrm>
            <a:off x="4612341" y="3738283"/>
            <a:ext cx="779930" cy="179295"/>
          </a:xfrm>
          <a:prstGeom prst="straightConnector1">
            <a:avLst/>
          </a:prstGeom>
          <a:ln>
            <a:solidFill>
              <a:srgbClr val="FF1515"/>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endCxn id="16" idx="1"/>
          </p:cNvCxnSpPr>
          <p:nvPr/>
        </p:nvCxnSpPr>
        <p:spPr>
          <a:xfrm>
            <a:off x="4625788" y="3751730"/>
            <a:ext cx="766483" cy="1414183"/>
          </a:xfrm>
          <a:prstGeom prst="straightConnector1">
            <a:avLst/>
          </a:prstGeom>
          <a:ln>
            <a:solidFill>
              <a:srgbClr val="FF1515"/>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611904" y="2424390"/>
            <a:ext cx="4285132" cy="605294"/>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611904" y="3692896"/>
            <a:ext cx="4285132" cy="605294"/>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611904" y="4930026"/>
            <a:ext cx="4285132" cy="605294"/>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0" nodeType="clickEffect">
                                  <p:stCondLst>
                                    <p:cond delay="1500"/>
                                  </p:stCondLst>
                                  <p:childTnLst>
                                    <p:animEffect transition="out" filter="fade">
                                      <p:cBhvr>
                                        <p:cTn id="62" dur="500"/>
                                        <p:tgtEl>
                                          <p:spTgt spid="22"/>
                                        </p:tgtEl>
                                      </p:cBhvr>
                                    </p:animEffect>
                                    <p:set>
                                      <p:cBhvr>
                                        <p:cTn id="6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2" grpId="0"/>
      <p:bldP spid="23" grpId="0" animBg="1"/>
      <p:bldP spid="5" grpId="0"/>
      <p:bldP spid="26" grpId="0"/>
      <p:bldP spid="27"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9" name="MH_Other_1"/>
          <p:cNvCxnSpPr/>
          <p:nvPr>
            <p:custDataLst>
              <p:tags r:id="rId1"/>
            </p:custDataLst>
          </p:nvPr>
        </p:nvCxnSpPr>
        <p:spPr>
          <a:xfrm>
            <a:off x="3300579"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MH_Other_2"/>
          <p:cNvCxnSpPr/>
          <p:nvPr>
            <p:custDataLst>
              <p:tags r:id="rId2"/>
            </p:custDataLst>
          </p:nvPr>
        </p:nvCxnSpPr>
        <p:spPr>
          <a:xfrm>
            <a:off x="5193746"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MH_Other_3"/>
          <p:cNvCxnSpPr/>
          <p:nvPr>
            <p:custDataLst>
              <p:tags r:id="rId3"/>
            </p:custDataLst>
          </p:nvPr>
        </p:nvCxnSpPr>
        <p:spPr>
          <a:xfrm>
            <a:off x="7086911"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MH_Other_4"/>
          <p:cNvCxnSpPr/>
          <p:nvPr>
            <p:custDataLst>
              <p:tags r:id="rId4"/>
            </p:custDataLst>
          </p:nvPr>
        </p:nvCxnSpPr>
        <p:spPr>
          <a:xfrm>
            <a:off x="8980077"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5"/>
            </p:custDataLst>
          </p:nvPr>
        </p:nvSpPr>
        <p:spPr>
          <a:xfrm>
            <a:off x="2657396" y="1762670"/>
            <a:ext cx="1294802" cy="506109"/>
          </a:xfrm>
          <a:prstGeom prst="roundRect">
            <a:avLst/>
          </a:prstGeom>
          <a:solidFill>
            <a:srgbClr val="FF15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endParaRPr>
          </a:p>
        </p:txBody>
      </p:sp>
      <p:sp>
        <p:nvSpPr>
          <p:cNvPr id="14" name="MH_Text_1"/>
          <p:cNvSpPr/>
          <p:nvPr>
            <p:custDataLst>
              <p:tags r:id="rId6"/>
            </p:custDataLst>
          </p:nvPr>
        </p:nvSpPr>
        <p:spPr>
          <a:xfrm>
            <a:off x="2643748" y="2719909"/>
            <a:ext cx="1308455" cy="1308453"/>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75%</a:t>
            </a:r>
            <a:endParaRPr lang="zh-CN" altLang="en-US" sz="2400" dirty="0">
              <a:solidFill>
                <a:srgbClr val="000000"/>
              </a:solidFill>
            </a:endParaRPr>
          </a:p>
        </p:txBody>
      </p:sp>
      <p:sp>
        <p:nvSpPr>
          <p:cNvPr id="15" name="MH_Other_5"/>
          <p:cNvSpPr/>
          <p:nvPr>
            <p:custDataLst>
              <p:tags r:id="rId7"/>
            </p:custDataLst>
          </p:nvPr>
        </p:nvSpPr>
        <p:spPr>
          <a:xfrm>
            <a:off x="2810846" y="2887004"/>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16" name="MH_Other_6"/>
          <p:cNvSpPr/>
          <p:nvPr>
            <p:custDataLst>
              <p:tags r:id="rId8"/>
            </p:custDataLst>
          </p:nvPr>
        </p:nvSpPr>
        <p:spPr>
          <a:xfrm>
            <a:off x="2810845" y="2887001"/>
            <a:ext cx="974257" cy="974256"/>
          </a:xfrm>
          <a:prstGeom prst="blockArc">
            <a:avLst>
              <a:gd name="adj1" fmla="val 5189459"/>
              <a:gd name="adj2" fmla="val 21348146"/>
              <a:gd name="adj3" fmla="val 11875"/>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21" name="MH_Other_7"/>
          <p:cNvSpPr/>
          <p:nvPr>
            <p:custDataLst>
              <p:tags r:id="rId9"/>
            </p:custDataLst>
          </p:nvPr>
        </p:nvSpPr>
        <p:spPr>
          <a:xfrm>
            <a:off x="3255762" y="2212946"/>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23" name="MH_SubTitle_2"/>
          <p:cNvSpPr/>
          <p:nvPr>
            <p:custDataLst>
              <p:tags r:id="rId10"/>
            </p:custDataLst>
          </p:nvPr>
        </p:nvSpPr>
        <p:spPr>
          <a:xfrm>
            <a:off x="4550562" y="1762670"/>
            <a:ext cx="1294802" cy="506109"/>
          </a:xfrm>
          <a:prstGeom prst="round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dirty="0">
              <a:solidFill>
                <a:schemeClr val="bg1"/>
              </a:solidFill>
            </a:endParaRPr>
          </a:p>
        </p:txBody>
      </p:sp>
      <p:sp>
        <p:nvSpPr>
          <p:cNvPr id="24" name="MH_Text_2"/>
          <p:cNvSpPr/>
          <p:nvPr>
            <p:custDataLst>
              <p:tags r:id="rId11"/>
            </p:custDataLst>
          </p:nvPr>
        </p:nvSpPr>
        <p:spPr>
          <a:xfrm>
            <a:off x="4536914" y="2719909"/>
            <a:ext cx="1308455" cy="1308453"/>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85%</a:t>
            </a:r>
            <a:endParaRPr lang="zh-CN" altLang="en-US" sz="2400" dirty="0">
              <a:solidFill>
                <a:srgbClr val="000000"/>
              </a:solidFill>
            </a:endParaRPr>
          </a:p>
        </p:txBody>
      </p:sp>
      <p:sp>
        <p:nvSpPr>
          <p:cNvPr id="25" name="MH_Other_8"/>
          <p:cNvSpPr/>
          <p:nvPr>
            <p:custDataLst>
              <p:tags r:id="rId12"/>
            </p:custDataLst>
          </p:nvPr>
        </p:nvSpPr>
        <p:spPr>
          <a:xfrm>
            <a:off x="4704012" y="2887004"/>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26" name="MH_Other_9"/>
          <p:cNvSpPr/>
          <p:nvPr>
            <p:custDataLst>
              <p:tags r:id="rId13"/>
            </p:custDataLst>
          </p:nvPr>
        </p:nvSpPr>
        <p:spPr>
          <a:xfrm>
            <a:off x="4704011" y="2887001"/>
            <a:ext cx="974257" cy="974256"/>
          </a:xfrm>
          <a:prstGeom prst="blockArc">
            <a:avLst>
              <a:gd name="adj1" fmla="val 2842692"/>
              <a:gd name="adj2" fmla="val 21348146"/>
              <a:gd name="adj3" fmla="val 1187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27" name="MH_Other_10"/>
          <p:cNvSpPr/>
          <p:nvPr>
            <p:custDataLst>
              <p:tags r:id="rId14"/>
            </p:custDataLst>
          </p:nvPr>
        </p:nvSpPr>
        <p:spPr>
          <a:xfrm>
            <a:off x="5148927" y="2212946"/>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29" name="MH_SubTitle_3"/>
          <p:cNvSpPr/>
          <p:nvPr>
            <p:custDataLst>
              <p:tags r:id="rId15"/>
            </p:custDataLst>
          </p:nvPr>
        </p:nvSpPr>
        <p:spPr>
          <a:xfrm>
            <a:off x="6443729" y="1762670"/>
            <a:ext cx="1294802" cy="506109"/>
          </a:xfrm>
          <a:prstGeom prst="round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dirty="0">
              <a:solidFill>
                <a:schemeClr val="bg1"/>
              </a:solidFill>
            </a:endParaRPr>
          </a:p>
        </p:txBody>
      </p:sp>
      <p:sp>
        <p:nvSpPr>
          <p:cNvPr id="30" name="MH_Text_3"/>
          <p:cNvSpPr/>
          <p:nvPr>
            <p:custDataLst>
              <p:tags r:id="rId16"/>
            </p:custDataLst>
          </p:nvPr>
        </p:nvSpPr>
        <p:spPr>
          <a:xfrm>
            <a:off x="6430080" y="2719904"/>
            <a:ext cx="1308455" cy="1308454"/>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65%</a:t>
            </a:r>
            <a:endParaRPr lang="zh-CN" altLang="en-US" sz="2400" dirty="0">
              <a:solidFill>
                <a:srgbClr val="000000"/>
              </a:solidFill>
            </a:endParaRPr>
          </a:p>
        </p:txBody>
      </p:sp>
      <p:sp>
        <p:nvSpPr>
          <p:cNvPr id="31" name="MH_Other_11"/>
          <p:cNvSpPr/>
          <p:nvPr>
            <p:custDataLst>
              <p:tags r:id="rId17"/>
            </p:custDataLst>
          </p:nvPr>
        </p:nvSpPr>
        <p:spPr>
          <a:xfrm>
            <a:off x="6597179" y="2887004"/>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2" name="MH_Other_12"/>
          <p:cNvSpPr/>
          <p:nvPr>
            <p:custDataLst>
              <p:tags r:id="rId18"/>
            </p:custDataLst>
          </p:nvPr>
        </p:nvSpPr>
        <p:spPr>
          <a:xfrm>
            <a:off x="6597178" y="2887001"/>
            <a:ext cx="974257" cy="974256"/>
          </a:xfrm>
          <a:prstGeom prst="blockArc">
            <a:avLst>
              <a:gd name="adj1" fmla="val 7437196"/>
              <a:gd name="adj2" fmla="val 21348146"/>
              <a:gd name="adj3" fmla="val 1187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3" name="MH_Other_13"/>
          <p:cNvSpPr/>
          <p:nvPr>
            <p:custDataLst>
              <p:tags r:id="rId19"/>
            </p:custDataLst>
          </p:nvPr>
        </p:nvSpPr>
        <p:spPr>
          <a:xfrm>
            <a:off x="7042093" y="2212946"/>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35" name="MH_SubTitle_4"/>
          <p:cNvSpPr/>
          <p:nvPr>
            <p:custDataLst>
              <p:tags r:id="rId20"/>
            </p:custDataLst>
          </p:nvPr>
        </p:nvSpPr>
        <p:spPr>
          <a:xfrm>
            <a:off x="8336894" y="1762671"/>
            <a:ext cx="1294802" cy="506109"/>
          </a:xfrm>
          <a:prstGeom prst="round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dirty="0">
              <a:solidFill>
                <a:schemeClr val="bg1"/>
              </a:solidFill>
            </a:endParaRPr>
          </a:p>
        </p:txBody>
      </p:sp>
      <p:sp>
        <p:nvSpPr>
          <p:cNvPr id="36" name="MH_Text_4"/>
          <p:cNvSpPr/>
          <p:nvPr>
            <p:custDataLst>
              <p:tags r:id="rId21"/>
            </p:custDataLst>
          </p:nvPr>
        </p:nvSpPr>
        <p:spPr>
          <a:xfrm>
            <a:off x="8323246" y="2719905"/>
            <a:ext cx="1308455" cy="1308454"/>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50%</a:t>
            </a:r>
            <a:endParaRPr lang="zh-CN" altLang="en-US" sz="2400" dirty="0">
              <a:solidFill>
                <a:srgbClr val="000000"/>
              </a:solidFill>
            </a:endParaRPr>
          </a:p>
        </p:txBody>
      </p:sp>
      <p:sp>
        <p:nvSpPr>
          <p:cNvPr id="37" name="MH_Other_14"/>
          <p:cNvSpPr/>
          <p:nvPr>
            <p:custDataLst>
              <p:tags r:id="rId22"/>
            </p:custDataLst>
          </p:nvPr>
        </p:nvSpPr>
        <p:spPr>
          <a:xfrm>
            <a:off x="8490347" y="2887006"/>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8" name="MH_Other_15"/>
          <p:cNvSpPr/>
          <p:nvPr>
            <p:custDataLst>
              <p:tags r:id="rId23"/>
            </p:custDataLst>
          </p:nvPr>
        </p:nvSpPr>
        <p:spPr>
          <a:xfrm>
            <a:off x="8490348" y="2887004"/>
            <a:ext cx="974257" cy="974256"/>
          </a:xfrm>
          <a:prstGeom prst="blockArc">
            <a:avLst>
              <a:gd name="adj1" fmla="val 10968157"/>
              <a:gd name="adj2" fmla="val 21348146"/>
              <a:gd name="adj3" fmla="val 1187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9" name="MH_Other_16"/>
          <p:cNvSpPr/>
          <p:nvPr>
            <p:custDataLst>
              <p:tags r:id="rId24"/>
            </p:custDataLst>
          </p:nvPr>
        </p:nvSpPr>
        <p:spPr>
          <a:xfrm>
            <a:off x="8935229" y="2212934"/>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40" name="矩形 39"/>
          <p:cNvSpPr/>
          <p:nvPr/>
        </p:nvSpPr>
        <p:spPr>
          <a:xfrm>
            <a:off x="2384609"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4294091"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176679"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8059268"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1000" fill="hold"/>
                                        <p:tgtEl>
                                          <p:spTgt spid="2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1000"/>
                                        <p:tgtEl>
                                          <p:spTgt spid="41"/>
                                        </p:tgtEl>
                                      </p:cBhvr>
                                    </p:animEffect>
                                    <p:anim calcmode="lin" valueType="num">
                                      <p:cBhvr>
                                        <p:cTn id="75" dur="1000" fill="hold"/>
                                        <p:tgtEl>
                                          <p:spTgt spid="41"/>
                                        </p:tgtEl>
                                        <p:attrNameLst>
                                          <p:attrName>ppt_x</p:attrName>
                                        </p:attrNameLst>
                                      </p:cBhvr>
                                      <p:tavLst>
                                        <p:tav tm="0">
                                          <p:val>
                                            <p:strVal val="#ppt_x"/>
                                          </p:val>
                                        </p:tav>
                                        <p:tav tm="100000">
                                          <p:val>
                                            <p:strVal val="#ppt_x"/>
                                          </p:val>
                                        </p:tav>
                                      </p:tavLst>
                                    </p:anim>
                                    <p:anim calcmode="lin" valueType="num">
                                      <p:cBhvr>
                                        <p:cTn id="76"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anim calcmode="lin" valueType="num">
                                      <p:cBhvr>
                                        <p:cTn id="87" dur="1000" fill="hold"/>
                                        <p:tgtEl>
                                          <p:spTgt spid="29"/>
                                        </p:tgtEl>
                                        <p:attrNameLst>
                                          <p:attrName>ppt_x</p:attrName>
                                        </p:attrNameLst>
                                      </p:cBhvr>
                                      <p:tavLst>
                                        <p:tav tm="0">
                                          <p:val>
                                            <p:strVal val="#ppt_x"/>
                                          </p:val>
                                        </p:tav>
                                        <p:tav tm="100000">
                                          <p:val>
                                            <p:strVal val="#ppt_x"/>
                                          </p:val>
                                        </p:tav>
                                      </p:tavLst>
                                    </p:anim>
                                    <p:anim calcmode="lin" valueType="num">
                                      <p:cBhvr>
                                        <p:cTn id="88" dur="1000" fill="hold"/>
                                        <p:tgtEl>
                                          <p:spTgt spid="2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1000"/>
                                        <p:tgtEl>
                                          <p:spTgt spid="30"/>
                                        </p:tgtEl>
                                      </p:cBhvr>
                                    </p:animEffect>
                                    <p:anim calcmode="lin" valueType="num">
                                      <p:cBhvr>
                                        <p:cTn id="92" dur="1000" fill="hold"/>
                                        <p:tgtEl>
                                          <p:spTgt spid="30"/>
                                        </p:tgtEl>
                                        <p:attrNameLst>
                                          <p:attrName>ppt_x</p:attrName>
                                        </p:attrNameLst>
                                      </p:cBhvr>
                                      <p:tavLst>
                                        <p:tav tm="0">
                                          <p:val>
                                            <p:strVal val="#ppt_x"/>
                                          </p:val>
                                        </p:tav>
                                        <p:tav tm="100000">
                                          <p:val>
                                            <p:strVal val="#ppt_x"/>
                                          </p:val>
                                        </p:tav>
                                      </p:tavLst>
                                    </p:anim>
                                    <p:anim calcmode="lin" valueType="num">
                                      <p:cBhvr>
                                        <p:cTn id="93" dur="1000" fill="hold"/>
                                        <p:tgtEl>
                                          <p:spTgt spid="3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1000"/>
                                        <p:tgtEl>
                                          <p:spTgt spid="31"/>
                                        </p:tgtEl>
                                      </p:cBhvr>
                                    </p:animEffect>
                                    <p:anim calcmode="lin" valueType="num">
                                      <p:cBhvr>
                                        <p:cTn id="97" dur="1000" fill="hold"/>
                                        <p:tgtEl>
                                          <p:spTgt spid="31"/>
                                        </p:tgtEl>
                                        <p:attrNameLst>
                                          <p:attrName>ppt_x</p:attrName>
                                        </p:attrNameLst>
                                      </p:cBhvr>
                                      <p:tavLst>
                                        <p:tav tm="0">
                                          <p:val>
                                            <p:strVal val="#ppt_x"/>
                                          </p:val>
                                        </p:tav>
                                        <p:tav tm="100000">
                                          <p:val>
                                            <p:strVal val="#ppt_x"/>
                                          </p:val>
                                        </p:tav>
                                      </p:tavLst>
                                    </p:anim>
                                    <p:anim calcmode="lin" valueType="num">
                                      <p:cBhvr>
                                        <p:cTn id="98" dur="1000" fill="hold"/>
                                        <p:tgtEl>
                                          <p:spTgt spid="3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1000"/>
                                        <p:tgtEl>
                                          <p:spTgt spid="32"/>
                                        </p:tgtEl>
                                      </p:cBhvr>
                                    </p:animEffect>
                                    <p:anim calcmode="lin" valueType="num">
                                      <p:cBhvr>
                                        <p:cTn id="102" dur="1000" fill="hold"/>
                                        <p:tgtEl>
                                          <p:spTgt spid="32"/>
                                        </p:tgtEl>
                                        <p:attrNameLst>
                                          <p:attrName>ppt_x</p:attrName>
                                        </p:attrNameLst>
                                      </p:cBhvr>
                                      <p:tavLst>
                                        <p:tav tm="0">
                                          <p:val>
                                            <p:strVal val="#ppt_x"/>
                                          </p:val>
                                        </p:tav>
                                        <p:tav tm="100000">
                                          <p:val>
                                            <p:strVal val="#ppt_x"/>
                                          </p:val>
                                        </p:tav>
                                      </p:tavLst>
                                    </p:anim>
                                    <p:anim calcmode="lin" valueType="num">
                                      <p:cBhvr>
                                        <p:cTn id="103" dur="1000" fill="hold"/>
                                        <p:tgtEl>
                                          <p:spTgt spid="3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3"/>
                                        </p:tgtEl>
                                        <p:attrNameLst>
                                          <p:attrName>style.visibility</p:attrName>
                                        </p:attrNameLst>
                                      </p:cBhvr>
                                      <p:to>
                                        <p:strVal val="visible"/>
                                      </p:to>
                                    </p:set>
                                    <p:animEffect transition="in" filter="fade">
                                      <p:cBhvr>
                                        <p:cTn id="106" dur="1000"/>
                                        <p:tgtEl>
                                          <p:spTgt spid="33"/>
                                        </p:tgtEl>
                                      </p:cBhvr>
                                    </p:animEffect>
                                    <p:anim calcmode="lin" valueType="num">
                                      <p:cBhvr>
                                        <p:cTn id="107" dur="1000" fill="hold"/>
                                        <p:tgtEl>
                                          <p:spTgt spid="33"/>
                                        </p:tgtEl>
                                        <p:attrNameLst>
                                          <p:attrName>ppt_x</p:attrName>
                                        </p:attrNameLst>
                                      </p:cBhvr>
                                      <p:tavLst>
                                        <p:tav tm="0">
                                          <p:val>
                                            <p:strVal val="#ppt_x"/>
                                          </p:val>
                                        </p:tav>
                                        <p:tav tm="100000">
                                          <p:val>
                                            <p:strVal val="#ppt_x"/>
                                          </p:val>
                                        </p:tav>
                                      </p:tavLst>
                                    </p:anim>
                                    <p:anim calcmode="lin" valueType="num">
                                      <p:cBhvr>
                                        <p:cTn id="108" dur="1000" fill="hold"/>
                                        <p:tgtEl>
                                          <p:spTgt spid="33"/>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1000"/>
                                        <p:tgtEl>
                                          <p:spTgt spid="42"/>
                                        </p:tgtEl>
                                      </p:cBhvr>
                                    </p:animEffect>
                                    <p:anim calcmode="lin" valueType="num">
                                      <p:cBhvr>
                                        <p:cTn id="112" dur="1000" fill="hold"/>
                                        <p:tgtEl>
                                          <p:spTgt spid="42"/>
                                        </p:tgtEl>
                                        <p:attrNameLst>
                                          <p:attrName>ppt_x</p:attrName>
                                        </p:attrNameLst>
                                      </p:cBhvr>
                                      <p:tavLst>
                                        <p:tav tm="0">
                                          <p:val>
                                            <p:strVal val="#ppt_x"/>
                                          </p:val>
                                        </p:tav>
                                        <p:tav tm="100000">
                                          <p:val>
                                            <p:strVal val="#ppt_x"/>
                                          </p:val>
                                        </p:tav>
                                      </p:tavLst>
                                    </p:anim>
                                    <p:anim calcmode="lin" valueType="num">
                                      <p:cBhvr>
                                        <p:cTn id="113"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nodeType="clickEffect">
                                  <p:stCondLst>
                                    <p:cond delay="0"/>
                                  </p:stCondLst>
                                  <p:childTnLst>
                                    <p:set>
                                      <p:cBhvr>
                                        <p:cTn id="117" dur="1" fill="hold">
                                          <p:stCondLst>
                                            <p:cond delay="0"/>
                                          </p:stCondLst>
                                        </p:cTn>
                                        <p:tgtEl>
                                          <p:spTgt spid="12"/>
                                        </p:tgtEl>
                                        <p:attrNameLst>
                                          <p:attrName>style.visibility</p:attrName>
                                        </p:attrNameLst>
                                      </p:cBhvr>
                                      <p:to>
                                        <p:strVal val="visible"/>
                                      </p:to>
                                    </p:set>
                                    <p:animEffect transition="in" filter="fade">
                                      <p:cBhvr>
                                        <p:cTn id="118" dur="1000"/>
                                        <p:tgtEl>
                                          <p:spTgt spid="12"/>
                                        </p:tgtEl>
                                      </p:cBhvr>
                                    </p:animEffect>
                                    <p:anim calcmode="lin" valueType="num">
                                      <p:cBhvr>
                                        <p:cTn id="119" dur="1000" fill="hold"/>
                                        <p:tgtEl>
                                          <p:spTgt spid="12"/>
                                        </p:tgtEl>
                                        <p:attrNameLst>
                                          <p:attrName>ppt_x</p:attrName>
                                        </p:attrNameLst>
                                      </p:cBhvr>
                                      <p:tavLst>
                                        <p:tav tm="0">
                                          <p:val>
                                            <p:strVal val="#ppt_x"/>
                                          </p:val>
                                        </p:tav>
                                        <p:tav tm="100000">
                                          <p:val>
                                            <p:strVal val="#ppt_x"/>
                                          </p:val>
                                        </p:tav>
                                      </p:tavLst>
                                    </p:anim>
                                    <p:anim calcmode="lin" valueType="num">
                                      <p:cBhvr>
                                        <p:cTn id="120" dur="1000" fill="hold"/>
                                        <p:tgtEl>
                                          <p:spTgt spid="12"/>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Effect transition="in" filter="fade">
                                      <p:cBhvr>
                                        <p:cTn id="123" dur="1000"/>
                                        <p:tgtEl>
                                          <p:spTgt spid="35"/>
                                        </p:tgtEl>
                                      </p:cBhvr>
                                    </p:animEffect>
                                    <p:anim calcmode="lin" valueType="num">
                                      <p:cBhvr>
                                        <p:cTn id="124" dur="1000" fill="hold"/>
                                        <p:tgtEl>
                                          <p:spTgt spid="35"/>
                                        </p:tgtEl>
                                        <p:attrNameLst>
                                          <p:attrName>ppt_x</p:attrName>
                                        </p:attrNameLst>
                                      </p:cBhvr>
                                      <p:tavLst>
                                        <p:tav tm="0">
                                          <p:val>
                                            <p:strVal val="#ppt_x"/>
                                          </p:val>
                                        </p:tav>
                                        <p:tav tm="100000">
                                          <p:val>
                                            <p:strVal val="#ppt_x"/>
                                          </p:val>
                                        </p:tav>
                                      </p:tavLst>
                                    </p:anim>
                                    <p:anim calcmode="lin" valueType="num">
                                      <p:cBhvr>
                                        <p:cTn id="125" dur="1000" fill="hold"/>
                                        <p:tgtEl>
                                          <p:spTgt spid="35"/>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1000"/>
                                        <p:tgtEl>
                                          <p:spTgt spid="36"/>
                                        </p:tgtEl>
                                      </p:cBhvr>
                                    </p:animEffect>
                                    <p:anim calcmode="lin" valueType="num">
                                      <p:cBhvr>
                                        <p:cTn id="129" dur="1000" fill="hold"/>
                                        <p:tgtEl>
                                          <p:spTgt spid="36"/>
                                        </p:tgtEl>
                                        <p:attrNameLst>
                                          <p:attrName>ppt_x</p:attrName>
                                        </p:attrNameLst>
                                      </p:cBhvr>
                                      <p:tavLst>
                                        <p:tav tm="0">
                                          <p:val>
                                            <p:strVal val="#ppt_x"/>
                                          </p:val>
                                        </p:tav>
                                        <p:tav tm="100000">
                                          <p:val>
                                            <p:strVal val="#ppt_x"/>
                                          </p:val>
                                        </p:tav>
                                      </p:tavLst>
                                    </p:anim>
                                    <p:anim calcmode="lin" valueType="num">
                                      <p:cBhvr>
                                        <p:cTn id="130" dur="1000" fill="hold"/>
                                        <p:tgtEl>
                                          <p:spTgt spid="3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7"/>
                                        </p:tgtEl>
                                        <p:attrNameLst>
                                          <p:attrName>style.visibility</p:attrName>
                                        </p:attrNameLst>
                                      </p:cBhvr>
                                      <p:to>
                                        <p:strVal val="visible"/>
                                      </p:to>
                                    </p:set>
                                    <p:animEffect transition="in" filter="fade">
                                      <p:cBhvr>
                                        <p:cTn id="133" dur="1000"/>
                                        <p:tgtEl>
                                          <p:spTgt spid="37"/>
                                        </p:tgtEl>
                                      </p:cBhvr>
                                    </p:animEffect>
                                    <p:anim calcmode="lin" valueType="num">
                                      <p:cBhvr>
                                        <p:cTn id="134" dur="1000" fill="hold"/>
                                        <p:tgtEl>
                                          <p:spTgt spid="37"/>
                                        </p:tgtEl>
                                        <p:attrNameLst>
                                          <p:attrName>ppt_x</p:attrName>
                                        </p:attrNameLst>
                                      </p:cBhvr>
                                      <p:tavLst>
                                        <p:tav tm="0">
                                          <p:val>
                                            <p:strVal val="#ppt_x"/>
                                          </p:val>
                                        </p:tav>
                                        <p:tav tm="100000">
                                          <p:val>
                                            <p:strVal val="#ppt_x"/>
                                          </p:val>
                                        </p:tav>
                                      </p:tavLst>
                                    </p:anim>
                                    <p:anim calcmode="lin" valueType="num">
                                      <p:cBhvr>
                                        <p:cTn id="135" dur="1000" fill="hold"/>
                                        <p:tgtEl>
                                          <p:spTgt spid="3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fade">
                                      <p:cBhvr>
                                        <p:cTn id="138" dur="1000"/>
                                        <p:tgtEl>
                                          <p:spTgt spid="38"/>
                                        </p:tgtEl>
                                      </p:cBhvr>
                                    </p:animEffect>
                                    <p:anim calcmode="lin" valueType="num">
                                      <p:cBhvr>
                                        <p:cTn id="139" dur="1000" fill="hold"/>
                                        <p:tgtEl>
                                          <p:spTgt spid="38"/>
                                        </p:tgtEl>
                                        <p:attrNameLst>
                                          <p:attrName>ppt_x</p:attrName>
                                        </p:attrNameLst>
                                      </p:cBhvr>
                                      <p:tavLst>
                                        <p:tav tm="0">
                                          <p:val>
                                            <p:strVal val="#ppt_x"/>
                                          </p:val>
                                        </p:tav>
                                        <p:tav tm="100000">
                                          <p:val>
                                            <p:strVal val="#ppt_x"/>
                                          </p:val>
                                        </p:tav>
                                      </p:tavLst>
                                    </p:anim>
                                    <p:anim calcmode="lin" valueType="num">
                                      <p:cBhvr>
                                        <p:cTn id="140" dur="1000" fill="hold"/>
                                        <p:tgtEl>
                                          <p:spTgt spid="3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39"/>
                                        </p:tgtEl>
                                        <p:attrNameLst>
                                          <p:attrName>style.visibility</p:attrName>
                                        </p:attrNameLst>
                                      </p:cBhvr>
                                      <p:to>
                                        <p:strVal val="visible"/>
                                      </p:to>
                                    </p:set>
                                    <p:animEffect transition="in" filter="fade">
                                      <p:cBhvr>
                                        <p:cTn id="143" dur="1000"/>
                                        <p:tgtEl>
                                          <p:spTgt spid="39"/>
                                        </p:tgtEl>
                                      </p:cBhvr>
                                    </p:animEffect>
                                    <p:anim calcmode="lin" valueType="num">
                                      <p:cBhvr>
                                        <p:cTn id="144" dur="1000" fill="hold"/>
                                        <p:tgtEl>
                                          <p:spTgt spid="39"/>
                                        </p:tgtEl>
                                        <p:attrNameLst>
                                          <p:attrName>ppt_x</p:attrName>
                                        </p:attrNameLst>
                                      </p:cBhvr>
                                      <p:tavLst>
                                        <p:tav tm="0">
                                          <p:val>
                                            <p:strVal val="#ppt_x"/>
                                          </p:val>
                                        </p:tav>
                                        <p:tav tm="100000">
                                          <p:val>
                                            <p:strVal val="#ppt_x"/>
                                          </p:val>
                                        </p:tav>
                                      </p:tavLst>
                                    </p:anim>
                                    <p:anim calcmode="lin" valueType="num">
                                      <p:cBhvr>
                                        <p:cTn id="145" dur="1000" fill="hold"/>
                                        <p:tgtEl>
                                          <p:spTgt spid="39"/>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43"/>
                                        </p:tgtEl>
                                        <p:attrNameLst>
                                          <p:attrName>style.visibility</p:attrName>
                                        </p:attrNameLst>
                                      </p:cBhvr>
                                      <p:to>
                                        <p:strVal val="visible"/>
                                      </p:to>
                                    </p:set>
                                    <p:animEffect transition="in" filter="fade">
                                      <p:cBhvr>
                                        <p:cTn id="148" dur="1000"/>
                                        <p:tgtEl>
                                          <p:spTgt spid="43"/>
                                        </p:tgtEl>
                                      </p:cBhvr>
                                    </p:animEffect>
                                    <p:anim calcmode="lin" valueType="num">
                                      <p:cBhvr>
                                        <p:cTn id="149" dur="1000" fill="hold"/>
                                        <p:tgtEl>
                                          <p:spTgt spid="43"/>
                                        </p:tgtEl>
                                        <p:attrNameLst>
                                          <p:attrName>ppt_x</p:attrName>
                                        </p:attrNameLst>
                                      </p:cBhvr>
                                      <p:tavLst>
                                        <p:tav tm="0">
                                          <p:val>
                                            <p:strVal val="#ppt_x"/>
                                          </p:val>
                                        </p:tav>
                                        <p:tav tm="100000">
                                          <p:val>
                                            <p:strVal val="#ppt_x"/>
                                          </p:val>
                                        </p:tav>
                                      </p:tavLst>
                                    </p:anim>
                                    <p:anim calcmode="lin" valueType="num">
                                      <p:cBhvr>
                                        <p:cTn id="15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0" presetClass="exit" presetSubtype="0" fill="hold" grpId="0" nodeType="clickEffect">
                                  <p:stCondLst>
                                    <p:cond delay="1500"/>
                                  </p:stCondLst>
                                  <p:childTnLst>
                                    <p:animEffect transition="out" filter="fade">
                                      <p:cBhvr>
                                        <p:cTn id="154" dur="500"/>
                                        <p:tgtEl>
                                          <p:spTgt spid="22"/>
                                        </p:tgtEl>
                                      </p:cBhvr>
                                    </p:animEffect>
                                    <p:set>
                                      <p:cBhvr>
                                        <p:cTn id="15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animBg="1"/>
      <p:bldP spid="14" grpId="0" animBg="1"/>
      <p:bldP spid="15" grpId="0" animBg="1"/>
      <p:bldP spid="16" grpId="0" animBg="1"/>
      <p:bldP spid="21" grpId="0" animBg="1"/>
      <p:bldP spid="23" grpId="0" animBg="1"/>
      <p:bldP spid="24" grpId="0" animBg="1"/>
      <p:bldP spid="25" grpId="0" animBg="1"/>
      <p:bldP spid="26" grpId="0" animBg="1"/>
      <p:bldP spid="27"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p:bldP spid="41"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FF1515"/>
                </a:solidFill>
                <a:latin typeface="Franklin Gothic Medium" panose="020B0603020102020204" pitchFamily="34" charset="0"/>
                <a:ea typeface="微软雅黑" panose="020B0503020204020204" pitchFamily="34" charset="-122"/>
              </a:rPr>
              <a:t>项目进展介绍</a:t>
            </a: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9863" y="1466412"/>
            <a:ext cx="1752275"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03</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2424953" y="1753346"/>
            <a:ext cx="3671047" cy="2105960"/>
          </a:xfrm>
          <a:prstGeom prst="rect">
            <a:avLst/>
          </a:prstGeom>
          <a:blipFill dpi="0" rotWithShape="1">
            <a:blip r:embed="rId3">
              <a:grayscl/>
              <a:extLst>
                <a:ext uri="{28A0092B-C50C-407E-A947-70E740481C1C}">
                  <a14:useLocalDpi xmlns:a14="http://schemas.microsoft.com/office/drawing/2010/main" val="0"/>
                </a:ext>
              </a:extLst>
            </a:blip>
            <a:srcRect/>
            <a:stretch>
              <a:fillRect/>
            </a:stretch>
          </a:blip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096000" y="1744381"/>
            <a:ext cx="3671047" cy="2105960"/>
          </a:xfrm>
          <a:prstGeom prst="rect">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099629" y="2222360"/>
            <a:ext cx="1723549"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添加相关标题</a:t>
            </a:r>
            <a:endParaRPr lang="zh-CN" altLang="en-US" sz="2000" dirty="0">
              <a:solidFill>
                <a:schemeClr val="bg1"/>
              </a:solidFill>
            </a:endParaRPr>
          </a:p>
        </p:txBody>
      </p:sp>
      <p:sp>
        <p:nvSpPr>
          <p:cNvPr id="8" name="矩形 7"/>
          <p:cNvSpPr/>
          <p:nvPr/>
        </p:nvSpPr>
        <p:spPr>
          <a:xfrm>
            <a:off x="2433916" y="4575919"/>
            <a:ext cx="7324167" cy="111825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284259" y="2783105"/>
            <a:ext cx="3276600"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7" name="椭圆 6"/>
          <p:cNvSpPr/>
          <p:nvPr/>
        </p:nvSpPr>
        <p:spPr>
          <a:xfrm>
            <a:off x="3348318" y="3563471"/>
            <a:ext cx="658906" cy="645458"/>
          </a:xfrm>
          <a:prstGeom prst="ellipse">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p:nvPr/>
        </p:nvSpPr>
        <p:spPr bwMode="auto">
          <a:xfrm>
            <a:off x="3611282" y="3751730"/>
            <a:ext cx="142239" cy="266698"/>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9" name="椭圆 18"/>
          <p:cNvSpPr/>
          <p:nvPr/>
        </p:nvSpPr>
        <p:spPr>
          <a:xfrm>
            <a:off x="5766547" y="3608295"/>
            <a:ext cx="658906" cy="645458"/>
          </a:xfrm>
          <a:prstGeom prst="ellipse">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p:nvPr/>
        </p:nvSpPr>
        <p:spPr bwMode="auto">
          <a:xfrm>
            <a:off x="5951444" y="3777174"/>
            <a:ext cx="316006" cy="259652"/>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椭圆 19"/>
          <p:cNvSpPr/>
          <p:nvPr/>
        </p:nvSpPr>
        <p:spPr>
          <a:xfrm>
            <a:off x="8043583" y="3585884"/>
            <a:ext cx="658906" cy="645458"/>
          </a:xfrm>
          <a:prstGeom prst="ellipse">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p:nvPr/>
        </p:nvSpPr>
        <p:spPr>
          <a:xfrm>
            <a:off x="8182535" y="3735130"/>
            <a:ext cx="329453" cy="275642"/>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1"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0" nodeType="clickEffect">
                                  <p:stCondLst>
                                    <p:cond delay="1500"/>
                                  </p:stCondLst>
                                  <p:childTnLst>
                                    <p:animEffect transition="out" filter="fade">
                                      <p:cBhvr>
                                        <p:cTn id="54" dur="500"/>
                                        <p:tgtEl>
                                          <p:spTgt spid="22"/>
                                        </p:tgtEl>
                                      </p:cBhvr>
                                    </p:animEffect>
                                    <p:set>
                                      <p:cBhvr>
                                        <p:cTn id="5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6" grpId="0" animBg="1"/>
      <p:bldP spid="3" grpId="0"/>
      <p:bldP spid="8" grpId="0"/>
      <p:bldP spid="4" grpId="0"/>
      <p:bldP spid="7" grpId="0" animBg="1"/>
      <p:bldP spid="12" grpId="0" animBg="1"/>
      <p:bldP spid="19" grpId="0" animBg="1"/>
      <p:bldP spid="13" grpId="0" animBg="1"/>
      <p:bldP spid="13" grpId="1" animBg="1"/>
      <p:bldP spid="20"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p:nvPr/>
        </p:nvSpPr>
        <p:spPr bwMode="auto">
          <a:xfrm>
            <a:off x="8243045" y="3671047"/>
            <a:ext cx="1143001" cy="1685755"/>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chemeClr val="bg1">
              <a:lumMod val="8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Other_1"/>
          <p:cNvSpPr>
            <a:spLocks noChangeArrowheads="1"/>
          </p:cNvSpPr>
          <p:nvPr>
            <p:custDataLst>
              <p:tags r:id="rId1"/>
            </p:custDataLst>
          </p:nvPr>
        </p:nvSpPr>
        <p:spPr bwMode="auto">
          <a:xfrm rot="370629">
            <a:off x="7372350" y="5594350"/>
            <a:ext cx="628650" cy="179388"/>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50" kern="0">
              <a:solidFill>
                <a:sysClr val="windowText" lastClr="000000"/>
              </a:solidFill>
              <a:latin typeface="+mn-ea"/>
            </a:endParaRPr>
          </a:p>
        </p:txBody>
      </p:sp>
      <p:sp>
        <p:nvSpPr>
          <p:cNvPr id="10" name="MH_Other_2"/>
          <p:cNvSpPr>
            <a:spLocks noChangeArrowheads="1"/>
          </p:cNvSpPr>
          <p:nvPr>
            <p:custDataLst>
              <p:tags r:id="rId2"/>
            </p:custDataLst>
          </p:nvPr>
        </p:nvSpPr>
        <p:spPr bwMode="auto">
          <a:xfrm rot="370629">
            <a:off x="3876676" y="4697414"/>
            <a:ext cx="830263" cy="1809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50" kern="0">
              <a:solidFill>
                <a:sysClr val="windowText" lastClr="000000"/>
              </a:solidFill>
              <a:latin typeface="+mn-ea"/>
            </a:endParaRPr>
          </a:p>
        </p:txBody>
      </p:sp>
      <p:sp>
        <p:nvSpPr>
          <p:cNvPr id="11" name="MH_Other_3"/>
          <p:cNvSpPr/>
          <p:nvPr>
            <p:custDataLst>
              <p:tags r:id="rId3"/>
            </p:custDataLst>
          </p:nvPr>
        </p:nvSpPr>
        <p:spPr>
          <a:xfrm rot="2744380">
            <a:off x="3821907" y="4233070"/>
            <a:ext cx="735013" cy="365125"/>
          </a:xfrm>
          <a:prstGeom prst="triangle">
            <a:avLst/>
          </a:prstGeom>
          <a:solidFill>
            <a:schemeClr val="tx1">
              <a:lumMod val="50000"/>
              <a:lumOff val="50000"/>
            </a:schemeClr>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mn-ea"/>
            </a:endParaRPr>
          </a:p>
        </p:txBody>
      </p:sp>
      <p:sp>
        <p:nvSpPr>
          <p:cNvPr id="12" name="MH_Other_4"/>
          <p:cNvSpPr/>
          <p:nvPr>
            <p:custDataLst>
              <p:tags r:id="rId4"/>
            </p:custDataLst>
          </p:nvPr>
        </p:nvSpPr>
        <p:spPr>
          <a:xfrm rot="17414536">
            <a:off x="3842544" y="3504407"/>
            <a:ext cx="1084263" cy="844550"/>
          </a:xfrm>
          <a:prstGeom prst="rtTriangle">
            <a:avLst/>
          </a:prstGeom>
          <a:solidFill>
            <a:srgbClr val="FFBDBD"/>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mn-ea"/>
            </a:endParaRPr>
          </a:p>
        </p:txBody>
      </p:sp>
      <p:sp>
        <p:nvSpPr>
          <p:cNvPr id="13" name="MH_Other_5"/>
          <p:cNvSpPr/>
          <p:nvPr>
            <p:custDataLst>
              <p:tags r:id="rId5"/>
            </p:custDataLst>
          </p:nvPr>
        </p:nvSpPr>
        <p:spPr>
          <a:xfrm rot="18690464">
            <a:off x="3910807" y="3078957"/>
            <a:ext cx="1084262" cy="1317625"/>
          </a:xfrm>
          <a:prstGeom prst="rtTriangle">
            <a:avLst/>
          </a:prstGeom>
          <a:solidFill>
            <a:srgbClr val="FF1515"/>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mn-ea"/>
            </a:endParaRPr>
          </a:p>
        </p:txBody>
      </p:sp>
      <p:sp>
        <p:nvSpPr>
          <p:cNvPr id="14" name="MH_Text_1"/>
          <p:cNvSpPr/>
          <p:nvPr>
            <p:custDataLst>
              <p:tags r:id="rId6"/>
            </p:custDataLst>
          </p:nvPr>
        </p:nvSpPr>
        <p:spPr>
          <a:xfrm>
            <a:off x="3603625" y="2255838"/>
            <a:ext cx="4395788" cy="3427412"/>
          </a:xfrm>
          <a:custGeom>
            <a:avLst/>
            <a:gdLst>
              <a:gd name="connsiteX0" fmla="*/ 2309921 w 4396510"/>
              <a:gd name="connsiteY0" fmla="*/ 3 h 3427842"/>
              <a:gd name="connsiteX1" fmla="*/ 2372136 w 4396510"/>
              <a:gd name="connsiteY1" fmla="*/ 1751 h 3427842"/>
              <a:gd name="connsiteX2" fmla="*/ 4396510 w 4396510"/>
              <a:gd name="connsiteY2" fmla="*/ 533799 h 3427842"/>
              <a:gd name="connsiteX3" fmla="*/ 4083283 w 4396510"/>
              <a:gd name="connsiteY3" fmla="*/ 3427842 h 3427842"/>
              <a:gd name="connsiteX4" fmla="*/ 961626 w 4396510"/>
              <a:gd name="connsiteY4" fmla="*/ 1591065 h 3427842"/>
              <a:gd name="connsiteX5" fmla="*/ 0 w 4396510"/>
              <a:gd name="connsiteY5" fmla="*/ 1448908 h 3427842"/>
              <a:gd name="connsiteX6" fmla="*/ 148801 w 4396510"/>
              <a:gd name="connsiteY6" fmla="*/ 74064 h 3427842"/>
              <a:gd name="connsiteX7" fmla="*/ 2309921 w 4396510"/>
              <a:gd name="connsiteY7" fmla="*/ 3 h 342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6510" h="3427842">
                <a:moveTo>
                  <a:pt x="2309921" y="3"/>
                </a:moveTo>
                <a:cubicBezTo>
                  <a:pt x="2334059" y="41"/>
                  <a:pt x="2354910" y="596"/>
                  <a:pt x="2372136" y="1751"/>
                </a:cubicBezTo>
                <a:cubicBezTo>
                  <a:pt x="2647751" y="20223"/>
                  <a:pt x="4112737" y="-3155"/>
                  <a:pt x="4396510" y="533799"/>
                </a:cubicBezTo>
                <a:lnTo>
                  <a:pt x="4083283" y="3427842"/>
                </a:lnTo>
                <a:cubicBezTo>
                  <a:pt x="3704659" y="2668552"/>
                  <a:pt x="2485052" y="1920568"/>
                  <a:pt x="961626" y="1591065"/>
                </a:cubicBezTo>
                <a:cubicBezTo>
                  <a:pt x="631993" y="1519768"/>
                  <a:pt x="309339" y="1472651"/>
                  <a:pt x="0" y="1448908"/>
                </a:cubicBezTo>
                <a:lnTo>
                  <a:pt x="148801" y="74064"/>
                </a:lnTo>
                <a:cubicBezTo>
                  <a:pt x="846254" y="115330"/>
                  <a:pt x="1947846" y="-570"/>
                  <a:pt x="2309921" y="3"/>
                </a:cubicBezTo>
                <a:close/>
              </a:path>
            </a:pathLst>
          </a:custGeom>
          <a:solidFill>
            <a:srgbClr val="FFBDBD"/>
          </a:solidFill>
          <a:ln w="25400" cap="flat" cmpd="sng" algn="ctr">
            <a:noFill/>
            <a:prstDash val="solid"/>
          </a:ln>
          <a:effectLst/>
        </p:spPr>
        <p:txBody>
          <a:bodyPr lIns="324000" tIns="252000" rIns="1080000">
            <a:normAutofit/>
          </a:bodyPr>
          <a:lstStyle/>
          <a:p>
            <a:pPr indent="360045">
              <a:lnSpc>
                <a:spcPts val="2000"/>
              </a:lnSpc>
            </a:pPr>
            <a:endParaRPr lang="en-US" altLang="zh-CN" sz="1400" dirty="0">
              <a:latin typeface="微软雅黑" panose="020B0503020204020204" pitchFamily="34" charset="-122"/>
              <a:ea typeface="微软雅黑" panose="020B0503020204020204" pitchFamily="34" charset="-122"/>
            </a:endParaRPr>
          </a:p>
        </p:txBody>
      </p:sp>
      <p:sp>
        <p:nvSpPr>
          <p:cNvPr id="15" name="MH_SubTitle_1"/>
          <p:cNvSpPr/>
          <p:nvPr>
            <p:custDataLst>
              <p:tags r:id="rId7"/>
            </p:custDataLst>
          </p:nvPr>
        </p:nvSpPr>
        <p:spPr>
          <a:xfrm>
            <a:off x="6831014" y="2971800"/>
            <a:ext cx="1893887" cy="1892300"/>
          </a:xfrm>
          <a:prstGeom prst="ellipse">
            <a:avLst/>
          </a:prstGeom>
          <a:solidFill>
            <a:srgbClr val="FF1515"/>
          </a:solidFill>
          <a:ln w="76200" cap="flat" cmpd="sng" algn="ctr">
            <a:solidFill>
              <a:srgbClr val="FFFFFF"/>
            </a:solidFill>
            <a:prstDash val="solid"/>
          </a:ln>
          <a:effectLst/>
        </p:spPr>
        <p:txBody>
          <a:bodyPr lIns="0" tIns="0" rIns="0" bIns="0" anchor="ctr">
            <a:normAutofit/>
          </a:bodyPr>
          <a:lstStyle/>
          <a:p>
            <a:pPr algn="ctr">
              <a:lnSpc>
                <a:spcPct val="150000"/>
              </a:lnSpc>
            </a:pP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4043083" y="2696047"/>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sp>
        <p:nvSpPr>
          <p:cNvPr id="3" name="矩形 2"/>
          <p:cNvSpPr/>
          <p:nvPr/>
        </p:nvSpPr>
        <p:spPr>
          <a:xfrm>
            <a:off x="7028329" y="3429000"/>
            <a:ext cx="1537447" cy="923330"/>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添加相关</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标题文字</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2864224" y="5080659"/>
            <a:ext cx="3576918" cy="605294"/>
          </a:xfrm>
          <a:prstGeom prst="rect">
            <a:avLst/>
          </a:prstGeom>
        </p:spPr>
        <p:txBody>
          <a:bodyPr wrap="square">
            <a:spAutoFit/>
          </a:bodyPr>
          <a:lstStyle/>
          <a:p>
            <a:pPr indent="360045">
              <a:lnSpc>
                <a:spcPts val="2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4" name="矩形 23"/>
          <p:cNvSpPr/>
          <p:nvPr/>
        </p:nvSpPr>
        <p:spPr>
          <a:xfrm>
            <a:off x="2169458" y="1576899"/>
            <a:ext cx="2073003" cy="400110"/>
          </a:xfrm>
          <a:prstGeom prst="rect">
            <a:avLst/>
          </a:prstGeom>
        </p:spPr>
        <p:txBody>
          <a:bodyPr wrap="none">
            <a:spAutoFit/>
          </a:bodyPr>
          <a:lstStyle/>
          <a:p>
            <a:r>
              <a:rPr lang="zh-CN" altLang="en-US" sz="2000" dirty="0" smtClean="0">
                <a:solidFill>
                  <a:srgbClr val="FF1515"/>
                </a:solidFill>
                <a:latin typeface="微软雅黑" panose="020B0503020204020204" pitchFamily="34" charset="-122"/>
                <a:ea typeface="微软雅黑" panose="020B0503020204020204" pitchFamily="34" charset="-122"/>
                <a:cs typeface="+mn-ea"/>
                <a:sym typeface="Wingdings" panose="05000000000000000000" pitchFamily="2" charset="2"/>
              </a:rPr>
              <a:t> </a:t>
            </a:r>
            <a:r>
              <a:rPr lang="zh-CN" altLang="en-US" sz="2000" dirty="0" smtClean="0">
                <a:latin typeface="微软雅黑" panose="020B0503020204020204" pitchFamily="34" charset="-122"/>
                <a:ea typeface="微软雅黑" panose="020B0503020204020204" pitchFamily="34" charset="-122"/>
                <a:cs typeface="+mn-ea"/>
                <a:sym typeface="+mn-lt"/>
              </a:rPr>
              <a:t>添加</a:t>
            </a:r>
            <a:r>
              <a:rPr lang="zh-CN" altLang="en-US" sz="2000" dirty="0">
                <a:latin typeface="微软雅黑" panose="020B0503020204020204" pitchFamily="34" charset="-122"/>
                <a:ea typeface="微软雅黑" panose="020B0503020204020204" pitchFamily="34" charset="-122"/>
                <a:cs typeface="+mn-ea"/>
                <a:sym typeface="+mn-lt"/>
              </a:rPr>
              <a:t>相关标题</a:t>
            </a:r>
            <a:endParaRPr lang="zh-CN" altLang="en-US" sz="2000" dirty="0"/>
          </a:p>
        </p:txBody>
      </p:sp>
      <p:sp>
        <p:nvSpPr>
          <p:cNvPr id="25" name="MH_SubTitle_1"/>
          <p:cNvSpPr/>
          <p:nvPr>
            <p:custDataLst>
              <p:tags r:id="rId8"/>
            </p:custDataLst>
          </p:nvPr>
        </p:nvSpPr>
        <p:spPr>
          <a:xfrm>
            <a:off x="2250050" y="2251514"/>
            <a:ext cx="856221" cy="855504"/>
          </a:xfrm>
          <a:prstGeom prst="ellipse">
            <a:avLst/>
          </a:prstGeom>
          <a:solidFill>
            <a:srgbClr val="FF1515"/>
          </a:solidFill>
          <a:ln w="76200" cap="flat" cmpd="sng" algn="ctr">
            <a:noFill/>
            <a:prstDash val="solid"/>
          </a:ln>
          <a:effectLst/>
        </p:spPr>
        <p:txBody>
          <a:bodyPr lIns="0" tIns="0" rIns="0" bIns="0" anchor="ctr">
            <a:normAutofit/>
          </a:bodyPr>
          <a:lstStyle/>
          <a:p>
            <a:pPr algn="ctr">
              <a:lnSpc>
                <a:spcPct val="150000"/>
              </a:lnSpc>
            </a:pP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7" name="KSO_Shape"/>
          <p:cNvSpPr/>
          <p:nvPr/>
        </p:nvSpPr>
        <p:spPr bwMode="auto">
          <a:xfrm>
            <a:off x="2548965" y="2450725"/>
            <a:ext cx="248024" cy="465045"/>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Effect transition="in" filter="fade">
                                      <p:cBhvr>
                                        <p:cTn id="46" dur="500"/>
                                        <p:tgtEl>
                                          <p:spTgt spid="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left)">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1500"/>
                                  </p:stCondLst>
                                  <p:childTnLst>
                                    <p:animEffect transition="out" filter="fade">
                                      <p:cBhvr>
                                        <p:cTn id="58" dur="500"/>
                                        <p:tgtEl>
                                          <p:spTgt spid="22"/>
                                        </p:tgtEl>
                                      </p:cBhvr>
                                    </p:animEffect>
                                    <p:set>
                                      <p:cBhvr>
                                        <p:cTn id="5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9" grpId="0" animBg="1"/>
      <p:bldP spid="10" grpId="0" animBg="1"/>
      <p:bldP spid="11" grpId="0" animBg="1"/>
      <p:bldP spid="12" grpId="0" animBg="1"/>
      <p:bldP spid="13" grpId="0" animBg="1"/>
      <p:bldP spid="14" grpId="0" animBg="1"/>
      <p:bldP spid="15" grpId="0" animBg="1"/>
      <p:bldP spid="2" grpId="0"/>
      <p:bldP spid="3" grpId="0"/>
      <p:bldP spid="23" grpId="0"/>
      <p:bldP spid="24" grpId="0"/>
      <p:bldP spid="25"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5" name="组合 4"/>
          <p:cNvGrpSpPr/>
          <p:nvPr/>
        </p:nvGrpSpPr>
        <p:grpSpPr bwMode="auto">
          <a:xfrm>
            <a:off x="2021261" y="2548065"/>
            <a:ext cx="4074739" cy="3368451"/>
            <a:chOff x="1595438" y="968375"/>
            <a:chExt cx="5953125" cy="4921250"/>
          </a:xfrm>
          <a:solidFill>
            <a:schemeClr val="tx1">
              <a:lumMod val="50000"/>
              <a:lumOff val="50000"/>
            </a:schemeClr>
          </a:solidFill>
        </p:grpSpPr>
        <p:sp>
          <p:nvSpPr>
            <p:cNvPr id="6"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FF1515"/>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FF1515"/>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FF1515"/>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1" name="河北"/>
          <p:cNvSpPr/>
          <p:nvPr/>
        </p:nvSpPr>
        <p:spPr bwMode="auto">
          <a:xfrm>
            <a:off x="6874749" y="2681280"/>
            <a:ext cx="440071" cy="628053"/>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2" name="矩形 41"/>
          <p:cNvSpPr/>
          <p:nvPr/>
        </p:nvSpPr>
        <p:spPr>
          <a:xfrm>
            <a:off x="7566213" y="2575021"/>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sp>
        <p:nvSpPr>
          <p:cNvPr id="43" name="江苏"/>
          <p:cNvSpPr/>
          <p:nvPr/>
        </p:nvSpPr>
        <p:spPr bwMode="auto">
          <a:xfrm>
            <a:off x="6857906" y="3913092"/>
            <a:ext cx="473756" cy="36509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4" name="矩形 43"/>
          <p:cNvSpPr/>
          <p:nvPr/>
        </p:nvSpPr>
        <p:spPr>
          <a:xfrm>
            <a:off x="7566213" y="3682162"/>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sp>
        <p:nvSpPr>
          <p:cNvPr id="45" name="广东"/>
          <p:cNvSpPr/>
          <p:nvPr/>
        </p:nvSpPr>
        <p:spPr bwMode="auto">
          <a:xfrm>
            <a:off x="6776955" y="5012597"/>
            <a:ext cx="635659" cy="503095"/>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矩形 45"/>
          <p:cNvSpPr/>
          <p:nvPr/>
        </p:nvSpPr>
        <p:spPr>
          <a:xfrm>
            <a:off x="7566213" y="4775857"/>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grpSp>
        <p:nvGrpSpPr>
          <p:cNvPr id="2" name="组合 1"/>
          <p:cNvGrpSpPr>
            <a:grpSpLocks noChangeAspect="1"/>
          </p:cNvGrpSpPr>
          <p:nvPr/>
        </p:nvGrpSpPr>
        <p:grpSpPr>
          <a:xfrm>
            <a:off x="1591144" y="1610463"/>
            <a:ext cx="612000" cy="611487"/>
            <a:chOff x="2061791" y="1511926"/>
            <a:chExt cx="856221" cy="855504"/>
          </a:xfrm>
        </p:grpSpPr>
        <p:sp>
          <p:nvSpPr>
            <p:cNvPr id="47" name="MH_SubTitle_1"/>
            <p:cNvSpPr/>
            <p:nvPr>
              <p:custDataLst>
                <p:tags r:id="rId1"/>
              </p:custDataLst>
            </p:nvPr>
          </p:nvSpPr>
          <p:spPr>
            <a:xfrm>
              <a:off x="2061791" y="1511926"/>
              <a:ext cx="856221" cy="855504"/>
            </a:xfrm>
            <a:prstGeom prst="ellipse">
              <a:avLst/>
            </a:prstGeom>
            <a:solidFill>
              <a:srgbClr val="FF1515"/>
            </a:solidFill>
            <a:ln w="76200" cap="flat" cmpd="sng" algn="ctr">
              <a:noFill/>
              <a:prstDash val="solid"/>
            </a:ln>
            <a:effectLst/>
          </p:spPr>
          <p:txBody>
            <a:bodyPr lIns="0" tIns="0" rIns="0" bIns="0" anchor="ctr">
              <a:normAutofit fontScale="85000" lnSpcReduction="10000"/>
            </a:bodyPr>
            <a:lstStyle/>
            <a:p>
              <a:pPr algn="ctr">
                <a:lnSpc>
                  <a:spcPct val="150000"/>
                </a:lnSpc>
              </a:pP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8" name="KSO_Shape"/>
            <p:cNvSpPr/>
            <p:nvPr/>
          </p:nvSpPr>
          <p:spPr bwMode="auto">
            <a:xfrm>
              <a:off x="2360706" y="1711137"/>
              <a:ext cx="248024" cy="465045"/>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49" name="矩形 48"/>
          <p:cNvSpPr/>
          <p:nvPr/>
        </p:nvSpPr>
        <p:spPr>
          <a:xfrm>
            <a:off x="2622176" y="1613559"/>
            <a:ext cx="3697941" cy="605294"/>
          </a:xfrm>
          <a:prstGeom prst="rect">
            <a:avLst/>
          </a:prstGeom>
        </p:spPr>
        <p:txBody>
          <a:bodyPr wrap="square">
            <a:spAutoFit/>
          </a:bodyPr>
          <a:lstStyle/>
          <a:p>
            <a:pPr indent="360045">
              <a:lnSpc>
                <a:spcPts val="2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3" name="圆角矩形 2"/>
          <p:cNvSpPr/>
          <p:nvPr/>
        </p:nvSpPr>
        <p:spPr>
          <a:xfrm>
            <a:off x="2447365" y="1559859"/>
            <a:ext cx="3926541" cy="712694"/>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left)">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left)">
                                      <p:cBhvr>
                                        <p:cTn id="36" dur="500"/>
                                        <p:tgtEl>
                                          <p:spTgt spid="4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left)">
                                      <p:cBhvr>
                                        <p:cTn id="44" dur="500"/>
                                        <p:tgtEl>
                                          <p:spTgt spid="4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left)">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animBg="1"/>
      <p:bldP spid="42" grpId="0"/>
      <p:bldP spid="43" grpId="0" animBg="1"/>
      <p:bldP spid="44" grpId="0"/>
      <p:bldP spid="45" grpId="0" animBg="1"/>
      <p:bldP spid="46" grpId="0"/>
      <p:bldP spid="49"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2027144" y="3492219"/>
            <a:ext cx="8137711" cy="284629"/>
            <a:chOff x="2191870" y="3250173"/>
            <a:chExt cx="8137711" cy="284629"/>
          </a:xfrm>
          <a:solidFill>
            <a:schemeClr val="bg1">
              <a:lumMod val="65000"/>
            </a:schemeClr>
          </a:solidFill>
        </p:grpSpPr>
        <p:sp>
          <p:nvSpPr>
            <p:cNvPr id="5" name="KSO_Shape"/>
            <p:cNvSpPr/>
            <p:nvPr/>
          </p:nvSpPr>
          <p:spPr>
            <a:xfrm>
              <a:off x="9734538" y="3250173"/>
              <a:ext cx="595043" cy="284629"/>
            </a:xfrm>
            <a:custGeom>
              <a:avLst/>
              <a:gdLst>
                <a:gd name="connsiteX0" fmla="*/ 2226629 w 7382320"/>
                <a:gd name="connsiteY0" fmla="*/ 1008112 h 3528392"/>
                <a:gd name="connsiteX1" fmla="*/ 3470622 w 7382320"/>
                <a:gd name="connsiteY1" fmla="*/ 1008112 h 3528392"/>
                <a:gd name="connsiteX2" fmla="*/ 3470622 w 7382320"/>
                <a:gd name="connsiteY2" fmla="*/ 2520280 h 3528392"/>
                <a:gd name="connsiteX3" fmla="*/ 2226629 w 7382320"/>
                <a:gd name="connsiteY3" fmla="*/ 2520280 h 3528392"/>
                <a:gd name="connsiteX4" fmla="*/ 887362 w 7382320"/>
                <a:gd name="connsiteY4" fmla="*/ 1008112 h 3528392"/>
                <a:gd name="connsiteX5" fmla="*/ 1843323 w 7382320"/>
                <a:gd name="connsiteY5" fmla="*/ 1008112 h 3528392"/>
                <a:gd name="connsiteX6" fmla="*/ 1843323 w 7382320"/>
                <a:gd name="connsiteY6" fmla="*/ 2520280 h 3528392"/>
                <a:gd name="connsiteX7" fmla="*/ 887362 w 7382320"/>
                <a:gd name="connsiteY7" fmla="*/ 2520280 h 3528392"/>
                <a:gd name="connsiteX8" fmla="*/ 0 w 7382320"/>
                <a:gd name="connsiteY8" fmla="*/ 1008112 h 3528392"/>
                <a:gd name="connsiteX9" fmla="*/ 504056 w 7382320"/>
                <a:gd name="connsiteY9" fmla="*/ 1008112 h 3528392"/>
                <a:gd name="connsiteX10" fmla="*/ 504056 w 7382320"/>
                <a:gd name="connsiteY10" fmla="*/ 2520280 h 3528392"/>
                <a:gd name="connsiteX11" fmla="*/ 0 w 7382320"/>
                <a:gd name="connsiteY11" fmla="*/ 2520280 h 3528392"/>
                <a:gd name="connsiteX12" fmla="*/ 5222080 w 7382320"/>
                <a:gd name="connsiteY12" fmla="*/ 0 h 3528392"/>
                <a:gd name="connsiteX13" fmla="*/ 7382320 w 7382320"/>
                <a:gd name="connsiteY13" fmla="*/ 1764196 h 3528392"/>
                <a:gd name="connsiteX14" fmla="*/ 5222080 w 7382320"/>
                <a:gd name="connsiteY14" fmla="*/ 3528392 h 3528392"/>
                <a:gd name="connsiteX15" fmla="*/ 5222080 w 7382320"/>
                <a:gd name="connsiteY15" fmla="*/ 2520280 h 3528392"/>
                <a:gd name="connsiteX16" fmla="*/ 3853928 w 7382320"/>
                <a:gd name="connsiteY16" fmla="*/ 2520280 h 3528392"/>
                <a:gd name="connsiteX17" fmla="*/ 3853928 w 7382320"/>
                <a:gd name="connsiteY17" fmla="*/ 1008112 h 3528392"/>
                <a:gd name="connsiteX18" fmla="*/ 5222080 w 7382320"/>
                <a:gd name="connsiteY18" fmla="*/ 1008112 h 35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82320" h="3528392">
                  <a:moveTo>
                    <a:pt x="2226629" y="1008112"/>
                  </a:moveTo>
                  <a:lnTo>
                    <a:pt x="3470622" y="1008112"/>
                  </a:lnTo>
                  <a:lnTo>
                    <a:pt x="3470622" y="2520280"/>
                  </a:lnTo>
                  <a:lnTo>
                    <a:pt x="2226629" y="2520280"/>
                  </a:lnTo>
                  <a:close/>
                  <a:moveTo>
                    <a:pt x="887362" y="1008112"/>
                  </a:moveTo>
                  <a:lnTo>
                    <a:pt x="1843323" y="1008112"/>
                  </a:lnTo>
                  <a:lnTo>
                    <a:pt x="1843323" y="2520280"/>
                  </a:lnTo>
                  <a:lnTo>
                    <a:pt x="887362" y="2520280"/>
                  </a:lnTo>
                  <a:close/>
                  <a:moveTo>
                    <a:pt x="0" y="1008112"/>
                  </a:moveTo>
                  <a:lnTo>
                    <a:pt x="504056" y="1008112"/>
                  </a:lnTo>
                  <a:lnTo>
                    <a:pt x="504056" y="2520280"/>
                  </a:lnTo>
                  <a:lnTo>
                    <a:pt x="0" y="2520280"/>
                  </a:lnTo>
                  <a:close/>
                  <a:moveTo>
                    <a:pt x="5222080" y="0"/>
                  </a:moveTo>
                  <a:lnTo>
                    <a:pt x="7382320" y="1764196"/>
                  </a:lnTo>
                  <a:lnTo>
                    <a:pt x="5222080" y="3528392"/>
                  </a:lnTo>
                  <a:lnTo>
                    <a:pt x="5222080" y="2520280"/>
                  </a:lnTo>
                  <a:lnTo>
                    <a:pt x="3853928" y="2520280"/>
                  </a:lnTo>
                  <a:lnTo>
                    <a:pt x="3853928" y="1008112"/>
                  </a:lnTo>
                  <a:lnTo>
                    <a:pt x="5222080" y="10081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 name="矩形 1"/>
            <p:cNvSpPr/>
            <p:nvPr/>
          </p:nvSpPr>
          <p:spPr>
            <a:xfrm>
              <a:off x="2191870" y="3338487"/>
              <a:ext cx="7524000"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椭圆 3"/>
          <p:cNvSpPr/>
          <p:nvPr/>
        </p:nvSpPr>
        <p:spPr>
          <a:xfrm>
            <a:off x="2407023" y="3274534"/>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Jan</a:t>
            </a:r>
            <a:endParaRPr lang="zh-CN" altLang="en-US" sz="1400" dirty="0"/>
          </a:p>
        </p:txBody>
      </p:sp>
      <p:sp>
        <p:nvSpPr>
          <p:cNvPr id="9" name="椭圆 8"/>
          <p:cNvSpPr/>
          <p:nvPr/>
        </p:nvSpPr>
        <p:spPr>
          <a:xfrm>
            <a:off x="3648635" y="3274534"/>
            <a:ext cx="720000" cy="72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Feb</a:t>
            </a:r>
            <a:endParaRPr lang="zh-CN" altLang="en-US" sz="1400" dirty="0"/>
          </a:p>
        </p:txBody>
      </p:sp>
      <p:sp>
        <p:nvSpPr>
          <p:cNvPr id="10" name="椭圆 9"/>
          <p:cNvSpPr/>
          <p:nvPr/>
        </p:nvSpPr>
        <p:spPr>
          <a:xfrm>
            <a:off x="4890247" y="3274534"/>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Mar</a:t>
            </a:r>
            <a:endParaRPr lang="zh-CN" altLang="en-US" sz="1400" dirty="0"/>
          </a:p>
        </p:txBody>
      </p:sp>
      <p:sp>
        <p:nvSpPr>
          <p:cNvPr id="11" name="椭圆 10"/>
          <p:cNvSpPr/>
          <p:nvPr/>
        </p:nvSpPr>
        <p:spPr>
          <a:xfrm>
            <a:off x="6131859" y="3274534"/>
            <a:ext cx="720000" cy="72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Apr</a:t>
            </a:r>
            <a:endParaRPr lang="zh-CN" altLang="en-US" sz="1400" dirty="0"/>
          </a:p>
        </p:txBody>
      </p:sp>
      <p:sp>
        <p:nvSpPr>
          <p:cNvPr id="12" name="椭圆 11"/>
          <p:cNvSpPr/>
          <p:nvPr/>
        </p:nvSpPr>
        <p:spPr>
          <a:xfrm>
            <a:off x="7373471" y="3274534"/>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May</a:t>
            </a:r>
            <a:endParaRPr lang="zh-CN" altLang="en-US" sz="1400" dirty="0"/>
          </a:p>
        </p:txBody>
      </p:sp>
      <p:sp>
        <p:nvSpPr>
          <p:cNvPr id="13" name="椭圆 12"/>
          <p:cNvSpPr/>
          <p:nvPr/>
        </p:nvSpPr>
        <p:spPr>
          <a:xfrm>
            <a:off x="8615082" y="3274534"/>
            <a:ext cx="720000" cy="72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Jun</a:t>
            </a:r>
            <a:endParaRPr lang="zh-CN" altLang="en-US" sz="1400" dirty="0"/>
          </a:p>
        </p:txBody>
      </p:sp>
      <p:sp>
        <p:nvSpPr>
          <p:cNvPr id="6" name="圆角矩形标注 5"/>
          <p:cNvSpPr/>
          <p:nvPr/>
        </p:nvSpPr>
        <p:spPr>
          <a:xfrm>
            <a:off x="2218765" y="1828800"/>
            <a:ext cx="1922930" cy="1080000"/>
          </a:xfrm>
          <a:prstGeom prst="wedgeRoundRectCallout">
            <a:avLst>
              <a:gd name="adj1" fmla="val -21532"/>
              <a:gd name="adj2" fmla="val 78500"/>
              <a:gd name="adj3" fmla="val 16667"/>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标注 14"/>
          <p:cNvSpPr/>
          <p:nvPr/>
        </p:nvSpPr>
        <p:spPr>
          <a:xfrm>
            <a:off x="4670612" y="1846729"/>
            <a:ext cx="1922930" cy="1080000"/>
          </a:xfrm>
          <a:prstGeom prst="wedgeRoundRectCallout">
            <a:avLst>
              <a:gd name="adj1" fmla="val -21532"/>
              <a:gd name="adj2" fmla="val 78500"/>
              <a:gd name="adj3" fmla="val 16667"/>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标注 15"/>
          <p:cNvSpPr/>
          <p:nvPr/>
        </p:nvSpPr>
        <p:spPr>
          <a:xfrm>
            <a:off x="7171765" y="1833282"/>
            <a:ext cx="1922930" cy="1080000"/>
          </a:xfrm>
          <a:prstGeom prst="wedgeRoundRectCallout">
            <a:avLst>
              <a:gd name="adj1" fmla="val -21532"/>
              <a:gd name="adj2" fmla="val 78500"/>
              <a:gd name="adj3" fmla="val 16667"/>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标注 16"/>
          <p:cNvSpPr/>
          <p:nvPr/>
        </p:nvSpPr>
        <p:spPr>
          <a:xfrm flipV="1">
            <a:off x="3446930" y="4325468"/>
            <a:ext cx="1922930" cy="1080000"/>
          </a:xfrm>
          <a:prstGeom prst="wedgeRoundRectCallout">
            <a:avLst>
              <a:gd name="adj1" fmla="val -21532"/>
              <a:gd name="adj2" fmla="val 78500"/>
              <a:gd name="adj3" fmla="val 16667"/>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标注 17"/>
          <p:cNvSpPr/>
          <p:nvPr/>
        </p:nvSpPr>
        <p:spPr>
          <a:xfrm flipV="1">
            <a:off x="5939118" y="4325468"/>
            <a:ext cx="1922930" cy="1080000"/>
          </a:xfrm>
          <a:prstGeom prst="wedgeRoundRectCallout">
            <a:avLst>
              <a:gd name="adj1" fmla="val -21532"/>
              <a:gd name="adj2" fmla="val 78500"/>
              <a:gd name="adj3" fmla="val 16667"/>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标注 18"/>
          <p:cNvSpPr/>
          <p:nvPr/>
        </p:nvSpPr>
        <p:spPr>
          <a:xfrm flipV="1">
            <a:off x="8426824" y="4325468"/>
            <a:ext cx="1922930" cy="1080000"/>
          </a:xfrm>
          <a:prstGeom prst="wedgeRoundRectCallout">
            <a:avLst>
              <a:gd name="adj1" fmla="val -21532"/>
              <a:gd name="adj2" fmla="val 78500"/>
              <a:gd name="adj3" fmla="val 16667"/>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339788" y="194749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3" name="矩形 22"/>
          <p:cNvSpPr/>
          <p:nvPr/>
        </p:nvSpPr>
        <p:spPr>
          <a:xfrm>
            <a:off x="8547847" y="445097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4" name="矩形 23"/>
          <p:cNvSpPr/>
          <p:nvPr/>
        </p:nvSpPr>
        <p:spPr>
          <a:xfrm>
            <a:off x="6096000" y="445097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5" name="矩形 24"/>
          <p:cNvSpPr/>
          <p:nvPr/>
        </p:nvSpPr>
        <p:spPr>
          <a:xfrm>
            <a:off x="7252447" y="194749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6" name="矩形 25"/>
          <p:cNvSpPr/>
          <p:nvPr/>
        </p:nvSpPr>
        <p:spPr>
          <a:xfrm>
            <a:off x="4742330" y="194749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7" name="矩形 26"/>
          <p:cNvSpPr/>
          <p:nvPr/>
        </p:nvSpPr>
        <p:spPr>
          <a:xfrm>
            <a:off x="3482788" y="445097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1000"/>
                                        <p:tgtEl>
                                          <p:spTgt spid="24"/>
                                        </p:tgtEl>
                                      </p:cBhvr>
                                    </p:animEffect>
                                    <p:anim calcmode="lin" valueType="num">
                                      <p:cBhvr>
                                        <p:cTn id="79" dur="1000" fill="hold"/>
                                        <p:tgtEl>
                                          <p:spTgt spid="24"/>
                                        </p:tgtEl>
                                        <p:attrNameLst>
                                          <p:attrName>ppt_x</p:attrName>
                                        </p:attrNameLst>
                                      </p:cBhvr>
                                      <p:tavLst>
                                        <p:tav tm="0">
                                          <p:val>
                                            <p:strVal val="#ppt_x"/>
                                          </p:val>
                                        </p:tav>
                                        <p:tav tm="100000">
                                          <p:val>
                                            <p:strVal val="#ppt_x"/>
                                          </p:val>
                                        </p:tav>
                                      </p:tavLst>
                                    </p:anim>
                                    <p:anim calcmode="lin" valueType="num">
                                      <p:cBhvr>
                                        <p:cTn id="8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1000"/>
                                        <p:tgtEl>
                                          <p:spTgt spid="16"/>
                                        </p:tgtEl>
                                      </p:cBhvr>
                                    </p:animEffect>
                                    <p:anim calcmode="lin" valueType="num">
                                      <p:cBhvr>
                                        <p:cTn id="86" dur="1000" fill="hold"/>
                                        <p:tgtEl>
                                          <p:spTgt spid="16"/>
                                        </p:tgtEl>
                                        <p:attrNameLst>
                                          <p:attrName>ppt_x</p:attrName>
                                        </p:attrNameLst>
                                      </p:cBhvr>
                                      <p:tavLst>
                                        <p:tav tm="0">
                                          <p:val>
                                            <p:strVal val="#ppt_x"/>
                                          </p:val>
                                        </p:tav>
                                        <p:tav tm="100000">
                                          <p:val>
                                            <p:strVal val="#ppt_x"/>
                                          </p:val>
                                        </p:tav>
                                      </p:tavLst>
                                    </p:anim>
                                    <p:anim calcmode="lin" valueType="num">
                                      <p:cBhvr>
                                        <p:cTn id="87" dur="1000" fill="hold"/>
                                        <p:tgtEl>
                                          <p:spTgt spid="1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1000"/>
                                        <p:tgtEl>
                                          <p:spTgt spid="25"/>
                                        </p:tgtEl>
                                      </p:cBhvr>
                                    </p:animEffect>
                                    <p:anim calcmode="lin" valueType="num">
                                      <p:cBhvr>
                                        <p:cTn id="91" dur="1000" fill="hold"/>
                                        <p:tgtEl>
                                          <p:spTgt spid="25"/>
                                        </p:tgtEl>
                                        <p:attrNameLst>
                                          <p:attrName>ppt_x</p:attrName>
                                        </p:attrNameLst>
                                      </p:cBhvr>
                                      <p:tavLst>
                                        <p:tav tm="0">
                                          <p:val>
                                            <p:strVal val="#ppt_x"/>
                                          </p:val>
                                        </p:tav>
                                        <p:tav tm="100000">
                                          <p:val>
                                            <p:strVal val="#ppt_x"/>
                                          </p:val>
                                        </p:tav>
                                      </p:tavLst>
                                    </p:anim>
                                    <p:anim calcmode="lin" valueType="num">
                                      <p:cBhvr>
                                        <p:cTn id="9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anim calcmode="lin" valueType="num">
                                      <p:cBhvr>
                                        <p:cTn id="98" dur="1000" fill="hold"/>
                                        <p:tgtEl>
                                          <p:spTgt spid="19"/>
                                        </p:tgtEl>
                                        <p:attrNameLst>
                                          <p:attrName>ppt_x</p:attrName>
                                        </p:attrNameLst>
                                      </p:cBhvr>
                                      <p:tavLst>
                                        <p:tav tm="0">
                                          <p:val>
                                            <p:strVal val="#ppt_x"/>
                                          </p:val>
                                        </p:tav>
                                        <p:tav tm="100000">
                                          <p:val>
                                            <p:strVal val="#ppt_x"/>
                                          </p:val>
                                        </p:tav>
                                      </p:tavLst>
                                    </p:anim>
                                    <p:anim calcmode="lin" valueType="num">
                                      <p:cBhvr>
                                        <p:cTn id="99" dur="1000" fill="hold"/>
                                        <p:tgtEl>
                                          <p:spTgt spid="1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grpId="0" nodeType="clickEffect">
                                  <p:stCondLst>
                                    <p:cond delay="1500"/>
                                  </p:stCondLst>
                                  <p:childTnLst>
                                    <p:animEffect transition="out" filter="fade">
                                      <p:cBhvr>
                                        <p:cTn id="108" dur="500"/>
                                        <p:tgtEl>
                                          <p:spTgt spid="22"/>
                                        </p:tgtEl>
                                      </p:cBhvr>
                                    </p:animEffect>
                                    <p:set>
                                      <p:cBhvr>
                                        <p:cTn id="10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 grpId="0" animBg="1"/>
      <p:bldP spid="9" grpId="0" animBg="1"/>
      <p:bldP spid="10" grpId="0" animBg="1"/>
      <p:bldP spid="11" grpId="0" animBg="1"/>
      <p:bldP spid="12" grpId="0" animBg="1"/>
      <p:bldP spid="13" grpId="0" animBg="1"/>
      <p:bldP spid="6" grpId="0" animBg="1"/>
      <p:bldP spid="15" grpId="0" animBg="1"/>
      <p:bldP spid="16" grpId="0" animBg="1"/>
      <p:bldP spid="17" grpId="0" animBg="1"/>
      <p:bldP spid="18" grpId="0" animBg="1"/>
      <p:bldP spid="19" grpId="0" animBg="1"/>
      <p:bldP spid="20" grpId="0"/>
      <p:bldP spid="23" grpId="0"/>
      <p:bldP spid="24"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燕尾形 1"/>
          <p:cNvSpPr/>
          <p:nvPr/>
        </p:nvSpPr>
        <p:spPr>
          <a:xfrm>
            <a:off x="2433918"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添加相关标题</a:t>
            </a:r>
            <a:endParaRPr lang="zh-CN" altLang="en-US" sz="1600" dirty="0">
              <a:solidFill>
                <a:schemeClr val="tx1"/>
              </a:solidFill>
            </a:endParaRPr>
          </a:p>
        </p:txBody>
      </p:sp>
      <p:sp>
        <p:nvSpPr>
          <p:cNvPr id="6" name="燕尾形 5"/>
          <p:cNvSpPr/>
          <p:nvPr/>
        </p:nvSpPr>
        <p:spPr>
          <a:xfrm>
            <a:off x="4294095"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tx1"/>
              </a:solidFill>
            </a:endParaRPr>
          </a:p>
        </p:txBody>
      </p:sp>
      <p:sp>
        <p:nvSpPr>
          <p:cNvPr id="7" name="燕尾形 6"/>
          <p:cNvSpPr/>
          <p:nvPr/>
        </p:nvSpPr>
        <p:spPr>
          <a:xfrm>
            <a:off x="6154272"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tx1"/>
              </a:solidFill>
            </a:endParaRPr>
          </a:p>
        </p:txBody>
      </p:sp>
      <p:sp>
        <p:nvSpPr>
          <p:cNvPr id="8" name="燕尾形 7"/>
          <p:cNvSpPr/>
          <p:nvPr/>
        </p:nvSpPr>
        <p:spPr>
          <a:xfrm>
            <a:off x="8014448"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tx1"/>
              </a:solidFill>
            </a:endParaRPr>
          </a:p>
        </p:txBody>
      </p:sp>
      <p:sp>
        <p:nvSpPr>
          <p:cNvPr id="3" name="椭圆 2"/>
          <p:cNvSpPr/>
          <p:nvPr/>
        </p:nvSpPr>
        <p:spPr>
          <a:xfrm>
            <a:off x="3012141"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858870"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05599"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552329"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964674" y="1600202"/>
            <a:ext cx="774571"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2014</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4" name="文本框 13"/>
          <p:cNvSpPr txBox="1"/>
          <p:nvPr/>
        </p:nvSpPr>
        <p:spPr>
          <a:xfrm>
            <a:off x="4813807" y="1600202"/>
            <a:ext cx="769762"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2015</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5" name="文本框 14"/>
          <p:cNvSpPr txBox="1"/>
          <p:nvPr/>
        </p:nvSpPr>
        <p:spPr>
          <a:xfrm>
            <a:off x="6660536" y="1600202"/>
            <a:ext cx="769762"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2016</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6" name="文本框 15"/>
          <p:cNvSpPr txBox="1"/>
          <p:nvPr/>
        </p:nvSpPr>
        <p:spPr>
          <a:xfrm>
            <a:off x="8509671" y="1600202"/>
            <a:ext cx="764953"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2017</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9" name="KSO_Shape"/>
          <p:cNvSpPr/>
          <p:nvPr/>
        </p:nvSpPr>
        <p:spPr bwMode="auto">
          <a:xfrm>
            <a:off x="5062817" y="3069760"/>
            <a:ext cx="330827" cy="329173"/>
          </a:xfrm>
          <a:custGeom>
            <a:avLst/>
            <a:gdLst>
              <a:gd name="T0" fmla="*/ 408 w 454"/>
              <a:gd name="T1" fmla="*/ 226 h 452"/>
              <a:gd name="T2" fmla="*/ 454 w 454"/>
              <a:gd name="T3" fmla="*/ 226 h 452"/>
              <a:gd name="T4" fmla="*/ 454 w 454"/>
              <a:gd name="T5" fmla="*/ 452 h 452"/>
              <a:gd name="T6" fmla="*/ 408 w 454"/>
              <a:gd name="T7" fmla="*/ 452 h 452"/>
              <a:gd name="T8" fmla="*/ 408 w 454"/>
              <a:gd name="T9" fmla="*/ 226 h 452"/>
              <a:gd name="T10" fmla="*/ 408 w 454"/>
              <a:gd name="T11" fmla="*/ 226 h 452"/>
              <a:gd name="T12" fmla="*/ 264 w 454"/>
              <a:gd name="T13" fmla="*/ 226 h 452"/>
              <a:gd name="T14" fmla="*/ 377 w 454"/>
              <a:gd name="T15" fmla="*/ 339 h 452"/>
              <a:gd name="T16" fmla="*/ 264 w 454"/>
              <a:gd name="T17" fmla="*/ 452 h 452"/>
              <a:gd name="T18" fmla="*/ 264 w 454"/>
              <a:gd name="T19" fmla="*/ 362 h 452"/>
              <a:gd name="T20" fmla="*/ 0 w 454"/>
              <a:gd name="T21" fmla="*/ 362 h 452"/>
              <a:gd name="T22" fmla="*/ 0 w 454"/>
              <a:gd name="T23" fmla="*/ 316 h 452"/>
              <a:gd name="T24" fmla="*/ 264 w 454"/>
              <a:gd name="T25" fmla="*/ 316 h 452"/>
              <a:gd name="T26" fmla="*/ 264 w 454"/>
              <a:gd name="T27" fmla="*/ 226 h 452"/>
              <a:gd name="T28" fmla="*/ 264 w 454"/>
              <a:gd name="T29" fmla="*/ 226 h 452"/>
              <a:gd name="T30" fmla="*/ 190 w 454"/>
              <a:gd name="T31" fmla="*/ 0 h 452"/>
              <a:gd name="T32" fmla="*/ 190 w 454"/>
              <a:gd name="T33" fmla="*/ 90 h 452"/>
              <a:gd name="T34" fmla="*/ 454 w 454"/>
              <a:gd name="T35" fmla="*/ 90 h 452"/>
              <a:gd name="T36" fmla="*/ 454 w 454"/>
              <a:gd name="T37" fmla="*/ 136 h 452"/>
              <a:gd name="T38" fmla="*/ 190 w 454"/>
              <a:gd name="T39" fmla="*/ 136 h 452"/>
              <a:gd name="T40" fmla="*/ 190 w 454"/>
              <a:gd name="T41" fmla="*/ 226 h 452"/>
              <a:gd name="T42" fmla="*/ 77 w 454"/>
              <a:gd name="T43" fmla="*/ 113 h 452"/>
              <a:gd name="T44" fmla="*/ 190 w 454"/>
              <a:gd name="T45" fmla="*/ 0 h 452"/>
              <a:gd name="T46" fmla="*/ 190 w 454"/>
              <a:gd name="T47" fmla="*/ 0 h 452"/>
              <a:gd name="T48" fmla="*/ 0 w 454"/>
              <a:gd name="T49" fmla="*/ 0 h 452"/>
              <a:gd name="T50" fmla="*/ 46 w 454"/>
              <a:gd name="T51" fmla="*/ 0 h 452"/>
              <a:gd name="T52" fmla="*/ 46 w 454"/>
              <a:gd name="T53" fmla="*/ 226 h 452"/>
              <a:gd name="T54" fmla="*/ 0 w 454"/>
              <a:gd name="T55" fmla="*/ 226 h 452"/>
              <a:gd name="T56" fmla="*/ 0 w 454"/>
              <a:gd name="T57" fmla="*/ 0 h 452"/>
              <a:gd name="T58" fmla="*/ 0 w 454"/>
              <a:gd name="T5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4" h="452">
                <a:moveTo>
                  <a:pt x="408" y="226"/>
                </a:moveTo>
                <a:lnTo>
                  <a:pt x="454" y="226"/>
                </a:lnTo>
                <a:lnTo>
                  <a:pt x="454" y="452"/>
                </a:lnTo>
                <a:lnTo>
                  <a:pt x="408" y="452"/>
                </a:lnTo>
                <a:lnTo>
                  <a:pt x="408" y="226"/>
                </a:lnTo>
                <a:lnTo>
                  <a:pt x="408" y="226"/>
                </a:lnTo>
                <a:close/>
                <a:moveTo>
                  <a:pt x="264" y="226"/>
                </a:moveTo>
                <a:lnTo>
                  <a:pt x="377" y="339"/>
                </a:lnTo>
                <a:lnTo>
                  <a:pt x="264" y="452"/>
                </a:lnTo>
                <a:lnTo>
                  <a:pt x="264" y="362"/>
                </a:lnTo>
                <a:lnTo>
                  <a:pt x="0" y="362"/>
                </a:lnTo>
                <a:lnTo>
                  <a:pt x="0" y="316"/>
                </a:lnTo>
                <a:lnTo>
                  <a:pt x="264" y="316"/>
                </a:lnTo>
                <a:lnTo>
                  <a:pt x="264" y="226"/>
                </a:lnTo>
                <a:lnTo>
                  <a:pt x="264" y="226"/>
                </a:lnTo>
                <a:close/>
                <a:moveTo>
                  <a:pt x="190" y="0"/>
                </a:moveTo>
                <a:lnTo>
                  <a:pt x="190" y="90"/>
                </a:lnTo>
                <a:lnTo>
                  <a:pt x="454" y="90"/>
                </a:lnTo>
                <a:lnTo>
                  <a:pt x="454" y="136"/>
                </a:lnTo>
                <a:lnTo>
                  <a:pt x="190" y="136"/>
                </a:lnTo>
                <a:lnTo>
                  <a:pt x="190" y="226"/>
                </a:lnTo>
                <a:lnTo>
                  <a:pt x="77" y="113"/>
                </a:lnTo>
                <a:lnTo>
                  <a:pt x="190" y="0"/>
                </a:lnTo>
                <a:lnTo>
                  <a:pt x="190" y="0"/>
                </a:lnTo>
                <a:close/>
                <a:moveTo>
                  <a:pt x="0" y="0"/>
                </a:moveTo>
                <a:lnTo>
                  <a:pt x="46" y="0"/>
                </a:lnTo>
                <a:lnTo>
                  <a:pt x="46" y="226"/>
                </a:lnTo>
                <a:lnTo>
                  <a:pt x="0" y="226"/>
                </a:lnTo>
                <a:lnTo>
                  <a:pt x="0" y="0"/>
                </a:lnTo>
                <a:lnTo>
                  <a:pt x="0"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 name="KSO_Shape"/>
          <p:cNvSpPr/>
          <p:nvPr/>
        </p:nvSpPr>
        <p:spPr>
          <a:xfrm>
            <a:off x="6896099" y="3017091"/>
            <a:ext cx="359575" cy="428065"/>
          </a:xfrm>
          <a:custGeom>
            <a:avLst/>
            <a:gdLst/>
            <a:ahLst/>
            <a:cxnLst/>
            <a:rect l="l" t="t" r="r" b="b"/>
            <a:pathLst>
              <a:path w="490584" h="583866">
                <a:moveTo>
                  <a:pt x="321445" y="77561"/>
                </a:moveTo>
                <a:lnTo>
                  <a:pt x="246596" y="140395"/>
                </a:lnTo>
                <a:lnTo>
                  <a:pt x="252395" y="97238"/>
                </a:lnTo>
                <a:cubicBezTo>
                  <a:pt x="146326" y="106790"/>
                  <a:pt x="59230" y="167476"/>
                  <a:pt x="23104" y="252018"/>
                </a:cubicBezTo>
                <a:cubicBezTo>
                  <a:pt x="20394" y="264110"/>
                  <a:pt x="19333" y="276644"/>
                  <a:pt x="19333" y="289426"/>
                </a:cubicBezTo>
                <a:cubicBezTo>
                  <a:pt x="19333" y="393825"/>
                  <a:pt x="90134" y="481687"/>
                  <a:pt x="186585" y="506707"/>
                </a:cubicBezTo>
                <a:lnTo>
                  <a:pt x="254645" y="442625"/>
                </a:lnTo>
                <a:lnTo>
                  <a:pt x="251312" y="486042"/>
                </a:lnTo>
                <a:cubicBezTo>
                  <a:pt x="352523" y="471080"/>
                  <a:pt x="433567" y="409999"/>
                  <a:pt x="467316" y="328472"/>
                </a:cubicBezTo>
                <a:cubicBezTo>
                  <a:pt x="470095" y="315855"/>
                  <a:pt x="471252" y="302776"/>
                  <a:pt x="471252" y="289426"/>
                </a:cubicBezTo>
                <a:cubicBezTo>
                  <a:pt x="471252" y="191466"/>
                  <a:pt x="408915" y="108065"/>
                  <a:pt x="321445" y="77561"/>
                </a:cubicBezTo>
                <a:close/>
                <a:moveTo>
                  <a:pt x="265462" y="0"/>
                </a:moveTo>
                <a:lnTo>
                  <a:pt x="313558" y="54963"/>
                </a:lnTo>
                <a:cubicBezTo>
                  <a:pt x="415971" y="83525"/>
                  <a:pt x="490584" y="177762"/>
                  <a:pt x="490584" y="289426"/>
                </a:cubicBezTo>
                <a:cubicBezTo>
                  <a:pt x="490584" y="408189"/>
                  <a:pt x="406182" y="507238"/>
                  <a:pt x="294075" y="529800"/>
                </a:cubicBezTo>
                <a:cubicBezTo>
                  <a:pt x="279023" y="534477"/>
                  <a:pt x="263337" y="538054"/>
                  <a:pt x="247135" y="540449"/>
                </a:cubicBezTo>
                <a:lnTo>
                  <a:pt x="243801" y="583866"/>
                </a:lnTo>
                <a:lnTo>
                  <a:pt x="188437" y="527431"/>
                </a:lnTo>
                <a:cubicBezTo>
                  <a:pt x="80308" y="502361"/>
                  <a:pt x="0" y="405272"/>
                  <a:pt x="1" y="289426"/>
                </a:cubicBezTo>
                <a:cubicBezTo>
                  <a:pt x="0" y="153955"/>
                  <a:pt x="109821" y="44134"/>
                  <a:pt x="245292" y="44134"/>
                </a:cubicBezTo>
                <a:lnTo>
                  <a:pt x="250590" y="44668"/>
                </a:lnTo>
                <a:cubicBezTo>
                  <a:pt x="253553" y="43751"/>
                  <a:pt x="256600" y="43433"/>
                  <a:pt x="259662" y="431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KSO_Shape"/>
          <p:cNvSpPr/>
          <p:nvPr/>
        </p:nvSpPr>
        <p:spPr bwMode="auto">
          <a:xfrm>
            <a:off x="8759357" y="3052483"/>
            <a:ext cx="348603" cy="337536"/>
          </a:xfrm>
          <a:custGeom>
            <a:avLst/>
            <a:gdLst>
              <a:gd name="T0" fmla="*/ 1272603 w 4397"/>
              <a:gd name="T1" fmla="*/ 1229828 h 4256"/>
              <a:gd name="T2" fmla="*/ 1800397 w 4397"/>
              <a:gd name="T3" fmla="*/ 857439 h 4256"/>
              <a:gd name="T4" fmla="*/ 1143213 w 4397"/>
              <a:gd name="T5" fmla="*/ 1743554 h 4256"/>
              <a:gd name="T6" fmla="*/ 958137 w 4397"/>
              <a:gd name="T7" fmla="*/ 12290 h 4256"/>
              <a:gd name="T8" fmla="*/ 679704 w 4397"/>
              <a:gd name="T9" fmla="*/ 22942 h 4256"/>
              <a:gd name="T10" fmla="*/ 679704 w 4397"/>
              <a:gd name="T11" fmla="*/ 24990 h 4256"/>
              <a:gd name="T12" fmla="*/ 336986 w 4397"/>
              <a:gd name="T13" fmla="*/ 182303 h 4256"/>
              <a:gd name="T14" fmla="*/ 96223 w 4397"/>
              <a:gd name="T15" fmla="*/ 472759 h 4256"/>
              <a:gd name="T16" fmla="*/ 12693 w 4397"/>
              <a:gd name="T17" fmla="*/ 740683 h 4256"/>
              <a:gd name="T18" fmla="*/ 11874 w 4397"/>
              <a:gd name="T19" fmla="*/ 748876 h 4256"/>
              <a:gd name="T20" fmla="*/ 21292 w 4397"/>
              <a:gd name="T21" fmla="*/ 1028271 h 4256"/>
              <a:gd name="T22" fmla="*/ 736619 w 4397"/>
              <a:gd name="T23" fmla="*/ 1694394 h 4256"/>
              <a:gd name="T24" fmla="*/ 744808 w 4397"/>
              <a:gd name="T25" fmla="*/ 1695623 h 4256"/>
              <a:gd name="T26" fmla="*/ 598631 w 4397"/>
              <a:gd name="T27" fmla="*/ 1351090 h 4256"/>
              <a:gd name="T28" fmla="*/ 916782 w 4397"/>
              <a:gd name="T29" fmla="*/ 1210983 h 4256"/>
              <a:gd name="T30" fmla="*/ 1242712 w 4397"/>
              <a:gd name="T31" fmla="*/ 929540 h 4256"/>
              <a:gd name="T32" fmla="*/ 1342620 w 4397"/>
              <a:gd name="T33" fmla="*/ 1090131 h 4256"/>
              <a:gd name="T34" fmla="*/ 1526878 w 4397"/>
              <a:gd name="T35" fmla="*/ 929540 h 4256"/>
              <a:gd name="T36" fmla="*/ 1526468 w 4397"/>
              <a:gd name="T37" fmla="*/ 934866 h 4256"/>
              <a:gd name="T38" fmla="*/ 1478561 w 4397"/>
              <a:gd name="T39" fmla="*/ 1116350 h 4256"/>
              <a:gd name="T40" fmla="*/ 1371692 w 4397"/>
              <a:gd name="T41" fmla="*/ 1232286 h 4256"/>
              <a:gd name="T42" fmla="*/ 1689024 w 4397"/>
              <a:gd name="T43" fmla="*/ 847606 h 4256"/>
              <a:gd name="T44" fmla="*/ 1682063 w 4397"/>
              <a:gd name="T45" fmla="*/ 683329 h 4256"/>
              <a:gd name="T46" fmla="*/ 1680425 w 4397"/>
              <a:gd name="T47" fmla="*/ 675136 h 4256"/>
              <a:gd name="T48" fmla="*/ 1238617 w 4397"/>
              <a:gd name="T49" fmla="*/ 98730 h 4256"/>
              <a:gd name="T50" fmla="*/ 1230428 w 4397"/>
              <a:gd name="T51" fmla="*/ 95043 h 4256"/>
              <a:gd name="T52" fmla="*/ 962232 w 4397"/>
              <a:gd name="T53" fmla="*/ 12700 h 4256"/>
              <a:gd name="T54" fmla="*/ 1529744 w 4397"/>
              <a:gd name="T55" fmla="*/ 812375 h 4256"/>
              <a:gd name="T56" fmla="*/ 1343030 w 4397"/>
              <a:gd name="T57" fmla="*/ 566573 h 4256"/>
              <a:gd name="T58" fmla="*/ 1514184 w 4397"/>
              <a:gd name="T59" fmla="*/ 702993 h 4256"/>
              <a:gd name="T60" fmla="*/ 1515822 w 4397"/>
              <a:gd name="T61" fmla="*/ 709548 h 4256"/>
              <a:gd name="T62" fmla="*/ 1408543 w 4397"/>
              <a:gd name="T63" fmla="*/ 464156 h 4256"/>
              <a:gd name="T64" fmla="*/ 1286115 w 4397"/>
              <a:gd name="T65" fmla="*/ 331013 h 4256"/>
              <a:gd name="T66" fmla="*/ 1390527 w 4397"/>
              <a:gd name="T67" fmla="*/ 439576 h 4256"/>
              <a:gd name="T68" fmla="*/ 1123150 w 4397"/>
              <a:gd name="T69" fmla="*/ 231054 h 4256"/>
              <a:gd name="T70" fmla="*/ 916782 w 4397"/>
              <a:gd name="T71" fmla="*/ 373619 h 4256"/>
              <a:gd name="T72" fmla="*/ 933979 w 4397"/>
              <a:gd name="T73" fmla="*/ 180255 h 4256"/>
              <a:gd name="T74" fmla="*/ 1028974 w 4397"/>
              <a:gd name="T75" fmla="*/ 198690 h 4256"/>
              <a:gd name="T76" fmla="*/ 799267 w 4397"/>
              <a:gd name="T77" fmla="*/ 177387 h 4256"/>
              <a:gd name="T78" fmla="*/ 559732 w 4397"/>
              <a:gd name="T79" fmla="*/ 394102 h 4256"/>
              <a:gd name="T80" fmla="*/ 702224 w 4397"/>
              <a:gd name="T81" fmla="*/ 192135 h 4256"/>
              <a:gd name="T82" fmla="*/ 708776 w 4397"/>
              <a:gd name="T83" fmla="*/ 190906 h 4256"/>
              <a:gd name="T84" fmla="*/ 469242 w 4397"/>
              <a:gd name="T85" fmla="*/ 294143 h 4256"/>
              <a:gd name="T86" fmla="*/ 298087 w 4397"/>
              <a:gd name="T87" fmla="*/ 462517 h 4256"/>
              <a:gd name="T88" fmla="*/ 438941 w 4397"/>
              <a:gd name="T89" fmla="*/ 315855 h 4256"/>
              <a:gd name="T90" fmla="*/ 214148 w 4397"/>
              <a:gd name="T91" fmla="*/ 623108 h 4256"/>
              <a:gd name="T92" fmla="*/ 379570 w 4397"/>
              <a:gd name="T93" fmla="*/ 812375 h 4256"/>
              <a:gd name="T94" fmla="*/ 173611 w 4397"/>
              <a:gd name="T95" fmla="*/ 799675 h 4256"/>
              <a:gd name="T96" fmla="*/ 178525 w 4397"/>
              <a:gd name="T97" fmla="*/ 770179 h 4256"/>
              <a:gd name="T98" fmla="*/ 196541 w 4397"/>
              <a:gd name="T99" fmla="*/ 679232 h 4256"/>
              <a:gd name="T100" fmla="*/ 175658 w 4397"/>
              <a:gd name="T101" fmla="*/ 929540 h 4256"/>
              <a:gd name="T102" fmla="*/ 416012 w 4397"/>
              <a:gd name="T103" fmla="*/ 1179849 h 4256"/>
              <a:gd name="T104" fmla="*/ 175658 w 4397"/>
              <a:gd name="T105" fmla="*/ 929540 h 4256"/>
              <a:gd name="T106" fmla="*/ 446312 w 4397"/>
              <a:gd name="T107" fmla="*/ 1308895 h 4256"/>
              <a:gd name="T108" fmla="*/ 370562 w 4397"/>
              <a:gd name="T109" fmla="*/ 1334704 h 4256"/>
              <a:gd name="T110" fmla="*/ 799267 w 4397"/>
              <a:gd name="T111" fmla="*/ 1238022 h 4256"/>
              <a:gd name="T112" fmla="*/ 500361 w 4397"/>
              <a:gd name="T113" fmla="*/ 929540 h 4256"/>
              <a:gd name="T114" fmla="*/ 799267 w 4397"/>
              <a:gd name="T115" fmla="*/ 1238022 h 4256"/>
              <a:gd name="T116" fmla="*/ 1218554 w 4397"/>
              <a:gd name="T117" fmla="*/ 534209 h 4256"/>
              <a:gd name="T118" fmla="*/ 916782 w 4397"/>
              <a:gd name="T119" fmla="*/ 812375 h 4256"/>
              <a:gd name="T120" fmla="*/ 527385 w 4397"/>
              <a:gd name="T121" fmla="*/ 519051 h 4256"/>
              <a:gd name="T122" fmla="*/ 799267 w 4397"/>
              <a:gd name="T123" fmla="*/ 812375 h 4256"/>
              <a:gd name="T124" fmla="*/ 527385 w 4397"/>
              <a:gd name="T125" fmla="*/ 519051 h 42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97" h="4256">
                <a:moveTo>
                  <a:pt x="1923" y="3339"/>
                </a:moveTo>
                <a:cubicBezTo>
                  <a:pt x="3108" y="3002"/>
                  <a:pt x="3108" y="3002"/>
                  <a:pt x="3108" y="3002"/>
                </a:cubicBezTo>
                <a:cubicBezTo>
                  <a:pt x="3032" y="3305"/>
                  <a:pt x="3032" y="3305"/>
                  <a:pt x="3032" y="3305"/>
                </a:cubicBezTo>
                <a:cubicBezTo>
                  <a:pt x="3721" y="3325"/>
                  <a:pt x="4322" y="2944"/>
                  <a:pt x="4397" y="2093"/>
                </a:cubicBezTo>
                <a:cubicBezTo>
                  <a:pt x="4375" y="3150"/>
                  <a:pt x="3830" y="3967"/>
                  <a:pt x="2863" y="3974"/>
                </a:cubicBezTo>
                <a:cubicBezTo>
                  <a:pt x="2792" y="4256"/>
                  <a:pt x="2792" y="4256"/>
                  <a:pt x="2792" y="4256"/>
                </a:cubicBezTo>
                <a:cubicBezTo>
                  <a:pt x="1923" y="3339"/>
                  <a:pt x="1923" y="3339"/>
                  <a:pt x="1923" y="3339"/>
                </a:cubicBezTo>
                <a:close/>
                <a:moveTo>
                  <a:pt x="2340" y="30"/>
                </a:moveTo>
                <a:cubicBezTo>
                  <a:pt x="2110" y="0"/>
                  <a:pt x="1882" y="10"/>
                  <a:pt x="1664" y="55"/>
                </a:cubicBezTo>
                <a:cubicBezTo>
                  <a:pt x="1660" y="56"/>
                  <a:pt x="1660" y="56"/>
                  <a:pt x="1660" y="56"/>
                </a:cubicBezTo>
                <a:cubicBezTo>
                  <a:pt x="1665" y="60"/>
                  <a:pt x="1665" y="60"/>
                  <a:pt x="1665" y="60"/>
                </a:cubicBezTo>
                <a:cubicBezTo>
                  <a:pt x="1660" y="61"/>
                  <a:pt x="1660" y="61"/>
                  <a:pt x="1660" y="61"/>
                </a:cubicBezTo>
                <a:cubicBezTo>
                  <a:pt x="1647" y="63"/>
                  <a:pt x="1647" y="63"/>
                  <a:pt x="1647" y="63"/>
                </a:cubicBezTo>
                <a:cubicBezTo>
                  <a:pt x="1342" y="129"/>
                  <a:pt x="1062" y="262"/>
                  <a:pt x="823" y="445"/>
                </a:cubicBezTo>
                <a:cubicBezTo>
                  <a:pt x="583" y="629"/>
                  <a:pt x="383" y="865"/>
                  <a:pt x="241" y="1143"/>
                </a:cubicBezTo>
                <a:cubicBezTo>
                  <a:pt x="235" y="1154"/>
                  <a:pt x="235" y="1154"/>
                  <a:pt x="235" y="1154"/>
                </a:cubicBezTo>
                <a:cubicBezTo>
                  <a:pt x="231" y="1162"/>
                  <a:pt x="231" y="1162"/>
                  <a:pt x="231" y="1162"/>
                </a:cubicBezTo>
                <a:cubicBezTo>
                  <a:pt x="131" y="1361"/>
                  <a:pt x="62" y="1579"/>
                  <a:pt x="31" y="1808"/>
                </a:cubicBezTo>
                <a:cubicBezTo>
                  <a:pt x="30" y="1818"/>
                  <a:pt x="30" y="1818"/>
                  <a:pt x="30" y="1818"/>
                </a:cubicBezTo>
                <a:cubicBezTo>
                  <a:pt x="29" y="1828"/>
                  <a:pt x="29" y="1828"/>
                  <a:pt x="29" y="1828"/>
                </a:cubicBezTo>
                <a:cubicBezTo>
                  <a:pt x="0" y="2049"/>
                  <a:pt x="9" y="2269"/>
                  <a:pt x="49" y="2481"/>
                </a:cubicBezTo>
                <a:cubicBezTo>
                  <a:pt x="52" y="2510"/>
                  <a:pt x="52" y="2510"/>
                  <a:pt x="52" y="2510"/>
                </a:cubicBezTo>
                <a:cubicBezTo>
                  <a:pt x="136" y="2911"/>
                  <a:pt x="336" y="3269"/>
                  <a:pt x="615" y="3549"/>
                </a:cubicBezTo>
                <a:cubicBezTo>
                  <a:pt x="927" y="3861"/>
                  <a:pt x="1339" y="4074"/>
                  <a:pt x="1799" y="4136"/>
                </a:cubicBezTo>
                <a:cubicBezTo>
                  <a:pt x="1809" y="4137"/>
                  <a:pt x="1809" y="4137"/>
                  <a:pt x="1809" y="4137"/>
                </a:cubicBezTo>
                <a:cubicBezTo>
                  <a:pt x="1819" y="4139"/>
                  <a:pt x="1819" y="4139"/>
                  <a:pt x="1819" y="4139"/>
                </a:cubicBezTo>
                <a:cubicBezTo>
                  <a:pt x="1965" y="4158"/>
                  <a:pt x="2110" y="4160"/>
                  <a:pt x="2252" y="4148"/>
                </a:cubicBezTo>
                <a:cubicBezTo>
                  <a:pt x="1462" y="3298"/>
                  <a:pt x="1462" y="3298"/>
                  <a:pt x="1462" y="3298"/>
                </a:cubicBezTo>
                <a:cubicBezTo>
                  <a:pt x="1381" y="3200"/>
                  <a:pt x="1381" y="3200"/>
                  <a:pt x="1381" y="3200"/>
                </a:cubicBezTo>
                <a:cubicBezTo>
                  <a:pt x="2239" y="2956"/>
                  <a:pt x="2239" y="2956"/>
                  <a:pt x="2239" y="2956"/>
                </a:cubicBezTo>
                <a:cubicBezTo>
                  <a:pt x="2239" y="2269"/>
                  <a:pt x="2239" y="2269"/>
                  <a:pt x="2239" y="2269"/>
                </a:cubicBezTo>
                <a:cubicBezTo>
                  <a:pt x="3035" y="2269"/>
                  <a:pt x="3035" y="2269"/>
                  <a:pt x="3035" y="2269"/>
                </a:cubicBezTo>
                <a:cubicBezTo>
                  <a:pt x="3024" y="2428"/>
                  <a:pt x="3004" y="2587"/>
                  <a:pt x="2975" y="2747"/>
                </a:cubicBezTo>
                <a:cubicBezTo>
                  <a:pt x="3279" y="2661"/>
                  <a:pt x="3279" y="2661"/>
                  <a:pt x="3279" y="2661"/>
                </a:cubicBezTo>
                <a:cubicBezTo>
                  <a:pt x="3298" y="2530"/>
                  <a:pt x="3313" y="2400"/>
                  <a:pt x="3321" y="2269"/>
                </a:cubicBezTo>
                <a:cubicBezTo>
                  <a:pt x="3729" y="2269"/>
                  <a:pt x="3729" y="2269"/>
                  <a:pt x="3729" y="2269"/>
                </a:cubicBezTo>
                <a:cubicBezTo>
                  <a:pt x="3728" y="2282"/>
                  <a:pt x="3728" y="2282"/>
                  <a:pt x="3728" y="2282"/>
                </a:cubicBezTo>
                <a:cubicBezTo>
                  <a:pt x="3728" y="2282"/>
                  <a:pt x="3728" y="2282"/>
                  <a:pt x="3728" y="2282"/>
                </a:cubicBezTo>
                <a:cubicBezTo>
                  <a:pt x="3718" y="2359"/>
                  <a:pt x="3704" y="2437"/>
                  <a:pt x="3683" y="2514"/>
                </a:cubicBezTo>
                <a:cubicBezTo>
                  <a:pt x="3663" y="2587"/>
                  <a:pt x="3639" y="2657"/>
                  <a:pt x="3611" y="2725"/>
                </a:cubicBezTo>
                <a:cubicBezTo>
                  <a:pt x="3542" y="2750"/>
                  <a:pt x="3473" y="2773"/>
                  <a:pt x="3403" y="2795"/>
                </a:cubicBezTo>
                <a:cubicBezTo>
                  <a:pt x="3350" y="3008"/>
                  <a:pt x="3350" y="3008"/>
                  <a:pt x="3350" y="3008"/>
                </a:cubicBezTo>
                <a:cubicBezTo>
                  <a:pt x="3635" y="2946"/>
                  <a:pt x="3855" y="2788"/>
                  <a:pt x="3990" y="2547"/>
                </a:cubicBezTo>
                <a:cubicBezTo>
                  <a:pt x="4063" y="2413"/>
                  <a:pt x="4108" y="2252"/>
                  <a:pt x="4125" y="2069"/>
                </a:cubicBezTo>
                <a:cubicBezTo>
                  <a:pt x="4141" y="1885"/>
                  <a:pt x="4141" y="1885"/>
                  <a:pt x="4141" y="1885"/>
                </a:cubicBezTo>
                <a:cubicBezTo>
                  <a:pt x="4134" y="1812"/>
                  <a:pt x="4123" y="1740"/>
                  <a:pt x="4108" y="1668"/>
                </a:cubicBezTo>
                <a:cubicBezTo>
                  <a:pt x="4107" y="1661"/>
                  <a:pt x="4107" y="1661"/>
                  <a:pt x="4107" y="1661"/>
                </a:cubicBezTo>
                <a:cubicBezTo>
                  <a:pt x="4104" y="1648"/>
                  <a:pt x="4104" y="1648"/>
                  <a:pt x="4104" y="1648"/>
                </a:cubicBezTo>
                <a:cubicBezTo>
                  <a:pt x="4039" y="1343"/>
                  <a:pt x="3906" y="1062"/>
                  <a:pt x="3722" y="824"/>
                </a:cubicBezTo>
                <a:cubicBezTo>
                  <a:pt x="3539" y="584"/>
                  <a:pt x="3303" y="384"/>
                  <a:pt x="3025" y="241"/>
                </a:cubicBezTo>
                <a:cubicBezTo>
                  <a:pt x="3013" y="236"/>
                  <a:pt x="3013" y="236"/>
                  <a:pt x="3013" y="236"/>
                </a:cubicBezTo>
                <a:cubicBezTo>
                  <a:pt x="3005" y="232"/>
                  <a:pt x="3005" y="232"/>
                  <a:pt x="3005" y="232"/>
                </a:cubicBezTo>
                <a:cubicBezTo>
                  <a:pt x="2806" y="132"/>
                  <a:pt x="2589" y="63"/>
                  <a:pt x="2359" y="32"/>
                </a:cubicBezTo>
                <a:cubicBezTo>
                  <a:pt x="2350" y="31"/>
                  <a:pt x="2350" y="31"/>
                  <a:pt x="2350" y="31"/>
                </a:cubicBezTo>
                <a:cubicBezTo>
                  <a:pt x="2340" y="30"/>
                  <a:pt x="2340" y="30"/>
                  <a:pt x="2340" y="30"/>
                </a:cubicBezTo>
                <a:close/>
                <a:moveTo>
                  <a:pt x="3736" y="1983"/>
                </a:moveTo>
                <a:cubicBezTo>
                  <a:pt x="3329" y="1983"/>
                  <a:pt x="3329" y="1983"/>
                  <a:pt x="3329" y="1983"/>
                </a:cubicBezTo>
                <a:cubicBezTo>
                  <a:pt x="3328" y="1782"/>
                  <a:pt x="3312" y="1582"/>
                  <a:pt x="3280" y="1383"/>
                </a:cubicBezTo>
                <a:cubicBezTo>
                  <a:pt x="3397" y="1417"/>
                  <a:pt x="3515" y="1456"/>
                  <a:pt x="3633" y="1498"/>
                </a:cubicBezTo>
                <a:cubicBezTo>
                  <a:pt x="3660" y="1569"/>
                  <a:pt x="3681" y="1642"/>
                  <a:pt x="3698" y="1716"/>
                </a:cubicBezTo>
                <a:cubicBezTo>
                  <a:pt x="3700" y="1721"/>
                  <a:pt x="3700" y="1721"/>
                  <a:pt x="3700" y="1721"/>
                </a:cubicBezTo>
                <a:cubicBezTo>
                  <a:pt x="3702" y="1732"/>
                  <a:pt x="3702" y="1732"/>
                  <a:pt x="3702" y="1732"/>
                </a:cubicBezTo>
                <a:cubicBezTo>
                  <a:pt x="3720" y="1814"/>
                  <a:pt x="3731" y="1897"/>
                  <a:pt x="3736" y="1983"/>
                </a:cubicBezTo>
                <a:close/>
                <a:moveTo>
                  <a:pt x="3440" y="1133"/>
                </a:moveTo>
                <a:cubicBezTo>
                  <a:pt x="3365" y="1110"/>
                  <a:pt x="3291" y="1089"/>
                  <a:pt x="3216" y="1069"/>
                </a:cubicBezTo>
                <a:cubicBezTo>
                  <a:pt x="3194" y="982"/>
                  <a:pt x="3169" y="895"/>
                  <a:pt x="3141" y="808"/>
                </a:cubicBezTo>
                <a:cubicBezTo>
                  <a:pt x="3180" y="840"/>
                  <a:pt x="3217" y="875"/>
                  <a:pt x="3253" y="910"/>
                </a:cubicBezTo>
                <a:cubicBezTo>
                  <a:pt x="3304" y="962"/>
                  <a:pt x="3352" y="1016"/>
                  <a:pt x="3396" y="1073"/>
                </a:cubicBezTo>
                <a:cubicBezTo>
                  <a:pt x="3411" y="1093"/>
                  <a:pt x="3426" y="1113"/>
                  <a:pt x="3440" y="1133"/>
                </a:cubicBezTo>
                <a:close/>
                <a:moveTo>
                  <a:pt x="2743" y="564"/>
                </a:moveTo>
                <a:cubicBezTo>
                  <a:pt x="2805" y="708"/>
                  <a:pt x="2858" y="851"/>
                  <a:pt x="2900" y="996"/>
                </a:cubicBezTo>
                <a:cubicBezTo>
                  <a:pt x="2679" y="952"/>
                  <a:pt x="2458" y="923"/>
                  <a:pt x="2239" y="912"/>
                </a:cubicBezTo>
                <a:cubicBezTo>
                  <a:pt x="2239" y="435"/>
                  <a:pt x="2239" y="435"/>
                  <a:pt x="2239" y="435"/>
                </a:cubicBezTo>
                <a:cubicBezTo>
                  <a:pt x="2253" y="437"/>
                  <a:pt x="2267" y="438"/>
                  <a:pt x="2281" y="440"/>
                </a:cubicBezTo>
                <a:cubicBezTo>
                  <a:pt x="2281" y="440"/>
                  <a:pt x="2281" y="440"/>
                  <a:pt x="2281" y="440"/>
                </a:cubicBezTo>
                <a:cubicBezTo>
                  <a:pt x="2359" y="449"/>
                  <a:pt x="2436" y="464"/>
                  <a:pt x="2513" y="485"/>
                </a:cubicBezTo>
                <a:cubicBezTo>
                  <a:pt x="2592" y="506"/>
                  <a:pt x="2669" y="533"/>
                  <a:pt x="2743" y="564"/>
                </a:cubicBezTo>
                <a:close/>
                <a:moveTo>
                  <a:pt x="1952" y="433"/>
                </a:moveTo>
                <a:cubicBezTo>
                  <a:pt x="1952" y="907"/>
                  <a:pt x="1952" y="907"/>
                  <a:pt x="1952" y="907"/>
                </a:cubicBezTo>
                <a:cubicBezTo>
                  <a:pt x="1756" y="911"/>
                  <a:pt x="1561" y="928"/>
                  <a:pt x="1367" y="962"/>
                </a:cubicBezTo>
                <a:cubicBezTo>
                  <a:pt x="1412" y="814"/>
                  <a:pt x="1467" y="668"/>
                  <a:pt x="1533" y="522"/>
                </a:cubicBezTo>
                <a:cubicBezTo>
                  <a:pt x="1592" y="501"/>
                  <a:pt x="1653" y="483"/>
                  <a:pt x="1715" y="469"/>
                </a:cubicBezTo>
                <a:cubicBezTo>
                  <a:pt x="1721" y="468"/>
                  <a:pt x="1721" y="468"/>
                  <a:pt x="1721" y="468"/>
                </a:cubicBezTo>
                <a:cubicBezTo>
                  <a:pt x="1731" y="466"/>
                  <a:pt x="1731" y="466"/>
                  <a:pt x="1731" y="466"/>
                </a:cubicBezTo>
                <a:cubicBezTo>
                  <a:pt x="1803" y="450"/>
                  <a:pt x="1877" y="439"/>
                  <a:pt x="1952" y="433"/>
                </a:cubicBezTo>
                <a:close/>
                <a:moveTo>
                  <a:pt x="1146" y="718"/>
                </a:moveTo>
                <a:cubicBezTo>
                  <a:pt x="1109" y="821"/>
                  <a:pt x="1078" y="925"/>
                  <a:pt x="1050" y="1030"/>
                </a:cubicBezTo>
                <a:cubicBezTo>
                  <a:pt x="943" y="1058"/>
                  <a:pt x="835" y="1091"/>
                  <a:pt x="728" y="1129"/>
                </a:cubicBezTo>
                <a:cubicBezTo>
                  <a:pt x="782" y="1053"/>
                  <a:pt x="843" y="981"/>
                  <a:pt x="909" y="914"/>
                </a:cubicBezTo>
                <a:cubicBezTo>
                  <a:pt x="961" y="863"/>
                  <a:pt x="1015" y="815"/>
                  <a:pt x="1072" y="771"/>
                </a:cubicBezTo>
                <a:cubicBezTo>
                  <a:pt x="1096" y="753"/>
                  <a:pt x="1121" y="735"/>
                  <a:pt x="1146" y="718"/>
                </a:cubicBezTo>
                <a:close/>
                <a:moveTo>
                  <a:pt x="523" y="1521"/>
                </a:moveTo>
                <a:cubicBezTo>
                  <a:pt x="675" y="1451"/>
                  <a:pt x="828" y="1393"/>
                  <a:pt x="982" y="1346"/>
                </a:cubicBezTo>
                <a:cubicBezTo>
                  <a:pt x="946" y="1557"/>
                  <a:pt x="928" y="1769"/>
                  <a:pt x="927" y="1983"/>
                </a:cubicBezTo>
                <a:cubicBezTo>
                  <a:pt x="422" y="1983"/>
                  <a:pt x="422" y="1983"/>
                  <a:pt x="422" y="1983"/>
                </a:cubicBezTo>
                <a:cubicBezTo>
                  <a:pt x="423" y="1972"/>
                  <a:pt x="424" y="1962"/>
                  <a:pt x="424" y="1952"/>
                </a:cubicBezTo>
                <a:cubicBezTo>
                  <a:pt x="429" y="1944"/>
                  <a:pt x="429" y="1944"/>
                  <a:pt x="429" y="1944"/>
                </a:cubicBezTo>
                <a:cubicBezTo>
                  <a:pt x="431" y="1923"/>
                  <a:pt x="434" y="1901"/>
                  <a:pt x="436" y="1880"/>
                </a:cubicBezTo>
                <a:cubicBezTo>
                  <a:pt x="438" y="1865"/>
                  <a:pt x="438" y="1865"/>
                  <a:pt x="438" y="1865"/>
                </a:cubicBezTo>
                <a:cubicBezTo>
                  <a:pt x="447" y="1797"/>
                  <a:pt x="461" y="1728"/>
                  <a:pt x="480" y="1658"/>
                </a:cubicBezTo>
                <a:cubicBezTo>
                  <a:pt x="492" y="1612"/>
                  <a:pt x="507" y="1566"/>
                  <a:pt x="523" y="1521"/>
                </a:cubicBezTo>
                <a:close/>
                <a:moveTo>
                  <a:pt x="429" y="2269"/>
                </a:moveTo>
                <a:cubicBezTo>
                  <a:pt x="936" y="2269"/>
                  <a:pt x="936" y="2269"/>
                  <a:pt x="936" y="2269"/>
                </a:cubicBezTo>
                <a:cubicBezTo>
                  <a:pt x="949" y="2472"/>
                  <a:pt x="976" y="2675"/>
                  <a:pt x="1016" y="2880"/>
                </a:cubicBezTo>
                <a:cubicBezTo>
                  <a:pt x="856" y="2832"/>
                  <a:pt x="696" y="2773"/>
                  <a:pt x="538" y="2701"/>
                </a:cubicBezTo>
                <a:cubicBezTo>
                  <a:pt x="483" y="2565"/>
                  <a:pt x="446" y="2420"/>
                  <a:pt x="429" y="2269"/>
                </a:cubicBezTo>
                <a:close/>
                <a:moveTo>
                  <a:pt x="766" y="3099"/>
                </a:moveTo>
                <a:cubicBezTo>
                  <a:pt x="873" y="3136"/>
                  <a:pt x="981" y="3168"/>
                  <a:pt x="1090" y="3195"/>
                </a:cubicBezTo>
                <a:cubicBezTo>
                  <a:pt x="1114" y="3288"/>
                  <a:pt x="1141" y="3381"/>
                  <a:pt x="1170" y="3474"/>
                </a:cubicBezTo>
                <a:cubicBezTo>
                  <a:pt x="1075" y="3411"/>
                  <a:pt x="986" y="3339"/>
                  <a:pt x="905" y="3258"/>
                </a:cubicBezTo>
                <a:cubicBezTo>
                  <a:pt x="855" y="3208"/>
                  <a:pt x="809" y="3155"/>
                  <a:pt x="766" y="3099"/>
                </a:cubicBezTo>
                <a:close/>
                <a:moveTo>
                  <a:pt x="1952" y="3022"/>
                </a:moveTo>
                <a:cubicBezTo>
                  <a:pt x="1952" y="2269"/>
                  <a:pt x="1952" y="2269"/>
                  <a:pt x="1952" y="2269"/>
                </a:cubicBezTo>
                <a:cubicBezTo>
                  <a:pt x="1222" y="2269"/>
                  <a:pt x="1222" y="2269"/>
                  <a:pt x="1222" y="2269"/>
                </a:cubicBezTo>
                <a:cubicBezTo>
                  <a:pt x="1237" y="2497"/>
                  <a:pt x="1272" y="2725"/>
                  <a:pt x="1324" y="2955"/>
                </a:cubicBezTo>
                <a:cubicBezTo>
                  <a:pt x="1532" y="2996"/>
                  <a:pt x="1742" y="3018"/>
                  <a:pt x="1952" y="3022"/>
                </a:cubicBezTo>
                <a:close/>
                <a:moveTo>
                  <a:pt x="2239" y="1198"/>
                </a:moveTo>
                <a:cubicBezTo>
                  <a:pt x="2483" y="1211"/>
                  <a:pt x="2728" y="1247"/>
                  <a:pt x="2976" y="1304"/>
                </a:cubicBezTo>
                <a:cubicBezTo>
                  <a:pt x="3020" y="1529"/>
                  <a:pt x="3042" y="1755"/>
                  <a:pt x="3044" y="1983"/>
                </a:cubicBezTo>
                <a:cubicBezTo>
                  <a:pt x="2239" y="1983"/>
                  <a:pt x="2239" y="1983"/>
                  <a:pt x="2239" y="1983"/>
                </a:cubicBezTo>
                <a:cubicBezTo>
                  <a:pt x="2239" y="1198"/>
                  <a:pt x="2239" y="1198"/>
                  <a:pt x="2239" y="1198"/>
                </a:cubicBezTo>
                <a:close/>
                <a:moveTo>
                  <a:pt x="1288" y="1267"/>
                </a:moveTo>
                <a:cubicBezTo>
                  <a:pt x="1508" y="1221"/>
                  <a:pt x="1729" y="1197"/>
                  <a:pt x="1952" y="1193"/>
                </a:cubicBezTo>
                <a:cubicBezTo>
                  <a:pt x="1952" y="1983"/>
                  <a:pt x="1952" y="1983"/>
                  <a:pt x="1952" y="1983"/>
                </a:cubicBezTo>
                <a:cubicBezTo>
                  <a:pt x="1213" y="1983"/>
                  <a:pt x="1213" y="1983"/>
                  <a:pt x="1213" y="1983"/>
                </a:cubicBezTo>
                <a:cubicBezTo>
                  <a:pt x="1214" y="1743"/>
                  <a:pt x="1238" y="1504"/>
                  <a:pt x="1288" y="126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KSO_Shape"/>
          <p:cNvSpPr/>
          <p:nvPr/>
        </p:nvSpPr>
        <p:spPr bwMode="auto">
          <a:xfrm>
            <a:off x="3219170" y="3056313"/>
            <a:ext cx="384642" cy="331050"/>
          </a:xfrm>
          <a:custGeom>
            <a:avLst/>
            <a:gdLst>
              <a:gd name="T0" fmla="*/ 1340818 w 3561"/>
              <a:gd name="T1" fmla="*/ 332736 h 3066"/>
              <a:gd name="T2" fmla="*/ 1097125 w 3561"/>
              <a:gd name="T3" fmla="*/ 332736 h 3066"/>
              <a:gd name="T4" fmla="*/ 1429296 w 3561"/>
              <a:gd name="T5" fmla="*/ 665977 h 3066"/>
              <a:gd name="T6" fmla="*/ 887306 w 3561"/>
              <a:gd name="T7" fmla="*/ 665977 h 3066"/>
              <a:gd name="T8" fmla="*/ 887306 w 3561"/>
              <a:gd name="T9" fmla="*/ 0 h 3066"/>
              <a:gd name="T10" fmla="*/ 666870 w 3561"/>
              <a:gd name="T11" fmla="*/ 0 h 3066"/>
              <a:gd name="T12" fmla="*/ 666870 w 3561"/>
              <a:gd name="T13" fmla="*/ 665977 h 3066"/>
              <a:gd name="T14" fmla="*/ 443906 w 3561"/>
              <a:gd name="T15" fmla="*/ 665977 h 3066"/>
              <a:gd name="T16" fmla="*/ 129430 w 3561"/>
              <a:gd name="T17" fmla="*/ 794419 h 3066"/>
              <a:gd name="T18" fmla="*/ 0 w 3561"/>
              <a:gd name="T19" fmla="*/ 1108951 h 3066"/>
              <a:gd name="T20" fmla="*/ 128925 w 3561"/>
              <a:gd name="T21" fmla="*/ 1421459 h 3066"/>
              <a:gd name="T22" fmla="*/ 443400 w 3561"/>
              <a:gd name="T23" fmla="*/ 1550407 h 3066"/>
              <a:gd name="T24" fmla="*/ 758381 w 3561"/>
              <a:gd name="T25" fmla="*/ 1421459 h 3066"/>
              <a:gd name="T26" fmla="*/ 855960 w 3561"/>
              <a:gd name="T27" fmla="*/ 1278858 h 3066"/>
              <a:gd name="T28" fmla="*/ 887306 w 3561"/>
              <a:gd name="T29" fmla="*/ 1108951 h 3066"/>
              <a:gd name="T30" fmla="*/ 887306 w 3561"/>
              <a:gd name="T31" fmla="*/ 886453 h 3066"/>
              <a:gd name="T32" fmla="*/ 1429296 w 3561"/>
              <a:gd name="T33" fmla="*/ 886453 h 3066"/>
              <a:gd name="T34" fmla="*/ 1118865 w 3561"/>
              <a:gd name="T35" fmla="*/ 1217166 h 3066"/>
              <a:gd name="T36" fmla="*/ 1392388 w 3561"/>
              <a:gd name="T37" fmla="*/ 1217166 h 3066"/>
              <a:gd name="T38" fmla="*/ 1800397 w 3561"/>
              <a:gd name="T39" fmla="*/ 776721 h 3066"/>
              <a:gd name="T40" fmla="*/ 1340818 w 3561"/>
              <a:gd name="T41" fmla="*/ 332736 h 3066"/>
              <a:gd name="T42" fmla="*/ 666870 w 3561"/>
              <a:gd name="T43" fmla="*/ 1108951 h 3066"/>
              <a:gd name="T44" fmla="*/ 602660 w 3561"/>
              <a:gd name="T45" fmla="*/ 1265205 h 3066"/>
              <a:gd name="T46" fmla="*/ 443400 w 3561"/>
              <a:gd name="T47" fmla="*/ 1329932 h 3066"/>
              <a:gd name="T48" fmla="*/ 285151 w 3561"/>
              <a:gd name="T49" fmla="*/ 1265205 h 3066"/>
              <a:gd name="T50" fmla="*/ 220436 w 3561"/>
              <a:gd name="T51" fmla="*/ 1108951 h 3066"/>
              <a:gd name="T52" fmla="*/ 285151 w 3561"/>
              <a:gd name="T53" fmla="*/ 951179 h 3066"/>
              <a:gd name="T54" fmla="*/ 443400 w 3561"/>
              <a:gd name="T55" fmla="*/ 886453 h 3066"/>
              <a:gd name="T56" fmla="*/ 666870 w 3561"/>
              <a:gd name="T57" fmla="*/ 886453 h 3066"/>
              <a:gd name="T58" fmla="*/ 666870 w 3561"/>
              <a:gd name="T59" fmla="*/ 1108951 h 306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61" h="3066">
                <a:moveTo>
                  <a:pt x="2652" y="658"/>
                </a:moveTo>
                <a:cubicBezTo>
                  <a:pt x="2170" y="658"/>
                  <a:pt x="2170" y="658"/>
                  <a:pt x="2170" y="658"/>
                </a:cubicBezTo>
                <a:cubicBezTo>
                  <a:pt x="2827" y="1317"/>
                  <a:pt x="2827" y="1317"/>
                  <a:pt x="2827" y="1317"/>
                </a:cubicBezTo>
                <a:cubicBezTo>
                  <a:pt x="1755" y="1317"/>
                  <a:pt x="1755" y="1317"/>
                  <a:pt x="1755" y="1317"/>
                </a:cubicBezTo>
                <a:cubicBezTo>
                  <a:pt x="1755" y="0"/>
                  <a:pt x="1755" y="0"/>
                  <a:pt x="1755" y="0"/>
                </a:cubicBezTo>
                <a:cubicBezTo>
                  <a:pt x="1319" y="0"/>
                  <a:pt x="1319" y="0"/>
                  <a:pt x="1319" y="0"/>
                </a:cubicBezTo>
                <a:cubicBezTo>
                  <a:pt x="1319" y="1317"/>
                  <a:pt x="1319" y="1317"/>
                  <a:pt x="1319" y="1317"/>
                </a:cubicBezTo>
                <a:cubicBezTo>
                  <a:pt x="878" y="1317"/>
                  <a:pt x="878" y="1317"/>
                  <a:pt x="878" y="1317"/>
                </a:cubicBezTo>
                <a:cubicBezTo>
                  <a:pt x="634" y="1317"/>
                  <a:pt x="427" y="1402"/>
                  <a:pt x="256" y="1571"/>
                </a:cubicBezTo>
                <a:cubicBezTo>
                  <a:pt x="85" y="1743"/>
                  <a:pt x="0" y="1950"/>
                  <a:pt x="0" y="2193"/>
                </a:cubicBezTo>
                <a:cubicBezTo>
                  <a:pt x="0" y="2435"/>
                  <a:pt x="85" y="2641"/>
                  <a:pt x="255" y="2811"/>
                </a:cubicBezTo>
                <a:cubicBezTo>
                  <a:pt x="426" y="2981"/>
                  <a:pt x="633" y="3066"/>
                  <a:pt x="877" y="3066"/>
                </a:cubicBezTo>
                <a:cubicBezTo>
                  <a:pt x="1119" y="3066"/>
                  <a:pt x="1327" y="2981"/>
                  <a:pt x="1500" y="2811"/>
                </a:cubicBezTo>
                <a:cubicBezTo>
                  <a:pt x="1587" y="2724"/>
                  <a:pt x="1651" y="2630"/>
                  <a:pt x="1693" y="2529"/>
                </a:cubicBezTo>
                <a:cubicBezTo>
                  <a:pt x="1734" y="2427"/>
                  <a:pt x="1755" y="2315"/>
                  <a:pt x="1755" y="2193"/>
                </a:cubicBezTo>
                <a:cubicBezTo>
                  <a:pt x="1755" y="1753"/>
                  <a:pt x="1755" y="1753"/>
                  <a:pt x="1755" y="1753"/>
                </a:cubicBezTo>
                <a:cubicBezTo>
                  <a:pt x="2827" y="1753"/>
                  <a:pt x="2827" y="1753"/>
                  <a:pt x="2827" y="1753"/>
                </a:cubicBezTo>
                <a:cubicBezTo>
                  <a:pt x="2213" y="2407"/>
                  <a:pt x="2213" y="2407"/>
                  <a:pt x="2213" y="2407"/>
                </a:cubicBezTo>
                <a:cubicBezTo>
                  <a:pt x="2754" y="2407"/>
                  <a:pt x="2754" y="2407"/>
                  <a:pt x="2754" y="2407"/>
                </a:cubicBezTo>
                <a:cubicBezTo>
                  <a:pt x="3561" y="1536"/>
                  <a:pt x="3561" y="1536"/>
                  <a:pt x="3561" y="1536"/>
                </a:cubicBezTo>
                <a:cubicBezTo>
                  <a:pt x="2652" y="658"/>
                  <a:pt x="2652" y="658"/>
                  <a:pt x="2652" y="658"/>
                </a:cubicBezTo>
                <a:close/>
                <a:moveTo>
                  <a:pt x="1319" y="2193"/>
                </a:moveTo>
                <a:cubicBezTo>
                  <a:pt x="1319" y="2315"/>
                  <a:pt x="1277" y="2418"/>
                  <a:pt x="1192" y="2502"/>
                </a:cubicBezTo>
                <a:cubicBezTo>
                  <a:pt x="1104" y="2588"/>
                  <a:pt x="999" y="2630"/>
                  <a:pt x="877" y="2630"/>
                </a:cubicBezTo>
                <a:cubicBezTo>
                  <a:pt x="754" y="2630"/>
                  <a:pt x="649" y="2588"/>
                  <a:pt x="564" y="2502"/>
                </a:cubicBezTo>
                <a:cubicBezTo>
                  <a:pt x="479" y="2418"/>
                  <a:pt x="436" y="2315"/>
                  <a:pt x="436" y="2193"/>
                </a:cubicBezTo>
                <a:cubicBezTo>
                  <a:pt x="436" y="2073"/>
                  <a:pt x="479" y="1968"/>
                  <a:pt x="564" y="1881"/>
                </a:cubicBezTo>
                <a:cubicBezTo>
                  <a:pt x="652" y="1796"/>
                  <a:pt x="756" y="1753"/>
                  <a:pt x="877" y="1753"/>
                </a:cubicBezTo>
                <a:cubicBezTo>
                  <a:pt x="1319" y="1753"/>
                  <a:pt x="1319" y="1753"/>
                  <a:pt x="1319" y="1753"/>
                </a:cubicBezTo>
                <a:cubicBezTo>
                  <a:pt x="1319" y="2193"/>
                  <a:pt x="1319" y="2193"/>
                  <a:pt x="1319" y="2193"/>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4" name="矩形 23"/>
          <p:cNvSpPr/>
          <p:nvPr/>
        </p:nvSpPr>
        <p:spPr>
          <a:xfrm>
            <a:off x="2501153" y="3910766"/>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5" name="矩形 24"/>
          <p:cNvSpPr/>
          <p:nvPr/>
        </p:nvSpPr>
        <p:spPr>
          <a:xfrm>
            <a:off x="2501153" y="4869989"/>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6" name="矩形 25"/>
          <p:cNvSpPr/>
          <p:nvPr/>
        </p:nvSpPr>
        <p:spPr>
          <a:xfrm>
            <a:off x="4374777" y="388835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7" name="矩形 26"/>
          <p:cNvSpPr/>
          <p:nvPr/>
        </p:nvSpPr>
        <p:spPr>
          <a:xfrm>
            <a:off x="4374777" y="4847577"/>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9" name="矩形 28"/>
          <p:cNvSpPr/>
          <p:nvPr/>
        </p:nvSpPr>
        <p:spPr>
          <a:xfrm>
            <a:off x="6230471" y="3874907"/>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30" name="矩形 29"/>
          <p:cNvSpPr/>
          <p:nvPr/>
        </p:nvSpPr>
        <p:spPr>
          <a:xfrm>
            <a:off x="6230471" y="4834130"/>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31" name="矩形 30"/>
          <p:cNvSpPr/>
          <p:nvPr/>
        </p:nvSpPr>
        <p:spPr>
          <a:xfrm>
            <a:off x="8139953" y="3861460"/>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32" name="矩形 31"/>
          <p:cNvSpPr/>
          <p:nvPr/>
        </p:nvSpPr>
        <p:spPr>
          <a:xfrm>
            <a:off x="8139953" y="482068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0-#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0-#ppt_w/2"/>
                                          </p:val>
                                        </p:tav>
                                        <p:tav tm="100000">
                                          <p:val>
                                            <p:strVal val="#ppt_x"/>
                                          </p:val>
                                        </p:tav>
                                      </p:tavLst>
                                    </p:anim>
                                    <p:anim calcmode="lin" valueType="num">
                                      <p:cBhvr additive="base">
                                        <p:cTn id="60" dur="500" fill="hold"/>
                                        <p:tgtEl>
                                          <p:spTgt spid="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0-#ppt_w/2"/>
                                          </p:val>
                                        </p:tav>
                                        <p:tav tm="100000">
                                          <p:val>
                                            <p:strVal val="#ppt_x"/>
                                          </p:val>
                                        </p:tav>
                                      </p:tavLst>
                                    </p:anim>
                                    <p:anim calcmode="lin" valueType="num">
                                      <p:cBhvr additive="base">
                                        <p:cTn id="64" dur="500" fill="hold"/>
                                        <p:tgtEl>
                                          <p:spTgt spid="11"/>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0-#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0-#ppt_w/2"/>
                                          </p:val>
                                        </p:tav>
                                        <p:tav tm="100000">
                                          <p:val>
                                            <p:strVal val="#ppt_x"/>
                                          </p:val>
                                        </p:tav>
                                      </p:tavLst>
                                    </p:anim>
                                    <p:anim calcmode="lin" valueType="num">
                                      <p:cBhvr additive="base">
                                        <p:cTn id="72" dur="500" fill="hold"/>
                                        <p:tgtEl>
                                          <p:spTgt spid="20"/>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0-#ppt_w/2"/>
                                          </p:val>
                                        </p:tav>
                                        <p:tav tm="100000">
                                          <p:val>
                                            <p:strVal val="#ppt_x"/>
                                          </p:val>
                                        </p:tav>
                                      </p:tavLst>
                                    </p:anim>
                                    <p:anim calcmode="lin" valueType="num">
                                      <p:cBhvr additive="base">
                                        <p:cTn id="76" dur="500" fill="hold"/>
                                        <p:tgtEl>
                                          <p:spTgt spid="29"/>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0-#ppt_w/2"/>
                                          </p:val>
                                        </p:tav>
                                        <p:tav tm="100000">
                                          <p:val>
                                            <p:strVal val="#ppt_x"/>
                                          </p:val>
                                        </p:tav>
                                      </p:tavLst>
                                    </p:anim>
                                    <p:anim calcmode="lin" valueType="num">
                                      <p:cBhvr additive="base">
                                        <p:cTn id="8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additive="base">
                                        <p:cTn id="85" dur="500" fill="hold"/>
                                        <p:tgtEl>
                                          <p:spTgt spid="8"/>
                                        </p:tgtEl>
                                        <p:attrNameLst>
                                          <p:attrName>ppt_x</p:attrName>
                                        </p:attrNameLst>
                                      </p:cBhvr>
                                      <p:tavLst>
                                        <p:tav tm="0">
                                          <p:val>
                                            <p:strVal val="0-#ppt_w/2"/>
                                          </p:val>
                                        </p:tav>
                                        <p:tav tm="100000">
                                          <p:val>
                                            <p:strVal val="#ppt_x"/>
                                          </p:val>
                                        </p:tav>
                                      </p:tavLst>
                                    </p:anim>
                                    <p:anim calcmode="lin" valueType="num">
                                      <p:cBhvr additive="base">
                                        <p:cTn id="86" dur="500" fill="hold"/>
                                        <p:tgtEl>
                                          <p:spTgt spid="8"/>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additive="base">
                                        <p:cTn id="89" dur="500" fill="hold"/>
                                        <p:tgtEl>
                                          <p:spTgt spid="12"/>
                                        </p:tgtEl>
                                        <p:attrNameLst>
                                          <p:attrName>ppt_x</p:attrName>
                                        </p:attrNameLst>
                                      </p:cBhvr>
                                      <p:tavLst>
                                        <p:tav tm="0">
                                          <p:val>
                                            <p:strVal val="0-#ppt_w/2"/>
                                          </p:val>
                                        </p:tav>
                                        <p:tav tm="100000">
                                          <p:val>
                                            <p:strVal val="#ppt_x"/>
                                          </p:val>
                                        </p:tav>
                                      </p:tavLst>
                                    </p:anim>
                                    <p:anim calcmode="lin" valueType="num">
                                      <p:cBhvr additive="base">
                                        <p:cTn id="90" dur="500" fill="hold"/>
                                        <p:tgtEl>
                                          <p:spTgt spid="1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additive="base">
                                        <p:cTn id="93" dur="500" fill="hold"/>
                                        <p:tgtEl>
                                          <p:spTgt spid="16"/>
                                        </p:tgtEl>
                                        <p:attrNameLst>
                                          <p:attrName>ppt_x</p:attrName>
                                        </p:attrNameLst>
                                      </p:cBhvr>
                                      <p:tavLst>
                                        <p:tav tm="0">
                                          <p:val>
                                            <p:strVal val="0-#ppt_w/2"/>
                                          </p:val>
                                        </p:tav>
                                        <p:tav tm="100000">
                                          <p:val>
                                            <p:strVal val="#ppt_x"/>
                                          </p:val>
                                        </p:tav>
                                      </p:tavLst>
                                    </p:anim>
                                    <p:anim calcmode="lin" valueType="num">
                                      <p:cBhvr additive="base">
                                        <p:cTn id="94" dur="500" fill="hold"/>
                                        <p:tgtEl>
                                          <p:spTgt spid="16"/>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additive="base">
                                        <p:cTn id="97" dur="500" fill="hold"/>
                                        <p:tgtEl>
                                          <p:spTgt spid="21"/>
                                        </p:tgtEl>
                                        <p:attrNameLst>
                                          <p:attrName>ppt_x</p:attrName>
                                        </p:attrNameLst>
                                      </p:cBhvr>
                                      <p:tavLst>
                                        <p:tav tm="0">
                                          <p:val>
                                            <p:strVal val="0-#ppt_w/2"/>
                                          </p:val>
                                        </p:tav>
                                        <p:tav tm="100000">
                                          <p:val>
                                            <p:strVal val="#ppt_x"/>
                                          </p:val>
                                        </p:tav>
                                      </p:tavLst>
                                    </p:anim>
                                    <p:anim calcmode="lin" valueType="num">
                                      <p:cBhvr additive="base">
                                        <p:cTn id="98" dur="500" fill="hold"/>
                                        <p:tgtEl>
                                          <p:spTgt spid="21"/>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fill="hold"/>
                                        <p:tgtEl>
                                          <p:spTgt spid="31"/>
                                        </p:tgtEl>
                                        <p:attrNameLst>
                                          <p:attrName>ppt_x</p:attrName>
                                        </p:attrNameLst>
                                      </p:cBhvr>
                                      <p:tavLst>
                                        <p:tav tm="0">
                                          <p:val>
                                            <p:strVal val="0-#ppt_w/2"/>
                                          </p:val>
                                        </p:tav>
                                        <p:tav tm="100000">
                                          <p:val>
                                            <p:strVal val="#ppt_x"/>
                                          </p:val>
                                        </p:tav>
                                      </p:tavLst>
                                    </p:anim>
                                    <p:anim calcmode="lin" valueType="num">
                                      <p:cBhvr additive="base">
                                        <p:cTn id="102" dur="500" fill="hold"/>
                                        <p:tgtEl>
                                          <p:spTgt spid="31"/>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0-#ppt_w/2"/>
                                          </p:val>
                                        </p:tav>
                                        <p:tav tm="100000">
                                          <p:val>
                                            <p:strVal val="#ppt_x"/>
                                          </p:val>
                                        </p:tav>
                                      </p:tavLst>
                                    </p:anim>
                                    <p:anim calcmode="lin" valueType="num">
                                      <p:cBhvr additive="base">
                                        <p:cTn id="106"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150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6" grpId="0" animBg="1"/>
      <p:bldP spid="7" grpId="0" animBg="1"/>
      <p:bldP spid="8" grpId="0" animBg="1"/>
      <p:bldP spid="3" grpId="0" animBg="1"/>
      <p:bldP spid="10" grpId="0" animBg="1"/>
      <p:bldP spid="11" grpId="0" animBg="1"/>
      <p:bldP spid="12" grpId="0" animBg="1"/>
      <p:bldP spid="4" grpId="0"/>
      <p:bldP spid="14" grpId="0"/>
      <p:bldP spid="15" grpId="0"/>
      <p:bldP spid="16" grpId="0"/>
      <p:bldP spid="19" grpId="0" animBg="1"/>
      <p:bldP spid="20" grpId="0" animBg="1"/>
      <p:bldP spid="21" grpId="0" animBg="1"/>
      <p:bldP spid="23" grpId="0" animBg="1"/>
      <p:bldP spid="24" grpId="0"/>
      <p:bldP spid="25" grpId="0"/>
      <p:bldP spid="26" grpId="0"/>
      <p:bldP spid="27" grpId="0"/>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5" name="MH_Other_1"/>
          <p:cNvSpPr/>
          <p:nvPr>
            <p:custDataLst>
              <p:tags r:id="rId1"/>
            </p:custDataLst>
          </p:nvPr>
        </p:nvSpPr>
        <p:spPr>
          <a:xfrm>
            <a:off x="3272214" y="3409951"/>
            <a:ext cx="704850" cy="569913"/>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mn-ea"/>
            </a:endParaRPr>
          </a:p>
        </p:txBody>
      </p:sp>
      <p:sp>
        <p:nvSpPr>
          <p:cNvPr id="6" name="MH_Other_2"/>
          <p:cNvSpPr/>
          <p:nvPr>
            <p:custDataLst>
              <p:tags r:id="rId2"/>
            </p:custDataLst>
          </p:nvPr>
        </p:nvSpPr>
        <p:spPr>
          <a:xfrm flipV="1">
            <a:off x="3524627" y="2290763"/>
            <a:ext cx="3294063" cy="3295650"/>
          </a:xfrm>
          <a:prstGeom prst="blockArc">
            <a:avLst>
              <a:gd name="adj1" fmla="val 10800000"/>
              <a:gd name="adj2" fmla="val 18776"/>
              <a:gd name="adj3" fmla="val 5011"/>
            </a:avLst>
          </a:prstGeom>
          <a:solidFill>
            <a:srgbClr val="FF1515"/>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7" name="MH_Other_3"/>
          <p:cNvSpPr/>
          <p:nvPr>
            <p:custDataLst>
              <p:tags r:id="rId3"/>
            </p:custDataLst>
          </p:nvPr>
        </p:nvSpPr>
        <p:spPr>
          <a:xfrm flipV="1">
            <a:off x="3821490" y="2579689"/>
            <a:ext cx="2700337" cy="2700337"/>
          </a:xfrm>
          <a:prstGeom prst="blockArc">
            <a:avLst>
              <a:gd name="adj1" fmla="val 10800000"/>
              <a:gd name="adj2" fmla="val 19121787"/>
              <a:gd name="adj3" fmla="val 6799"/>
            </a:avLst>
          </a:prstGeom>
          <a:solidFill>
            <a:schemeClr val="accent2">
              <a:lumMod val="75000"/>
            </a:schemeClr>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8" name="MH_Other_4"/>
          <p:cNvSpPr/>
          <p:nvPr>
            <p:custDataLst>
              <p:tags r:id="rId4"/>
            </p:custDataLst>
          </p:nvPr>
        </p:nvSpPr>
        <p:spPr>
          <a:xfrm flipV="1">
            <a:off x="4138990" y="2894014"/>
            <a:ext cx="2085975" cy="2085975"/>
          </a:xfrm>
          <a:prstGeom prst="blockArc">
            <a:avLst>
              <a:gd name="adj1" fmla="val 10800000"/>
              <a:gd name="adj2" fmla="val 17812106"/>
              <a:gd name="adj3" fmla="val 8821"/>
            </a:avLst>
          </a:prstGeom>
          <a:solidFill>
            <a:schemeClr val="accent4">
              <a:lumMod val="75000"/>
            </a:schemeClr>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9" name="MH_Other_5"/>
          <p:cNvSpPr/>
          <p:nvPr>
            <p:custDataLst>
              <p:tags r:id="rId5"/>
            </p:custDataLst>
          </p:nvPr>
        </p:nvSpPr>
        <p:spPr>
          <a:xfrm flipV="1">
            <a:off x="4478715" y="3246439"/>
            <a:ext cx="1366837" cy="1366837"/>
          </a:xfrm>
          <a:prstGeom prst="blockArc">
            <a:avLst>
              <a:gd name="adj1" fmla="val 10800000"/>
              <a:gd name="adj2" fmla="val 15959075"/>
              <a:gd name="adj3" fmla="val 13176"/>
            </a:avLst>
          </a:prstGeom>
          <a:solidFill>
            <a:schemeClr val="tx1">
              <a:lumMod val="50000"/>
              <a:lumOff val="50000"/>
            </a:schemeClr>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10" name="MH_Other_6"/>
          <p:cNvSpPr/>
          <p:nvPr>
            <p:custDataLst>
              <p:tags r:id="rId6"/>
            </p:custDataLst>
          </p:nvPr>
        </p:nvSpPr>
        <p:spPr>
          <a:xfrm>
            <a:off x="6420226" y="1530350"/>
            <a:ext cx="647700" cy="647700"/>
          </a:xfrm>
          <a:prstGeom prst="ellipse">
            <a:avLst/>
          </a:prstGeom>
          <a:solidFill>
            <a:srgbClr val="FF1515"/>
          </a:solidFill>
          <a:ln w="25400" cap="flat" cmpd="sng" algn="ctr">
            <a:noFill/>
            <a:prstDash val="solid"/>
          </a:ln>
          <a:effectLst/>
        </p:spPr>
        <p:txBody>
          <a:bodyPr lIns="0" tIns="0" rIns="0" bIns="0" anchor="ctr"/>
          <a:lstStyle/>
          <a:p>
            <a:pPr algn="ctr">
              <a:defRPr/>
            </a:pPr>
            <a:r>
              <a:rPr lang="en-US" sz="1600" b="1" kern="0" dirty="0">
                <a:solidFill>
                  <a:srgbClr val="FFFFFF"/>
                </a:solidFill>
                <a:latin typeface="Calibri" panose="020F0502020204030204"/>
              </a:rPr>
              <a:t>100</a:t>
            </a:r>
            <a:r>
              <a:rPr lang="en-US" altLang="zh-CN" sz="1600" b="1" kern="0" dirty="0">
                <a:solidFill>
                  <a:srgbClr val="FFFFFF"/>
                </a:solidFill>
                <a:latin typeface="Calibri" panose="020F0502020204030204"/>
              </a:rPr>
              <a:t>%</a:t>
            </a:r>
            <a:endParaRPr lang="en-US" sz="1600" b="1" kern="0" dirty="0">
              <a:solidFill>
                <a:srgbClr val="FFFFFF"/>
              </a:solidFill>
              <a:latin typeface="Calibri" panose="020F0502020204030204"/>
            </a:endParaRPr>
          </a:p>
        </p:txBody>
      </p:sp>
      <p:sp>
        <p:nvSpPr>
          <p:cNvPr id="11" name="MH_Other_7"/>
          <p:cNvSpPr/>
          <p:nvPr>
            <p:custDataLst>
              <p:tags r:id="rId7"/>
            </p:custDataLst>
          </p:nvPr>
        </p:nvSpPr>
        <p:spPr>
          <a:xfrm>
            <a:off x="5864602" y="2147888"/>
            <a:ext cx="468313" cy="468312"/>
          </a:xfrm>
          <a:prstGeom prst="ellipse">
            <a:avLst/>
          </a:prstGeom>
          <a:solidFill>
            <a:schemeClr val="accent2">
              <a:lumMod val="75000"/>
            </a:schemeClr>
          </a:solidFill>
          <a:ln w="25400" cap="flat" cmpd="sng" algn="ctr">
            <a:noFill/>
            <a:prstDash val="solid"/>
          </a:ln>
          <a:effectLst/>
        </p:spPr>
        <p:txBody>
          <a:bodyPr lIns="0" tIns="0" rIns="0" bIns="0" anchor="ctr"/>
          <a:lstStyle/>
          <a:p>
            <a:pPr algn="ctr">
              <a:defRPr/>
            </a:pPr>
            <a:r>
              <a:rPr lang="en-US" sz="1400" b="1" kern="0" dirty="0">
                <a:solidFill>
                  <a:srgbClr val="FFFFFF"/>
                </a:solidFill>
                <a:latin typeface="Calibri" panose="020F0502020204030204"/>
              </a:rPr>
              <a:t>70</a:t>
            </a:r>
            <a:r>
              <a:rPr lang="en-US" altLang="zh-CN" sz="1400" b="1" kern="0" dirty="0">
                <a:solidFill>
                  <a:srgbClr val="FFFFFF"/>
                </a:solidFill>
                <a:latin typeface="Calibri" panose="020F0502020204030204"/>
              </a:rPr>
              <a:t>%</a:t>
            </a:r>
            <a:endParaRPr lang="en-US" sz="1400" b="1" kern="0" dirty="0">
              <a:solidFill>
                <a:srgbClr val="FFFFFF"/>
              </a:solidFill>
              <a:latin typeface="Calibri" panose="020F0502020204030204"/>
            </a:endParaRPr>
          </a:p>
        </p:txBody>
      </p:sp>
      <p:sp>
        <p:nvSpPr>
          <p:cNvPr id="12" name="MH_Other_8"/>
          <p:cNvSpPr/>
          <p:nvPr>
            <p:custDataLst>
              <p:tags r:id="rId8"/>
            </p:custDataLst>
          </p:nvPr>
        </p:nvSpPr>
        <p:spPr>
          <a:xfrm>
            <a:off x="5280402" y="2579688"/>
            <a:ext cx="468313" cy="468312"/>
          </a:xfrm>
          <a:prstGeom prst="ellipse">
            <a:avLst/>
          </a:prstGeom>
          <a:solidFill>
            <a:schemeClr val="accent4">
              <a:lumMod val="75000"/>
            </a:schemeClr>
          </a:solidFill>
          <a:ln w="25400" cap="flat" cmpd="sng" algn="ctr">
            <a:noFill/>
            <a:prstDash val="solid"/>
          </a:ln>
          <a:effectLst/>
        </p:spPr>
        <p:txBody>
          <a:bodyPr lIns="0" tIns="0" rIns="0" bIns="0" anchor="ctr"/>
          <a:lstStyle/>
          <a:p>
            <a:pPr algn="ctr">
              <a:defRPr/>
            </a:pPr>
            <a:r>
              <a:rPr lang="en-US" sz="1400" b="1" kern="0" dirty="0">
                <a:solidFill>
                  <a:srgbClr val="FFFFFF"/>
                </a:solidFill>
                <a:latin typeface="Calibri" panose="020F0502020204030204"/>
              </a:rPr>
              <a:t>50</a:t>
            </a:r>
            <a:r>
              <a:rPr lang="en-US" altLang="zh-CN" sz="1400" b="1" kern="0" dirty="0">
                <a:solidFill>
                  <a:srgbClr val="FFFFFF"/>
                </a:solidFill>
                <a:latin typeface="Calibri" panose="020F0502020204030204"/>
              </a:rPr>
              <a:t>%</a:t>
            </a:r>
            <a:endParaRPr lang="en-US" sz="1400" b="1" kern="0" dirty="0">
              <a:solidFill>
                <a:srgbClr val="FFFFFF"/>
              </a:solidFill>
              <a:latin typeface="Calibri" panose="020F0502020204030204"/>
            </a:endParaRPr>
          </a:p>
        </p:txBody>
      </p:sp>
      <p:sp>
        <p:nvSpPr>
          <p:cNvPr id="13" name="MH_Other_9"/>
          <p:cNvSpPr/>
          <p:nvPr>
            <p:custDataLst>
              <p:tags r:id="rId9"/>
            </p:custDataLst>
          </p:nvPr>
        </p:nvSpPr>
        <p:spPr>
          <a:xfrm>
            <a:off x="4748589" y="3048001"/>
            <a:ext cx="468312" cy="468313"/>
          </a:xfrm>
          <a:prstGeom prst="ellipse">
            <a:avLst/>
          </a:prstGeom>
          <a:solidFill>
            <a:schemeClr val="tx1">
              <a:lumMod val="50000"/>
              <a:lumOff val="50000"/>
            </a:schemeClr>
          </a:solidFill>
          <a:ln w="25400" cap="flat" cmpd="sng" algn="ctr">
            <a:noFill/>
            <a:prstDash val="solid"/>
          </a:ln>
          <a:effectLst/>
        </p:spPr>
        <p:txBody>
          <a:bodyPr lIns="0" tIns="0" rIns="0" bIns="0" anchor="ctr"/>
          <a:lstStyle/>
          <a:p>
            <a:pPr algn="ctr">
              <a:defRPr/>
            </a:pPr>
            <a:r>
              <a:rPr lang="en-US" sz="1400" b="1" kern="0" dirty="0">
                <a:solidFill>
                  <a:srgbClr val="FFFFFF"/>
                </a:solidFill>
                <a:latin typeface="Calibri" panose="020F0502020204030204"/>
              </a:rPr>
              <a:t>30</a:t>
            </a:r>
            <a:r>
              <a:rPr lang="en-US" altLang="zh-CN" sz="1400" b="1" kern="0" dirty="0">
                <a:solidFill>
                  <a:srgbClr val="FFFFFF"/>
                </a:solidFill>
                <a:latin typeface="Calibri" panose="020F0502020204030204"/>
              </a:rPr>
              <a:t>%</a:t>
            </a:r>
            <a:endParaRPr lang="en-US" sz="1400" b="1" kern="0" dirty="0">
              <a:solidFill>
                <a:srgbClr val="FFFFFF"/>
              </a:solidFill>
              <a:latin typeface="Calibri" panose="020F0502020204030204"/>
            </a:endParaRPr>
          </a:p>
        </p:txBody>
      </p:sp>
      <p:sp>
        <p:nvSpPr>
          <p:cNvPr id="14" name="MH_Other_10"/>
          <p:cNvSpPr/>
          <p:nvPr>
            <p:custDataLst>
              <p:tags r:id="rId10"/>
            </p:custDataLst>
          </p:nvPr>
        </p:nvSpPr>
        <p:spPr>
          <a:xfrm>
            <a:off x="2840415" y="3675063"/>
            <a:ext cx="769937" cy="265112"/>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mn-ea"/>
            </a:endParaRPr>
          </a:p>
        </p:txBody>
      </p:sp>
      <p:sp>
        <p:nvSpPr>
          <p:cNvPr id="15" name="MH_Other_11"/>
          <p:cNvSpPr/>
          <p:nvPr>
            <p:custDataLst>
              <p:tags r:id="rId11"/>
            </p:custDataLst>
          </p:nvPr>
        </p:nvSpPr>
        <p:spPr>
          <a:xfrm>
            <a:off x="3638927" y="3117851"/>
            <a:ext cx="631825" cy="79057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16" name="MH_Other_12"/>
          <p:cNvSpPr/>
          <p:nvPr>
            <p:custDataLst>
              <p:tags r:id="rId12"/>
            </p:custDataLst>
          </p:nvPr>
        </p:nvSpPr>
        <p:spPr>
          <a:xfrm>
            <a:off x="3934202" y="2843214"/>
            <a:ext cx="631825" cy="108267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17" name="MH_SubTitle_1"/>
          <p:cNvSpPr txBox="1">
            <a:spLocks noChangeArrowheads="1"/>
          </p:cNvSpPr>
          <p:nvPr>
            <p:custDataLst>
              <p:tags r:id="rId13"/>
            </p:custDataLst>
          </p:nvPr>
        </p:nvSpPr>
        <p:spPr bwMode="auto">
          <a:xfrm flipH="1">
            <a:off x="2037140" y="3397251"/>
            <a:ext cx="111918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1</a:t>
            </a:r>
            <a:endParaRPr lang="zh-CN" altLang="en-US" sz="1400" dirty="0">
              <a:latin typeface="微软雅黑" panose="020B0503020204020204" pitchFamily="34" charset="-122"/>
              <a:cs typeface="Arial" panose="020B0604020202020204" pitchFamily="34" charset="0"/>
            </a:endParaRPr>
          </a:p>
        </p:txBody>
      </p:sp>
      <p:sp>
        <p:nvSpPr>
          <p:cNvPr id="18" name="MH_SubTitle_2"/>
          <p:cNvSpPr txBox="1">
            <a:spLocks noChangeArrowheads="1"/>
          </p:cNvSpPr>
          <p:nvPr>
            <p:custDataLst>
              <p:tags r:id="rId14"/>
            </p:custDataLst>
          </p:nvPr>
        </p:nvSpPr>
        <p:spPr bwMode="auto">
          <a:xfrm flipH="1">
            <a:off x="2407026" y="3125788"/>
            <a:ext cx="1119188"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2</a:t>
            </a:r>
            <a:endParaRPr lang="zh-CN" altLang="en-US" sz="1400" dirty="0">
              <a:latin typeface="微软雅黑" panose="020B0503020204020204" pitchFamily="34" charset="-122"/>
              <a:cs typeface="Arial" panose="020B0604020202020204" pitchFamily="34" charset="0"/>
            </a:endParaRPr>
          </a:p>
        </p:txBody>
      </p:sp>
      <p:sp>
        <p:nvSpPr>
          <p:cNvPr id="19" name="MH_SubTitle_3"/>
          <p:cNvSpPr txBox="1">
            <a:spLocks noChangeArrowheads="1"/>
          </p:cNvSpPr>
          <p:nvPr>
            <p:custDataLst>
              <p:tags r:id="rId15"/>
            </p:custDataLst>
          </p:nvPr>
        </p:nvSpPr>
        <p:spPr bwMode="auto">
          <a:xfrm flipH="1">
            <a:off x="2778501" y="2854326"/>
            <a:ext cx="1119188"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3</a:t>
            </a:r>
            <a:endParaRPr lang="zh-CN" altLang="en-US" sz="1400" dirty="0">
              <a:latin typeface="微软雅黑" panose="020B0503020204020204" pitchFamily="34" charset="-122"/>
              <a:cs typeface="Arial" panose="020B0604020202020204" pitchFamily="34" charset="0"/>
            </a:endParaRPr>
          </a:p>
        </p:txBody>
      </p:sp>
      <p:sp>
        <p:nvSpPr>
          <p:cNvPr id="20" name="MH_SubTitle_4"/>
          <p:cNvSpPr txBox="1">
            <a:spLocks noChangeArrowheads="1"/>
          </p:cNvSpPr>
          <p:nvPr>
            <p:custDataLst>
              <p:tags r:id="rId16"/>
            </p:custDataLst>
          </p:nvPr>
        </p:nvSpPr>
        <p:spPr bwMode="auto">
          <a:xfrm flipH="1">
            <a:off x="3149976" y="2581276"/>
            <a:ext cx="1119188"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4</a:t>
            </a:r>
            <a:endParaRPr lang="zh-CN" altLang="en-US" sz="1400" dirty="0">
              <a:latin typeface="微软雅黑" panose="020B0503020204020204" pitchFamily="34" charset="-122"/>
              <a:cs typeface="Arial" panose="020B0604020202020204" pitchFamily="34" charset="0"/>
            </a:endParaRPr>
          </a:p>
        </p:txBody>
      </p:sp>
      <p:sp>
        <p:nvSpPr>
          <p:cNvPr id="21" name="MH_Text_1"/>
          <p:cNvSpPr txBox="1"/>
          <p:nvPr>
            <p:custDataLst>
              <p:tags r:id="rId17"/>
            </p:custDataLst>
          </p:nvPr>
        </p:nvSpPr>
        <p:spPr>
          <a:xfrm>
            <a:off x="7152811" y="4467506"/>
            <a:ext cx="3161086" cy="1408859"/>
          </a:xfrm>
          <a:prstGeom prst="rect">
            <a:avLst/>
          </a:prstGeom>
          <a:noFill/>
        </p:spPr>
        <p:txBody>
          <a:bodyPr anchor="ctr">
            <a:noAutofit/>
          </a:bodyPr>
          <a:lstStyle/>
          <a:p>
            <a:pPr>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3" name="MH_Other_13"/>
          <p:cNvSpPr/>
          <p:nvPr>
            <p:custDataLst>
              <p:tags r:id="rId18"/>
            </p:custDataLst>
          </p:nvPr>
        </p:nvSpPr>
        <p:spPr>
          <a:xfrm>
            <a:off x="6998076" y="4608513"/>
            <a:ext cx="71438" cy="1250950"/>
          </a:xfrm>
          <a:prstGeom prst="rect">
            <a:avLst/>
          </a:prstGeom>
          <a:solidFill>
            <a:srgbClr val="FF1515"/>
          </a:solidFill>
          <a:ln w="25400" cap="flat" cmpd="sng" algn="ctr">
            <a:no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24" name="MH_Other_14"/>
          <p:cNvSpPr/>
          <p:nvPr>
            <p:custDataLst>
              <p:tags r:id="rId19"/>
            </p:custDataLst>
          </p:nvPr>
        </p:nvSpPr>
        <p:spPr>
          <a:xfrm>
            <a:off x="1994650" y="3884614"/>
            <a:ext cx="8208000" cy="53975"/>
          </a:xfrm>
          <a:prstGeom prst="rect">
            <a:avLst/>
          </a:prstGeom>
          <a:solidFill>
            <a:srgbClr val="DBDBDB"/>
          </a:solidFill>
          <a:ln w="25400" cap="flat" cmpd="sng" algn="ctr">
            <a:noFill/>
            <a:prstDash val="solid"/>
          </a:ln>
          <a:effectLst/>
        </p:spPr>
        <p:txBody>
          <a:bodyPr anchor="ctr"/>
          <a:lstStyle/>
          <a:p>
            <a:pPr algn="ctr">
              <a:defRPr/>
            </a:pPr>
            <a:endParaRPr lang="en-US" sz="1350" kern="0">
              <a:solidFill>
                <a:sysClr val="window" lastClr="FFFFFF"/>
              </a:solidFill>
              <a:latin typeface="Calibri" panose="020F0502020204030204"/>
            </a:endParaRPr>
          </a:p>
        </p:txBody>
      </p:sp>
      <p:cxnSp>
        <p:nvCxnSpPr>
          <p:cNvPr id="25" name="MH_Other_15"/>
          <p:cNvCxnSpPr>
            <a:cxnSpLocks noChangeShapeType="1"/>
          </p:cNvCxnSpPr>
          <p:nvPr>
            <p:custDataLst>
              <p:tags r:id="rId20"/>
            </p:custDataLst>
          </p:nvPr>
        </p:nvCxnSpPr>
        <p:spPr bwMode="auto">
          <a:xfrm>
            <a:off x="6718676" y="2116138"/>
            <a:ext cx="7938" cy="1873250"/>
          </a:xfrm>
          <a:prstGeom prst="line">
            <a:avLst/>
          </a:prstGeom>
          <a:noFill/>
          <a:ln w="28575" algn="ctr">
            <a:solidFill>
              <a:srgbClr val="FF1515"/>
            </a:solidFill>
            <a:round/>
            <a:headEnd type="oval" w="med" len="med"/>
            <a:tailEnd type="oval" w="med" len="med"/>
          </a:ln>
          <a:extLst>
            <a:ext uri="{909E8E84-426E-40DD-AFC4-6F175D3DCCD1}">
              <a14:hiddenFill xmlns:a14="http://schemas.microsoft.com/office/drawing/2010/main">
                <a:noFill/>
              </a14:hiddenFill>
            </a:ext>
          </a:extLst>
        </p:spPr>
      </p:cxnSp>
      <p:cxnSp>
        <p:nvCxnSpPr>
          <p:cNvPr id="26" name="MH_Other_16"/>
          <p:cNvCxnSpPr>
            <a:cxnSpLocks noChangeShapeType="1"/>
          </p:cNvCxnSpPr>
          <p:nvPr>
            <p:custDataLst>
              <p:tags r:id="rId21"/>
            </p:custDataLst>
          </p:nvPr>
        </p:nvCxnSpPr>
        <p:spPr bwMode="auto">
          <a:xfrm>
            <a:off x="6105901" y="2525714"/>
            <a:ext cx="0" cy="2287587"/>
          </a:xfrm>
          <a:prstGeom prst="line">
            <a:avLst/>
          </a:prstGeom>
          <a:noFill/>
          <a:ln w="28575" algn="ctr">
            <a:solidFill>
              <a:schemeClr val="accent2">
                <a:lumMod val="7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27" name="MH_Other_17"/>
          <p:cNvCxnSpPr>
            <a:cxnSpLocks noChangeShapeType="1"/>
          </p:cNvCxnSpPr>
          <p:nvPr>
            <p:custDataLst>
              <p:tags r:id="rId22"/>
            </p:custDataLst>
          </p:nvPr>
        </p:nvCxnSpPr>
        <p:spPr bwMode="auto">
          <a:xfrm>
            <a:off x="5521701" y="3011488"/>
            <a:ext cx="0" cy="1820862"/>
          </a:xfrm>
          <a:prstGeom prst="line">
            <a:avLst/>
          </a:prstGeom>
          <a:noFill/>
          <a:ln w="28575" algn="ctr">
            <a:solidFill>
              <a:schemeClr val="accent4">
                <a:lumMod val="7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29" name="MH_Other_18"/>
          <p:cNvCxnSpPr>
            <a:cxnSpLocks noChangeShapeType="1"/>
          </p:cNvCxnSpPr>
          <p:nvPr>
            <p:custDataLst>
              <p:tags r:id="rId23"/>
            </p:custDataLst>
          </p:nvPr>
        </p:nvCxnSpPr>
        <p:spPr bwMode="auto">
          <a:xfrm>
            <a:off x="4981951" y="3371850"/>
            <a:ext cx="7938" cy="1144588"/>
          </a:xfrm>
          <a:prstGeom prst="line">
            <a:avLst/>
          </a:prstGeom>
          <a:noFill/>
          <a:ln w="28575" algn="ctr">
            <a:solidFill>
              <a:schemeClr val="tx1">
                <a:lumMod val="50000"/>
                <a:lumOff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 name="椭圆 1"/>
          <p:cNvSpPr/>
          <p:nvPr/>
        </p:nvSpPr>
        <p:spPr>
          <a:xfrm>
            <a:off x="7530355" y="1600199"/>
            <a:ext cx="2052000" cy="2052000"/>
          </a:xfrm>
          <a:prstGeom prst="ellipse">
            <a:avLst/>
          </a:prstGeom>
          <a:blipFill dpi="0" rotWithShape="1">
            <a:blip r:embed="rId26" cstate="print">
              <a:extLst>
                <a:ext uri="{28A0092B-C50C-407E-A947-70E740481C1C}">
                  <a14:useLocalDpi xmlns:a14="http://schemas.microsoft.com/office/drawing/2010/main" val="0"/>
                </a:ext>
              </a:extLst>
            </a:blip>
            <a:srcRect/>
            <a:stretch>
              <a:fillRect/>
            </a:stretch>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2000"/>
                                        <p:tgtEl>
                                          <p:spTgt spid="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heel(1)">
                                      <p:cBhvr>
                                        <p:cTn id="34" dur="2000"/>
                                        <p:tgtEl>
                                          <p:spTgt spid="1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2000"/>
                                        <p:tgtEl>
                                          <p:spTgt spid="16"/>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heel(1)">
                                      <p:cBhvr>
                                        <p:cTn id="43" dur="2000"/>
                                        <p:tgtEl>
                                          <p:spTgt spid="17"/>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heel(1)">
                                      <p:cBhvr>
                                        <p:cTn id="46" dur="2000"/>
                                        <p:tgtEl>
                                          <p:spTgt spid="18"/>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heel(1)">
                                      <p:cBhvr>
                                        <p:cTn id="49" dur="2000"/>
                                        <p:tgtEl>
                                          <p:spTgt spid="19"/>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heel(1)">
                                      <p:cBhvr>
                                        <p:cTn id="52" dur="2000"/>
                                        <p:tgtEl>
                                          <p:spTgt spid="20"/>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heel(1)">
                                      <p:cBhvr>
                                        <p:cTn id="55" dur="2000"/>
                                        <p:tgtEl>
                                          <p:spTgt spid="23"/>
                                        </p:tgtEl>
                                      </p:cBhvr>
                                    </p:animEffect>
                                  </p:childTnLst>
                                </p:cTn>
                              </p:par>
                              <p:par>
                                <p:cTn id="56" presetID="21" presetClass="entr" presetSubtype="1"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heel(1)">
                                      <p:cBhvr>
                                        <p:cTn id="58" dur="2000"/>
                                        <p:tgtEl>
                                          <p:spTgt spid="25"/>
                                        </p:tgtEl>
                                      </p:cBhvr>
                                    </p:animEffect>
                                  </p:childTnLst>
                                </p:cTn>
                              </p:par>
                              <p:par>
                                <p:cTn id="59" presetID="21" presetClass="entr" presetSubtype="1"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heel(1)">
                                      <p:cBhvr>
                                        <p:cTn id="61" dur="2000"/>
                                        <p:tgtEl>
                                          <p:spTgt spid="26"/>
                                        </p:tgtEl>
                                      </p:cBhvr>
                                    </p:animEffect>
                                  </p:childTnLst>
                                </p:cTn>
                              </p:par>
                              <p:par>
                                <p:cTn id="62" presetID="21" presetClass="entr" presetSubtype="1"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heel(1)">
                                      <p:cBhvr>
                                        <p:cTn id="64" dur="2000"/>
                                        <p:tgtEl>
                                          <p:spTgt spid="27"/>
                                        </p:tgtEl>
                                      </p:cBhvr>
                                    </p:animEffect>
                                  </p:childTnLst>
                                </p:cTn>
                              </p:par>
                              <p:par>
                                <p:cTn id="65" presetID="21" presetClass="entr" presetSubtype="1"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heel(1)">
                                      <p:cBhvr>
                                        <p:cTn id="67" dur="20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p:cTn id="72" dur="500" fill="hold"/>
                                        <p:tgtEl>
                                          <p:spTgt spid="2"/>
                                        </p:tgtEl>
                                        <p:attrNameLst>
                                          <p:attrName>ppt_w</p:attrName>
                                        </p:attrNameLst>
                                      </p:cBhvr>
                                      <p:tavLst>
                                        <p:tav tm="0">
                                          <p:val>
                                            <p:fltVal val="0"/>
                                          </p:val>
                                        </p:tav>
                                        <p:tav tm="100000">
                                          <p:val>
                                            <p:strVal val="#ppt_w"/>
                                          </p:val>
                                        </p:tav>
                                      </p:tavLst>
                                    </p:anim>
                                    <p:anim calcmode="lin" valueType="num">
                                      <p:cBhvr>
                                        <p:cTn id="73" dur="500" fill="hold"/>
                                        <p:tgtEl>
                                          <p:spTgt spid="2"/>
                                        </p:tgtEl>
                                        <p:attrNameLst>
                                          <p:attrName>ppt_h</p:attrName>
                                        </p:attrNameLst>
                                      </p:cBhvr>
                                      <p:tavLst>
                                        <p:tav tm="0">
                                          <p:val>
                                            <p:fltVal val="0"/>
                                          </p:val>
                                        </p:tav>
                                        <p:tav tm="100000">
                                          <p:val>
                                            <p:strVal val="#ppt_h"/>
                                          </p:val>
                                        </p:tav>
                                      </p:tavLst>
                                    </p:anim>
                                    <p:animEffect transition="in" filter="fade">
                                      <p:cBhvr>
                                        <p:cTn id="74" dur="500"/>
                                        <p:tgtEl>
                                          <p:spTgt spid="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left)">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1"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500"/>
                                        <p:tgtEl>
                                          <p:spTgt spid="23"/>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down)">
                                      <p:cBhvr>
                                        <p:cTn id="85" dur="500"/>
                                        <p:tgtEl>
                                          <p:spTgt spid="2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150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3" grpId="0" animBg="1"/>
      <p:bldP spid="23" grpId="1" animBg="1"/>
      <p:bldP spid="24"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FF1515"/>
                </a:solidFill>
                <a:latin typeface="Franklin Gothic Medium" panose="020B0603020102020204" pitchFamily="34" charset="0"/>
                <a:ea typeface="微软雅黑" panose="020B0503020204020204" pitchFamily="34" charset="-122"/>
              </a:rPr>
              <a:t>工作问题与建议</a:t>
            </a: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3451" y="1466412"/>
            <a:ext cx="1765099"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04</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953850" y="2617728"/>
            <a:ext cx="2268000" cy="2268000"/>
          </a:xfrm>
          <a:prstGeom prst="ellipse">
            <a:avLst/>
          </a:prstGeom>
          <a:noFill/>
          <a:ln w="7620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5218502" y="3367863"/>
            <a:ext cx="1723549"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cs typeface="+mn-ea"/>
                <a:sym typeface="+mn-lt"/>
              </a:rPr>
              <a:t>添加相关标题</a:t>
            </a:r>
            <a:endParaRPr lang="zh-CN" altLang="en-US" sz="2000" dirty="0"/>
          </a:p>
        </p:txBody>
      </p:sp>
      <p:sp>
        <p:nvSpPr>
          <p:cNvPr id="3" name="圆角矩形 2"/>
          <p:cNvSpPr/>
          <p:nvPr/>
        </p:nvSpPr>
        <p:spPr>
          <a:xfrm>
            <a:off x="2743204" y="1909482"/>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714568" y="1900517"/>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714568" y="4352363"/>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2761132" y="4347881"/>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186954" y="2104376"/>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7" name="矩形 26"/>
          <p:cNvSpPr/>
          <p:nvPr/>
        </p:nvSpPr>
        <p:spPr>
          <a:xfrm>
            <a:off x="6866966" y="4596564"/>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9" name="矩形 28"/>
          <p:cNvSpPr/>
          <p:nvPr/>
        </p:nvSpPr>
        <p:spPr>
          <a:xfrm>
            <a:off x="6866966" y="2113340"/>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30" name="矩形 29"/>
          <p:cNvSpPr/>
          <p:nvPr/>
        </p:nvSpPr>
        <p:spPr>
          <a:xfrm>
            <a:off x="3186954" y="4551741"/>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18" name="矩形 17"/>
          <p:cNvSpPr/>
          <p:nvPr/>
        </p:nvSpPr>
        <p:spPr>
          <a:xfrm>
            <a:off x="3384502" y="156345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1" name="矩形 30"/>
          <p:cNvSpPr/>
          <p:nvPr/>
        </p:nvSpPr>
        <p:spPr>
          <a:xfrm>
            <a:off x="7355867" y="4024263"/>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2" name="矩形 31"/>
          <p:cNvSpPr/>
          <p:nvPr/>
        </p:nvSpPr>
        <p:spPr>
          <a:xfrm>
            <a:off x="7346902" y="156345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3" name="矩形 32"/>
          <p:cNvSpPr/>
          <p:nvPr/>
        </p:nvSpPr>
        <p:spPr>
          <a:xfrm>
            <a:off x="3344161" y="4024263"/>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5" name="KSO_Shape"/>
          <p:cNvSpPr/>
          <p:nvPr/>
        </p:nvSpPr>
        <p:spPr bwMode="auto">
          <a:xfrm>
            <a:off x="5527862" y="3923329"/>
            <a:ext cx="1136276" cy="435572"/>
          </a:xfrm>
          <a:custGeom>
            <a:avLst/>
            <a:gdLst>
              <a:gd name="T0" fmla="*/ 1623809 w 5999163"/>
              <a:gd name="T1" fmla="*/ 485103 h 2297111"/>
              <a:gd name="T2" fmla="*/ 1668321 w 5999163"/>
              <a:gd name="T3" fmla="*/ 619893 h 2297111"/>
              <a:gd name="T4" fmla="*/ 1616174 w 5999163"/>
              <a:gd name="T5" fmla="*/ 400264 h 2297111"/>
              <a:gd name="T6" fmla="*/ 410240 w 5999163"/>
              <a:gd name="T7" fmla="*/ 268425 h 2297111"/>
              <a:gd name="T8" fmla="*/ 1729678 w 5999163"/>
              <a:gd name="T9" fmla="*/ 104977 h 2297111"/>
              <a:gd name="T10" fmla="*/ 1150288 w 5999163"/>
              <a:gd name="T11" fmla="*/ 172441 h 2297111"/>
              <a:gd name="T12" fmla="*/ 1192488 w 5999163"/>
              <a:gd name="T13" fmla="*/ 132321 h 2297111"/>
              <a:gd name="T14" fmla="*/ 1212767 w 5999163"/>
              <a:gd name="T15" fmla="*/ 8866 h 2297111"/>
              <a:gd name="T16" fmla="*/ 1219534 w 5999163"/>
              <a:gd name="T17" fmla="*/ 91899 h 2297111"/>
              <a:gd name="T18" fmla="*/ 1248400 w 5999163"/>
              <a:gd name="T19" fmla="*/ 155400 h 2297111"/>
              <a:gd name="T20" fmla="*/ 1283025 w 5999163"/>
              <a:gd name="T21" fmla="*/ 145165 h 2297111"/>
              <a:gd name="T22" fmla="*/ 1313763 w 5999163"/>
              <a:gd name="T23" fmla="*/ 130533 h 2297111"/>
              <a:gd name="T24" fmla="*/ 1383831 w 5999163"/>
              <a:gd name="T25" fmla="*/ 229611 h 2297111"/>
              <a:gd name="T26" fmla="*/ 1648658 w 5999163"/>
              <a:gd name="T27" fmla="*/ 181717 h 2297111"/>
              <a:gd name="T28" fmla="*/ 1637206 w 5999163"/>
              <a:gd name="T29" fmla="*/ 117925 h 2297111"/>
              <a:gd name="T30" fmla="*/ 1635765 w 5999163"/>
              <a:gd name="T31" fmla="*/ 49665 h 2297111"/>
              <a:gd name="T32" fmla="*/ 1738043 w 5999163"/>
              <a:gd name="T33" fmla="*/ 86498 h 2297111"/>
              <a:gd name="T34" fmla="*/ 1773048 w 5999163"/>
              <a:gd name="T35" fmla="*/ 207017 h 2297111"/>
              <a:gd name="T36" fmla="*/ 1771463 w 5999163"/>
              <a:gd name="T37" fmla="*/ 265042 h 2297111"/>
              <a:gd name="T38" fmla="*/ 1905000 w 5999163"/>
              <a:gd name="T39" fmla="*/ 341375 h 2297111"/>
              <a:gd name="T40" fmla="*/ 1831821 w 5999163"/>
              <a:gd name="T41" fmla="*/ 664727 h 2297111"/>
              <a:gd name="T42" fmla="*/ 1806612 w 5999163"/>
              <a:gd name="T43" fmla="*/ 667538 h 2297111"/>
              <a:gd name="T44" fmla="*/ 1817128 w 5999163"/>
              <a:gd name="T45" fmla="*/ 700047 h 2297111"/>
              <a:gd name="T46" fmla="*/ 1728319 w 5999163"/>
              <a:gd name="T47" fmla="*/ 639355 h 2297111"/>
              <a:gd name="T48" fmla="*/ 1634109 w 5999163"/>
              <a:gd name="T49" fmla="*/ 685775 h 2297111"/>
              <a:gd name="T50" fmla="*/ 1619127 w 5999163"/>
              <a:gd name="T51" fmla="*/ 701993 h 2297111"/>
              <a:gd name="T52" fmla="*/ 1582394 w 5999163"/>
              <a:gd name="T53" fmla="*/ 624578 h 2297111"/>
              <a:gd name="T54" fmla="*/ 1604074 w 5999163"/>
              <a:gd name="T55" fmla="*/ 395074 h 2297111"/>
              <a:gd name="T56" fmla="*/ 1500250 w 5999163"/>
              <a:gd name="T57" fmla="*/ 703792 h 2297111"/>
              <a:gd name="T58" fmla="*/ 1261895 w 5999163"/>
              <a:gd name="T59" fmla="*/ 370939 h 2297111"/>
              <a:gd name="T60" fmla="*/ 1324337 w 5999163"/>
              <a:gd name="T61" fmla="*/ 587873 h 2297111"/>
              <a:gd name="T62" fmla="*/ 1304359 w 5999163"/>
              <a:gd name="T63" fmla="*/ 586937 h 2297111"/>
              <a:gd name="T64" fmla="*/ 1257441 w 5999163"/>
              <a:gd name="T65" fmla="*/ 661109 h 2297111"/>
              <a:gd name="T66" fmla="*/ 1214669 w 5999163"/>
              <a:gd name="T67" fmla="*/ 587254 h 2297111"/>
              <a:gd name="T68" fmla="*/ 1173557 w 5999163"/>
              <a:gd name="T69" fmla="*/ 639555 h 2297111"/>
              <a:gd name="T70" fmla="*/ 985617 w 5999163"/>
              <a:gd name="T71" fmla="*/ 371577 h 2297111"/>
              <a:gd name="T72" fmla="*/ 726123 w 5999163"/>
              <a:gd name="T73" fmla="*/ 715471 h 2297111"/>
              <a:gd name="T74" fmla="*/ 491129 w 5999163"/>
              <a:gd name="T75" fmla="*/ 452828 h 2297111"/>
              <a:gd name="T76" fmla="*/ 580005 w 5999163"/>
              <a:gd name="T77" fmla="*/ 589271 h 2297111"/>
              <a:gd name="T78" fmla="*/ 534060 w 5999163"/>
              <a:gd name="T79" fmla="*/ 564202 h 2297111"/>
              <a:gd name="T80" fmla="*/ 548174 w 5999163"/>
              <a:gd name="T81" fmla="*/ 635807 h 2297111"/>
              <a:gd name="T82" fmla="*/ 484273 w 5999163"/>
              <a:gd name="T83" fmla="*/ 606031 h 2297111"/>
              <a:gd name="T84" fmla="*/ 460981 w 5999163"/>
              <a:gd name="T85" fmla="*/ 646332 h 2297111"/>
              <a:gd name="T86" fmla="*/ 427982 w 5999163"/>
              <a:gd name="T87" fmla="*/ 597195 h 2297111"/>
              <a:gd name="T88" fmla="*/ 384674 w 5999163"/>
              <a:gd name="T89" fmla="*/ 644164 h 2297111"/>
              <a:gd name="T90" fmla="*/ 330956 w 5999163"/>
              <a:gd name="T91" fmla="*/ 579813 h 2297111"/>
              <a:gd name="T92" fmla="*/ 301525 w 5999163"/>
              <a:gd name="T93" fmla="*/ 601691 h 2297111"/>
              <a:gd name="T94" fmla="*/ 366894 w 5999163"/>
              <a:gd name="T95" fmla="*/ 408869 h 2297111"/>
              <a:gd name="T96" fmla="*/ 145663 w 5999163"/>
              <a:gd name="T97" fmla="*/ 727008 h 2297111"/>
              <a:gd name="T98" fmla="*/ 343639 w 5999163"/>
              <a:gd name="T99" fmla="*/ 279710 h 2297111"/>
              <a:gd name="T100" fmla="*/ 442730 w 5999163"/>
              <a:gd name="T101" fmla="*/ 129718 h 2297111"/>
              <a:gd name="T102" fmla="*/ 470993 w 5999163"/>
              <a:gd name="T103" fmla="*/ 21700 h 2297111"/>
              <a:gd name="T104" fmla="*/ 570347 w 5999163"/>
              <a:gd name="T105" fmla="*/ 151192 h 2297111"/>
              <a:gd name="T106" fmla="*/ 637329 w 5999163"/>
              <a:gd name="T107" fmla="*/ 282971 h 2297111"/>
              <a:gd name="T108" fmla="*/ 996954 w 5999163"/>
              <a:gd name="T109" fmla="*/ 268274 h 2297111"/>
              <a:gd name="T110" fmla="*/ 1011884 w 5999163"/>
              <a:gd name="T111" fmla="*/ 207206 h 2297111"/>
              <a:gd name="T112" fmla="*/ 991953 w 5999163"/>
              <a:gd name="T113" fmla="*/ 172090 h 2297111"/>
              <a:gd name="T114" fmla="*/ 970319 w 5999163"/>
              <a:gd name="T115" fmla="*/ 122244 h 2297111"/>
              <a:gd name="T116" fmla="*/ 988532 w 5999163"/>
              <a:gd name="T117" fmla="*/ 129668 h 2297111"/>
              <a:gd name="T118" fmla="*/ 1012791 w 5999163"/>
              <a:gd name="T119" fmla="*/ 113523 h 2297111"/>
              <a:gd name="T120" fmla="*/ 1039282 w 5999163"/>
              <a:gd name="T121" fmla="*/ 175942 h 2297111"/>
              <a:gd name="T122" fmla="*/ 1116235 w 5999163"/>
              <a:gd name="T123" fmla="*/ 111144 h 2297111"/>
              <a:gd name="T124" fmla="*/ 1163673 w 5999163"/>
              <a:gd name="T125" fmla="*/ 16578 h 22971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99163" h="2297111">
                <a:moveTo>
                  <a:pt x="5249966" y="1982618"/>
                </a:moveTo>
                <a:lnTo>
                  <a:pt x="5243842" y="1982845"/>
                </a:lnTo>
                <a:lnTo>
                  <a:pt x="5236357" y="1983525"/>
                </a:lnTo>
                <a:lnTo>
                  <a:pt x="5217984" y="1986019"/>
                </a:lnTo>
                <a:lnTo>
                  <a:pt x="5198251" y="1989193"/>
                </a:lnTo>
                <a:lnTo>
                  <a:pt x="5180785" y="1991914"/>
                </a:lnTo>
                <a:lnTo>
                  <a:pt x="5174207" y="1993275"/>
                </a:lnTo>
                <a:lnTo>
                  <a:pt x="5169217" y="1994408"/>
                </a:lnTo>
                <a:lnTo>
                  <a:pt x="5163773" y="1996449"/>
                </a:lnTo>
                <a:lnTo>
                  <a:pt x="5161732" y="1997583"/>
                </a:lnTo>
                <a:lnTo>
                  <a:pt x="5160144" y="1998490"/>
                </a:lnTo>
                <a:lnTo>
                  <a:pt x="5159237" y="2000077"/>
                </a:lnTo>
                <a:lnTo>
                  <a:pt x="5158103" y="2002117"/>
                </a:lnTo>
                <a:lnTo>
                  <a:pt x="5157649" y="2004838"/>
                </a:lnTo>
                <a:lnTo>
                  <a:pt x="5156969" y="2008466"/>
                </a:lnTo>
                <a:lnTo>
                  <a:pt x="5156061" y="2013228"/>
                </a:lnTo>
                <a:lnTo>
                  <a:pt x="5155154" y="2018669"/>
                </a:lnTo>
                <a:lnTo>
                  <a:pt x="5153793" y="2025018"/>
                </a:lnTo>
                <a:lnTo>
                  <a:pt x="5151979" y="2031594"/>
                </a:lnTo>
                <a:lnTo>
                  <a:pt x="5150164" y="2037942"/>
                </a:lnTo>
                <a:lnTo>
                  <a:pt x="5148803" y="2041343"/>
                </a:lnTo>
                <a:lnTo>
                  <a:pt x="5147442" y="2044064"/>
                </a:lnTo>
                <a:lnTo>
                  <a:pt x="5146081" y="2046785"/>
                </a:lnTo>
                <a:lnTo>
                  <a:pt x="5144720" y="2049506"/>
                </a:lnTo>
                <a:lnTo>
                  <a:pt x="5142906" y="2051773"/>
                </a:lnTo>
                <a:lnTo>
                  <a:pt x="5141545" y="2053814"/>
                </a:lnTo>
                <a:lnTo>
                  <a:pt x="5139730" y="2055401"/>
                </a:lnTo>
                <a:lnTo>
                  <a:pt x="5138142" y="2057442"/>
                </a:lnTo>
                <a:lnTo>
                  <a:pt x="5136782" y="2059483"/>
                </a:lnTo>
                <a:lnTo>
                  <a:pt x="5135874" y="2061523"/>
                </a:lnTo>
                <a:lnTo>
                  <a:pt x="5135194" y="2063791"/>
                </a:lnTo>
                <a:lnTo>
                  <a:pt x="5134286" y="2065831"/>
                </a:lnTo>
                <a:lnTo>
                  <a:pt x="5133152" y="2070366"/>
                </a:lnTo>
                <a:lnTo>
                  <a:pt x="5132472" y="2074674"/>
                </a:lnTo>
                <a:lnTo>
                  <a:pt x="5132018" y="2078529"/>
                </a:lnTo>
                <a:lnTo>
                  <a:pt x="5132018" y="2084877"/>
                </a:lnTo>
                <a:lnTo>
                  <a:pt x="5132018" y="2090546"/>
                </a:lnTo>
                <a:lnTo>
                  <a:pt x="5132018" y="2094174"/>
                </a:lnTo>
                <a:lnTo>
                  <a:pt x="5132018" y="2097121"/>
                </a:lnTo>
                <a:lnTo>
                  <a:pt x="5132245" y="2104150"/>
                </a:lnTo>
                <a:lnTo>
                  <a:pt x="5132926" y="2113447"/>
                </a:lnTo>
                <a:lnTo>
                  <a:pt x="5133606" y="2125237"/>
                </a:lnTo>
                <a:lnTo>
                  <a:pt x="5135874" y="2120022"/>
                </a:lnTo>
                <a:lnTo>
                  <a:pt x="5138823" y="2114581"/>
                </a:lnTo>
                <a:lnTo>
                  <a:pt x="5143133" y="2107098"/>
                </a:lnTo>
                <a:lnTo>
                  <a:pt x="5149030" y="2098482"/>
                </a:lnTo>
                <a:lnTo>
                  <a:pt x="5152432" y="2093720"/>
                </a:lnTo>
                <a:lnTo>
                  <a:pt x="5155835" y="2089186"/>
                </a:lnTo>
                <a:lnTo>
                  <a:pt x="5159917" y="2084197"/>
                </a:lnTo>
                <a:lnTo>
                  <a:pt x="5164227" y="2078982"/>
                </a:lnTo>
                <a:lnTo>
                  <a:pt x="5168990" y="2074221"/>
                </a:lnTo>
                <a:lnTo>
                  <a:pt x="5174207" y="2069232"/>
                </a:lnTo>
                <a:lnTo>
                  <a:pt x="5179424" y="2064017"/>
                </a:lnTo>
                <a:lnTo>
                  <a:pt x="5185322" y="2059029"/>
                </a:lnTo>
                <a:lnTo>
                  <a:pt x="5197797" y="2048599"/>
                </a:lnTo>
                <a:lnTo>
                  <a:pt x="5210272" y="2038623"/>
                </a:lnTo>
                <a:lnTo>
                  <a:pt x="5222974" y="2028873"/>
                </a:lnTo>
                <a:lnTo>
                  <a:pt x="5244296" y="2013001"/>
                </a:lnTo>
                <a:lnTo>
                  <a:pt x="5256771" y="2003931"/>
                </a:lnTo>
                <a:lnTo>
                  <a:pt x="5258132" y="2002117"/>
                </a:lnTo>
                <a:lnTo>
                  <a:pt x="5259493" y="2000530"/>
                </a:lnTo>
                <a:lnTo>
                  <a:pt x="5259719" y="1999170"/>
                </a:lnTo>
                <a:lnTo>
                  <a:pt x="5259719" y="1998490"/>
                </a:lnTo>
                <a:lnTo>
                  <a:pt x="5259493" y="1998036"/>
                </a:lnTo>
                <a:lnTo>
                  <a:pt x="5259266" y="1997583"/>
                </a:lnTo>
                <a:lnTo>
                  <a:pt x="5258812" y="1996902"/>
                </a:lnTo>
                <a:lnTo>
                  <a:pt x="5256998" y="1995995"/>
                </a:lnTo>
                <a:lnTo>
                  <a:pt x="5254729" y="1995542"/>
                </a:lnTo>
                <a:lnTo>
                  <a:pt x="5251554" y="1994862"/>
                </a:lnTo>
                <a:lnTo>
                  <a:pt x="5256771" y="1991461"/>
                </a:lnTo>
                <a:lnTo>
                  <a:pt x="5257905" y="1990100"/>
                </a:lnTo>
                <a:lnTo>
                  <a:pt x="5259039" y="1989193"/>
                </a:lnTo>
                <a:lnTo>
                  <a:pt x="5259493" y="1988060"/>
                </a:lnTo>
                <a:lnTo>
                  <a:pt x="5259719" y="1987153"/>
                </a:lnTo>
                <a:lnTo>
                  <a:pt x="5259719" y="1986019"/>
                </a:lnTo>
                <a:lnTo>
                  <a:pt x="5259493" y="1985339"/>
                </a:lnTo>
                <a:lnTo>
                  <a:pt x="5258812" y="1984658"/>
                </a:lnTo>
                <a:lnTo>
                  <a:pt x="5257451" y="1983978"/>
                </a:lnTo>
                <a:lnTo>
                  <a:pt x="5256317" y="1983525"/>
                </a:lnTo>
                <a:lnTo>
                  <a:pt x="5254502" y="1983071"/>
                </a:lnTo>
                <a:lnTo>
                  <a:pt x="5252461" y="1982845"/>
                </a:lnTo>
                <a:lnTo>
                  <a:pt x="5249966" y="1982618"/>
                </a:lnTo>
                <a:close/>
                <a:moveTo>
                  <a:pt x="5103212" y="1499209"/>
                </a:moveTo>
                <a:lnTo>
                  <a:pt x="5106160" y="1507145"/>
                </a:lnTo>
                <a:lnTo>
                  <a:pt x="5113646" y="1525964"/>
                </a:lnTo>
                <a:lnTo>
                  <a:pt x="5118182" y="1537074"/>
                </a:lnTo>
                <a:lnTo>
                  <a:pt x="5122719" y="1547958"/>
                </a:lnTo>
                <a:lnTo>
                  <a:pt x="5127255" y="1557707"/>
                </a:lnTo>
                <a:lnTo>
                  <a:pt x="5131565" y="1565870"/>
                </a:lnTo>
                <a:lnTo>
                  <a:pt x="5133606" y="1569271"/>
                </a:lnTo>
                <a:lnTo>
                  <a:pt x="5136101" y="1572219"/>
                </a:lnTo>
                <a:lnTo>
                  <a:pt x="5138823" y="1574713"/>
                </a:lnTo>
                <a:lnTo>
                  <a:pt x="5142225" y="1576980"/>
                </a:lnTo>
                <a:lnTo>
                  <a:pt x="5145854" y="1579021"/>
                </a:lnTo>
                <a:lnTo>
                  <a:pt x="5149484" y="1580608"/>
                </a:lnTo>
                <a:lnTo>
                  <a:pt x="5153566" y="1582195"/>
                </a:lnTo>
                <a:lnTo>
                  <a:pt x="5157876" y="1583102"/>
                </a:lnTo>
                <a:lnTo>
                  <a:pt x="5162413" y="1584009"/>
                </a:lnTo>
                <a:lnTo>
                  <a:pt x="5167176" y="1584690"/>
                </a:lnTo>
                <a:lnTo>
                  <a:pt x="5172166" y="1584916"/>
                </a:lnTo>
                <a:lnTo>
                  <a:pt x="5177156" y="1584916"/>
                </a:lnTo>
                <a:lnTo>
                  <a:pt x="5182600" y="1584690"/>
                </a:lnTo>
                <a:lnTo>
                  <a:pt x="5187590" y="1584009"/>
                </a:lnTo>
                <a:lnTo>
                  <a:pt x="5192807" y="1583329"/>
                </a:lnTo>
                <a:lnTo>
                  <a:pt x="5198251" y="1582422"/>
                </a:lnTo>
                <a:lnTo>
                  <a:pt x="5211860" y="1579474"/>
                </a:lnTo>
                <a:lnTo>
                  <a:pt x="5230686" y="1576073"/>
                </a:lnTo>
                <a:lnTo>
                  <a:pt x="5274463" y="1567911"/>
                </a:lnTo>
                <a:lnTo>
                  <a:pt x="5329354" y="1557707"/>
                </a:lnTo>
                <a:lnTo>
                  <a:pt x="5103212" y="1499209"/>
                </a:lnTo>
                <a:close/>
                <a:moveTo>
                  <a:pt x="5012256" y="1477215"/>
                </a:moveTo>
                <a:lnTo>
                  <a:pt x="5014297" y="1479936"/>
                </a:lnTo>
                <a:lnTo>
                  <a:pt x="5019741" y="1487872"/>
                </a:lnTo>
                <a:lnTo>
                  <a:pt x="5024050" y="1493767"/>
                </a:lnTo>
                <a:lnTo>
                  <a:pt x="5029494" y="1500116"/>
                </a:lnTo>
                <a:lnTo>
                  <a:pt x="5035618" y="1507598"/>
                </a:lnTo>
                <a:lnTo>
                  <a:pt x="5042650" y="1515761"/>
                </a:lnTo>
                <a:lnTo>
                  <a:pt x="5044465" y="1517801"/>
                </a:lnTo>
                <a:lnTo>
                  <a:pt x="5046279" y="1520295"/>
                </a:lnTo>
                <a:lnTo>
                  <a:pt x="5049681" y="1525964"/>
                </a:lnTo>
                <a:lnTo>
                  <a:pt x="5053084" y="1532086"/>
                </a:lnTo>
                <a:lnTo>
                  <a:pt x="5056032" y="1539115"/>
                </a:lnTo>
                <a:lnTo>
                  <a:pt x="5059208" y="1546597"/>
                </a:lnTo>
                <a:lnTo>
                  <a:pt x="5061930" y="1554533"/>
                </a:lnTo>
                <a:lnTo>
                  <a:pt x="5064425" y="1562922"/>
                </a:lnTo>
                <a:lnTo>
                  <a:pt x="5066693" y="1571312"/>
                </a:lnTo>
                <a:lnTo>
                  <a:pt x="5068961" y="1579701"/>
                </a:lnTo>
                <a:lnTo>
                  <a:pt x="5071003" y="1588091"/>
                </a:lnTo>
                <a:lnTo>
                  <a:pt x="5074405" y="1604643"/>
                </a:lnTo>
                <a:lnTo>
                  <a:pt x="5077127" y="1619834"/>
                </a:lnTo>
                <a:lnTo>
                  <a:pt x="5079168" y="1632758"/>
                </a:lnTo>
                <a:lnTo>
                  <a:pt x="5079849" y="1639334"/>
                </a:lnTo>
                <a:lnTo>
                  <a:pt x="5080303" y="1647496"/>
                </a:lnTo>
                <a:lnTo>
                  <a:pt x="5080756" y="1657019"/>
                </a:lnTo>
                <a:lnTo>
                  <a:pt x="5080983" y="1667903"/>
                </a:lnTo>
                <a:lnTo>
                  <a:pt x="5080983" y="1692164"/>
                </a:lnTo>
                <a:lnTo>
                  <a:pt x="5080756" y="1718693"/>
                </a:lnTo>
                <a:lnTo>
                  <a:pt x="5079622" y="1769029"/>
                </a:lnTo>
                <a:lnTo>
                  <a:pt x="5079395" y="1789436"/>
                </a:lnTo>
                <a:lnTo>
                  <a:pt x="5079168" y="1804400"/>
                </a:lnTo>
                <a:lnTo>
                  <a:pt x="5079395" y="1810522"/>
                </a:lnTo>
                <a:lnTo>
                  <a:pt x="5079849" y="1816871"/>
                </a:lnTo>
                <a:lnTo>
                  <a:pt x="5080756" y="1823673"/>
                </a:lnTo>
                <a:lnTo>
                  <a:pt x="5081890" y="1830929"/>
                </a:lnTo>
                <a:lnTo>
                  <a:pt x="5083251" y="1838411"/>
                </a:lnTo>
                <a:lnTo>
                  <a:pt x="5085066" y="1845667"/>
                </a:lnTo>
                <a:lnTo>
                  <a:pt x="5086654" y="1853603"/>
                </a:lnTo>
                <a:lnTo>
                  <a:pt x="5088922" y="1861312"/>
                </a:lnTo>
                <a:lnTo>
                  <a:pt x="5090963" y="1868568"/>
                </a:lnTo>
                <a:lnTo>
                  <a:pt x="5093458" y="1875823"/>
                </a:lnTo>
                <a:lnTo>
                  <a:pt x="5096180" y="1883079"/>
                </a:lnTo>
                <a:lnTo>
                  <a:pt x="5098675" y="1889655"/>
                </a:lnTo>
                <a:lnTo>
                  <a:pt x="5101170" y="1896003"/>
                </a:lnTo>
                <a:lnTo>
                  <a:pt x="5103892" y="1901672"/>
                </a:lnTo>
                <a:lnTo>
                  <a:pt x="5106841" y="1907113"/>
                </a:lnTo>
                <a:lnTo>
                  <a:pt x="5109336" y="1911422"/>
                </a:lnTo>
                <a:lnTo>
                  <a:pt x="5112058" y="1915730"/>
                </a:lnTo>
                <a:lnTo>
                  <a:pt x="5115007" y="1920038"/>
                </a:lnTo>
                <a:lnTo>
                  <a:pt x="5122038" y="1928881"/>
                </a:lnTo>
                <a:lnTo>
                  <a:pt x="5129070" y="1937270"/>
                </a:lnTo>
                <a:lnTo>
                  <a:pt x="5135874" y="1944979"/>
                </a:lnTo>
                <a:lnTo>
                  <a:pt x="5142225" y="1952008"/>
                </a:lnTo>
                <a:lnTo>
                  <a:pt x="5147215" y="1957223"/>
                </a:lnTo>
                <a:lnTo>
                  <a:pt x="5151752" y="1961985"/>
                </a:lnTo>
                <a:lnTo>
                  <a:pt x="5160144" y="1960851"/>
                </a:lnTo>
                <a:lnTo>
                  <a:pt x="5180105" y="1957676"/>
                </a:lnTo>
                <a:lnTo>
                  <a:pt x="5205509" y="1954502"/>
                </a:lnTo>
                <a:lnTo>
                  <a:pt x="5217757" y="1952915"/>
                </a:lnTo>
                <a:lnTo>
                  <a:pt x="5228645" y="1952008"/>
                </a:lnTo>
                <a:lnTo>
                  <a:pt x="5253822" y="1949967"/>
                </a:lnTo>
                <a:lnTo>
                  <a:pt x="5283763" y="1947020"/>
                </a:lnTo>
                <a:lnTo>
                  <a:pt x="5319601" y="1943845"/>
                </a:lnTo>
                <a:lnTo>
                  <a:pt x="5317559" y="1727762"/>
                </a:lnTo>
                <a:lnTo>
                  <a:pt x="5339561" y="1723454"/>
                </a:lnTo>
                <a:lnTo>
                  <a:pt x="5339561" y="1604416"/>
                </a:lnTo>
                <a:lnTo>
                  <a:pt x="5338881" y="1604869"/>
                </a:lnTo>
                <a:lnTo>
                  <a:pt x="5335478" y="1605550"/>
                </a:lnTo>
                <a:lnTo>
                  <a:pt x="5329354" y="1606910"/>
                </a:lnTo>
                <a:lnTo>
                  <a:pt x="5319601" y="1608497"/>
                </a:lnTo>
                <a:lnTo>
                  <a:pt x="5316425" y="1608724"/>
                </a:lnTo>
                <a:lnTo>
                  <a:pt x="5313930" y="1608951"/>
                </a:lnTo>
                <a:lnTo>
                  <a:pt x="5311435" y="1608724"/>
                </a:lnTo>
                <a:lnTo>
                  <a:pt x="5309167" y="1608724"/>
                </a:lnTo>
                <a:lnTo>
                  <a:pt x="5305311" y="1607817"/>
                </a:lnTo>
                <a:lnTo>
                  <a:pt x="5302362" y="1606910"/>
                </a:lnTo>
                <a:lnTo>
                  <a:pt x="5300094" y="1605550"/>
                </a:lnTo>
                <a:lnTo>
                  <a:pt x="5298279" y="1604643"/>
                </a:lnTo>
                <a:lnTo>
                  <a:pt x="5296918" y="1603736"/>
                </a:lnTo>
                <a:lnTo>
                  <a:pt x="5262214" y="1609404"/>
                </a:lnTo>
                <a:lnTo>
                  <a:pt x="5227284" y="1615299"/>
                </a:lnTo>
                <a:lnTo>
                  <a:pt x="5207777" y="1618927"/>
                </a:lnTo>
                <a:lnTo>
                  <a:pt x="5188044" y="1622555"/>
                </a:lnTo>
                <a:lnTo>
                  <a:pt x="5183280" y="1623462"/>
                </a:lnTo>
                <a:lnTo>
                  <a:pt x="5178744" y="1623915"/>
                </a:lnTo>
                <a:lnTo>
                  <a:pt x="5174434" y="1624369"/>
                </a:lnTo>
                <a:lnTo>
                  <a:pt x="5170125" y="1624596"/>
                </a:lnTo>
                <a:lnTo>
                  <a:pt x="5166269" y="1624596"/>
                </a:lnTo>
                <a:lnTo>
                  <a:pt x="5162413" y="1624369"/>
                </a:lnTo>
                <a:lnTo>
                  <a:pt x="5159010" y="1623915"/>
                </a:lnTo>
                <a:lnTo>
                  <a:pt x="5155381" y="1623462"/>
                </a:lnTo>
                <a:lnTo>
                  <a:pt x="5152432" y="1622555"/>
                </a:lnTo>
                <a:lnTo>
                  <a:pt x="5149257" y="1621648"/>
                </a:lnTo>
                <a:lnTo>
                  <a:pt x="5146308" y="1620514"/>
                </a:lnTo>
                <a:lnTo>
                  <a:pt x="5143586" y="1619607"/>
                </a:lnTo>
                <a:lnTo>
                  <a:pt x="5140864" y="1618020"/>
                </a:lnTo>
                <a:lnTo>
                  <a:pt x="5138369" y="1616887"/>
                </a:lnTo>
                <a:lnTo>
                  <a:pt x="5133833" y="1613485"/>
                </a:lnTo>
                <a:lnTo>
                  <a:pt x="5129523" y="1609858"/>
                </a:lnTo>
                <a:lnTo>
                  <a:pt x="5125440" y="1606230"/>
                </a:lnTo>
                <a:lnTo>
                  <a:pt x="5122038" y="1601922"/>
                </a:lnTo>
                <a:lnTo>
                  <a:pt x="5118409" y="1597614"/>
                </a:lnTo>
                <a:lnTo>
                  <a:pt x="5111831" y="1588998"/>
                </a:lnTo>
                <a:lnTo>
                  <a:pt x="5108429" y="1584690"/>
                </a:lnTo>
                <a:lnTo>
                  <a:pt x="5105253" y="1580381"/>
                </a:lnTo>
                <a:lnTo>
                  <a:pt x="5101851" y="1575620"/>
                </a:lnTo>
                <a:lnTo>
                  <a:pt x="5098448" y="1569951"/>
                </a:lnTo>
                <a:lnTo>
                  <a:pt x="5095046" y="1563376"/>
                </a:lnTo>
                <a:lnTo>
                  <a:pt x="5091644" y="1556574"/>
                </a:lnTo>
                <a:lnTo>
                  <a:pt x="5088241" y="1548865"/>
                </a:lnTo>
                <a:lnTo>
                  <a:pt x="5085293" y="1541155"/>
                </a:lnTo>
                <a:lnTo>
                  <a:pt x="5079168" y="1525284"/>
                </a:lnTo>
                <a:lnTo>
                  <a:pt x="5073952" y="1510999"/>
                </a:lnTo>
                <a:lnTo>
                  <a:pt x="5070322" y="1498528"/>
                </a:lnTo>
                <a:lnTo>
                  <a:pt x="5066693" y="1487191"/>
                </a:lnTo>
                <a:lnTo>
                  <a:pt x="5012256" y="1477215"/>
                </a:lnTo>
                <a:close/>
                <a:moveTo>
                  <a:pt x="5250647" y="1160006"/>
                </a:moveTo>
                <a:lnTo>
                  <a:pt x="5242027" y="1160459"/>
                </a:lnTo>
                <a:lnTo>
                  <a:pt x="5230459" y="1161140"/>
                </a:lnTo>
                <a:lnTo>
                  <a:pt x="5223881" y="1161820"/>
                </a:lnTo>
                <a:lnTo>
                  <a:pt x="5216396" y="1162954"/>
                </a:lnTo>
                <a:lnTo>
                  <a:pt x="5208911" y="1164087"/>
                </a:lnTo>
                <a:lnTo>
                  <a:pt x="5200972" y="1165448"/>
                </a:lnTo>
                <a:lnTo>
                  <a:pt x="5193034" y="1167262"/>
                </a:lnTo>
                <a:lnTo>
                  <a:pt x="5185095" y="1169302"/>
                </a:lnTo>
                <a:lnTo>
                  <a:pt x="5177156" y="1171570"/>
                </a:lnTo>
                <a:lnTo>
                  <a:pt x="5169217" y="1174064"/>
                </a:lnTo>
                <a:lnTo>
                  <a:pt x="5161732" y="1177011"/>
                </a:lnTo>
                <a:lnTo>
                  <a:pt x="5154474" y="1180412"/>
                </a:lnTo>
                <a:lnTo>
                  <a:pt x="5147669" y="1184267"/>
                </a:lnTo>
                <a:lnTo>
                  <a:pt x="5144494" y="1186308"/>
                </a:lnTo>
                <a:lnTo>
                  <a:pt x="5141545" y="1188122"/>
                </a:lnTo>
                <a:lnTo>
                  <a:pt x="5137462" y="1191296"/>
                </a:lnTo>
                <a:lnTo>
                  <a:pt x="5133606" y="1194244"/>
                </a:lnTo>
                <a:lnTo>
                  <a:pt x="5126574" y="1200592"/>
                </a:lnTo>
                <a:lnTo>
                  <a:pt x="5120223" y="1206941"/>
                </a:lnTo>
                <a:lnTo>
                  <a:pt x="5114553" y="1213290"/>
                </a:lnTo>
                <a:lnTo>
                  <a:pt x="5109790" y="1219412"/>
                </a:lnTo>
                <a:lnTo>
                  <a:pt x="5105480" y="1225534"/>
                </a:lnTo>
                <a:lnTo>
                  <a:pt x="5101851" y="1231202"/>
                </a:lnTo>
                <a:lnTo>
                  <a:pt x="5098675" y="1236871"/>
                </a:lnTo>
                <a:lnTo>
                  <a:pt x="5096180" y="1241859"/>
                </a:lnTo>
                <a:lnTo>
                  <a:pt x="5094139" y="1246394"/>
                </a:lnTo>
                <a:lnTo>
                  <a:pt x="5092324" y="1250475"/>
                </a:lnTo>
                <a:lnTo>
                  <a:pt x="5090963" y="1254103"/>
                </a:lnTo>
                <a:lnTo>
                  <a:pt x="5089602" y="1259091"/>
                </a:lnTo>
                <a:lnTo>
                  <a:pt x="5089149" y="1260905"/>
                </a:lnTo>
                <a:lnTo>
                  <a:pt x="5113419" y="1260905"/>
                </a:lnTo>
                <a:lnTo>
                  <a:pt x="5167629" y="1260452"/>
                </a:lnTo>
                <a:lnTo>
                  <a:pt x="5197116" y="1259998"/>
                </a:lnTo>
                <a:lnTo>
                  <a:pt x="5223881" y="1259091"/>
                </a:lnTo>
                <a:lnTo>
                  <a:pt x="5234996" y="1258864"/>
                </a:lnTo>
                <a:lnTo>
                  <a:pt x="5244296" y="1258184"/>
                </a:lnTo>
                <a:lnTo>
                  <a:pt x="5250873" y="1257731"/>
                </a:lnTo>
                <a:lnTo>
                  <a:pt x="5253142" y="1257277"/>
                </a:lnTo>
                <a:lnTo>
                  <a:pt x="5254729" y="1256824"/>
                </a:lnTo>
                <a:lnTo>
                  <a:pt x="5255864" y="1256370"/>
                </a:lnTo>
                <a:lnTo>
                  <a:pt x="5256998" y="1255917"/>
                </a:lnTo>
                <a:lnTo>
                  <a:pt x="5257905" y="1255010"/>
                </a:lnTo>
                <a:lnTo>
                  <a:pt x="5258812" y="1254103"/>
                </a:lnTo>
                <a:lnTo>
                  <a:pt x="5260173" y="1251836"/>
                </a:lnTo>
                <a:lnTo>
                  <a:pt x="5261761" y="1248661"/>
                </a:lnTo>
                <a:lnTo>
                  <a:pt x="5263122" y="1245487"/>
                </a:lnTo>
                <a:lnTo>
                  <a:pt x="5263802" y="1241632"/>
                </a:lnTo>
                <a:lnTo>
                  <a:pt x="5264710" y="1237551"/>
                </a:lnTo>
                <a:lnTo>
                  <a:pt x="5265390" y="1233016"/>
                </a:lnTo>
                <a:lnTo>
                  <a:pt x="5266297" y="1223720"/>
                </a:lnTo>
                <a:lnTo>
                  <a:pt x="5266524" y="1213516"/>
                </a:lnTo>
                <a:lnTo>
                  <a:pt x="5266751" y="1203767"/>
                </a:lnTo>
                <a:lnTo>
                  <a:pt x="5266751" y="1194244"/>
                </a:lnTo>
                <a:lnTo>
                  <a:pt x="5266751" y="1185854"/>
                </a:lnTo>
                <a:lnTo>
                  <a:pt x="5266751" y="1178599"/>
                </a:lnTo>
                <a:lnTo>
                  <a:pt x="5266524" y="1172703"/>
                </a:lnTo>
                <a:lnTo>
                  <a:pt x="5266070" y="1170209"/>
                </a:lnTo>
                <a:lnTo>
                  <a:pt x="5265617" y="1167942"/>
                </a:lnTo>
                <a:lnTo>
                  <a:pt x="5264710" y="1166128"/>
                </a:lnTo>
                <a:lnTo>
                  <a:pt x="5263802" y="1164314"/>
                </a:lnTo>
                <a:lnTo>
                  <a:pt x="5262441" y="1163180"/>
                </a:lnTo>
                <a:lnTo>
                  <a:pt x="5261080" y="1161820"/>
                </a:lnTo>
                <a:lnTo>
                  <a:pt x="5259039" y="1161140"/>
                </a:lnTo>
                <a:lnTo>
                  <a:pt x="5256771" y="1160459"/>
                </a:lnTo>
                <a:lnTo>
                  <a:pt x="5253822" y="1160006"/>
                </a:lnTo>
                <a:lnTo>
                  <a:pt x="5250647" y="1160006"/>
                </a:lnTo>
                <a:close/>
                <a:moveTo>
                  <a:pt x="4622800" y="1074736"/>
                </a:moveTo>
                <a:lnTo>
                  <a:pt x="4622800" y="1152392"/>
                </a:lnTo>
                <a:lnTo>
                  <a:pt x="4670425" y="1199688"/>
                </a:lnTo>
                <a:lnTo>
                  <a:pt x="4670425" y="1074736"/>
                </a:lnTo>
                <a:lnTo>
                  <a:pt x="4622800" y="1074736"/>
                </a:lnTo>
                <a:close/>
                <a:moveTo>
                  <a:pt x="2738437" y="1074736"/>
                </a:moveTo>
                <a:lnTo>
                  <a:pt x="2738437" y="1120103"/>
                </a:lnTo>
                <a:lnTo>
                  <a:pt x="2739799" y="1122826"/>
                </a:lnTo>
                <a:lnTo>
                  <a:pt x="2740933" y="1126455"/>
                </a:lnTo>
                <a:lnTo>
                  <a:pt x="2742294" y="1129631"/>
                </a:lnTo>
                <a:lnTo>
                  <a:pt x="2742974" y="1132807"/>
                </a:lnTo>
                <a:lnTo>
                  <a:pt x="2743654" y="1135756"/>
                </a:lnTo>
                <a:lnTo>
                  <a:pt x="2744335" y="1141653"/>
                </a:lnTo>
                <a:lnTo>
                  <a:pt x="2744561" y="1146416"/>
                </a:lnTo>
                <a:lnTo>
                  <a:pt x="2744788" y="1150726"/>
                </a:lnTo>
                <a:lnTo>
                  <a:pt x="2744788" y="2041357"/>
                </a:lnTo>
                <a:lnTo>
                  <a:pt x="2790825" y="2055442"/>
                </a:lnTo>
                <a:lnTo>
                  <a:pt x="2790825" y="1074736"/>
                </a:lnTo>
                <a:lnTo>
                  <a:pt x="2782888" y="1074736"/>
                </a:lnTo>
                <a:lnTo>
                  <a:pt x="2782887" y="1074736"/>
                </a:lnTo>
                <a:lnTo>
                  <a:pt x="2738437" y="1074736"/>
                </a:lnTo>
                <a:close/>
                <a:moveTo>
                  <a:pt x="2663226" y="1074736"/>
                </a:moveTo>
                <a:lnTo>
                  <a:pt x="2668815" y="1076099"/>
                </a:lnTo>
                <a:lnTo>
                  <a:pt x="2677433" y="1078368"/>
                </a:lnTo>
                <a:lnTo>
                  <a:pt x="2678112" y="1078557"/>
                </a:lnTo>
                <a:lnTo>
                  <a:pt x="2678112" y="1074736"/>
                </a:lnTo>
                <a:lnTo>
                  <a:pt x="2663226" y="1074736"/>
                </a:lnTo>
                <a:close/>
                <a:moveTo>
                  <a:pt x="350837" y="1074736"/>
                </a:moveTo>
                <a:lnTo>
                  <a:pt x="350837" y="1165567"/>
                </a:lnTo>
                <a:lnTo>
                  <a:pt x="403225" y="1218523"/>
                </a:lnTo>
                <a:lnTo>
                  <a:pt x="403225" y="1074736"/>
                </a:lnTo>
                <a:lnTo>
                  <a:pt x="350837" y="1074736"/>
                </a:lnTo>
                <a:close/>
                <a:moveTo>
                  <a:pt x="1339996" y="731208"/>
                </a:moveTo>
                <a:lnTo>
                  <a:pt x="1338412" y="731434"/>
                </a:lnTo>
                <a:lnTo>
                  <a:pt x="1337053" y="731887"/>
                </a:lnTo>
                <a:lnTo>
                  <a:pt x="1335469" y="733018"/>
                </a:lnTo>
                <a:lnTo>
                  <a:pt x="1333432" y="734149"/>
                </a:lnTo>
                <a:lnTo>
                  <a:pt x="1331395" y="735959"/>
                </a:lnTo>
                <a:lnTo>
                  <a:pt x="1329131" y="738222"/>
                </a:lnTo>
                <a:lnTo>
                  <a:pt x="1323925" y="744105"/>
                </a:lnTo>
                <a:lnTo>
                  <a:pt x="1317360" y="752251"/>
                </a:lnTo>
                <a:lnTo>
                  <a:pt x="1309212" y="762886"/>
                </a:lnTo>
                <a:lnTo>
                  <a:pt x="1289519" y="789587"/>
                </a:lnTo>
                <a:lnTo>
                  <a:pt x="1266204" y="821491"/>
                </a:lnTo>
                <a:lnTo>
                  <a:pt x="1255405" y="836248"/>
                </a:lnTo>
                <a:lnTo>
                  <a:pt x="1262714" y="837538"/>
                </a:lnTo>
                <a:lnTo>
                  <a:pt x="1276522" y="840727"/>
                </a:lnTo>
                <a:lnTo>
                  <a:pt x="1291913" y="844372"/>
                </a:lnTo>
                <a:lnTo>
                  <a:pt x="1308437" y="848017"/>
                </a:lnTo>
                <a:lnTo>
                  <a:pt x="1326545" y="852345"/>
                </a:lnTo>
                <a:lnTo>
                  <a:pt x="1346237" y="856901"/>
                </a:lnTo>
                <a:lnTo>
                  <a:pt x="1367514" y="861913"/>
                </a:lnTo>
                <a:lnTo>
                  <a:pt x="1376942" y="863774"/>
                </a:lnTo>
                <a:lnTo>
                  <a:pt x="1377118" y="855659"/>
                </a:lnTo>
                <a:lnTo>
                  <a:pt x="1377118" y="850970"/>
                </a:lnTo>
                <a:lnTo>
                  <a:pt x="1370238" y="820179"/>
                </a:lnTo>
                <a:lnTo>
                  <a:pt x="1368517" y="816739"/>
                </a:lnTo>
                <a:lnTo>
                  <a:pt x="1366027" y="810856"/>
                </a:lnTo>
                <a:lnTo>
                  <a:pt x="1363763" y="805199"/>
                </a:lnTo>
                <a:lnTo>
                  <a:pt x="1361726" y="799769"/>
                </a:lnTo>
                <a:lnTo>
                  <a:pt x="1359689" y="794112"/>
                </a:lnTo>
                <a:lnTo>
                  <a:pt x="1356520" y="783704"/>
                </a:lnTo>
                <a:lnTo>
                  <a:pt x="1354030" y="773974"/>
                </a:lnTo>
                <a:lnTo>
                  <a:pt x="1351993" y="765149"/>
                </a:lnTo>
                <a:lnTo>
                  <a:pt x="1350182" y="756777"/>
                </a:lnTo>
                <a:lnTo>
                  <a:pt x="1348598" y="749762"/>
                </a:lnTo>
                <a:lnTo>
                  <a:pt x="1347013" y="743653"/>
                </a:lnTo>
                <a:lnTo>
                  <a:pt x="1345655" y="738449"/>
                </a:lnTo>
                <a:lnTo>
                  <a:pt x="1344749" y="736412"/>
                </a:lnTo>
                <a:lnTo>
                  <a:pt x="1344070" y="734828"/>
                </a:lnTo>
                <a:lnTo>
                  <a:pt x="1343391" y="733244"/>
                </a:lnTo>
                <a:lnTo>
                  <a:pt x="1342260" y="732113"/>
                </a:lnTo>
                <a:lnTo>
                  <a:pt x="1341128" y="731660"/>
                </a:lnTo>
                <a:lnTo>
                  <a:pt x="1339996" y="731208"/>
                </a:lnTo>
                <a:close/>
                <a:moveTo>
                  <a:pt x="5445926" y="327023"/>
                </a:moveTo>
                <a:lnTo>
                  <a:pt x="5445702" y="330678"/>
                </a:lnTo>
                <a:lnTo>
                  <a:pt x="5444807" y="334332"/>
                </a:lnTo>
                <a:lnTo>
                  <a:pt x="5443913" y="337987"/>
                </a:lnTo>
                <a:lnTo>
                  <a:pt x="5442347" y="341642"/>
                </a:lnTo>
                <a:lnTo>
                  <a:pt x="5440781" y="345525"/>
                </a:lnTo>
                <a:lnTo>
                  <a:pt x="5438991" y="349408"/>
                </a:lnTo>
                <a:lnTo>
                  <a:pt x="5436754" y="353291"/>
                </a:lnTo>
                <a:lnTo>
                  <a:pt x="5434070" y="357174"/>
                </a:lnTo>
                <a:lnTo>
                  <a:pt x="5428925" y="364940"/>
                </a:lnTo>
                <a:lnTo>
                  <a:pt x="5423333" y="372478"/>
                </a:lnTo>
                <a:lnTo>
                  <a:pt x="5418188" y="380244"/>
                </a:lnTo>
                <a:lnTo>
                  <a:pt x="5413266" y="387554"/>
                </a:lnTo>
                <a:lnTo>
                  <a:pt x="5411253" y="391208"/>
                </a:lnTo>
                <a:lnTo>
                  <a:pt x="5409240" y="394635"/>
                </a:lnTo>
                <a:lnTo>
                  <a:pt x="5407674" y="398289"/>
                </a:lnTo>
                <a:lnTo>
                  <a:pt x="5406555" y="401715"/>
                </a:lnTo>
                <a:lnTo>
                  <a:pt x="5405884" y="404913"/>
                </a:lnTo>
                <a:lnTo>
                  <a:pt x="5405437" y="408340"/>
                </a:lnTo>
                <a:lnTo>
                  <a:pt x="5405437" y="411081"/>
                </a:lnTo>
                <a:lnTo>
                  <a:pt x="5405884" y="413822"/>
                </a:lnTo>
                <a:lnTo>
                  <a:pt x="5407003" y="416106"/>
                </a:lnTo>
                <a:lnTo>
                  <a:pt x="5407674" y="417248"/>
                </a:lnTo>
                <a:lnTo>
                  <a:pt x="5408345" y="418162"/>
                </a:lnTo>
                <a:lnTo>
                  <a:pt x="5409464" y="419304"/>
                </a:lnTo>
                <a:lnTo>
                  <a:pt x="5410358" y="419989"/>
                </a:lnTo>
                <a:lnTo>
                  <a:pt x="5411700" y="420674"/>
                </a:lnTo>
                <a:lnTo>
                  <a:pt x="5413266" y="421359"/>
                </a:lnTo>
                <a:lnTo>
                  <a:pt x="5414609" y="421816"/>
                </a:lnTo>
                <a:lnTo>
                  <a:pt x="5416174" y="422045"/>
                </a:lnTo>
                <a:lnTo>
                  <a:pt x="5420201" y="422273"/>
                </a:lnTo>
                <a:lnTo>
                  <a:pt x="5424451" y="422045"/>
                </a:lnTo>
                <a:lnTo>
                  <a:pt x="5429596" y="421359"/>
                </a:lnTo>
                <a:lnTo>
                  <a:pt x="5432057" y="420446"/>
                </a:lnTo>
                <a:lnTo>
                  <a:pt x="5434741" y="419760"/>
                </a:lnTo>
                <a:lnTo>
                  <a:pt x="5436978" y="418618"/>
                </a:lnTo>
                <a:lnTo>
                  <a:pt x="5438991" y="417476"/>
                </a:lnTo>
                <a:lnTo>
                  <a:pt x="5440781" y="416106"/>
                </a:lnTo>
                <a:lnTo>
                  <a:pt x="5442570" y="414964"/>
                </a:lnTo>
                <a:lnTo>
                  <a:pt x="5444136" y="413365"/>
                </a:lnTo>
                <a:lnTo>
                  <a:pt x="5445702" y="411537"/>
                </a:lnTo>
                <a:lnTo>
                  <a:pt x="5446821" y="409939"/>
                </a:lnTo>
                <a:lnTo>
                  <a:pt x="5448163" y="408340"/>
                </a:lnTo>
                <a:lnTo>
                  <a:pt x="5450176" y="404228"/>
                </a:lnTo>
                <a:lnTo>
                  <a:pt x="5451742" y="400117"/>
                </a:lnTo>
                <a:lnTo>
                  <a:pt x="5452860" y="395777"/>
                </a:lnTo>
                <a:lnTo>
                  <a:pt x="5453532" y="391208"/>
                </a:lnTo>
                <a:lnTo>
                  <a:pt x="5454203" y="386868"/>
                </a:lnTo>
                <a:lnTo>
                  <a:pt x="5454426" y="382300"/>
                </a:lnTo>
                <a:lnTo>
                  <a:pt x="5454650" y="377960"/>
                </a:lnTo>
                <a:lnTo>
                  <a:pt x="5454426" y="369509"/>
                </a:lnTo>
                <a:lnTo>
                  <a:pt x="5454426" y="362656"/>
                </a:lnTo>
                <a:lnTo>
                  <a:pt x="5454203" y="359230"/>
                </a:lnTo>
                <a:lnTo>
                  <a:pt x="5453979" y="356260"/>
                </a:lnTo>
                <a:lnTo>
                  <a:pt x="5453084" y="350093"/>
                </a:lnTo>
                <a:lnTo>
                  <a:pt x="5451742" y="343926"/>
                </a:lnTo>
                <a:lnTo>
                  <a:pt x="5450176" y="338672"/>
                </a:lnTo>
                <a:lnTo>
                  <a:pt x="5448610" y="334104"/>
                </a:lnTo>
                <a:lnTo>
                  <a:pt x="5447044" y="330221"/>
                </a:lnTo>
                <a:lnTo>
                  <a:pt x="5445926" y="327023"/>
                </a:lnTo>
                <a:close/>
                <a:moveTo>
                  <a:pt x="3600677" y="322263"/>
                </a:moveTo>
                <a:lnTo>
                  <a:pt x="3599770" y="322718"/>
                </a:lnTo>
                <a:lnTo>
                  <a:pt x="3598409" y="324080"/>
                </a:lnTo>
                <a:lnTo>
                  <a:pt x="3596822" y="325895"/>
                </a:lnTo>
                <a:lnTo>
                  <a:pt x="3592059" y="330889"/>
                </a:lnTo>
                <a:lnTo>
                  <a:pt x="3589111" y="334293"/>
                </a:lnTo>
                <a:lnTo>
                  <a:pt x="3585029" y="337472"/>
                </a:lnTo>
                <a:lnTo>
                  <a:pt x="3576865" y="344962"/>
                </a:lnTo>
                <a:lnTo>
                  <a:pt x="3573236" y="348366"/>
                </a:lnTo>
                <a:lnTo>
                  <a:pt x="3570061" y="351772"/>
                </a:lnTo>
                <a:lnTo>
                  <a:pt x="3568927" y="352906"/>
                </a:lnTo>
                <a:lnTo>
                  <a:pt x="3567793" y="354496"/>
                </a:lnTo>
                <a:lnTo>
                  <a:pt x="3567340" y="355631"/>
                </a:lnTo>
                <a:lnTo>
                  <a:pt x="3567113" y="356539"/>
                </a:lnTo>
                <a:lnTo>
                  <a:pt x="3566886" y="358354"/>
                </a:lnTo>
                <a:lnTo>
                  <a:pt x="3566432" y="360170"/>
                </a:lnTo>
                <a:lnTo>
                  <a:pt x="3565299" y="361532"/>
                </a:lnTo>
                <a:lnTo>
                  <a:pt x="3563711" y="363121"/>
                </a:lnTo>
                <a:lnTo>
                  <a:pt x="3559629" y="366980"/>
                </a:lnTo>
                <a:lnTo>
                  <a:pt x="3557361" y="369477"/>
                </a:lnTo>
                <a:lnTo>
                  <a:pt x="3554640" y="372427"/>
                </a:lnTo>
                <a:lnTo>
                  <a:pt x="3553052" y="374469"/>
                </a:lnTo>
                <a:lnTo>
                  <a:pt x="3551465" y="377875"/>
                </a:lnTo>
                <a:lnTo>
                  <a:pt x="3549424" y="382188"/>
                </a:lnTo>
                <a:lnTo>
                  <a:pt x="3547156" y="387181"/>
                </a:lnTo>
                <a:lnTo>
                  <a:pt x="3542620" y="398984"/>
                </a:lnTo>
                <a:lnTo>
                  <a:pt x="3537404" y="412148"/>
                </a:lnTo>
                <a:lnTo>
                  <a:pt x="3527652" y="438479"/>
                </a:lnTo>
                <a:lnTo>
                  <a:pt x="3523116" y="449374"/>
                </a:lnTo>
                <a:lnTo>
                  <a:pt x="3521302" y="453686"/>
                </a:lnTo>
                <a:lnTo>
                  <a:pt x="3519488" y="457091"/>
                </a:lnTo>
                <a:lnTo>
                  <a:pt x="3516766" y="462766"/>
                </a:lnTo>
                <a:lnTo>
                  <a:pt x="3514725" y="467532"/>
                </a:lnTo>
                <a:lnTo>
                  <a:pt x="3511097" y="475931"/>
                </a:lnTo>
                <a:lnTo>
                  <a:pt x="3509509" y="479563"/>
                </a:lnTo>
                <a:lnTo>
                  <a:pt x="3508148" y="482513"/>
                </a:lnTo>
                <a:lnTo>
                  <a:pt x="3506334" y="485237"/>
                </a:lnTo>
                <a:lnTo>
                  <a:pt x="3504520" y="487961"/>
                </a:lnTo>
                <a:lnTo>
                  <a:pt x="3502479" y="490231"/>
                </a:lnTo>
                <a:lnTo>
                  <a:pt x="3500665" y="492501"/>
                </a:lnTo>
                <a:lnTo>
                  <a:pt x="3499757" y="494316"/>
                </a:lnTo>
                <a:lnTo>
                  <a:pt x="3499304" y="495224"/>
                </a:lnTo>
                <a:lnTo>
                  <a:pt x="3498850" y="495905"/>
                </a:lnTo>
                <a:lnTo>
                  <a:pt x="3498850" y="497040"/>
                </a:lnTo>
                <a:lnTo>
                  <a:pt x="3499304" y="497721"/>
                </a:lnTo>
                <a:lnTo>
                  <a:pt x="3499757" y="498629"/>
                </a:lnTo>
                <a:lnTo>
                  <a:pt x="3500211" y="499083"/>
                </a:lnTo>
                <a:lnTo>
                  <a:pt x="3501118" y="499537"/>
                </a:lnTo>
                <a:lnTo>
                  <a:pt x="3502479" y="500218"/>
                </a:lnTo>
                <a:lnTo>
                  <a:pt x="3505881" y="501126"/>
                </a:lnTo>
                <a:lnTo>
                  <a:pt x="3517447" y="502942"/>
                </a:lnTo>
                <a:lnTo>
                  <a:pt x="3534002" y="504985"/>
                </a:lnTo>
                <a:lnTo>
                  <a:pt x="3542620" y="505893"/>
                </a:lnTo>
                <a:lnTo>
                  <a:pt x="3550331" y="506347"/>
                </a:lnTo>
                <a:lnTo>
                  <a:pt x="3557134" y="506347"/>
                </a:lnTo>
                <a:lnTo>
                  <a:pt x="3560082" y="506347"/>
                </a:lnTo>
                <a:lnTo>
                  <a:pt x="3562350" y="506120"/>
                </a:lnTo>
                <a:lnTo>
                  <a:pt x="3569834" y="504304"/>
                </a:lnTo>
                <a:lnTo>
                  <a:pt x="3577545" y="502261"/>
                </a:lnTo>
                <a:lnTo>
                  <a:pt x="3585029" y="499764"/>
                </a:lnTo>
                <a:lnTo>
                  <a:pt x="3592966" y="496813"/>
                </a:lnTo>
                <a:lnTo>
                  <a:pt x="3596822" y="495224"/>
                </a:lnTo>
                <a:lnTo>
                  <a:pt x="3599770" y="494543"/>
                </a:lnTo>
                <a:lnTo>
                  <a:pt x="3602491" y="494316"/>
                </a:lnTo>
                <a:lnTo>
                  <a:pt x="3603625" y="494543"/>
                </a:lnTo>
                <a:lnTo>
                  <a:pt x="3604533" y="494770"/>
                </a:lnTo>
                <a:lnTo>
                  <a:pt x="3605440" y="494997"/>
                </a:lnTo>
                <a:lnTo>
                  <a:pt x="3606120" y="495451"/>
                </a:lnTo>
                <a:lnTo>
                  <a:pt x="3606800" y="496359"/>
                </a:lnTo>
                <a:lnTo>
                  <a:pt x="3607254" y="497040"/>
                </a:lnTo>
                <a:lnTo>
                  <a:pt x="3608161" y="499083"/>
                </a:lnTo>
                <a:lnTo>
                  <a:pt x="3608615" y="501580"/>
                </a:lnTo>
                <a:lnTo>
                  <a:pt x="3608841" y="503169"/>
                </a:lnTo>
                <a:lnTo>
                  <a:pt x="3609068" y="504304"/>
                </a:lnTo>
                <a:lnTo>
                  <a:pt x="3610202" y="507255"/>
                </a:lnTo>
                <a:lnTo>
                  <a:pt x="3611563" y="509751"/>
                </a:lnTo>
                <a:lnTo>
                  <a:pt x="3613150" y="512021"/>
                </a:lnTo>
                <a:lnTo>
                  <a:pt x="3616779" y="516561"/>
                </a:lnTo>
                <a:lnTo>
                  <a:pt x="3617913" y="518604"/>
                </a:lnTo>
                <a:lnTo>
                  <a:pt x="3619274" y="520647"/>
                </a:lnTo>
                <a:lnTo>
                  <a:pt x="3619727" y="522008"/>
                </a:lnTo>
                <a:lnTo>
                  <a:pt x="3620181" y="524733"/>
                </a:lnTo>
                <a:lnTo>
                  <a:pt x="3621315" y="532224"/>
                </a:lnTo>
                <a:lnTo>
                  <a:pt x="3622449" y="542438"/>
                </a:lnTo>
                <a:lnTo>
                  <a:pt x="3623583" y="553559"/>
                </a:lnTo>
                <a:lnTo>
                  <a:pt x="3625397" y="573534"/>
                </a:lnTo>
                <a:lnTo>
                  <a:pt x="3626077" y="582614"/>
                </a:lnTo>
                <a:lnTo>
                  <a:pt x="3720420" y="572626"/>
                </a:lnTo>
                <a:lnTo>
                  <a:pt x="3756026" y="542665"/>
                </a:lnTo>
                <a:lnTo>
                  <a:pt x="3763963" y="536082"/>
                </a:lnTo>
                <a:lnTo>
                  <a:pt x="3767138" y="533132"/>
                </a:lnTo>
                <a:lnTo>
                  <a:pt x="3770313" y="529954"/>
                </a:lnTo>
                <a:lnTo>
                  <a:pt x="3772581" y="527230"/>
                </a:lnTo>
                <a:lnTo>
                  <a:pt x="3773488" y="525868"/>
                </a:lnTo>
                <a:lnTo>
                  <a:pt x="3774168" y="524506"/>
                </a:lnTo>
                <a:lnTo>
                  <a:pt x="3774849" y="523143"/>
                </a:lnTo>
                <a:lnTo>
                  <a:pt x="3775302" y="521554"/>
                </a:lnTo>
                <a:lnTo>
                  <a:pt x="3775529" y="520193"/>
                </a:lnTo>
                <a:lnTo>
                  <a:pt x="3775529" y="518604"/>
                </a:lnTo>
                <a:lnTo>
                  <a:pt x="3775529" y="515880"/>
                </a:lnTo>
                <a:lnTo>
                  <a:pt x="3775983" y="513156"/>
                </a:lnTo>
                <a:lnTo>
                  <a:pt x="3776890" y="511113"/>
                </a:lnTo>
                <a:lnTo>
                  <a:pt x="3777797" y="509751"/>
                </a:lnTo>
                <a:lnTo>
                  <a:pt x="3778251" y="509524"/>
                </a:lnTo>
                <a:lnTo>
                  <a:pt x="3779158" y="509070"/>
                </a:lnTo>
                <a:lnTo>
                  <a:pt x="3779611" y="509070"/>
                </a:lnTo>
                <a:lnTo>
                  <a:pt x="3780292" y="509524"/>
                </a:lnTo>
                <a:lnTo>
                  <a:pt x="3781199" y="509978"/>
                </a:lnTo>
                <a:lnTo>
                  <a:pt x="3781652" y="510659"/>
                </a:lnTo>
                <a:lnTo>
                  <a:pt x="3782333" y="511794"/>
                </a:lnTo>
                <a:lnTo>
                  <a:pt x="3782786" y="512929"/>
                </a:lnTo>
                <a:lnTo>
                  <a:pt x="3785281" y="519285"/>
                </a:lnTo>
                <a:lnTo>
                  <a:pt x="3786415" y="522689"/>
                </a:lnTo>
                <a:lnTo>
                  <a:pt x="3788229" y="525641"/>
                </a:lnTo>
                <a:lnTo>
                  <a:pt x="3789136" y="527230"/>
                </a:lnTo>
                <a:lnTo>
                  <a:pt x="3790497" y="528365"/>
                </a:lnTo>
                <a:lnTo>
                  <a:pt x="3792085" y="529727"/>
                </a:lnTo>
                <a:lnTo>
                  <a:pt x="3793445" y="530635"/>
                </a:lnTo>
                <a:lnTo>
                  <a:pt x="3795260" y="531770"/>
                </a:lnTo>
                <a:lnTo>
                  <a:pt x="3797301" y="532451"/>
                </a:lnTo>
                <a:lnTo>
                  <a:pt x="3799795" y="533359"/>
                </a:lnTo>
                <a:lnTo>
                  <a:pt x="3802290" y="533813"/>
                </a:lnTo>
                <a:lnTo>
                  <a:pt x="3808640" y="534267"/>
                </a:lnTo>
                <a:lnTo>
                  <a:pt x="3815897" y="534721"/>
                </a:lnTo>
                <a:lnTo>
                  <a:pt x="3831319" y="535401"/>
                </a:lnTo>
                <a:lnTo>
                  <a:pt x="3845152" y="535628"/>
                </a:lnTo>
                <a:lnTo>
                  <a:pt x="3854678" y="535628"/>
                </a:lnTo>
                <a:lnTo>
                  <a:pt x="3857172" y="535628"/>
                </a:lnTo>
                <a:lnTo>
                  <a:pt x="3859440" y="534948"/>
                </a:lnTo>
                <a:lnTo>
                  <a:pt x="3860347" y="534721"/>
                </a:lnTo>
                <a:lnTo>
                  <a:pt x="3861254" y="534267"/>
                </a:lnTo>
                <a:lnTo>
                  <a:pt x="3861708" y="533813"/>
                </a:lnTo>
                <a:lnTo>
                  <a:pt x="3862161" y="533132"/>
                </a:lnTo>
                <a:lnTo>
                  <a:pt x="3862388" y="532224"/>
                </a:lnTo>
                <a:lnTo>
                  <a:pt x="3862388" y="531316"/>
                </a:lnTo>
                <a:lnTo>
                  <a:pt x="3862161" y="530181"/>
                </a:lnTo>
                <a:lnTo>
                  <a:pt x="3861708" y="529046"/>
                </a:lnTo>
                <a:lnTo>
                  <a:pt x="3860801" y="527684"/>
                </a:lnTo>
                <a:lnTo>
                  <a:pt x="3859894" y="525868"/>
                </a:lnTo>
                <a:lnTo>
                  <a:pt x="3857172" y="522462"/>
                </a:lnTo>
                <a:lnTo>
                  <a:pt x="3856038" y="521101"/>
                </a:lnTo>
                <a:lnTo>
                  <a:pt x="3854904" y="519058"/>
                </a:lnTo>
                <a:lnTo>
                  <a:pt x="3851503" y="513383"/>
                </a:lnTo>
                <a:lnTo>
                  <a:pt x="3847647" y="506120"/>
                </a:lnTo>
                <a:lnTo>
                  <a:pt x="3843111" y="497040"/>
                </a:lnTo>
                <a:lnTo>
                  <a:pt x="3832679" y="475250"/>
                </a:lnTo>
                <a:lnTo>
                  <a:pt x="3821340" y="450963"/>
                </a:lnTo>
                <a:lnTo>
                  <a:pt x="3800476" y="404886"/>
                </a:lnTo>
                <a:lnTo>
                  <a:pt x="3792765" y="388770"/>
                </a:lnTo>
                <a:lnTo>
                  <a:pt x="3790270" y="383323"/>
                </a:lnTo>
                <a:lnTo>
                  <a:pt x="3788683" y="380599"/>
                </a:lnTo>
                <a:lnTo>
                  <a:pt x="3786642" y="377421"/>
                </a:lnTo>
                <a:lnTo>
                  <a:pt x="3784827" y="374243"/>
                </a:lnTo>
                <a:lnTo>
                  <a:pt x="3783467" y="371519"/>
                </a:lnTo>
                <a:lnTo>
                  <a:pt x="3782106" y="369250"/>
                </a:lnTo>
                <a:lnTo>
                  <a:pt x="3780972" y="367661"/>
                </a:lnTo>
                <a:lnTo>
                  <a:pt x="3780065" y="367434"/>
                </a:lnTo>
                <a:lnTo>
                  <a:pt x="3779611" y="367207"/>
                </a:lnTo>
                <a:lnTo>
                  <a:pt x="3779158" y="367207"/>
                </a:lnTo>
                <a:lnTo>
                  <a:pt x="3778477" y="367661"/>
                </a:lnTo>
                <a:lnTo>
                  <a:pt x="3777797" y="368115"/>
                </a:lnTo>
                <a:lnTo>
                  <a:pt x="3777343" y="369250"/>
                </a:lnTo>
                <a:lnTo>
                  <a:pt x="3775076" y="374469"/>
                </a:lnTo>
                <a:lnTo>
                  <a:pt x="3772581" y="380826"/>
                </a:lnTo>
                <a:lnTo>
                  <a:pt x="3770540" y="386954"/>
                </a:lnTo>
                <a:lnTo>
                  <a:pt x="3768726" y="392402"/>
                </a:lnTo>
                <a:lnTo>
                  <a:pt x="3766911" y="395807"/>
                </a:lnTo>
                <a:lnTo>
                  <a:pt x="3764190" y="401254"/>
                </a:lnTo>
                <a:lnTo>
                  <a:pt x="3755345" y="416234"/>
                </a:lnTo>
                <a:lnTo>
                  <a:pt x="3749676" y="425314"/>
                </a:lnTo>
                <a:lnTo>
                  <a:pt x="3744233" y="434847"/>
                </a:lnTo>
                <a:lnTo>
                  <a:pt x="3738563" y="445061"/>
                </a:lnTo>
                <a:lnTo>
                  <a:pt x="3733574" y="455275"/>
                </a:lnTo>
                <a:lnTo>
                  <a:pt x="3730626" y="460496"/>
                </a:lnTo>
                <a:lnTo>
                  <a:pt x="3727451" y="466624"/>
                </a:lnTo>
                <a:lnTo>
                  <a:pt x="3719740" y="479336"/>
                </a:lnTo>
                <a:lnTo>
                  <a:pt x="3711122" y="492955"/>
                </a:lnTo>
                <a:lnTo>
                  <a:pt x="3702051" y="506801"/>
                </a:lnTo>
                <a:lnTo>
                  <a:pt x="3685722" y="531997"/>
                </a:lnTo>
                <a:lnTo>
                  <a:pt x="3679372" y="541984"/>
                </a:lnTo>
                <a:lnTo>
                  <a:pt x="3675063" y="548794"/>
                </a:lnTo>
                <a:lnTo>
                  <a:pt x="3672115" y="553787"/>
                </a:lnTo>
                <a:lnTo>
                  <a:pt x="3668940" y="558327"/>
                </a:lnTo>
                <a:lnTo>
                  <a:pt x="3665538" y="562639"/>
                </a:lnTo>
                <a:lnTo>
                  <a:pt x="3662363" y="566498"/>
                </a:lnTo>
                <a:lnTo>
                  <a:pt x="3659188" y="569449"/>
                </a:lnTo>
                <a:lnTo>
                  <a:pt x="3656467" y="572400"/>
                </a:lnTo>
                <a:lnTo>
                  <a:pt x="3654199" y="573989"/>
                </a:lnTo>
                <a:lnTo>
                  <a:pt x="3652384" y="575123"/>
                </a:lnTo>
                <a:lnTo>
                  <a:pt x="3651704" y="575351"/>
                </a:lnTo>
                <a:lnTo>
                  <a:pt x="3651250" y="574897"/>
                </a:lnTo>
                <a:lnTo>
                  <a:pt x="3650343" y="573761"/>
                </a:lnTo>
                <a:lnTo>
                  <a:pt x="3649663" y="572626"/>
                </a:lnTo>
                <a:lnTo>
                  <a:pt x="3648302" y="568768"/>
                </a:lnTo>
                <a:lnTo>
                  <a:pt x="3646942" y="564001"/>
                </a:lnTo>
                <a:lnTo>
                  <a:pt x="3643767" y="552878"/>
                </a:lnTo>
                <a:lnTo>
                  <a:pt x="3641952" y="546978"/>
                </a:lnTo>
                <a:lnTo>
                  <a:pt x="3640138" y="541984"/>
                </a:lnTo>
                <a:lnTo>
                  <a:pt x="3639004" y="539260"/>
                </a:lnTo>
                <a:lnTo>
                  <a:pt x="3638097" y="536309"/>
                </a:lnTo>
                <a:lnTo>
                  <a:pt x="3637190" y="533132"/>
                </a:lnTo>
                <a:lnTo>
                  <a:pt x="3636509" y="529500"/>
                </a:lnTo>
                <a:lnTo>
                  <a:pt x="3635375" y="521327"/>
                </a:lnTo>
                <a:lnTo>
                  <a:pt x="3634468" y="512702"/>
                </a:lnTo>
                <a:lnTo>
                  <a:pt x="3633108" y="494316"/>
                </a:lnTo>
                <a:lnTo>
                  <a:pt x="3631974" y="476385"/>
                </a:lnTo>
                <a:lnTo>
                  <a:pt x="3629706" y="455956"/>
                </a:lnTo>
                <a:lnTo>
                  <a:pt x="3626758" y="430761"/>
                </a:lnTo>
                <a:lnTo>
                  <a:pt x="3624263" y="406474"/>
                </a:lnTo>
                <a:lnTo>
                  <a:pt x="3623583" y="396261"/>
                </a:lnTo>
                <a:lnTo>
                  <a:pt x="3623129" y="388770"/>
                </a:lnTo>
                <a:lnTo>
                  <a:pt x="3622449" y="382188"/>
                </a:lnTo>
                <a:lnTo>
                  <a:pt x="3621768" y="375605"/>
                </a:lnTo>
                <a:lnTo>
                  <a:pt x="3620861" y="369250"/>
                </a:lnTo>
                <a:lnTo>
                  <a:pt x="3619727" y="363347"/>
                </a:lnTo>
                <a:lnTo>
                  <a:pt x="3617686" y="353588"/>
                </a:lnTo>
                <a:lnTo>
                  <a:pt x="3616325" y="347913"/>
                </a:lnTo>
                <a:lnTo>
                  <a:pt x="3615191" y="346097"/>
                </a:lnTo>
                <a:lnTo>
                  <a:pt x="3614058" y="343600"/>
                </a:lnTo>
                <a:lnTo>
                  <a:pt x="3610429" y="337244"/>
                </a:lnTo>
                <a:lnTo>
                  <a:pt x="3606574" y="330661"/>
                </a:lnTo>
                <a:lnTo>
                  <a:pt x="3603625" y="325441"/>
                </a:lnTo>
                <a:lnTo>
                  <a:pt x="3602718" y="323626"/>
                </a:lnTo>
                <a:lnTo>
                  <a:pt x="3601811" y="322491"/>
                </a:lnTo>
                <a:lnTo>
                  <a:pt x="3601358" y="322263"/>
                </a:lnTo>
                <a:lnTo>
                  <a:pt x="3600677" y="322263"/>
                </a:lnTo>
                <a:close/>
                <a:moveTo>
                  <a:pt x="3752785" y="0"/>
                </a:moveTo>
                <a:lnTo>
                  <a:pt x="3755052" y="0"/>
                </a:lnTo>
                <a:lnTo>
                  <a:pt x="3757772" y="0"/>
                </a:lnTo>
                <a:lnTo>
                  <a:pt x="3760039" y="227"/>
                </a:lnTo>
                <a:lnTo>
                  <a:pt x="3762533" y="680"/>
                </a:lnTo>
                <a:lnTo>
                  <a:pt x="3764800" y="1814"/>
                </a:lnTo>
                <a:lnTo>
                  <a:pt x="3767067" y="3174"/>
                </a:lnTo>
                <a:lnTo>
                  <a:pt x="3769334" y="4535"/>
                </a:lnTo>
                <a:lnTo>
                  <a:pt x="3771601" y="6575"/>
                </a:lnTo>
                <a:lnTo>
                  <a:pt x="3773867" y="8843"/>
                </a:lnTo>
                <a:lnTo>
                  <a:pt x="3776134" y="10656"/>
                </a:lnTo>
                <a:lnTo>
                  <a:pt x="3778401" y="12470"/>
                </a:lnTo>
                <a:lnTo>
                  <a:pt x="3780442" y="13604"/>
                </a:lnTo>
                <a:lnTo>
                  <a:pt x="3782709" y="14964"/>
                </a:lnTo>
                <a:lnTo>
                  <a:pt x="3784749" y="15871"/>
                </a:lnTo>
                <a:lnTo>
                  <a:pt x="3789056" y="17458"/>
                </a:lnTo>
                <a:lnTo>
                  <a:pt x="3792910" y="18592"/>
                </a:lnTo>
                <a:lnTo>
                  <a:pt x="3796084" y="19045"/>
                </a:lnTo>
                <a:lnTo>
                  <a:pt x="3801524" y="19726"/>
                </a:lnTo>
                <a:lnTo>
                  <a:pt x="3806285" y="20179"/>
                </a:lnTo>
                <a:lnTo>
                  <a:pt x="3811726" y="21313"/>
                </a:lnTo>
                <a:lnTo>
                  <a:pt x="3813993" y="21993"/>
                </a:lnTo>
                <a:lnTo>
                  <a:pt x="3815579" y="22900"/>
                </a:lnTo>
                <a:lnTo>
                  <a:pt x="3817166" y="24034"/>
                </a:lnTo>
                <a:lnTo>
                  <a:pt x="3817393" y="24487"/>
                </a:lnTo>
                <a:lnTo>
                  <a:pt x="3817620" y="25394"/>
                </a:lnTo>
                <a:lnTo>
                  <a:pt x="3818300" y="26981"/>
                </a:lnTo>
                <a:lnTo>
                  <a:pt x="3819206" y="27888"/>
                </a:lnTo>
                <a:lnTo>
                  <a:pt x="3820340" y="29248"/>
                </a:lnTo>
                <a:lnTo>
                  <a:pt x="3821700" y="30155"/>
                </a:lnTo>
                <a:lnTo>
                  <a:pt x="3825554" y="32196"/>
                </a:lnTo>
                <a:lnTo>
                  <a:pt x="3829861" y="34236"/>
                </a:lnTo>
                <a:lnTo>
                  <a:pt x="3831221" y="35143"/>
                </a:lnTo>
                <a:lnTo>
                  <a:pt x="3832355" y="36277"/>
                </a:lnTo>
                <a:lnTo>
                  <a:pt x="3833715" y="38091"/>
                </a:lnTo>
                <a:lnTo>
                  <a:pt x="3834848" y="39905"/>
                </a:lnTo>
                <a:lnTo>
                  <a:pt x="3837342" y="44439"/>
                </a:lnTo>
                <a:lnTo>
                  <a:pt x="3839836" y="49654"/>
                </a:lnTo>
                <a:lnTo>
                  <a:pt x="3842103" y="55323"/>
                </a:lnTo>
                <a:lnTo>
                  <a:pt x="3844370" y="60764"/>
                </a:lnTo>
                <a:lnTo>
                  <a:pt x="3847770" y="69833"/>
                </a:lnTo>
                <a:lnTo>
                  <a:pt x="3849357" y="73915"/>
                </a:lnTo>
                <a:lnTo>
                  <a:pt x="3851170" y="78903"/>
                </a:lnTo>
                <a:lnTo>
                  <a:pt x="3855024" y="90239"/>
                </a:lnTo>
                <a:lnTo>
                  <a:pt x="3856838" y="95907"/>
                </a:lnTo>
                <a:lnTo>
                  <a:pt x="3859331" y="102029"/>
                </a:lnTo>
                <a:lnTo>
                  <a:pt x="3862052" y="108151"/>
                </a:lnTo>
                <a:lnTo>
                  <a:pt x="3864772" y="113819"/>
                </a:lnTo>
                <a:lnTo>
                  <a:pt x="3866359" y="116767"/>
                </a:lnTo>
                <a:lnTo>
                  <a:pt x="3867493" y="119941"/>
                </a:lnTo>
                <a:lnTo>
                  <a:pt x="3868853" y="123115"/>
                </a:lnTo>
                <a:lnTo>
                  <a:pt x="3869759" y="126516"/>
                </a:lnTo>
                <a:lnTo>
                  <a:pt x="3870893" y="129917"/>
                </a:lnTo>
                <a:lnTo>
                  <a:pt x="3871800" y="133545"/>
                </a:lnTo>
                <a:lnTo>
                  <a:pt x="3872933" y="140574"/>
                </a:lnTo>
                <a:lnTo>
                  <a:pt x="3873387" y="144428"/>
                </a:lnTo>
                <a:lnTo>
                  <a:pt x="3873613" y="148056"/>
                </a:lnTo>
                <a:lnTo>
                  <a:pt x="3873613" y="151230"/>
                </a:lnTo>
                <a:lnTo>
                  <a:pt x="3873613" y="154631"/>
                </a:lnTo>
                <a:lnTo>
                  <a:pt x="3873160" y="157805"/>
                </a:lnTo>
                <a:lnTo>
                  <a:pt x="3872933" y="160526"/>
                </a:lnTo>
                <a:lnTo>
                  <a:pt x="3872026" y="163473"/>
                </a:lnTo>
                <a:lnTo>
                  <a:pt x="3871346" y="165741"/>
                </a:lnTo>
                <a:lnTo>
                  <a:pt x="3867493" y="175490"/>
                </a:lnTo>
                <a:lnTo>
                  <a:pt x="3865906" y="180705"/>
                </a:lnTo>
                <a:lnTo>
                  <a:pt x="3864092" y="185693"/>
                </a:lnTo>
                <a:lnTo>
                  <a:pt x="3862732" y="190681"/>
                </a:lnTo>
                <a:lnTo>
                  <a:pt x="3862052" y="195669"/>
                </a:lnTo>
                <a:lnTo>
                  <a:pt x="3862052" y="197937"/>
                </a:lnTo>
                <a:lnTo>
                  <a:pt x="3862052" y="199977"/>
                </a:lnTo>
                <a:lnTo>
                  <a:pt x="3862052" y="201791"/>
                </a:lnTo>
                <a:lnTo>
                  <a:pt x="3862505" y="203832"/>
                </a:lnTo>
                <a:lnTo>
                  <a:pt x="3862732" y="205646"/>
                </a:lnTo>
                <a:lnTo>
                  <a:pt x="3862959" y="207686"/>
                </a:lnTo>
                <a:lnTo>
                  <a:pt x="3862732" y="209727"/>
                </a:lnTo>
                <a:lnTo>
                  <a:pt x="3862732" y="211994"/>
                </a:lnTo>
                <a:lnTo>
                  <a:pt x="3862052" y="216075"/>
                </a:lnTo>
                <a:lnTo>
                  <a:pt x="3860918" y="220156"/>
                </a:lnTo>
                <a:lnTo>
                  <a:pt x="3859785" y="223784"/>
                </a:lnTo>
                <a:lnTo>
                  <a:pt x="3858651" y="226505"/>
                </a:lnTo>
                <a:lnTo>
                  <a:pt x="3857518" y="228999"/>
                </a:lnTo>
                <a:lnTo>
                  <a:pt x="3858651" y="228772"/>
                </a:lnTo>
                <a:lnTo>
                  <a:pt x="3859785" y="228545"/>
                </a:lnTo>
                <a:lnTo>
                  <a:pt x="3860918" y="228999"/>
                </a:lnTo>
                <a:lnTo>
                  <a:pt x="3861598" y="229452"/>
                </a:lnTo>
                <a:lnTo>
                  <a:pt x="3862279" y="229906"/>
                </a:lnTo>
                <a:lnTo>
                  <a:pt x="3862505" y="231040"/>
                </a:lnTo>
                <a:lnTo>
                  <a:pt x="3862959" y="231946"/>
                </a:lnTo>
                <a:lnTo>
                  <a:pt x="3863185" y="233534"/>
                </a:lnTo>
                <a:lnTo>
                  <a:pt x="3863639" y="235574"/>
                </a:lnTo>
                <a:lnTo>
                  <a:pt x="3863639" y="237841"/>
                </a:lnTo>
                <a:lnTo>
                  <a:pt x="3863185" y="240335"/>
                </a:lnTo>
                <a:lnTo>
                  <a:pt x="3862732" y="243283"/>
                </a:lnTo>
                <a:lnTo>
                  <a:pt x="3862279" y="245777"/>
                </a:lnTo>
                <a:lnTo>
                  <a:pt x="3861825" y="248044"/>
                </a:lnTo>
                <a:lnTo>
                  <a:pt x="3860918" y="250085"/>
                </a:lnTo>
                <a:lnTo>
                  <a:pt x="3859331" y="253713"/>
                </a:lnTo>
                <a:lnTo>
                  <a:pt x="3857291" y="257114"/>
                </a:lnTo>
                <a:lnTo>
                  <a:pt x="3855478" y="259834"/>
                </a:lnTo>
                <a:lnTo>
                  <a:pt x="3853664" y="262328"/>
                </a:lnTo>
                <a:lnTo>
                  <a:pt x="3852531" y="265276"/>
                </a:lnTo>
                <a:lnTo>
                  <a:pt x="3852077" y="266410"/>
                </a:lnTo>
                <a:lnTo>
                  <a:pt x="3851851" y="267997"/>
                </a:lnTo>
                <a:lnTo>
                  <a:pt x="3851170" y="274119"/>
                </a:lnTo>
                <a:lnTo>
                  <a:pt x="3850717" y="276840"/>
                </a:lnTo>
                <a:lnTo>
                  <a:pt x="3849810" y="279333"/>
                </a:lnTo>
                <a:lnTo>
                  <a:pt x="3848677" y="282281"/>
                </a:lnTo>
                <a:lnTo>
                  <a:pt x="3847543" y="283416"/>
                </a:lnTo>
                <a:lnTo>
                  <a:pt x="3846637" y="284548"/>
                </a:lnTo>
                <a:lnTo>
                  <a:pt x="3845276" y="285682"/>
                </a:lnTo>
                <a:lnTo>
                  <a:pt x="3844143" y="287042"/>
                </a:lnTo>
                <a:lnTo>
                  <a:pt x="3842329" y="287949"/>
                </a:lnTo>
                <a:lnTo>
                  <a:pt x="3840516" y="289083"/>
                </a:lnTo>
                <a:lnTo>
                  <a:pt x="3836889" y="291350"/>
                </a:lnTo>
                <a:lnTo>
                  <a:pt x="3834168" y="293618"/>
                </a:lnTo>
                <a:lnTo>
                  <a:pt x="3832128" y="295885"/>
                </a:lnTo>
                <a:lnTo>
                  <a:pt x="3830315" y="298379"/>
                </a:lnTo>
                <a:lnTo>
                  <a:pt x="3829181" y="300420"/>
                </a:lnTo>
                <a:lnTo>
                  <a:pt x="3828048" y="302688"/>
                </a:lnTo>
                <a:lnTo>
                  <a:pt x="3827141" y="304502"/>
                </a:lnTo>
                <a:lnTo>
                  <a:pt x="3825781" y="306315"/>
                </a:lnTo>
                <a:lnTo>
                  <a:pt x="3825327" y="306768"/>
                </a:lnTo>
                <a:lnTo>
                  <a:pt x="3824194" y="307221"/>
                </a:lnTo>
                <a:lnTo>
                  <a:pt x="3823287" y="307676"/>
                </a:lnTo>
                <a:lnTo>
                  <a:pt x="3821927" y="308129"/>
                </a:lnTo>
                <a:lnTo>
                  <a:pt x="3819206" y="308356"/>
                </a:lnTo>
                <a:lnTo>
                  <a:pt x="3816486" y="308356"/>
                </a:lnTo>
                <a:lnTo>
                  <a:pt x="3813539" y="308582"/>
                </a:lnTo>
                <a:lnTo>
                  <a:pt x="3811045" y="308809"/>
                </a:lnTo>
                <a:lnTo>
                  <a:pt x="3810139" y="309262"/>
                </a:lnTo>
                <a:lnTo>
                  <a:pt x="3809005" y="309490"/>
                </a:lnTo>
                <a:lnTo>
                  <a:pt x="3808552" y="310397"/>
                </a:lnTo>
                <a:lnTo>
                  <a:pt x="3808098" y="311076"/>
                </a:lnTo>
                <a:lnTo>
                  <a:pt x="3806058" y="317879"/>
                </a:lnTo>
                <a:lnTo>
                  <a:pt x="3804245" y="323320"/>
                </a:lnTo>
                <a:lnTo>
                  <a:pt x="3802204" y="328989"/>
                </a:lnTo>
                <a:lnTo>
                  <a:pt x="3799937" y="334884"/>
                </a:lnTo>
                <a:lnTo>
                  <a:pt x="3797217" y="340551"/>
                </a:lnTo>
                <a:lnTo>
                  <a:pt x="3795630" y="343045"/>
                </a:lnTo>
                <a:lnTo>
                  <a:pt x="3794043" y="345539"/>
                </a:lnTo>
                <a:lnTo>
                  <a:pt x="3792683" y="347581"/>
                </a:lnTo>
                <a:lnTo>
                  <a:pt x="3791096" y="349394"/>
                </a:lnTo>
                <a:lnTo>
                  <a:pt x="3787923" y="352114"/>
                </a:lnTo>
                <a:lnTo>
                  <a:pt x="3785202" y="354609"/>
                </a:lnTo>
                <a:lnTo>
                  <a:pt x="3783162" y="357103"/>
                </a:lnTo>
                <a:lnTo>
                  <a:pt x="3781802" y="359144"/>
                </a:lnTo>
                <a:lnTo>
                  <a:pt x="3780668" y="361184"/>
                </a:lnTo>
                <a:lnTo>
                  <a:pt x="3780215" y="362997"/>
                </a:lnTo>
                <a:lnTo>
                  <a:pt x="3779988" y="364812"/>
                </a:lnTo>
                <a:lnTo>
                  <a:pt x="3780442" y="366173"/>
                </a:lnTo>
                <a:lnTo>
                  <a:pt x="3780668" y="367078"/>
                </a:lnTo>
                <a:lnTo>
                  <a:pt x="3781348" y="367533"/>
                </a:lnTo>
                <a:lnTo>
                  <a:pt x="3782029" y="367759"/>
                </a:lnTo>
                <a:lnTo>
                  <a:pt x="3782482" y="367986"/>
                </a:lnTo>
                <a:lnTo>
                  <a:pt x="3784295" y="368213"/>
                </a:lnTo>
                <a:lnTo>
                  <a:pt x="3786109" y="368667"/>
                </a:lnTo>
                <a:lnTo>
                  <a:pt x="3790416" y="368667"/>
                </a:lnTo>
                <a:lnTo>
                  <a:pt x="3792456" y="368892"/>
                </a:lnTo>
                <a:lnTo>
                  <a:pt x="3794043" y="369573"/>
                </a:lnTo>
                <a:lnTo>
                  <a:pt x="3797444" y="370934"/>
                </a:lnTo>
                <a:lnTo>
                  <a:pt x="3803111" y="373201"/>
                </a:lnTo>
                <a:lnTo>
                  <a:pt x="3819206" y="379096"/>
                </a:lnTo>
                <a:lnTo>
                  <a:pt x="3828954" y="383177"/>
                </a:lnTo>
                <a:lnTo>
                  <a:pt x="3838702" y="387259"/>
                </a:lnTo>
                <a:lnTo>
                  <a:pt x="3848677" y="391793"/>
                </a:lnTo>
                <a:lnTo>
                  <a:pt x="3857971" y="396781"/>
                </a:lnTo>
                <a:lnTo>
                  <a:pt x="3866359" y="401543"/>
                </a:lnTo>
                <a:lnTo>
                  <a:pt x="3873840" y="406304"/>
                </a:lnTo>
                <a:lnTo>
                  <a:pt x="3880641" y="411064"/>
                </a:lnTo>
                <a:lnTo>
                  <a:pt x="3886762" y="415599"/>
                </a:lnTo>
                <a:lnTo>
                  <a:pt x="3892656" y="419453"/>
                </a:lnTo>
                <a:lnTo>
                  <a:pt x="3897643" y="423081"/>
                </a:lnTo>
                <a:lnTo>
                  <a:pt x="3902177" y="425576"/>
                </a:lnTo>
                <a:lnTo>
                  <a:pt x="3904217" y="426255"/>
                </a:lnTo>
                <a:lnTo>
                  <a:pt x="3906484" y="427162"/>
                </a:lnTo>
                <a:lnTo>
                  <a:pt x="3910565" y="428296"/>
                </a:lnTo>
                <a:lnTo>
                  <a:pt x="3915325" y="429883"/>
                </a:lnTo>
                <a:lnTo>
                  <a:pt x="3920086" y="431697"/>
                </a:lnTo>
                <a:lnTo>
                  <a:pt x="3924846" y="433964"/>
                </a:lnTo>
                <a:lnTo>
                  <a:pt x="3929154" y="436458"/>
                </a:lnTo>
                <a:lnTo>
                  <a:pt x="3931421" y="438045"/>
                </a:lnTo>
                <a:lnTo>
                  <a:pt x="3933234" y="439406"/>
                </a:lnTo>
                <a:lnTo>
                  <a:pt x="3934821" y="441220"/>
                </a:lnTo>
                <a:lnTo>
                  <a:pt x="3936634" y="442807"/>
                </a:lnTo>
                <a:lnTo>
                  <a:pt x="3937995" y="444847"/>
                </a:lnTo>
                <a:lnTo>
                  <a:pt x="3939128" y="446888"/>
                </a:lnTo>
                <a:lnTo>
                  <a:pt x="3940035" y="448929"/>
                </a:lnTo>
                <a:lnTo>
                  <a:pt x="3940488" y="451196"/>
                </a:lnTo>
                <a:lnTo>
                  <a:pt x="3940488" y="453463"/>
                </a:lnTo>
                <a:lnTo>
                  <a:pt x="3940262" y="455957"/>
                </a:lnTo>
                <a:lnTo>
                  <a:pt x="3939808" y="458451"/>
                </a:lnTo>
                <a:lnTo>
                  <a:pt x="3939128" y="460945"/>
                </a:lnTo>
                <a:lnTo>
                  <a:pt x="3937541" y="466387"/>
                </a:lnTo>
                <a:lnTo>
                  <a:pt x="3933461" y="476363"/>
                </a:lnTo>
                <a:lnTo>
                  <a:pt x="3931874" y="480898"/>
                </a:lnTo>
                <a:lnTo>
                  <a:pt x="3931421" y="482938"/>
                </a:lnTo>
                <a:lnTo>
                  <a:pt x="3931421" y="484979"/>
                </a:lnTo>
                <a:lnTo>
                  <a:pt x="3931421" y="488833"/>
                </a:lnTo>
                <a:lnTo>
                  <a:pt x="3931874" y="492688"/>
                </a:lnTo>
                <a:lnTo>
                  <a:pt x="3932327" y="496542"/>
                </a:lnTo>
                <a:lnTo>
                  <a:pt x="3932554" y="500623"/>
                </a:lnTo>
                <a:lnTo>
                  <a:pt x="3932554" y="504931"/>
                </a:lnTo>
                <a:lnTo>
                  <a:pt x="3932327" y="509012"/>
                </a:lnTo>
                <a:lnTo>
                  <a:pt x="3932101" y="511506"/>
                </a:lnTo>
                <a:lnTo>
                  <a:pt x="3931647" y="513774"/>
                </a:lnTo>
                <a:lnTo>
                  <a:pt x="3930967" y="516041"/>
                </a:lnTo>
                <a:lnTo>
                  <a:pt x="3929834" y="518308"/>
                </a:lnTo>
                <a:lnTo>
                  <a:pt x="3927793" y="523296"/>
                </a:lnTo>
                <a:lnTo>
                  <a:pt x="3926433" y="528966"/>
                </a:lnTo>
                <a:lnTo>
                  <a:pt x="3925073" y="534407"/>
                </a:lnTo>
                <a:lnTo>
                  <a:pt x="3924393" y="539169"/>
                </a:lnTo>
                <a:lnTo>
                  <a:pt x="3923940" y="543250"/>
                </a:lnTo>
                <a:lnTo>
                  <a:pt x="3923940" y="544610"/>
                </a:lnTo>
                <a:lnTo>
                  <a:pt x="3924393" y="545516"/>
                </a:lnTo>
                <a:lnTo>
                  <a:pt x="3924846" y="546424"/>
                </a:lnTo>
                <a:lnTo>
                  <a:pt x="3925300" y="546424"/>
                </a:lnTo>
                <a:lnTo>
                  <a:pt x="3925980" y="545516"/>
                </a:lnTo>
                <a:lnTo>
                  <a:pt x="3927113" y="544610"/>
                </a:lnTo>
                <a:lnTo>
                  <a:pt x="3929834" y="540756"/>
                </a:lnTo>
                <a:lnTo>
                  <a:pt x="3933914" y="535994"/>
                </a:lnTo>
                <a:lnTo>
                  <a:pt x="3938675" y="530326"/>
                </a:lnTo>
                <a:lnTo>
                  <a:pt x="3944342" y="524431"/>
                </a:lnTo>
                <a:lnTo>
                  <a:pt x="3950009" y="518535"/>
                </a:lnTo>
                <a:lnTo>
                  <a:pt x="3955904" y="512640"/>
                </a:lnTo>
                <a:lnTo>
                  <a:pt x="3961798" y="507652"/>
                </a:lnTo>
                <a:lnTo>
                  <a:pt x="3966785" y="503344"/>
                </a:lnTo>
                <a:lnTo>
                  <a:pt x="3971999" y="499716"/>
                </a:lnTo>
                <a:lnTo>
                  <a:pt x="3977440" y="496315"/>
                </a:lnTo>
                <a:lnTo>
                  <a:pt x="3983334" y="492914"/>
                </a:lnTo>
                <a:lnTo>
                  <a:pt x="3989001" y="489967"/>
                </a:lnTo>
                <a:lnTo>
                  <a:pt x="3994668" y="487246"/>
                </a:lnTo>
                <a:lnTo>
                  <a:pt x="4000336" y="484979"/>
                </a:lnTo>
                <a:lnTo>
                  <a:pt x="4004870" y="483392"/>
                </a:lnTo>
                <a:lnTo>
                  <a:pt x="4008950" y="482258"/>
                </a:lnTo>
                <a:lnTo>
                  <a:pt x="4014618" y="480898"/>
                </a:lnTo>
                <a:lnTo>
                  <a:pt x="4016658" y="480217"/>
                </a:lnTo>
                <a:lnTo>
                  <a:pt x="4018245" y="479764"/>
                </a:lnTo>
                <a:lnTo>
                  <a:pt x="4019151" y="478630"/>
                </a:lnTo>
                <a:lnTo>
                  <a:pt x="4019832" y="477723"/>
                </a:lnTo>
                <a:lnTo>
                  <a:pt x="4020058" y="476136"/>
                </a:lnTo>
                <a:lnTo>
                  <a:pt x="4019832" y="474096"/>
                </a:lnTo>
                <a:lnTo>
                  <a:pt x="4019605" y="471828"/>
                </a:lnTo>
                <a:lnTo>
                  <a:pt x="4019605" y="469334"/>
                </a:lnTo>
                <a:lnTo>
                  <a:pt x="4019605" y="464120"/>
                </a:lnTo>
                <a:lnTo>
                  <a:pt x="4020058" y="458905"/>
                </a:lnTo>
                <a:lnTo>
                  <a:pt x="4020285" y="455277"/>
                </a:lnTo>
                <a:lnTo>
                  <a:pt x="4020285" y="453463"/>
                </a:lnTo>
                <a:lnTo>
                  <a:pt x="4019832" y="451196"/>
                </a:lnTo>
                <a:lnTo>
                  <a:pt x="4018471" y="445754"/>
                </a:lnTo>
                <a:lnTo>
                  <a:pt x="4016885" y="440313"/>
                </a:lnTo>
                <a:lnTo>
                  <a:pt x="4016431" y="437592"/>
                </a:lnTo>
                <a:lnTo>
                  <a:pt x="4016204" y="435778"/>
                </a:lnTo>
                <a:lnTo>
                  <a:pt x="4015978" y="431924"/>
                </a:lnTo>
                <a:lnTo>
                  <a:pt x="4016204" y="428296"/>
                </a:lnTo>
                <a:lnTo>
                  <a:pt x="4016658" y="425348"/>
                </a:lnTo>
                <a:lnTo>
                  <a:pt x="4017111" y="423988"/>
                </a:lnTo>
                <a:lnTo>
                  <a:pt x="4017791" y="423081"/>
                </a:lnTo>
                <a:lnTo>
                  <a:pt x="4020285" y="420134"/>
                </a:lnTo>
                <a:lnTo>
                  <a:pt x="4020965" y="419000"/>
                </a:lnTo>
                <a:lnTo>
                  <a:pt x="4021192" y="418093"/>
                </a:lnTo>
                <a:lnTo>
                  <a:pt x="4021418" y="417413"/>
                </a:lnTo>
                <a:lnTo>
                  <a:pt x="4021872" y="416733"/>
                </a:lnTo>
                <a:lnTo>
                  <a:pt x="4022325" y="416506"/>
                </a:lnTo>
                <a:lnTo>
                  <a:pt x="4023005" y="416279"/>
                </a:lnTo>
                <a:lnTo>
                  <a:pt x="4024365" y="416279"/>
                </a:lnTo>
                <a:lnTo>
                  <a:pt x="4025272" y="416733"/>
                </a:lnTo>
                <a:lnTo>
                  <a:pt x="4026406" y="417413"/>
                </a:lnTo>
                <a:lnTo>
                  <a:pt x="4027086" y="418773"/>
                </a:lnTo>
                <a:lnTo>
                  <a:pt x="4027539" y="420134"/>
                </a:lnTo>
                <a:lnTo>
                  <a:pt x="4027766" y="423535"/>
                </a:lnTo>
                <a:lnTo>
                  <a:pt x="4027993" y="426482"/>
                </a:lnTo>
                <a:lnTo>
                  <a:pt x="4028673" y="428069"/>
                </a:lnTo>
                <a:lnTo>
                  <a:pt x="4029126" y="429883"/>
                </a:lnTo>
                <a:lnTo>
                  <a:pt x="4030486" y="431924"/>
                </a:lnTo>
                <a:lnTo>
                  <a:pt x="4031846" y="434191"/>
                </a:lnTo>
                <a:lnTo>
                  <a:pt x="4035473" y="438272"/>
                </a:lnTo>
                <a:lnTo>
                  <a:pt x="4036607" y="440313"/>
                </a:lnTo>
                <a:lnTo>
                  <a:pt x="4037967" y="441900"/>
                </a:lnTo>
                <a:lnTo>
                  <a:pt x="4038647" y="443714"/>
                </a:lnTo>
                <a:lnTo>
                  <a:pt x="4039554" y="445754"/>
                </a:lnTo>
                <a:lnTo>
                  <a:pt x="4040007" y="448248"/>
                </a:lnTo>
                <a:lnTo>
                  <a:pt x="4040234" y="451196"/>
                </a:lnTo>
                <a:lnTo>
                  <a:pt x="4040461" y="456637"/>
                </a:lnTo>
                <a:lnTo>
                  <a:pt x="4040687" y="459131"/>
                </a:lnTo>
                <a:lnTo>
                  <a:pt x="4041368" y="460945"/>
                </a:lnTo>
                <a:lnTo>
                  <a:pt x="4041594" y="461852"/>
                </a:lnTo>
                <a:lnTo>
                  <a:pt x="4042048" y="462306"/>
                </a:lnTo>
                <a:lnTo>
                  <a:pt x="4042501" y="462532"/>
                </a:lnTo>
                <a:lnTo>
                  <a:pt x="4042954" y="462759"/>
                </a:lnTo>
                <a:lnTo>
                  <a:pt x="4043861" y="462532"/>
                </a:lnTo>
                <a:lnTo>
                  <a:pt x="4044541" y="462306"/>
                </a:lnTo>
                <a:lnTo>
                  <a:pt x="4046582" y="460719"/>
                </a:lnTo>
                <a:lnTo>
                  <a:pt x="4052249" y="456411"/>
                </a:lnTo>
                <a:lnTo>
                  <a:pt x="4058143" y="451649"/>
                </a:lnTo>
                <a:lnTo>
                  <a:pt x="4066531" y="445301"/>
                </a:lnTo>
                <a:lnTo>
                  <a:pt x="4067437" y="444621"/>
                </a:lnTo>
                <a:lnTo>
                  <a:pt x="4067664" y="443487"/>
                </a:lnTo>
                <a:lnTo>
                  <a:pt x="4067891" y="441673"/>
                </a:lnTo>
                <a:lnTo>
                  <a:pt x="4068118" y="438272"/>
                </a:lnTo>
                <a:lnTo>
                  <a:pt x="4068344" y="433284"/>
                </a:lnTo>
                <a:lnTo>
                  <a:pt x="4068344" y="428976"/>
                </a:lnTo>
                <a:lnTo>
                  <a:pt x="4068118" y="425348"/>
                </a:lnTo>
                <a:lnTo>
                  <a:pt x="4067664" y="422854"/>
                </a:lnTo>
                <a:lnTo>
                  <a:pt x="4067664" y="418547"/>
                </a:lnTo>
                <a:lnTo>
                  <a:pt x="4067664" y="411064"/>
                </a:lnTo>
                <a:lnTo>
                  <a:pt x="4068118" y="403583"/>
                </a:lnTo>
                <a:lnTo>
                  <a:pt x="4068344" y="400409"/>
                </a:lnTo>
                <a:lnTo>
                  <a:pt x="4068798" y="398595"/>
                </a:lnTo>
                <a:lnTo>
                  <a:pt x="4070158" y="396328"/>
                </a:lnTo>
                <a:lnTo>
                  <a:pt x="4071745" y="394287"/>
                </a:lnTo>
                <a:lnTo>
                  <a:pt x="4073332" y="392020"/>
                </a:lnTo>
                <a:lnTo>
                  <a:pt x="4075598" y="389753"/>
                </a:lnTo>
                <a:lnTo>
                  <a:pt x="4076959" y="388846"/>
                </a:lnTo>
                <a:lnTo>
                  <a:pt x="4078319" y="388392"/>
                </a:lnTo>
                <a:lnTo>
                  <a:pt x="4079226" y="388392"/>
                </a:lnTo>
                <a:lnTo>
                  <a:pt x="4079906" y="388846"/>
                </a:lnTo>
                <a:lnTo>
                  <a:pt x="4080586" y="389753"/>
                </a:lnTo>
                <a:lnTo>
                  <a:pt x="4081039" y="391113"/>
                </a:lnTo>
                <a:lnTo>
                  <a:pt x="4081493" y="393154"/>
                </a:lnTo>
                <a:lnTo>
                  <a:pt x="4081719" y="395421"/>
                </a:lnTo>
                <a:lnTo>
                  <a:pt x="4082626" y="400636"/>
                </a:lnTo>
                <a:lnTo>
                  <a:pt x="4083079" y="405851"/>
                </a:lnTo>
                <a:lnTo>
                  <a:pt x="4083533" y="408345"/>
                </a:lnTo>
                <a:lnTo>
                  <a:pt x="4084213" y="410838"/>
                </a:lnTo>
                <a:lnTo>
                  <a:pt x="4085120" y="413106"/>
                </a:lnTo>
                <a:lnTo>
                  <a:pt x="4086026" y="415372"/>
                </a:lnTo>
                <a:lnTo>
                  <a:pt x="4087160" y="417866"/>
                </a:lnTo>
                <a:lnTo>
                  <a:pt x="4088067" y="421041"/>
                </a:lnTo>
                <a:lnTo>
                  <a:pt x="4089654" y="427843"/>
                </a:lnTo>
                <a:lnTo>
                  <a:pt x="4090787" y="433738"/>
                </a:lnTo>
                <a:lnTo>
                  <a:pt x="4091240" y="436232"/>
                </a:lnTo>
                <a:lnTo>
                  <a:pt x="4099175" y="438952"/>
                </a:lnTo>
                <a:lnTo>
                  <a:pt x="4103255" y="440539"/>
                </a:lnTo>
                <a:lnTo>
                  <a:pt x="4105069" y="441220"/>
                </a:lnTo>
                <a:lnTo>
                  <a:pt x="4106656" y="438499"/>
                </a:lnTo>
                <a:lnTo>
                  <a:pt x="4108469" y="435325"/>
                </a:lnTo>
                <a:lnTo>
                  <a:pt x="4109829" y="431697"/>
                </a:lnTo>
                <a:lnTo>
                  <a:pt x="4110736" y="428976"/>
                </a:lnTo>
                <a:lnTo>
                  <a:pt x="4111416" y="426029"/>
                </a:lnTo>
                <a:lnTo>
                  <a:pt x="4113230" y="418093"/>
                </a:lnTo>
                <a:lnTo>
                  <a:pt x="4114590" y="410612"/>
                </a:lnTo>
                <a:lnTo>
                  <a:pt x="4115497" y="404490"/>
                </a:lnTo>
                <a:lnTo>
                  <a:pt x="4116404" y="399956"/>
                </a:lnTo>
                <a:lnTo>
                  <a:pt x="4117084" y="397915"/>
                </a:lnTo>
                <a:lnTo>
                  <a:pt x="4117537" y="396101"/>
                </a:lnTo>
                <a:lnTo>
                  <a:pt x="4118217" y="394287"/>
                </a:lnTo>
                <a:lnTo>
                  <a:pt x="4118897" y="392927"/>
                </a:lnTo>
                <a:lnTo>
                  <a:pt x="4120031" y="391793"/>
                </a:lnTo>
                <a:lnTo>
                  <a:pt x="4121391" y="391113"/>
                </a:lnTo>
                <a:lnTo>
                  <a:pt x="4125018" y="389072"/>
                </a:lnTo>
                <a:lnTo>
                  <a:pt x="4129325" y="385671"/>
                </a:lnTo>
                <a:lnTo>
                  <a:pt x="4130912" y="384765"/>
                </a:lnTo>
                <a:lnTo>
                  <a:pt x="4131819" y="384084"/>
                </a:lnTo>
                <a:lnTo>
                  <a:pt x="4132952" y="383858"/>
                </a:lnTo>
                <a:lnTo>
                  <a:pt x="4133632" y="383858"/>
                </a:lnTo>
                <a:lnTo>
                  <a:pt x="4134086" y="384311"/>
                </a:lnTo>
                <a:lnTo>
                  <a:pt x="4134539" y="385218"/>
                </a:lnTo>
                <a:lnTo>
                  <a:pt x="4134766" y="386805"/>
                </a:lnTo>
                <a:lnTo>
                  <a:pt x="4134766" y="388619"/>
                </a:lnTo>
                <a:lnTo>
                  <a:pt x="4134086" y="397461"/>
                </a:lnTo>
                <a:lnTo>
                  <a:pt x="4133859" y="404490"/>
                </a:lnTo>
                <a:lnTo>
                  <a:pt x="4133859" y="406984"/>
                </a:lnTo>
                <a:lnTo>
                  <a:pt x="4134539" y="408571"/>
                </a:lnTo>
                <a:lnTo>
                  <a:pt x="4134993" y="409477"/>
                </a:lnTo>
                <a:lnTo>
                  <a:pt x="4135446" y="410384"/>
                </a:lnTo>
                <a:lnTo>
                  <a:pt x="4135899" y="410612"/>
                </a:lnTo>
                <a:lnTo>
                  <a:pt x="4136579" y="410612"/>
                </a:lnTo>
                <a:lnTo>
                  <a:pt x="4137260" y="410612"/>
                </a:lnTo>
                <a:lnTo>
                  <a:pt x="4137940" y="410384"/>
                </a:lnTo>
                <a:lnTo>
                  <a:pt x="4139526" y="408798"/>
                </a:lnTo>
                <a:lnTo>
                  <a:pt x="4142700" y="405851"/>
                </a:lnTo>
                <a:lnTo>
                  <a:pt x="4146101" y="403810"/>
                </a:lnTo>
                <a:lnTo>
                  <a:pt x="4148821" y="402223"/>
                </a:lnTo>
                <a:lnTo>
                  <a:pt x="4152221" y="400636"/>
                </a:lnTo>
                <a:lnTo>
                  <a:pt x="4154715" y="399729"/>
                </a:lnTo>
                <a:lnTo>
                  <a:pt x="4155395" y="399502"/>
                </a:lnTo>
                <a:lnTo>
                  <a:pt x="4156075" y="399729"/>
                </a:lnTo>
                <a:lnTo>
                  <a:pt x="4156075" y="400182"/>
                </a:lnTo>
                <a:lnTo>
                  <a:pt x="4156075" y="401316"/>
                </a:lnTo>
                <a:lnTo>
                  <a:pt x="4154942" y="404717"/>
                </a:lnTo>
                <a:lnTo>
                  <a:pt x="4152448" y="413332"/>
                </a:lnTo>
                <a:lnTo>
                  <a:pt x="4151315" y="417413"/>
                </a:lnTo>
                <a:lnTo>
                  <a:pt x="4150861" y="421721"/>
                </a:lnTo>
                <a:lnTo>
                  <a:pt x="4150408" y="426255"/>
                </a:lnTo>
                <a:lnTo>
                  <a:pt x="4149954" y="428523"/>
                </a:lnTo>
                <a:lnTo>
                  <a:pt x="4149048" y="430790"/>
                </a:lnTo>
                <a:lnTo>
                  <a:pt x="4148368" y="433284"/>
                </a:lnTo>
                <a:lnTo>
                  <a:pt x="4147007" y="435778"/>
                </a:lnTo>
                <a:lnTo>
                  <a:pt x="4145874" y="438272"/>
                </a:lnTo>
                <a:lnTo>
                  <a:pt x="4144287" y="440993"/>
                </a:lnTo>
                <a:lnTo>
                  <a:pt x="4140433" y="446888"/>
                </a:lnTo>
                <a:lnTo>
                  <a:pt x="4136126" y="453236"/>
                </a:lnTo>
                <a:lnTo>
                  <a:pt x="4134086" y="456411"/>
                </a:lnTo>
                <a:lnTo>
                  <a:pt x="4132272" y="459812"/>
                </a:lnTo>
                <a:lnTo>
                  <a:pt x="4130912" y="462986"/>
                </a:lnTo>
                <a:lnTo>
                  <a:pt x="4129779" y="466160"/>
                </a:lnTo>
                <a:lnTo>
                  <a:pt x="4128645" y="470468"/>
                </a:lnTo>
                <a:lnTo>
                  <a:pt x="4128192" y="471602"/>
                </a:lnTo>
                <a:lnTo>
                  <a:pt x="4127285" y="472735"/>
                </a:lnTo>
                <a:lnTo>
                  <a:pt x="4126151" y="473642"/>
                </a:lnTo>
                <a:lnTo>
                  <a:pt x="4124338" y="474776"/>
                </a:lnTo>
                <a:lnTo>
                  <a:pt x="4117990" y="479084"/>
                </a:lnTo>
                <a:lnTo>
                  <a:pt x="4113910" y="482031"/>
                </a:lnTo>
                <a:lnTo>
                  <a:pt x="4110283" y="484979"/>
                </a:lnTo>
                <a:lnTo>
                  <a:pt x="4103255" y="490874"/>
                </a:lnTo>
                <a:lnTo>
                  <a:pt x="4100082" y="493595"/>
                </a:lnTo>
                <a:lnTo>
                  <a:pt x="4096908" y="495862"/>
                </a:lnTo>
                <a:lnTo>
                  <a:pt x="4093961" y="497903"/>
                </a:lnTo>
                <a:lnTo>
                  <a:pt x="4090787" y="499716"/>
                </a:lnTo>
                <a:lnTo>
                  <a:pt x="4087840" y="501304"/>
                </a:lnTo>
                <a:lnTo>
                  <a:pt x="4085120" y="503117"/>
                </a:lnTo>
                <a:lnTo>
                  <a:pt x="4082626" y="504931"/>
                </a:lnTo>
                <a:lnTo>
                  <a:pt x="4080359" y="506518"/>
                </a:lnTo>
                <a:lnTo>
                  <a:pt x="4078319" y="508559"/>
                </a:lnTo>
                <a:lnTo>
                  <a:pt x="4076279" y="510600"/>
                </a:lnTo>
                <a:lnTo>
                  <a:pt x="4074692" y="512640"/>
                </a:lnTo>
                <a:lnTo>
                  <a:pt x="4073332" y="514681"/>
                </a:lnTo>
                <a:lnTo>
                  <a:pt x="4071971" y="516948"/>
                </a:lnTo>
                <a:lnTo>
                  <a:pt x="4070385" y="518989"/>
                </a:lnTo>
                <a:lnTo>
                  <a:pt x="4068571" y="520802"/>
                </a:lnTo>
                <a:lnTo>
                  <a:pt x="4066531" y="522616"/>
                </a:lnTo>
                <a:lnTo>
                  <a:pt x="4062450" y="525565"/>
                </a:lnTo>
                <a:lnTo>
                  <a:pt x="4059276" y="528059"/>
                </a:lnTo>
                <a:lnTo>
                  <a:pt x="4057916" y="529419"/>
                </a:lnTo>
                <a:lnTo>
                  <a:pt x="4055876" y="531460"/>
                </a:lnTo>
                <a:lnTo>
                  <a:pt x="4050209" y="538035"/>
                </a:lnTo>
                <a:lnTo>
                  <a:pt x="4033887" y="556854"/>
                </a:lnTo>
                <a:lnTo>
                  <a:pt x="4019340" y="574075"/>
                </a:lnTo>
                <a:lnTo>
                  <a:pt x="4059403" y="573311"/>
                </a:lnTo>
                <a:lnTo>
                  <a:pt x="4107860" y="572178"/>
                </a:lnTo>
                <a:lnTo>
                  <a:pt x="4129371" y="571725"/>
                </a:lnTo>
                <a:lnTo>
                  <a:pt x="4134579" y="571498"/>
                </a:lnTo>
                <a:lnTo>
                  <a:pt x="4139334" y="571725"/>
                </a:lnTo>
                <a:lnTo>
                  <a:pt x="4143863" y="572178"/>
                </a:lnTo>
                <a:lnTo>
                  <a:pt x="4148165" y="573085"/>
                </a:lnTo>
                <a:lnTo>
                  <a:pt x="4152014" y="573991"/>
                </a:lnTo>
                <a:lnTo>
                  <a:pt x="4155637" y="575578"/>
                </a:lnTo>
                <a:lnTo>
                  <a:pt x="4158807" y="576938"/>
                </a:lnTo>
                <a:lnTo>
                  <a:pt x="4161751" y="578978"/>
                </a:lnTo>
                <a:lnTo>
                  <a:pt x="4162883" y="580112"/>
                </a:lnTo>
                <a:lnTo>
                  <a:pt x="4164015" y="581245"/>
                </a:lnTo>
                <a:lnTo>
                  <a:pt x="4164694" y="582605"/>
                </a:lnTo>
                <a:lnTo>
                  <a:pt x="4165147" y="583512"/>
                </a:lnTo>
                <a:lnTo>
                  <a:pt x="4165600" y="584872"/>
                </a:lnTo>
                <a:lnTo>
                  <a:pt x="4165600" y="586232"/>
                </a:lnTo>
                <a:lnTo>
                  <a:pt x="4165600" y="588726"/>
                </a:lnTo>
                <a:lnTo>
                  <a:pt x="4165147" y="591219"/>
                </a:lnTo>
                <a:lnTo>
                  <a:pt x="4164694" y="593486"/>
                </a:lnTo>
                <a:lnTo>
                  <a:pt x="4163109" y="598019"/>
                </a:lnTo>
                <a:lnTo>
                  <a:pt x="4114653" y="785030"/>
                </a:lnTo>
                <a:lnTo>
                  <a:pt x="4078045" y="925511"/>
                </a:lnTo>
                <a:lnTo>
                  <a:pt x="4397948" y="925511"/>
                </a:lnTo>
                <a:lnTo>
                  <a:pt x="4357914" y="722276"/>
                </a:lnTo>
                <a:lnTo>
                  <a:pt x="4337277" y="619136"/>
                </a:lnTo>
                <a:lnTo>
                  <a:pt x="4330700" y="586113"/>
                </a:lnTo>
                <a:lnTo>
                  <a:pt x="4327525" y="570280"/>
                </a:lnTo>
                <a:lnTo>
                  <a:pt x="4326618" y="566209"/>
                </a:lnTo>
                <a:lnTo>
                  <a:pt x="4326164" y="562590"/>
                </a:lnTo>
                <a:lnTo>
                  <a:pt x="4325937" y="559197"/>
                </a:lnTo>
                <a:lnTo>
                  <a:pt x="4326164" y="556030"/>
                </a:lnTo>
                <a:lnTo>
                  <a:pt x="4326391" y="553090"/>
                </a:lnTo>
                <a:lnTo>
                  <a:pt x="4327298" y="550602"/>
                </a:lnTo>
                <a:lnTo>
                  <a:pt x="4328432" y="548114"/>
                </a:lnTo>
                <a:lnTo>
                  <a:pt x="4329793" y="546078"/>
                </a:lnTo>
                <a:lnTo>
                  <a:pt x="4331607" y="544269"/>
                </a:lnTo>
                <a:lnTo>
                  <a:pt x="4333648" y="542912"/>
                </a:lnTo>
                <a:lnTo>
                  <a:pt x="4335916" y="541328"/>
                </a:lnTo>
                <a:lnTo>
                  <a:pt x="4338637" y="540197"/>
                </a:lnTo>
                <a:lnTo>
                  <a:pt x="4341585" y="539519"/>
                </a:lnTo>
                <a:lnTo>
                  <a:pt x="4344987" y="538840"/>
                </a:lnTo>
                <a:lnTo>
                  <a:pt x="4348843" y="538614"/>
                </a:lnTo>
                <a:lnTo>
                  <a:pt x="4352698" y="538162"/>
                </a:lnTo>
                <a:lnTo>
                  <a:pt x="4371521" y="539066"/>
                </a:lnTo>
                <a:lnTo>
                  <a:pt x="4407580" y="540876"/>
                </a:lnTo>
                <a:lnTo>
                  <a:pt x="4507593" y="545852"/>
                </a:lnTo>
                <a:lnTo>
                  <a:pt x="4606245" y="551054"/>
                </a:lnTo>
                <a:lnTo>
                  <a:pt x="4641397" y="552864"/>
                </a:lnTo>
                <a:lnTo>
                  <a:pt x="4658632" y="553542"/>
                </a:lnTo>
                <a:lnTo>
                  <a:pt x="4664755" y="553768"/>
                </a:lnTo>
                <a:lnTo>
                  <a:pt x="4670652" y="553995"/>
                </a:lnTo>
                <a:lnTo>
                  <a:pt x="4673373" y="554447"/>
                </a:lnTo>
                <a:lnTo>
                  <a:pt x="4676322" y="554899"/>
                </a:lnTo>
                <a:lnTo>
                  <a:pt x="4678589" y="555804"/>
                </a:lnTo>
                <a:lnTo>
                  <a:pt x="4680857" y="556709"/>
                </a:lnTo>
                <a:lnTo>
                  <a:pt x="4683125" y="557840"/>
                </a:lnTo>
                <a:lnTo>
                  <a:pt x="4685166" y="559197"/>
                </a:lnTo>
                <a:lnTo>
                  <a:pt x="4686981" y="560780"/>
                </a:lnTo>
                <a:lnTo>
                  <a:pt x="4688341" y="562816"/>
                </a:lnTo>
                <a:lnTo>
                  <a:pt x="4689929" y="564851"/>
                </a:lnTo>
                <a:lnTo>
                  <a:pt x="4691289" y="567340"/>
                </a:lnTo>
                <a:lnTo>
                  <a:pt x="4691970" y="570280"/>
                </a:lnTo>
                <a:lnTo>
                  <a:pt x="4692650" y="573673"/>
                </a:lnTo>
                <a:lnTo>
                  <a:pt x="4704216" y="628636"/>
                </a:lnTo>
                <a:lnTo>
                  <a:pt x="4726668" y="738109"/>
                </a:lnTo>
                <a:lnTo>
                  <a:pt x="4750707" y="853690"/>
                </a:lnTo>
                <a:lnTo>
                  <a:pt x="4758688" y="892762"/>
                </a:lnTo>
                <a:lnTo>
                  <a:pt x="4761162" y="891319"/>
                </a:lnTo>
                <a:lnTo>
                  <a:pt x="4764565" y="889959"/>
                </a:lnTo>
                <a:lnTo>
                  <a:pt x="4768194" y="889052"/>
                </a:lnTo>
                <a:lnTo>
                  <a:pt x="4776133" y="887012"/>
                </a:lnTo>
                <a:lnTo>
                  <a:pt x="4784979" y="884971"/>
                </a:lnTo>
                <a:lnTo>
                  <a:pt x="4804486" y="879983"/>
                </a:lnTo>
                <a:lnTo>
                  <a:pt x="4825353" y="873861"/>
                </a:lnTo>
                <a:lnTo>
                  <a:pt x="4845994" y="867739"/>
                </a:lnTo>
                <a:lnTo>
                  <a:pt x="4883647" y="856175"/>
                </a:lnTo>
                <a:lnTo>
                  <a:pt x="4906783" y="848919"/>
                </a:lnTo>
                <a:lnTo>
                  <a:pt x="4915402" y="845518"/>
                </a:lnTo>
                <a:lnTo>
                  <a:pt x="4927651" y="840983"/>
                </a:lnTo>
                <a:lnTo>
                  <a:pt x="4956457" y="829420"/>
                </a:lnTo>
                <a:lnTo>
                  <a:pt x="4993429" y="814455"/>
                </a:lnTo>
                <a:lnTo>
                  <a:pt x="4994110" y="815135"/>
                </a:lnTo>
                <a:lnTo>
                  <a:pt x="4994790" y="815362"/>
                </a:lnTo>
                <a:lnTo>
                  <a:pt x="4995471" y="815589"/>
                </a:lnTo>
                <a:lnTo>
                  <a:pt x="4996605" y="815589"/>
                </a:lnTo>
                <a:lnTo>
                  <a:pt x="4998873" y="815135"/>
                </a:lnTo>
                <a:lnTo>
                  <a:pt x="5001368" y="814001"/>
                </a:lnTo>
                <a:lnTo>
                  <a:pt x="5003863" y="812868"/>
                </a:lnTo>
                <a:lnTo>
                  <a:pt x="5006585" y="810827"/>
                </a:lnTo>
                <a:lnTo>
                  <a:pt x="5009307" y="808560"/>
                </a:lnTo>
                <a:lnTo>
                  <a:pt x="5011802" y="805839"/>
                </a:lnTo>
                <a:lnTo>
                  <a:pt x="5018833" y="797449"/>
                </a:lnTo>
                <a:lnTo>
                  <a:pt x="5033577" y="780444"/>
                </a:lnTo>
                <a:lnTo>
                  <a:pt x="5053764" y="757090"/>
                </a:lnTo>
                <a:lnTo>
                  <a:pt x="5076900" y="730107"/>
                </a:lnTo>
                <a:lnTo>
                  <a:pt x="5100717" y="701992"/>
                </a:lnTo>
                <a:lnTo>
                  <a:pt x="5111831" y="688161"/>
                </a:lnTo>
                <a:lnTo>
                  <a:pt x="5122492" y="675237"/>
                </a:lnTo>
                <a:lnTo>
                  <a:pt x="5131791" y="663219"/>
                </a:lnTo>
                <a:lnTo>
                  <a:pt x="5139957" y="652563"/>
                </a:lnTo>
                <a:lnTo>
                  <a:pt x="5146535" y="643493"/>
                </a:lnTo>
                <a:lnTo>
                  <a:pt x="5149030" y="639412"/>
                </a:lnTo>
                <a:lnTo>
                  <a:pt x="5151071" y="636011"/>
                </a:lnTo>
                <a:lnTo>
                  <a:pt x="5158330" y="623313"/>
                </a:lnTo>
                <a:lnTo>
                  <a:pt x="5166269" y="609936"/>
                </a:lnTo>
                <a:lnTo>
                  <a:pt x="5174888" y="596558"/>
                </a:lnTo>
                <a:lnTo>
                  <a:pt x="5183507" y="583634"/>
                </a:lnTo>
                <a:lnTo>
                  <a:pt x="5187817" y="577285"/>
                </a:lnTo>
                <a:lnTo>
                  <a:pt x="5191900" y="571617"/>
                </a:lnTo>
                <a:lnTo>
                  <a:pt x="5196209" y="566175"/>
                </a:lnTo>
                <a:lnTo>
                  <a:pt x="5200292" y="561413"/>
                </a:lnTo>
                <a:lnTo>
                  <a:pt x="5204375" y="557105"/>
                </a:lnTo>
                <a:lnTo>
                  <a:pt x="5208004" y="553251"/>
                </a:lnTo>
                <a:lnTo>
                  <a:pt x="5211633" y="550076"/>
                </a:lnTo>
                <a:lnTo>
                  <a:pt x="5214808" y="547809"/>
                </a:lnTo>
                <a:lnTo>
                  <a:pt x="5227057" y="541007"/>
                </a:lnTo>
                <a:lnTo>
                  <a:pt x="5232501" y="538059"/>
                </a:lnTo>
                <a:lnTo>
                  <a:pt x="5237264" y="535792"/>
                </a:lnTo>
                <a:lnTo>
                  <a:pt x="5241800" y="533751"/>
                </a:lnTo>
                <a:lnTo>
                  <a:pt x="5245883" y="532164"/>
                </a:lnTo>
                <a:lnTo>
                  <a:pt x="5249286" y="531484"/>
                </a:lnTo>
                <a:lnTo>
                  <a:pt x="5252688" y="531030"/>
                </a:lnTo>
                <a:lnTo>
                  <a:pt x="5254276" y="531030"/>
                </a:lnTo>
                <a:lnTo>
                  <a:pt x="5255637" y="530350"/>
                </a:lnTo>
                <a:lnTo>
                  <a:pt x="5256998" y="529897"/>
                </a:lnTo>
                <a:lnTo>
                  <a:pt x="5258132" y="528990"/>
                </a:lnTo>
                <a:lnTo>
                  <a:pt x="5259266" y="527629"/>
                </a:lnTo>
                <a:lnTo>
                  <a:pt x="5259946" y="526042"/>
                </a:lnTo>
                <a:lnTo>
                  <a:pt x="5260854" y="524455"/>
                </a:lnTo>
                <a:lnTo>
                  <a:pt x="5261307" y="522414"/>
                </a:lnTo>
                <a:lnTo>
                  <a:pt x="5261307" y="519693"/>
                </a:lnTo>
                <a:lnTo>
                  <a:pt x="5261307" y="516972"/>
                </a:lnTo>
                <a:lnTo>
                  <a:pt x="5261080" y="514025"/>
                </a:lnTo>
                <a:lnTo>
                  <a:pt x="5260173" y="510623"/>
                </a:lnTo>
                <a:lnTo>
                  <a:pt x="5259266" y="506769"/>
                </a:lnTo>
                <a:lnTo>
                  <a:pt x="5257905" y="502914"/>
                </a:lnTo>
                <a:lnTo>
                  <a:pt x="5256544" y="498153"/>
                </a:lnTo>
                <a:lnTo>
                  <a:pt x="5254502" y="493391"/>
                </a:lnTo>
                <a:lnTo>
                  <a:pt x="5250193" y="483641"/>
                </a:lnTo>
                <a:lnTo>
                  <a:pt x="5245883" y="474118"/>
                </a:lnTo>
                <a:lnTo>
                  <a:pt x="5241574" y="465729"/>
                </a:lnTo>
                <a:lnTo>
                  <a:pt x="5239305" y="461874"/>
                </a:lnTo>
                <a:lnTo>
                  <a:pt x="5237037" y="458247"/>
                </a:lnTo>
                <a:lnTo>
                  <a:pt x="5234769" y="454846"/>
                </a:lnTo>
                <a:lnTo>
                  <a:pt x="5232047" y="451898"/>
                </a:lnTo>
                <a:lnTo>
                  <a:pt x="5229325" y="449404"/>
                </a:lnTo>
                <a:lnTo>
                  <a:pt x="5226603" y="447136"/>
                </a:lnTo>
                <a:lnTo>
                  <a:pt x="5223428" y="445322"/>
                </a:lnTo>
                <a:lnTo>
                  <a:pt x="5220479" y="443735"/>
                </a:lnTo>
                <a:lnTo>
                  <a:pt x="5216850" y="442828"/>
                </a:lnTo>
                <a:lnTo>
                  <a:pt x="5213448" y="442375"/>
                </a:lnTo>
                <a:lnTo>
                  <a:pt x="5205736" y="441695"/>
                </a:lnTo>
                <a:lnTo>
                  <a:pt x="5198251" y="441468"/>
                </a:lnTo>
                <a:lnTo>
                  <a:pt x="5190992" y="441468"/>
                </a:lnTo>
                <a:lnTo>
                  <a:pt x="5184188" y="441241"/>
                </a:lnTo>
                <a:lnTo>
                  <a:pt x="5178290" y="440788"/>
                </a:lnTo>
                <a:lnTo>
                  <a:pt x="5175341" y="440334"/>
                </a:lnTo>
                <a:lnTo>
                  <a:pt x="5172620" y="439654"/>
                </a:lnTo>
                <a:lnTo>
                  <a:pt x="5170351" y="438974"/>
                </a:lnTo>
                <a:lnTo>
                  <a:pt x="5168083" y="438067"/>
                </a:lnTo>
                <a:lnTo>
                  <a:pt x="5166042" y="436933"/>
                </a:lnTo>
                <a:lnTo>
                  <a:pt x="5164454" y="435346"/>
                </a:lnTo>
                <a:lnTo>
                  <a:pt x="5161959" y="432398"/>
                </a:lnTo>
                <a:lnTo>
                  <a:pt x="5159917" y="429451"/>
                </a:lnTo>
                <a:lnTo>
                  <a:pt x="5158783" y="426276"/>
                </a:lnTo>
                <a:lnTo>
                  <a:pt x="5157876" y="423329"/>
                </a:lnTo>
                <a:lnTo>
                  <a:pt x="5157649" y="420608"/>
                </a:lnTo>
                <a:lnTo>
                  <a:pt x="5157876" y="417434"/>
                </a:lnTo>
                <a:lnTo>
                  <a:pt x="5158330" y="414486"/>
                </a:lnTo>
                <a:lnTo>
                  <a:pt x="5159237" y="411312"/>
                </a:lnTo>
                <a:lnTo>
                  <a:pt x="5159917" y="408591"/>
                </a:lnTo>
                <a:lnTo>
                  <a:pt x="5159917" y="406096"/>
                </a:lnTo>
                <a:lnTo>
                  <a:pt x="5159691" y="404056"/>
                </a:lnTo>
                <a:lnTo>
                  <a:pt x="5158783" y="402242"/>
                </a:lnTo>
                <a:lnTo>
                  <a:pt x="5157649" y="400428"/>
                </a:lnTo>
                <a:lnTo>
                  <a:pt x="5155835" y="399068"/>
                </a:lnTo>
                <a:lnTo>
                  <a:pt x="5151979" y="395666"/>
                </a:lnTo>
                <a:lnTo>
                  <a:pt x="5147442" y="392719"/>
                </a:lnTo>
                <a:lnTo>
                  <a:pt x="5143813" y="389771"/>
                </a:lnTo>
                <a:lnTo>
                  <a:pt x="5141998" y="388411"/>
                </a:lnTo>
                <a:lnTo>
                  <a:pt x="5140864" y="387051"/>
                </a:lnTo>
                <a:lnTo>
                  <a:pt x="5140184" y="385463"/>
                </a:lnTo>
                <a:lnTo>
                  <a:pt x="5139730" y="383876"/>
                </a:lnTo>
                <a:lnTo>
                  <a:pt x="5139957" y="382742"/>
                </a:lnTo>
                <a:lnTo>
                  <a:pt x="5140184" y="382062"/>
                </a:lnTo>
                <a:lnTo>
                  <a:pt x="5140638" y="381155"/>
                </a:lnTo>
                <a:lnTo>
                  <a:pt x="5141545" y="380702"/>
                </a:lnTo>
                <a:lnTo>
                  <a:pt x="5142906" y="379568"/>
                </a:lnTo>
                <a:lnTo>
                  <a:pt x="5145174" y="378207"/>
                </a:lnTo>
                <a:lnTo>
                  <a:pt x="5150164" y="375713"/>
                </a:lnTo>
                <a:lnTo>
                  <a:pt x="5152432" y="374353"/>
                </a:lnTo>
                <a:lnTo>
                  <a:pt x="5154474" y="372539"/>
                </a:lnTo>
                <a:lnTo>
                  <a:pt x="5155154" y="371859"/>
                </a:lnTo>
                <a:lnTo>
                  <a:pt x="5155835" y="370952"/>
                </a:lnTo>
                <a:lnTo>
                  <a:pt x="5156061" y="369818"/>
                </a:lnTo>
                <a:lnTo>
                  <a:pt x="5156288" y="368911"/>
                </a:lnTo>
                <a:lnTo>
                  <a:pt x="5156288" y="367777"/>
                </a:lnTo>
                <a:lnTo>
                  <a:pt x="5156061" y="366644"/>
                </a:lnTo>
                <a:lnTo>
                  <a:pt x="5155835" y="365510"/>
                </a:lnTo>
                <a:lnTo>
                  <a:pt x="5155381" y="364603"/>
                </a:lnTo>
                <a:lnTo>
                  <a:pt x="5153793" y="362789"/>
                </a:lnTo>
                <a:lnTo>
                  <a:pt x="5151979" y="360975"/>
                </a:lnTo>
                <a:lnTo>
                  <a:pt x="5149484" y="359388"/>
                </a:lnTo>
                <a:lnTo>
                  <a:pt x="5146989" y="358254"/>
                </a:lnTo>
                <a:lnTo>
                  <a:pt x="5145854" y="357574"/>
                </a:lnTo>
                <a:lnTo>
                  <a:pt x="5144720" y="357121"/>
                </a:lnTo>
                <a:lnTo>
                  <a:pt x="5144040" y="356214"/>
                </a:lnTo>
                <a:lnTo>
                  <a:pt x="5143586" y="355080"/>
                </a:lnTo>
                <a:lnTo>
                  <a:pt x="5143133" y="354173"/>
                </a:lnTo>
                <a:lnTo>
                  <a:pt x="5142906" y="352813"/>
                </a:lnTo>
                <a:lnTo>
                  <a:pt x="5142906" y="350318"/>
                </a:lnTo>
                <a:lnTo>
                  <a:pt x="5143586" y="347371"/>
                </a:lnTo>
                <a:lnTo>
                  <a:pt x="5144040" y="344196"/>
                </a:lnTo>
                <a:lnTo>
                  <a:pt x="5144494" y="341022"/>
                </a:lnTo>
                <a:lnTo>
                  <a:pt x="5144494" y="337848"/>
                </a:lnTo>
                <a:lnTo>
                  <a:pt x="5144494" y="336487"/>
                </a:lnTo>
                <a:lnTo>
                  <a:pt x="5144040" y="334900"/>
                </a:lnTo>
                <a:lnTo>
                  <a:pt x="5143586" y="333540"/>
                </a:lnTo>
                <a:lnTo>
                  <a:pt x="5142452" y="332406"/>
                </a:lnTo>
                <a:lnTo>
                  <a:pt x="5141545" y="331272"/>
                </a:lnTo>
                <a:lnTo>
                  <a:pt x="5140184" y="330365"/>
                </a:lnTo>
                <a:lnTo>
                  <a:pt x="5138596" y="329232"/>
                </a:lnTo>
                <a:lnTo>
                  <a:pt x="5137235" y="328552"/>
                </a:lnTo>
                <a:lnTo>
                  <a:pt x="5133379" y="326964"/>
                </a:lnTo>
                <a:lnTo>
                  <a:pt x="5129296" y="326057"/>
                </a:lnTo>
                <a:lnTo>
                  <a:pt x="5124987" y="325150"/>
                </a:lnTo>
                <a:lnTo>
                  <a:pt x="5120450" y="324470"/>
                </a:lnTo>
                <a:lnTo>
                  <a:pt x="5118409" y="324243"/>
                </a:lnTo>
                <a:lnTo>
                  <a:pt x="5116594" y="323790"/>
                </a:lnTo>
                <a:lnTo>
                  <a:pt x="5115007" y="322656"/>
                </a:lnTo>
                <a:lnTo>
                  <a:pt x="5113872" y="321749"/>
                </a:lnTo>
                <a:lnTo>
                  <a:pt x="5112738" y="320616"/>
                </a:lnTo>
                <a:lnTo>
                  <a:pt x="5112058" y="319255"/>
                </a:lnTo>
                <a:lnTo>
                  <a:pt x="5111604" y="317895"/>
                </a:lnTo>
                <a:lnTo>
                  <a:pt x="5111377" y="316307"/>
                </a:lnTo>
                <a:lnTo>
                  <a:pt x="5111377" y="314947"/>
                </a:lnTo>
                <a:lnTo>
                  <a:pt x="5111377" y="313133"/>
                </a:lnTo>
                <a:lnTo>
                  <a:pt x="5111831" y="311546"/>
                </a:lnTo>
                <a:lnTo>
                  <a:pt x="5112285" y="309959"/>
                </a:lnTo>
                <a:lnTo>
                  <a:pt x="5112738" y="308825"/>
                </a:lnTo>
                <a:lnTo>
                  <a:pt x="5113646" y="307238"/>
                </a:lnTo>
                <a:lnTo>
                  <a:pt x="5114553" y="306331"/>
                </a:lnTo>
                <a:lnTo>
                  <a:pt x="5115687" y="305197"/>
                </a:lnTo>
                <a:lnTo>
                  <a:pt x="5118182" y="302703"/>
                </a:lnTo>
                <a:lnTo>
                  <a:pt x="5121131" y="298849"/>
                </a:lnTo>
                <a:lnTo>
                  <a:pt x="5127935" y="289779"/>
                </a:lnTo>
                <a:lnTo>
                  <a:pt x="5135421" y="279576"/>
                </a:lnTo>
                <a:lnTo>
                  <a:pt x="5138823" y="275267"/>
                </a:lnTo>
                <a:lnTo>
                  <a:pt x="5142225" y="271640"/>
                </a:lnTo>
                <a:lnTo>
                  <a:pt x="5144267" y="268919"/>
                </a:lnTo>
                <a:lnTo>
                  <a:pt x="5146308" y="266198"/>
                </a:lnTo>
                <a:lnTo>
                  <a:pt x="5147669" y="263477"/>
                </a:lnTo>
                <a:lnTo>
                  <a:pt x="5149030" y="260756"/>
                </a:lnTo>
                <a:lnTo>
                  <a:pt x="5150164" y="257582"/>
                </a:lnTo>
                <a:lnTo>
                  <a:pt x="5150845" y="254634"/>
                </a:lnTo>
                <a:lnTo>
                  <a:pt x="5151298" y="251460"/>
                </a:lnTo>
                <a:lnTo>
                  <a:pt x="5151525" y="248285"/>
                </a:lnTo>
                <a:lnTo>
                  <a:pt x="5151752" y="244658"/>
                </a:lnTo>
                <a:lnTo>
                  <a:pt x="5151752" y="241483"/>
                </a:lnTo>
                <a:lnTo>
                  <a:pt x="5151525" y="237629"/>
                </a:lnTo>
                <a:lnTo>
                  <a:pt x="5151071" y="234001"/>
                </a:lnTo>
                <a:lnTo>
                  <a:pt x="5149710" y="226518"/>
                </a:lnTo>
                <a:lnTo>
                  <a:pt x="5148350" y="218356"/>
                </a:lnTo>
                <a:lnTo>
                  <a:pt x="5147215" y="214275"/>
                </a:lnTo>
                <a:lnTo>
                  <a:pt x="5146762" y="210420"/>
                </a:lnTo>
                <a:lnTo>
                  <a:pt x="5146535" y="206792"/>
                </a:lnTo>
                <a:lnTo>
                  <a:pt x="5146308" y="202938"/>
                </a:lnTo>
                <a:lnTo>
                  <a:pt x="5146308" y="202937"/>
                </a:lnTo>
                <a:lnTo>
                  <a:pt x="5146308" y="199310"/>
                </a:lnTo>
                <a:lnTo>
                  <a:pt x="5146535" y="196135"/>
                </a:lnTo>
                <a:lnTo>
                  <a:pt x="5147215" y="189787"/>
                </a:lnTo>
                <a:lnTo>
                  <a:pt x="5148350" y="183665"/>
                </a:lnTo>
                <a:lnTo>
                  <a:pt x="5149484" y="178450"/>
                </a:lnTo>
                <a:lnTo>
                  <a:pt x="5151979" y="169153"/>
                </a:lnTo>
                <a:lnTo>
                  <a:pt x="5152659" y="165525"/>
                </a:lnTo>
                <a:lnTo>
                  <a:pt x="5152886" y="161898"/>
                </a:lnTo>
                <a:lnTo>
                  <a:pt x="5152659" y="160310"/>
                </a:lnTo>
                <a:lnTo>
                  <a:pt x="5152432" y="159177"/>
                </a:lnTo>
                <a:lnTo>
                  <a:pt x="5151298" y="156229"/>
                </a:lnTo>
                <a:lnTo>
                  <a:pt x="5149710" y="153962"/>
                </a:lnTo>
                <a:lnTo>
                  <a:pt x="5147669" y="151694"/>
                </a:lnTo>
                <a:lnTo>
                  <a:pt x="5145174" y="149427"/>
                </a:lnTo>
                <a:lnTo>
                  <a:pt x="5142225" y="147160"/>
                </a:lnTo>
                <a:lnTo>
                  <a:pt x="5140638" y="146026"/>
                </a:lnTo>
                <a:lnTo>
                  <a:pt x="5139730" y="144665"/>
                </a:lnTo>
                <a:lnTo>
                  <a:pt x="5138596" y="142851"/>
                </a:lnTo>
                <a:lnTo>
                  <a:pt x="5138142" y="141038"/>
                </a:lnTo>
                <a:lnTo>
                  <a:pt x="5137916" y="139450"/>
                </a:lnTo>
                <a:lnTo>
                  <a:pt x="5137916" y="137410"/>
                </a:lnTo>
                <a:lnTo>
                  <a:pt x="5138142" y="135369"/>
                </a:lnTo>
                <a:lnTo>
                  <a:pt x="5138823" y="133328"/>
                </a:lnTo>
                <a:lnTo>
                  <a:pt x="5139730" y="131288"/>
                </a:lnTo>
                <a:lnTo>
                  <a:pt x="5140638" y="129247"/>
                </a:lnTo>
                <a:lnTo>
                  <a:pt x="5141998" y="127206"/>
                </a:lnTo>
                <a:lnTo>
                  <a:pt x="5143586" y="125166"/>
                </a:lnTo>
                <a:lnTo>
                  <a:pt x="5145174" y="123125"/>
                </a:lnTo>
                <a:lnTo>
                  <a:pt x="5147215" y="121311"/>
                </a:lnTo>
                <a:lnTo>
                  <a:pt x="5149484" y="119951"/>
                </a:lnTo>
                <a:lnTo>
                  <a:pt x="5151979" y="118364"/>
                </a:lnTo>
                <a:lnTo>
                  <a:pt x="5158330" y="114736"/>
                </a:lnTo>
                <a:lnTo>
                  <a:pt x="5166949" y="109747"/>
                </a:lnTo>
                <a:lnTo>
                  <a:pt x="5177383" y="103625"/>
                </a:lnTo>
                <a:lnTo>
                  <a:pt x="5188724" y="96597"/>
                </a:lnTo>
                <a:lnTo>
                  <a:pt x="5200519" y="88661"/>
                </a:lnTo>
                <a:lnTo>
                  <a:pt x="5212087" y="80498"/>
                </a:lnTo>
                <a:lnTo>
                  <a:pt x="5223201" y="72789"/>
                </a:lnTo>
                <a:lnTo>
                  <a:pt x="5228418" y="68708"/>
                </a:lnTo>
                <a:lnTo>
                  <a:pt x="5232954" y="64853"/>
                </a:lnTo>
                <a:lnTo>
                  <a:pt x="5237491" y="60998"/>
                </a:lnTo>
                <a:lnTo>
                  <a:pt x="5242254" y="57597"/>
                </a:lnTo>
                <a:lnTo>
                  <a:pt x="5247017" y="54196"/>
                </a:lnTo>
                <a:lnTo>
                  <a:pt x="5252461" y="51249"/>
                </a:lnTo>
                <a:lnTo>
                  <a:pt x="5257905" y="48074"/>
                </a:lnTo>
                <a:lnTo>
                  <a:pt x="5263575" y="45353"/>
                </a:lnTo>
                <a:lnTo>
                  <a:pt x="5269473" y="43086"/>
                </a:lnTo>
                <a:lnTo>
                  <a:pt x="5275143" y="40819"/>
                </a:lnTo>
                <a:lnTo>
                  <a:pt x="5281268" y="39005"/>
                </a:lnTo>
                <a:lnTo>
                  <a:pt x="5287392" y="37417"/>
                </a:lnTo>
                <a:lnTo>
                  <a:pt x="5293289" y="36284"/>
                </a:lnTo>
                <a:lnTo>
                  <a:pt x="5299187" y="35604"/>
                </a:lnTo>
                <a:lnTo>
                  <a:pt x="5305311" y="34923"/>
                </a:lnTo>
                <a:lnTo>
                  <a:pt x="5311435" y="34923"/>
                </a:lnTo>
                <a:lnTo>
                  <a:pt x="5317333" y="35604"/>
                </a:lnTo>
                <a:lnTo>
                  <a:pt x="5322776" y="36511"/>
                </a:lnTo>
                <a:lnTo>
                  <a:pt x="5328900" y="37871"/>
                </a:lnTo>
                <a:lnTo>
                  <a:pt x="5335252" y="39458"/>
                </a:lnTo>
                <a:lnTo>
                  <a:pt x="5341829" y="41272"/>
                </a:lnTo>
                <a:lnTo>
                  <a:pt x="5348861" y="43539"/>
                </a:lnTo>
                <a:lnTo>
                  <a:pt x="5356119" y="46034"/>
                </a:lnTo>
                <a:lnTo>
                  <a:pt x="5363378" y="48981"/>
                </a:lnTo>
                <a:lnTo>
                  <a:pt x="5370636" y="51929"/>
                </a:lnTo>
                <a:lnTo>
                  <a:pt x="5378121" y="55330"/>
                </a:lnTo>
                <a:lnTo>
                  <a:pt x="5385380" y="58731"/>
                </a:lnTo>
                <a:lnTo>
                  <a:pt x="5392411" y="62586"/>
                </a:lnTo>
                <a:lnTo>
                  <a:pt x="5399443" y="66667"/>
                </a:lnTo>
                <a:lnTo>
                  <a:pt x="5405567" y="70975"/>
                </a:lnTo>
                <a:lnTo>
                  <a:pt x="5411691" y="75510"/>
                </a:lnTo>
                <a:lnTo>
                  <a:pt x="5417362" y="80045"/>
                </a:lnTo>
                <a:lnTo>
                  <a:pt x="5422578" y="85033"/>
                </a:lnTo>
                <a:lnTo>
                  <a:pt x="5424847" y="87754"/>
                </a:lnTo>
                <a:lnTo>
                  <a:pt x="5426888" y="90475"/>
                </a:lnTo>
                <a:lnTo>
                  <a:pt x="5434600" y="100224"/>
                </a:lnTo>
                <a:lnTo>
                  <a:pt x="5441405" y="109521"/>
                </a:lnTo>
                <a:lnTo>
                  <a:pt x="5447302" y="118137"/>
                </a:lnTo>
                <a:lnTo>
                  <a:pt x="5452066" y="125846"/>
                </a:lnTo>
                <a:lnTo>
                  <a:pt x="5456375" y="133782"/>
                </a:lnTo>
                <a:lnTo>
                  <a:pt x="5460231" y="141718"/>
                </a:lnTo>
                <a:lnTo>
                  <a:pt x="5463180" y="149427"/>
                </a:lnTo>
                <a:lnTo>
                  <a:pt x="5466129" y="157816"/>
                </a:lnTo>
                <a:lnTo>
                  <a:pt x="5467490" y="162351"/>
                </a:lnTo>
                <a:lnTo>
                  <a:pt x="5468850" y="167566"/>
                </a:lnTo>
                <a:lnTo>
                  <a:pt x="5471346" y="178676"/>
                </a:lnTo>
                <a:lnTo>
                  <a:pt x="5473614" y="190694"/>
                </a:lnTo>
                <a:lnTo>
                  <a:pt x="5475202" y="203618"/>
                </a:lnTo>
                <a:lnTo>
                  <a:pt x="5476336" y="216542"/>
                </a:lnTo>
                <a:lnTo>
                  <a:pt x="5476789" y="222891"/>
                </a:lnTo>
                <a:lnTo>
                  <a:pt x="5476789" y="229013"/>
                </a:lnTo>
                <a:lnTo>
                  <a:pt x="5476789" y="234908"/>
                </a:lnTo>
                <a:lnTo>
                  <a:pt x="5476562" y="240350"/>
                </a:lnTo>
                <a:lnTo>
                  <a:pt x="5476336" y="245565"/>
                </a:lnTo>
                <a:lnTo>
                  <a:pt x="5475655" y="250326"/>
                </a:lnTo>
                <a:lnTo>
                  <a:pt x="5474294" y="258716"/>
                </a:lnTo>
                <a:lnTo>
                  <a:pt x="5473614" y="265971"/>
                </a:lnTo>
                <a:lnTo>
                  <a:pt x="5473387" y="272093"/>
                </a:lnTo>
                <a:lnTo>
                  <a:pt x="5473387" y="277081"/>
                </a:lnTo>
                <a:lnTo>
                  <a:pt x="5473841" y="281163"/>
                </a:lnTo>
                <a:lnTo>
                  <a:pt x="5474521" y="284564"/>
                </a:lnTo>
                <a:lnTo>
                  <a:pt x="5475655" y="287058"/>
                </a:lnTo>
                <a:lnTo>
                  <a:pt x="5476562" y="289099"/>
                </a:lnTo>
                <a:lnTo>
                  <a:pt x="5479058" y="292727"/>
                </a:lnTo>
                <a:lnTo>
                  <a:pt x="5480645" y="295221"/>
                </a:lnTo>
                <a:lnTo>
                  <a:pt x="5482687" y="297715"/>
                </a:lnTo>
                <a:lnTo>
                  <a:pt x="5484955" y="300436"/>
                </a:lnTo>
                <a:lnTo>
                  <a:pt x="5487904" y="303157"/>
                </a:lnTo>
                <a:lnTo>
                  <a:pt x="5491760" y="306331"/>
                </a:lnTo>
                <a:lnTo>
                  <a:pt x="5496523" y="309278"/>
                </a:lnTo>
                <a:lnTo>
                  <a:pt x="5507410" y="315854"/>
                </a:lnTo>
                <a:lnTo>
                  <a:pt x="5513308" y="319708"/>
                </a:lnTo>
                <a:lnTo>
                  <a:pt x="5519205" y="323790"/>
                </a:lnTo>
                <a:lnTo>
                  <a:pt x="5522154" y="326057"/>
                </a:lnTo>
                <a:lnTo>
                  <a:pt x="5525103" y="328325"/>
                </a:lnTo>
                <a:lnTo>
                  <a:pt x="5527824" y="330819"/>
                </a:lnTo>
                <a:lnTo>
                  <a:pt x="5530320" y="333313"/>
                </a:lnTo>
                <a:lnTo>
                  <a:pt x="5532815" y="336487"/>
                </a:lnTo>
                <a:lnTo>
                  <a:pt x="5535083" y="339435"/>
                </a:lnTo>
                <a:lnTo>
                  <a:pt x="5537351" y="342836"/>
                </a:lnTo>
                <a:lnTo>
                  <a:pt x="5539392" y="346010"/>
                </a:lnTo>
                <a:lnTo>
                  <a:pt x="5543702" y="354400"/>
                </a:lnTo>
                <a:lnTo>
                  <a:pt x="5548465" y="365057"/>
                </a:lnTo>
                <a:lnTo>
                  <a:pt x="5551187" y="370952"/>
                </a:lnTo>
                <a:lnTo>
                  <a:pt x="5553456" y="376847"/>
                </a:lnTo>
                <a:lnTo>
                  <a:pt x="5555950" y="383423"/>
                </a:lnTo>
                <a:lnTo>
                  <a:pt x="5558219" y="389998"/>
                </a:lnTo>
                <a:lnTo>
                  <a:pt x="5560260" y="397027"/>
                </a:lnTo>
                <a:lnTo>
                  <a:pt x="5562075" y="403829"/>
                </a:lnTo>
                <a:lnTo>
                  <a:pt x="5563436" y="410631"/>
                </a:lnTo>
                <a:lnTo>
                  <a:pt x="5564570" y="417207"/>
                </a:lnTo>
                <a:lnTo>
                  <a:pt x="5565250" y="423782"/>
                </a:lnTo>
                <a:lnTo>
                  <a:pt x="5565250" y="430358"/>
                </a:lnTo>
                <a:lnTo>
                  <a:pt x="5565023" y="436480"/>
                </a:lnTo>
                <a:lnTo>
                  <a:pt x="5564797" y="439200"/>
                </a:lnTo>
                <a:lnTo>
                  <a:pt x="5564116" y="442375"/>
                </a:lnTo>
                <a:lnTo>
                  <a:pt x="5561621" y="452578"/>
                </a:lnTo>
                <a:lnTo>
                  <a:pt x="5559353" y="461421"/>
                </a:lnTo>
                <a:lnTo>
                  <a:pt x="5557311" y="469584"/>
                </a:lnTo>
                <a:lnTo>
                  <a:pt x="5555724" y="476839"/>
                </a:lnTo>
                <a:lnTo>
                  <a:pt x="5554363" y="483415"/>
                </a:lnTo>
                <a:lnTo>
                  <a:pt x="5553682" y="489537"/>
                </a:lnTo>
                <a:lnTo>
                  <a:pt x="5553682" y="492711"/>
                </a:lnTo>
                <a:lnTo>
                  <a:pt x="5553682" y="495659"/>
                </a:lnTo>
                <a:lnTo>
                  <a:pt x="5553682" y="499060"/>
                </a:lnTo>
                <a:lnTo>
                  <a:pt x="5554136" y="502234"/>
                </a:lnTo>
                <a:lnTo>
                  <a:pt x="5554590" y="505635"/>
                </a:lnTo>
                <a:lnTo>
                  <a:pt x="5555043" y="508356"/>
                </a:lnTo>
                <a:lnTo>
                  <a:pt x="5556177" y="510850"/>
                </a:lnTo>
                <a:lnTo>
                  <a:pt x="5557085" y="513118"/>
                </a:lnTo>
                <a:lnTo>
                  <a:pt x="5558672" y="515385"/>
                </a:lnTo>
                <a:lnTo>
                  <a:pt x="5560033" y="517426"/>
                </a:lnTo>
                <a:lnTo>
                  <a:pt x="5563436" y="521280"/>
                </a:lnTo>
                <a:lnTo>
                  <a:pt x="5571828" y="529670"/>
                </a:lnTo>
                <a:lnTo>
                  <a:pt x="5576591" y="534658"/>
                </a:lnTo>
                <a:lnTo>
                  <a:pt x="5579540" y="537832"/>
                </a:lnTo>
                <a:lnTo>
                  <a:pt x="5582035" y="541007"/>
                </a:lnTo>
                <a:lnTo>
                  <a:pt x="5584530" y="544634"/>
                </a:lnTo>
                <a:lnTo>
                  <a:pt x="5586798" y="548489"/>
                </a:lnTo>
                <a:lnTo>
                  <a:pt x="5588613" y="551890"/>
                </a:lnTo>
                <a:lnTo>
                  <a:pt x="5590201" y="555518"/>
                </a:lnTo>
                <a:lnTo>
                  <a:pt x="5591108" y="559373"/>
                </a:lnTo>
                <a:lnTo>
                  <a:pt x="5592242" y="563000"/>
                </a:lnTo>
                <a:lnTo>
                  <a:pt x="5592696" y="566855"/>
                </a:lnTo>
                <a:lnTo>
                  <a:pt x="5592923" y="570710"/>
                </a:lnTo>
                <a:lnTo>
                  <a:pt x="5592923" y="574791"/>
                </a:lnTo>
                <a:lnTo>
                  <a:pt x="5592696" y="578872"/>
                </a:lnTo>
                <a:lnTo>
                  <a:pt x="5592469" y="582954"/>
                </a:lnTo>
                <a:lnTo>
                  <a:pt x="5591562" y="587262"/>
                </a:lnTo>
                <a:lnTo>
                  <a:pt x="5590201" y="595878"/>
                </a:lnTo>
                <a:lnTo>
                  <a:pt x="5587933" y="605174"/>
                </a:lnTo>
                <a:lnTo>
                  <a:pt x="5585211" y="614244"/>
                </a:lnTo>
                <a:lnTo>
                  <a:pt x="5583169" y="622180"/>
                </a:lnTo>
                <a:lnTo>
                  <a:pt x="5581808" y="629435"/>
                </a:lnTo>
                <a:lnTo>
                  <a:pt x="5581128" y="632836"/>
                </a:lnTo>
                <a:lnTo>
                  <a:pt x="5580674" y="635784"/>
                </a:lnTo>
                <a:lnTo>
                  <a:pt x="5580674" y="638731"/>
                </a:lnTo>
                <a:lnTo>
                  <a:pt x="5580674" y="638732"/>
                </a:lnTo>
                <a:lnTo>
                  <a:pt x="5580674" y="641679"/>
                </a:lnTo>
                <a:lnTo>
                  <a:pt x="5580901" y="644173"/>
                </a:lnTo>
                <a:lnTo>
                  <a:pt x="5581582" y="646667"/>
                </a:lnTo>
                <a:lnTo>
                  <a:pt x="5582262" y="648935"/>
                </a:lnTo>
                <a:lnTo>
                  <a:pt x="5583623" y="651202"/>
                </a:lnTo>
                <a:lnTo>
                  <a:pt x="5584757" y="653243"/>
                </a:lnTo>
                <a:lnTo>
                  <a:pt x="5586572" y="655283"/>
                </a:lnTo>
                <a:lnTo>
                  <a:pt x="5588613" y="657097"/>
                </a:lnTo>
                <a:lnTo>
                  <a:pt x="5590654" y="658685"/>
                </a:lnTo>
                <a:lnTo>
                  <a:pt x="5594964" y="661632"/>
                </a:lnTo>
                <a:lnTo>
                  <a:pt x="5599274" y="664353"/>
                </a:lnTo>
                <a:lnTo>
                  <a:pt x="5603583" y="666847"/>
                </a:lnTo>
                <a:lnTo>
                  <a:pt x="5607439" y="669341"/>
                </a:lnTo>
                <a:lnTo>
                  <a:pt x="5610842" y="671609"/>
                </a:lnTo>
                <a:lnTo>
                  <a:pt x="5612203" y="672742"/>
                </a:lnTo>
                <a:lnTo>
                  <a:pt x="5613337" y="673876"/>
                </a:lnTo>
                <a:lnTo>
                  <a:pt x="5614471" y="675010"/>
                </a:lnTo>
                <a:lnTo>
                  <a:pt x="5615151" y="676597"/>
                </a:lnTo>
                <a:lnTo>
                  <a:pt x="5616286" y="678638"/>
                </a:lnTo>
                <a:lnTo>
                  <a:pt x="5616512" y="679545"/>
                </a:lnTo>
                <a:lnTo>
                  <a:pt x="5616286" y="679545"/>
                </a:lnTo>
                <a:lnTo>
                  <a:pt x="5615832" y="679545"/>
                </a:lnTo>
                <a:lnTo>
                  <a:pt x="5614925" y="679091"/>
                </a:lnTo>
                <a:lnTo>
                  <a:pt x="5612883" y="677731"/>
                </a:lnTo>
                <a:lnTo>
                  <a:pt x="5610388" y="676597"/>
                </a:lnTo>
                <a:lnTo>
                  <a:pt x="5606986" y="675237"/>
                </a:lnTo>
                <a:lnTo>
                  <a:pt x="5603130" y="674330"/>
                </a:lnTo>
                <a:lnTo>
                  <a:pt x="5601088" y="674103"/>
                </a:lnTo>
                <a:lnTo>
                  <a:pt x="5599274" y="674103"/>
                </a:lnTo>
                <a:lnTo>
                  <a:pt x="5597686" y="674330"/>
                </a:lnTo>
                <a:lnTo>
                  <a:pt x="5596779" y="675010"/>
                </a:lnTo>
                <a:lnTo>
                  <a:pt x="5595871" y="675917"/>
                </a:lnTo>
                <a:lnTo>
                  <a:pt x="5595418" y="676824"/>
                </a:lnTo>
                <a:lnTo>
                  <a:pt x="5595191" y="678184"/>
                </a:lnTo>
                <a:lnTo>
                  <a:pt x="5594964" y="679545"/>
                </a:lnTo>
                <a:lnTo>
                  <a:pt x="5594964" y="681132"/>
                </a:lnTo>
                <a:lnTo>
                  <a:pt x="5595191" y="682719"/>
                </a:lnTo>
                <a:lnTo>
                  <a:pt x="5596098" y="686347"/>
                </a:lnTo>
                <a:lnTo>
                  <a:pt x="5597459" y="690201"/>
                </a:lnTo>
                <a:lnTo>
                  <a:pt x="5599047" y="694056"/>
                </a:lnTo>
                <a:lnTo>
                  <a:pt x="5601996" y="701312"/>
                </a:lnTo>
                <a:lnTo>
                  <a:pt x="5603583" y="705166"/>
                </a:lnTo>
                <a:lnTo>
                  <a:pt x="5604944" y="708567"/>
                </a:lnTo>
                <a:lnTo>
                  <a:pt x="5606759" y="711742"/>
                </a:lnTo>
                <a:lnTo>
                  <a:pt x="5609027" y="714916"/>
                </a:lnTo>
                <a:lnTo>
                  <a:pt x="5611295" y="717637"/>
                </a:lnTo>
                <a:lnTo>
                  <a:pt x="5614244" y="719904"/>
                </a:lnTo>
                <a:lnTo>
                  <a:pt x="5616966" y="722172"/>
                </a:lnTo>
                <a:lnTo>
                  <a:pt x="5619688" y="725119"/>
                </a:lnTo>
                <a:lnTo>
                  <a:pt x="5621049" y="726706"/>
                </a:lnTo>
                <a:lnTo>
                  <a:pt x="5621956" y="728520"/>
                </a:lnTo>
                <a:lnTo>
                  <a:pt x="5622863" y="730334"/>
                </a:lnTo>
                <a:lnTo>
                  <a:pt x="5623544" y="731695"/>
                </a:lnTo>
                <a:lnTo>
                  <a:pt x="5623771" y="733509"/>
                </a:lnTo>
                <a:lnTo>
                  <a:pt x="5623998" y="735096"/>
                </a:lnTo>
                <a:lnTo>
                  <a:pt x="5623771" y="736683"/>
                </a:lnTo>
                <a:lnTo>
                  <a:pt x="5623317" y="738044"/>
                </a:lnTo>
                <a:lnTo>
                  <a:pt x="5622637" y="739404"/>
                </a:lnTo>
                <a:lnTo>
                  <a:pt x="5621276" y="740764"/>
                </a:lnTo>
                <a:lnTo>
                  <a:pt x="5619688" y="741445"/>
                </a:lnTo>
                <a:lnTo>
                  <a:pt x="5617420" y="742125"/>
                </a:lnTo>
                <a:lnTo>
                  <a:pt x="5612656" y="743485"/>
                </a:lnTo>
                <a:lnTo>
                  <a:pt x="5606986" y="745073"/>
                </a:lnTo>
                <a:lnTo>
                  <a:pt x="5601315" y="745979"/>
                </a:lnTo>
                <a:lnTo>
                  <a:pt x="5595191" y="746886"/>
                </a:lnTo>
                <a:lnTo>
                  <a:pt x="5589294" y="747567"/>
                </a:lnTo>
                <a:lnTo>
                  <a:pt x="5584077" y="747567"/>
                </a:lnTo>
                <a:lnTo>
                  <a:pt x="5581582" y="747340"/>
                </a:lnTo>
                <a:lnTo>
                  <a:pt x="5579313" y="746886"/>
                </a:lnTo>
                <a:lnTo>
                  <a:pt x="5577272" y="746433"/>
                </a:lnTo>
                <a:lnTo>
                  <a:pt x="5575457" y="745753"/>
                </a:lnTo>
                <a:lnTo>
                  <a:pt x="5572282" y="744392"/>
                </a:lnTo>
                <a:lnTo>
                  <a:pt x="5571374" y="744166"/>
                </a:lnTo>
                <a:lnTo>
                  <a:pt x="5570240" y="743939"/>
                </a:lnTo>
                <a:lnTo>
                  <a:pt x="5569560" y="744166"/>
                </a:lnTo>
                <a:lnTo>
                  <a:pt x="5568879" y="744619"/>
                </a:lnTo>
                <a:lnTo>
                  <a:pt x="5568426" y="745299"/>
                </a:lnTo>
                <a:lnTo>
                  <a:pt x="5567972" y="745979"/>
                </a:lnTo>
                <a:lnTo>
                  <a:pt x="5567518" y="748247"/>
                </a:lnTo>
                <a:lnTo>
                  <a:pt x="5567518" y="751194"/>
                </a:lnTo>
                <a:lnTo>
                  <a:pt x="5567518" y="751195"/>
                </a:lnTo>
                <a:lnTo>
                  <a:pt x="5567518" y="759584"/>
                </a:lnTo>
                <a:lnTo>
                  <a:pt x="5567518" y="766840"/>
                </a:lnTo>
                <a:lnTo>
                  <a:pt x="5567972" y="776816"/>
                </a:lnTo>
                <a:lnTo>
                  <a:pt x="5569787" y="801757"/>
                </a:lnTo>
                <a:lnTo>
                  <a:pt x="5571828" y="833274"/>
                </a:lnTo>
                <a:lnTo>
                  <a:pt x="5573643" y="833954"/>
                </a:lnTo>
                <a:lnTo>
                  <a:pt x="5575457" y="834181"/>
                </a:lnTo>
                <a:lnTo>
                  <a:pt x="5577726" y="833954"/>
                </a:lnTo>
                <a:lnTo>
                  <a:pt x="5578633" y="833728"/>
                </a:lnTo>
                <a:lnTo>
                  <a:pt x="5579994" y="833274"/>
                </a:lnTo>
                <a:lnTo>
                  <a:pt x="5581128" y="832594"/>
                </a:lnTo>
                <a:lnTo>
                  <a:pt x="5582489" y="831914"/>
                </a:lnTo>
                <a:lnTo>
                  <a:pt x="5583623" y="830780"/>
                </a:lnTo>
                <a:lnTo>
                  <a:pt x="5584530" y="829646"/>
                </a:lnTo>
                <a:lnTo>
                  <a:pt x="5585438" y="828059"/>
                </a:lnTo>
                <a:lnTo>
                  <a:pt x="5586572" y="826019"/>
                </a:lnTo>
                <a:lnTo>
                  <a:pt x="5590201" y="816495"/>
                </a:lnTo>
                <a:lnTo>
                  <a:pt x="5592242" y="811281"/>
                </a:lnTo>
                <a:lnTo>
                  <a:pt x="5594057" y="806292"/>
                </a:lnTo>
                <a:lnTo>
                  <a:pt x="5596098" y="802211"/>
                </a:lnTo>
                <a:lnTo>
                  <a:pt x="5598140" y="798810"/>
                </a:lnTo>
                <a:lnTo>
                  <a:pt x="5599274" y="797676"/>
                </a:lnTo>
                <a:lnTo>
                  <a:pt x="5599954" y="796996"/>
                </a:lnTo>
                <a:lnTo>
                  <a:pt x="5601088" y="796542"/>
                </a:lnTo>
                <a:lnTo>
                  <a:pt x="5601769" y="796996"/>
                </a:lnTo>
                <a:lnTo>
                  <a:pt x="5608347" y="799944"/>
                </a:lnTo>
                <a:lnTo>
                  <a:pt x="5613337" y="802211"/>
                </a:lnTo>
                <a:lnTo>
                  <a:pt x="5619461" y="804705"/>
                </a:lnTo>
                <a:lnTo>
                  <a:pt x="5626266" y="807199"/>
                </a:lnTo>
                <a:lnTo>
                  <a:pt x="5633524" y="809693"/>
                </a:lnTo>
                <a:lnTo>
                  <a:pt x="5640782" y="812187"/>
                </a:lnTo>
                <a:lnTo>
                  <a:pt x="5647814" y="813548"/>
                </a:lnTo>
                <a:lnTo>
                  <a:pt x="5650989" y="814001"/>
                </a:lnTo>
                <a:lnTo>
                  <a:pt x="5654845" y="814682"/>
                </a:lnTo>
                <a:lnTo>
                  <a:pt x="5665052" y="815362"/>
                </a:lnTo>
                <a:lnTo>
                  <a:pt x="5677755" y="815815"/>
                </a:lnTo>
                <a:lnTo>
                  <a:pt x="5692952" y="816495"/>
                </a:lnTo>
                <a:lnTo>
                  <a:pt x="5709964" y="816722"/>
                </a:lnTo>
                <a:lnTo>
                  <a:pt x="5728109" y="816722"/>
                </a:lnTo>
                <a:lnTo>
                  <a:pt x="5767123" y="816495"/>
                </a:lnTo>
                <a:lnTo>
                  <a:pt x="5787310" y="816042"/>
                </a:lnTo>
                <a:lnTo>
                  <a:pt x="5807044" y="815589"/>
                </a:lnTo>
                <a:lnTo>
                  <a:pt x="5825870" y="815135"/>
                </a:lnTo>
                <a:lnTo>
                  <a:pt x="5844016" y="814455"/>
                </a:lnTo>
                <a:lnTo>
                  <a:pt x="5860347" y="813321"/>
                </a:lnTo>
                <a:lnTo>
                  <a:pt x="5874864" y="812414"/>
                </a:lnTo>
                <a:lnTo>
                  <a:pt x="5886659" y="811054"/>
                </a:lnTo>
                <a:lnTo>
                  <a:pt x="5895958" y="809693"/>
                </a:lnTo>
                <a:lnTo>
                  <a:pt x="5903217" y="808333"/>
                </a:lnTo>
                <a:lnTo>
                  <a:pt x="5910022" y="806746"/>
                </a:lnTo>
                <a:lnTo>
                  <a:pt x="5916146" y="804932"/>
                </a:lnTo>
                <a:lnTo>
                  <a:pt x="5921816" y="803571"/>
                </a:lnTo>
                <a:lnTo>
                  <a:pt x="5931116" y="800170"/>
                </a:lnTo>
                <a:lnTo>
                  <a:pt x="5935199" y="798810"/>
                </a:lnTo>
                <a:lnTo>
                  <a:pt x="5938374" y="798130"/>
                </a:lnTo>
                <a:lnTo>
                  <a:pt x="5941550" y="797449"/>
                </a:lnTo>
                <a:lnTo>
                  <a:pt x="5944045" y="797449"/>
                </a:lnTo>
                <a:lnTo>
                  <a:pt x="5944952" y="797449"/>
                </a:lnTo>
                <a:lnTo>
                  <a:pt x="5945860" y="797676"/>
                </a:lnTo>
                <a:lnTo>
                  <a:pt x="5946540" y="798130"/>
                </a:lnTo>
                <a:lnTo>
                  <a:pt x="5947220" y="798583"/>
                </a:lnTo>
                <a:lnTo>
                  <a:pt x="5948128" y="799490"/>
                </a:lnTo>
                <a:lnTo>
                  <a:pt x="5948355" y="800170"/>
                </a:lnTo>
                <a:lnTo>
                  <a:pt x="5948808" y="801304"/>
                </a:lnTo>
                <a:lnTo>
                  <a:pt x="5949035" y="802438"/>
                </a:lnTo>
                <a:lnTo>
                  <a:pt x="5949262" y="805839"/>
                </a:lnTo>
                <a:lnTo>
                  <a:pt x="5949035" y="809693"/>
                </a:lnTo>
                <a:lnTo>
                  <a:pt x="5948355" y="816042"/>
                </a:lnTo>
                <a:lnTo>
                  <a:pt x="5946767" y="825792"/>
                </a:lnTo>
                <a:lnTo>
                  <a:pt x="5942230" y="853227"/>
                </a:lnTo>
                <a:lnTo>
                  <a:pt x="5936106" y="887918"/>
                </a:lnTo>
                <a:lnTo>
                  <a:pt x="5929302" y="925557"/>
                </a:lnTo>
                <a:lnTo>
                  <a:pt x="5922497" y="962743"/>
                </a:lnTo>
                <a:lnTo>
                  <a:pt x="5916146" y="995393"/>
                </a:lnTo>
                <a:lnTo>
                  <a:pt x="5911382" y="1019428"/>
                </a:lnTo>
                <a:lnTo>
                  <a:pt x="5908887" y="1030991"/>
                </a:lnTo>
                <a:lnTo>
                  <a:pt x="5900722" y="1059333"/>
                </a:lnTo>
                <a:lnTo>
                  <a:pt x="5976481" y="1059560"/>
                </a:lnTo>
                <a:lnTo>
                  <a:pt x="5979202" y="1059787"/>
                </a:lnTo>
                <a:lnTo>
                  <a:pt x="5981698" y="1060013"/>
                </a:lnTo>
                <a:lnTo>
                  <a:pt x="5984193" y="1060240"/>
                </a:lnTo>
                <a:lnTo>
                  <a:pt x="5986688" y="1060920"/>
                </a:lnTo>
                <a:lnTo>
                  <a:pt x="5988502" y="1061601"/>
                </a:lnTo>
                <a:lnTo>
                  <a:pt x="5990317" y="1062281"/>
                </a:lnTo>
                <a:lnTo>
                  <a:pt x="5992132" y="1063188"/>
                </a:lnTo>
                <a:lnTo>
                  <a:pt x="5993719" y="1064095"/>
                </a:lnTo>
                <a:lnTo>
                  <a:pt x="5994853" y="1065228"/>
                </a:lnTo>
                <a:lnTo>
                  <a:pt x="5996214" y="1066362"/>
                </a:lnTo>
                <a:lnTo>
                  <a:pt x="5997122" y="1067496"/>
                </a:lnTo>
                <a:lnTo>
                  <a:pt x="5998029" y="1068630"/>
                </a:lnTo>
                <a:lnTo>
                  <a:pt x="5998482" y="1069990"/>
                </a:lnTo>
                <a:lnTo>
                  <a:pt x="5998936" y="1071124"/>
                </a:lnTo>
                <a:lnTo>
                  <a:pt x="5999163" y="1072484"/>
                </a:lnTo>
                <a:lnTo>
                  <a:pt x="5999163" y="1073845"/>
                </a:lnTo>
                <a:lnTo>
                  <a:pt x="5999163" y="1075205"/>
                </a:lnTo>
                <a:lnTo>
                  <a:pt x="5998936" y="1076565"/>
                </a:lnTo>
                <a:lnTo>
                  <a:pt x="5998482" y="1077699"/>
                </a:lnTo>
                <a:lnTo>
                  <a:pt x="5998029" y="1079060"/>
                </a:lnTo>
                <a:lnTo>
                  <a:pt x="5996895" y="1080420"/>
                </a:lnTo>
                <a:lnTo>
                  <a:pt x="5996214" y="1081327"/>
                </a:lnTo>
                <a:lnTo>
                  <a:pt x="5994853" y="1082687"/>
                </a:lnTo>
                <a:lnTo>
                  <a:pt x="5993719" y="1083594"/>
                </a:lnTo>
                <a:lnTo>
                  <a:pt x="5992132" y="1084728"/>
                </a:lnTo>
                <a:lnTo>
                  <a:pt x="5990317" y="1085408"/>
                </a:lnTo>
                <a:lnTo>
                  <a:pt x="5988502" y="1086089"/>
                </a:lnTo>
                <a:lnTo>
                  <a:pt x="5986688" y="1086996"/>
                </a:lnTo>
                <a:lnTo>
                  <a:pt x="5984193" y="1087449"/>
                </a:lnTo>
                <a:lnTo>
                  <a:pt x="5981698" y="1087676"/>
                </a:lnTo>
                <a:lnTo>
                  <a:pt x="5979202" y="1087903"/>
                </a:lnTo>
                <a:lnTo>
                  <a:pt x="5976481" y="1088129"/>
                </a:lnTo>
                <a:lnTo>
                  <a:pt x="5957654" y="1088129"/>
                </a:lnTo>
                <a:lnTo>
                  <a:pt x="5929302" y="1087903"/>
                </a:lnTo>
                <a:lnTo>
                  <a:pt x="5891649" y="1087676"/>
                </a:lnTo>
                <a:lnTo>
                  <a:pt x="5878947" y="1127128"/>
                </a:lnTo>
                <a:lnTo>
                  <a:pt x="5849006" y="1217825"/>
                </a:lnTo>
                <a:lnTo>
                  <a:pt x="5831768" y="1269748"/>
                </a:lnTo>
                <a:lnTo>
                  <a:pt x="5814983" y="1319177"/>
                </a:lnTo>
                <a:lnTo>
                  <a:pt x="5800693" y="1361124"/>
                </a:lnTo>
                <a:lnTo>
                  <a:pt x="5794568" y="1377676"/>
                </a:lnTo>
                <a:lnTo>
                  <a:pt x="5789805" y="1390374"/>
                </a:lnTo>
                <a:lnTo>
                  <a:pt x="5787764" y="1395362"/>
                </a:lnTo>
                <a:lnTo>
                  <a:pt x="5785496" y="1400577"/>
                </a:lnTo>
                <a:lnTo>
                  <a:pt x="5783227" y="1405338"/>
                </a:lnTo>
                <a:lnTo>
                  <a:pt x="5780959" y="1409873"/>
                </a:lnTo>
                <a:lnTo>
                  <a:pt x="5775742" y="1418489"/>
                </a:lnTo>
                <a:lnTo>
                  <a:pt x="5770752" y="1426425"/>
                </a:lnTo>
                <a:lnTo>
                  <a:pt x="5765082" y="1433681"/>
                </a:lnTo>
                <a:lnTo>
                  <a:pt x="5759638" y="1440483"/>
                </a:lnTo>
                <a:lnTo>
                  <a:pt x="5753514" y="1446605"/>
                </a:lnTo>
                <a:lnTo>
                  <a:pt x="5747616" y="1451820"/>
                </a:lnTo>
                <a:lnTo>
                  <a:pt x="5741265" y="1457035"/>
                </a:lnTo>
                <a:lnTo>
                  <a:pt x="5734914" y="1461570"/>
                </a:lnTo>
                <a:lnTo>
                  <a:pt x="5728790" y="1465651"/>
                </a:lnTo>
                <a:lnTo>
                  <a:pt x="5722439" y="1469052"/>
                </a:lnTo>
                <a:lnTo>
                  <a:pt x="5715861" y="1472227"/>
                </a:lnTo>
                <a:lnTo>
                  <a:pt x="5709510" y="1475174"/>
                </a:lnTo>
                <a:lnTo>
                  <a:pt x="5702932" y="1477668"/>
                </a:lnTo>
                <a:lnTo>
                  <a:pt x="5696581" y="1479709"/>
                </a:lnTo>
                <a:lnTo>
                  <a:pt x="5640102" y="1498075"/>
                </a:lnTo>
                <a:lnTo>
                  <a:pt x="5549146" y="1526871"/>
                </a:lnTo>
                <a:lnTo>
                  <a:pt x="5427115" y="1565643"/>
                </a:lnTo>
                <a:lnTo>
                  <a:pt x="5427115" y="1592399"/>
                </a:lnTo>
                <a:lnTo>
                  <a:pt x="5384245" y="1597840"/>
                </a:lnTo>
                <a:lnTo>
                  <a:pt x="5382884" y="1733884"/>
                </a:lnTo>
                <a:lnTo>
                  <a:pt x="5402391" y="1732977"/>
                </a:lnTo>
                <a:lnTo>
                  <a:pt x="5401257" y="1950421"/>
                </a:lnTo>
                <a:lnTo>
                  <a:pt x="5406474" y="1949967"/>
                </a:lnTo>
                <a:lnTo>
                  <a:pt x="5412825" y="1949287"/>
                </a:lnTo>
                <a:lnTo>
                  <a:pt x="5421444" y="1949060"/>
                </a:lnTo>
                <a:lnTo>
                  <a:pt x="5432332" y="1948834"/>
                </a:lnTo>
                <a:lnTo>
                  <a:pt x="5445261" y="1948834"/>
                </a:lnTo>
                <a:lnTo>
                  <a:pt x="5460231" y="1949287"/>
                </a:lnTo>
                <a:lnTo>
                  <a:pt x="5476789" y="1950421"/>
                </a:lnTo>
                <a:lnTo>
                  <a:pt x="5483140" y="1951101"/>
                </a:lnTo>
                <a:lnTo>
                  <a:pt x="5489718" y="1952008"/>
                </a:lnTo>
                <a:lnTo>
                  <a:pt x="5496523" y="1952915"/>
                </a:lnTo>
                <a:lnTo>
                  <a:pt x="5503554" y="1954275"/>
                </a:lnTo>
                <a:lnTo>
                  <a:pt x="5517844" y="1956996"/>
                </a:lnTo>
                <a:lnTo>
                  <a:pt x="5533041" y="1960851"/>
                </a:lnTo>
                <a:lnTo>
                  <a:pt x="5548919" y="1965159"/>
                </a:lnTo>
                <a:lnTo>
                  <a:pt x="5564797" y="1969920"/>
                </a:lnTo>
                <a:lnTo>
                  <a:pt x="5580901" y="1975362"/>
                </a:lnTo>
                <a:lnTo>
                  <a:pt x="5597232" y="1981484"/>
                </a:lnTo>
                <a:lnTo>
                  <a:pt x="5613337" y="1988060"/>
                </a:lnTo>
                <a:lnTo>
                  <a:pt x="5629214" y="1994862"/>
                </a:lnTo>
                <a:lnTo>
                  <a:pt x="5644865" y="2002344"/>
                </a:lnTo>
                <a:lnTo>
                  <a:pt x="5659836" y="2010053"/>
                </a:lnTo>
                <a:lnTo>
                  <a:pt x="5666867" y="2013908"/>
                </a:lnTo>
                <a:lnTo>
                  <a:pt x="5673899" y="2017989"/>
                </a:lnTo>
                <a:lnTo>
                  <a:pt x="5680703" y="2022297"/>
                </a:lnTo>
                <a:lnTo>
                  <a:pt x="5687281" y="2026379"/>
                </a:lnTo>
                <a:lnTo>
                  <a:pt x="5693859" y="2030687"/>
                </a:lnTo>
                <a:lnTo>
                  <a:pt x="5699983" y="2034995"/>
                </a:lnTo>
                <a:lnTo>
                  <a:pt x="5705881" y="2039303"/>
                </a:lnTo>
                <a:lnTo>
                  <a:pt x="5711551" y="2043611"/>
                </a:lnTo>
                <a:lnTo>
                  <a:pt x="5743987" y="2069913"/>
                </a:lnTo>
                <a:lnTo>
                  <a:pt x="5761679" y="2084651"/>
                </a:lnTo>
                <a:lnTo>
                  <a:pt x="5766216" y="2088732"/>
                </a:lnTo>
                <a:lnTo>
                  <a:pt x="5768711" y="2090999"/>
                </a:lnTo>
                <a:lnTo>
                  <a:pt x="5768938" y="2091680"/>
                </a:lnTo>
                <a:lnTo>
                  <a:pt x="5769164" y="2091906"/>
                </a:lnTo>
                <a:lnTo>
                  <a:pt x="5768711" y="2092133"/>
                </a:lnTo>
                <a:lnTo>
                  <a:pt x="5768257" y="2092133"/>
                </a:lnTo>
                <a:lnTo>
                  <a:pt x="5764855" y="2091906"/>
                </a:lnTo>
                <a:lnTo>
                  <a:pt x="5760772" y="2091680"/>
                </a:lnTo>
                <a:lnTo>
                  <a:pt x="5759184" y="2091680"/>
                </a:lnTo>
                <a:lnTo>
                  <a:pt x="5757596" y="2091906"/>
                </a:lnTo>
                <a:lnTo>
                  <a:pt x="5757143" y="2092133"/>
                </a:lnTo>
                <a:lnTo>
                  <a:pt x="5756462" y="2092813"/>
                </a:lnTo>
                <a:lnTo>
                  <a:pt x="5756235" y="2093040"/>
                </a:lnTo>
                <a:lnTo>
                  <a:pt x="5756008" y="2093720"/>
                </a:lnTo>
                <a:lnTo>
                  <a:pt x="5756235" y="2095081"/>
                </a:lnTo>
                <a:lnTo>
                  <a:pt x="5757143" y="2096214"/>
                </a:lnTo>
                <a:lnTo>
                  <a:pt x="5758050" y="2097348"/>
                </a:lnTo>
                <a:lnTo>
                  <a:pt x="5759638" y="2098255"/>
                </a:lnTo>
                <a:lnTo>
                  <a:pt x="5760999" y="2099162"/>
                </a:lnTo>
                <a:lnTo>
                  <a:pt x="5762813" y="2099616"/>
                </a:lnTo>
                <a:lnTo>
                  <a:pt x="5764401" y="2100069"/>
                </a:lnTo>
                <a:lnTo>
                  <a:pt x="5766216" y="2100069"/>
                </a:lnTo>
                <a:lnTo>
                  <a:pt x="5766442" y="2100296"/>
                </a:lnTo>
                <a:lnTo>
                  <a:pt x="5766896" y="2100749"/>
                </a:lnTo>
                <a:lnTo>
                  <a:pt x="5767350" y="2102790"/>
                </a:lnTo>
                <a:lnTo>
                  <a:pt x="5768030" y="2105964"/>
                </a:lnTo>
                <a:lnTo>
                  <a:pt x="5768484" y="2110272"/>
                </a:lnTo>
                <a:lnTo>
                  <a:pt x="5768938" y="2120249"/>
                </a:lnTo>
                <a:lnTo>
                  <a:pt x="5768938" y="2132266"/>
                </a:lnTo>
                <a:lnTo>
                  <a:pt x="5768938" y="2144057"/>
                </a:lnTo>
                <a:lnTo>
                  <a:pt x="5768938" y="2154713"/>
                </a:lnTo>
                <a:lnTo>
                  <a:pt x="5768484" y="2162649"/>
                </a:lnTo>
                <a:lnTo>
                  <a:pt x="5768257" y="2166504"/>
                </a:lnTo>
                <a:lnTo>
                  <a:pt x="5768030" y="2166731"/>
                </a:lnTo>
                <a:lnTo>
                  <a:pt x="5767803" y="2167184"/>
                </a:lnTo>
                <a:lnTo>
                  <a:pt x="5766216" y="2167864"/>
                </a:lnTo>
                <a:lnTo>
                  <a:pt x="5764174" y="2168318"/>
                </a:lnTo>
                <a:lnTo>
                  <a:pt x="5761679" y="2168545"/>
                </a:lnTo>
                <a:lnTo>
                  <a:pt x="5755782" y="2168771"/>
                </a:lnTo>
                <a:lnTo>
                  <a:pt x="5749658" y="2169225"/>
                </a:lnTo>
                <a:lnTo>
                  <a:pt x="5747162" y="2169225"/>
                </a:lnTo>
                <a:lnTo>
                  <a:pt x="5744894" y="2168998"/>
                </a:lnTo>
                <a:lnTo>
                  <a:pt x="5742853" y="2168318"/>
                </a:lnTo>
                <a:lnTo>
                  <a:pt x="5741265" y="2167184"/>
                </a:lnTo>
                <a:lnTo>
                  <a:pt x="5740358" y="2165824"/>
                </a:lnTo>
                <a:lnTo>
                  <a:pt x="5739224" y="2164463"/>
                </a:lnTo>
                <a:lnTo>
                  <a:pt x="5738543" y="2162876"/>
                </a:lnTo>
                <a:lnTo>
                  <a:pt x="5737863" y="2161289"/>
                </a:lnTo>
                <a:lnTo>
                  <a:pt x="5736955" y="2159928"/>
                </a:lnTo>
                <a:lnTo>
                  <a:pt x="5736048" y="2158568"/>
                </a:lnTo>
                <a:lnTo>
                  <a:pt x="5734687" y="2157661"/>
                </a:lnTo>
                <a:lnTo>
                  <a:pt x="5732873" y="2156754"/>
                </a:lnTo>
                <a:lnTo>
                  <a:pt x="5731512" y="2156301"/>
                </a:lnTo>
                <a:lnTo>
                  <a:pt x="5729470" y="2155847"/>
                </a:lnTo>
                <a:lnTo>
                  <a:pt x="5727656" y="2155620"/>
                </a:lnTo>
                <a:lnTo>
                  <a:pt x="5725614" y="2155620"/>
                </a:lnTo>
                <a:lnTo>
                  <a:pt x="5724026" y="2155847"/>
                </a:lnTo>
                <a:lnTo>
                  <a:pt x="5722892" y="2156527"/>
                </a:lnTo>
                <a:lnTo>
                  <a:pt x="5721758" y="2157661"/>
                </a:lnTo>
                <a:lnTo>
                  <a:pt x="5720851" y="2158795"/>
                </a:lnTo>
                <a:lnTo>
                  <a:pt x="5719490" y="2162196"/>
                </a:lnTo>
                <a:lnTo>
                  <a:pt x="5717676" y="2166504"/>
                </a:lnTo>
                <a:lnTo>
                  <a:pt x="5716541" y="2168318"/>
                </a:lnTo>
                <a:lnTo>
                  <a:pt x="5714954" y="2169678"/>
                </a:lnTo>
                <a:lnTo>
                  <a:pt x="5713139" y="2170812"/>
                </a:lnTo>
                <a:lnTo>
                  <a:pt x="5710871" y="2171719"/>
                </a:lnTo>
                <a:lnTo>
                  <a:pt x="5708376" y="2172172"/>
                </a:lnTo>
                <a:lnTo>
                  <a:pt x="5705654" y="2172626"/>
                </a:lnTo>
                <a:lnTo>
                  <a:pt x="5699303" y="2172853"/>
                </a:lnTo>
                <a:lnTo>
                  <a:pt x="5695900" y="2172626"/>
                </a:lnTo>
                <a:lnTo>
                  <a:pt x="5693178" y="2171719"/>
                </a:lnTo>
                <a:lnTo>
                  <a:pt x="5690910" y="2170812"/>
                </a:lnTo>
                <a:lnTo>
                  <a:pt x="5688869" y="2169225"/>
                </a:lnTo>
                <a:lnTo>
                  <a:pt x="5687281" y="2167184"/>
                </a:lnTo>
                <a:lnTo>
                  <a:pt x="5686374" y="2164917"/>
                </a:lnTo>
                <a:lnTo>
                  <a:pt x="5685920" y="2162196"/>
                </a:lnTo>
                <a:lnTo>
                  <a:pt x="5685693" y="2159021"/>
                </a:lnTo>
                <a:lnTo>
                  <a:pt x="5685466" y="2146324"/>
                </a:lnTo>
                <a:lnTo>
                  <a:pt x="5684559" y="2126824"/>
                </a:lnTo>
                <a:lnTo>
                  <a:pt x="5684332" y="2117301"/>
                </a:lnTo>
                <a:lnTo>
                  <a:pt x="5684106" y="2108685"/>
                </a:lnTo>
                <a:lnTo>
                  <a:pt x="5684332" y="2102790"/>
                </a:lnTo>
                <a:lnTo>
                  <a:pt x="5684559" y="2100749"/>
                </a:lnTo>
                <a:lnTo>
                  <a:pt x="5684786" y="2100069"/>
                </a:lnTo>
                <a:lnTo>
                  <a:pt x="5686147" y="2099842"/>
                </a:lnTo>
                <a:lnTo>
                  <a:pt x="5687735" y="2099842"/>
                </a:lnTo>
                <a:lnTo>
                  <a:pt x="5689322" y="2099842"/>
                </a:lnTo>
                <a:lnTo>
                  <a:pt x="5691364" y="2099616"/>
                </a:lnTo>
                <a:lnTo>
                  <a:pt x="5693405" y="2099162"/>
                </a:lnTo>
                <a:lnTo>
                  <a:pt x="5694540" y="2098482"/>
                </a:lnTo>
                <a:lnTo>
                  <a:pt x="5695447" y="2097802"/>
                </a:lnTo>
                <a:lnTo>
                  <a:pt x="5696581" y="2097121"/>
                </a:lnTo>
                <a:lnTo>
                  <a:pt x="5697261" y="2095988"/>
                </a:lnTo>
                <a:lnTo>
                  <a:pt x="5697942" y="2094401"/>
                </a:lnTo>
                <a:lnTo>
                  <a:pt x="5698622" y="2093040"/>
                </a:lnTo>
                <a:lnTo>
                  <a:pt x="5699303" y="2089639"/>
                </a:lnTo>
                <a:lnTo>
                  <a:pt x="5699530" y="2086465"/>
                </a:lnTo>
                <a:lnTo>
                  <a:pt x="5699530" y="2084651"/>
                </a:lnTo>
                <a:lnTo>
                  <a:pt x="5699303" y="2083064"/>
                </a:lnTo>
                <a:lnTo>
                  <a:pt x="5698849" y="2081476"/>
                </a:lnTo>
                <a:lnTo>
                  <a:pt x="5698169" y="2080116"/>
                </a:lnTo>
                <a:lnTo>
                  <a:pt x="5697488" y="2078529"/>
                </a:lnTo>
                <a:lnTo>
                  <a:pt x="5696581" y="2076942"/>
                </a:lnTo>
                <a:lnTo>
                  <a:pt x="5695220" y="2075808"/>
                </a:lnTo>
                <a:lnTo>
                  <a:pt x="5693859" y="2074221"/>
                </a:lnTo>
                <a:lnTo>
                  <a:pt x="5692498" y="2072634"/>
                </a:lnTo>
                <a:lnTo>
                  <a:pt x="5690684" y="2071500"/>
                </a:lnTo>
                <a:lnTo>
                  <a:pt x="5686374" y="2068779"/>
                </a:lnTo>
                <a:lnTo>
                  <a:pt x="5679569" y="2064698"/>
                </a:lnTo>
                <a:lnTo>
                  <a:pt x="5668682" y="2057669"/>
                </a:lnTo>
                <a:lnTo>
                  <a:pt x="5655299" y="2049506"/>
                </a:lnTo>
                <a:lnTo>
                  <a:pt x="5640102" y="2040210"/>
                </a:lnTo>
                <a:lnTo>
                  <a:pt x="5624224" y="2031140"/>
                </a:lnTo>
                <a:lnTo>
                  <a:pt x="5616739" y="2026832"/>
                </a:lnTo>
                <a:lnTo>
                  <a:pt x="5609027" y="2022978"/>
                </a:lnTo>
                <a:lnTo>
                  <a:pt x="5601996" y="2019576"/>
                </a:lnTo>
                <a:lnTo>
                  <a:pt x="5595191" y="2016402"/>
                </a:lnTo>
                <a:lnTo>
                  <a:pt x="5589294" y="2014135"/>
                </a:lnTo>
                <a:lnTo>
                  <a:pt x="5584077" y="2012547"/>
                </a:lnTo>
                <a:lnTo>
                  <a:pt x="5565023" y="2007559"/>
                </a:lnTo>
                <a:lnTo>
                  <a:pt x="5547558" y="2002798"/>
                </a:lnTo>
                <a:lnTo>
                  <a:pt x="5539392" y="2000757"/>
                </a:lnTo>
                <a:lnTo>
                  <a:pt x="5531907" y="1999170"/>
                </a:lnTo>
                <a:lnTo>
                  <a:pt x="5524649" y="1998036"/>
                </a:lnTo>
                <a:lnTo>
                  <a:pt x="5518752" y="1997583"/>
                </a:lnTo>
                <a:lnTo>
                  <a:pt x="5513308" y="1997583"/>
                </a:lnTo>
                <a:lnTo>
                  <a:pt x="5509225" y="1997809"/>
                </a:lnTo>
                <a:lnTo>
                  <a:pt x="5507864" y="1998036"/>
                </a:lnTo>
                <a:lnTo>
                  <a:pt x="5506503" y="1998490"/>
                </a:lnTo>
                <a:lnTo>
                  <a:pt x="5505823" y="1998943"/>
                </a:lnTo>
                <a:lnTo>
                  <a:pt x="5505596" y="1999850"/>
                </a:lnTo>
                <a:lnTo>
                  <a:pt x="5505596" y="2000530"/>
                </a:lnTo>
                <a:lnTo>
                  <a:pt x="5506049" y="2001437"/>
                </a:lnTo>
                <a:lnTo>
                  <a:pt x="5506730" y="2002571"/>
                </a:lnTo>
                <a:lnTo>
                  <a:pt x="5508091" y="2003931"/>
                </a:lnTo>
                <a:lnTo>
                  <a:pt x="5512174" y="2006652"/>
                </a:lnTo>
                <a:lnTo>
                  <a:pt x="5517844" y="2010507"/>
                </a:lnTo>
                <a:lnTo>
                  <a:pt x="5521700" y="2013001"/>
                </a:lnTo>
                <a:lnTo>
                  <a:pt x="5526690" y="2016175"/>
                </a:lnTo>
                <a:lnTo>
                  <a:pt x="5538939" y="2025245"/>
                </a:lnTo>
                <a:lnTo>
                  <a:pt x="5553229" y="2036809"/>
                </a:lnTo>
                <a:lnTo>
                  <a:pt x="5568653" y="2049506"/>
                </a:lnTo>
                <a:lnTo>
                  <a:pt x="5583850" y="2062430"/>
                </a:lnTo>
                <a:lnTo>
                  <a:pt x="5597686" y="2074447"/>
                </a:lnTo>
                <a:lnTo>
                  <a:pt x="5609254" y="2085104"/>
                </a:lnTo>
                <a:lnTo>
                  <a:pt x="5614017" y="2089412"/>
                </a:lnTo>
                <a:lnTo>
                  <a:pt x="5617193" y="2093040"/>
                </a:lnTo>
                <a:lnTo>
                  <a:pt x="5624451" y="2100749"/>
                </a:lnTo>
                <a:lnTo>
                  <a:pt x="5633978" y="2111406"/>
                </a:lnTo>
                <a:lnTo>
                  <a:pt x="5655526" y="2136347"/>
                </a:lnTo>
                <a:lnTo>
                  <a:pt x="5675033" y="2159248"/>
                </a:lnTo>
                <a:lnTo>
                  <a:pt x="5681837" y="2167864"/>
                </a:lnTo>
                <a:lnTo>
                  <a:pt x="5685693" y="2172853"/>
                </a:lnTo>
                <a:lnTo>
                  <a:pt x="5687281" y="2175573"/>
                </a:lnTo>
                <a:lnTo>
                  <a:pt x="5688642" y="2178294"/>
                </a:lnTo>
                <a:lnTo>
                  <a:pt x="5690230" y="2180788"/>
                </a:lnTo>
                <a:lnTo>
                  <a:pt x="5691364" y="2183509"/>
                </a:lnTo>
                <a:lnTo>
                  <a:pt x="5692725" y="2185323"/>
                </a:lnTo>
                <a:lnTo>
                  <a:pt x="5694540" y="2187137"/>
                </a:lnTo>
                <a:lnTo>
                  <a:pt x="5695447" y="2187817"/>
                </a:lnTo>
                <a:lnTo>
                  <a:pt x="5696581" y="2188271"/>
                </a:lnTo>
                <a:lnTo>
                  <a:pt x="5697715" y="2188724"/>
                </a:lnTo>
                <a:lnTo>
                  <a:pt x="5699303" y="2188951"/>
                </a:lnTo>
                <a:lnTo>
                  <a:pt x="5702478" y="2189405"/>
                </a:lnTo>
                <a:lnTo>
                  <a:pt x="5706788" y="2190538"/>
                </a:lnTo>
                <a:lnTo>
                  <a:pt x="5709283" y="2191445"/>
                </a:lnTo>
                <a:lnTo>
                  <a:pt x="5711551" y="2192579"/>
                </a:lnTo>
                <a:lnTo>
                  <a:pt x="5714046" y="2193713"/>
                </a:lnTo>
                <a:lnTo>
                  <a:pt x="5716314" y="2195527"/>
                </a:lnTo>
                <a:lnTo>
                  <a:pt x="5718583" y="2197340"/>
                </a:lnTo>
                <a:lnTo>
                  <a:pt x="5720624" y="2199608"/>
                </a:lnTo>
                <a:lnTo>
                  <a:pt x="5722439" y="2202102"/>
                </a:lnTo>
                <a:lnTo>
                  <a:pt x="5724026" y="2205050"/>
                </a:lnTo>
                <a:lnTo>
                  <a:pt x="5725614" y="2208224"/>
                </a:lnTo>
                <a:lnTo>
                  <a:pt x="5726748" y="2211852"/>
                </a:lnTo>
                <a:lnTo>
                  <a:pt x="5727429" y="2215933"/>
                </a:lnTo>
                <a:lnTo>
                  <a:pt x="5727882" y="2220468"/>
                </a:lnTo>
                <a:lnTo>
                  <a:pt x="5727882" y="2225003"/>
                </a:lnTo>
                <a:lnTo>
                  <a:pt x="5727656" y="2229538"/>
                </a:lnTo>
                <a:lnTo>
                  <a:pt x="5727429" y="2233846"/>
                </a:lnTo>
                <a:lnTo>
                  <a:pt x="5726975" y="2238154"/>
                </a:lnTo>
                <a:lnTo>
                  <a:pt x="5726068" y="2242235"/>
                </a:lnTo>
                <a:lnTo>
                  <a:pt x="5724934" y="2245863"/>
                </a:lnTo>
                <a:lnTo>
                  <a:pt x="5723573" y="2249717"/>
                </a:lnTo>
                <a:lnTo>
                  <a:pt x="5721985" y="2253118"/>
                </a:lnTo>
                <a:lnTo>
                  <a:pt x="5720170" y="2256066"/>
                </a:lnTo>
                <a:lnTo>
                  <a:pt x="5717449" y="2258787"/>
                </a:lnTo>
                <a:lnTo>
                  <a:pt x="5714954" y="2261508"/>
                </a:lnTo>
                <a:lnTo>
                  <a:pt x="5711778" y="2263775"/>
                </a:lnTo>
                <a:lnTo>
                  <a:pt x="5708149" y="2265362"/>
                </a:lnTo>
                <a:lnTo>
                  <a:pt x="5704293" y="2266950"/>
                </a:lnTo>
                <a:lnTo>
                  <a:pt x="5699756" y="2268083"/>
                </a:lnTo>
                <a:lnTo>
                  <a:pt x="5694993" y="2268537"/>
                </a:lnTo>
                <a:lnTo>
                  <a:pt x="5689776" y="2268764"/>
                </a:lnTo>
                <a:lnTo>
                  <a:pt x="5684332" y="2268537"/>
                </a:lnTo>
                <a:lnTo>
                  <a:pt x="5679116" y="2268083"/>
                </a:lnTo>
                <a:lnTo>
                  <a:pt x="5673672" y="2266723"/>
                </a:lnTo>
                <a:lnTo>
                  <a:pt x="5668455" y="2265362"/>
                </a:lnTo>
                <a:lnTo>
                  <a:pt x="5663238" y="2263548"/>
                </a:lnTo>
                <a:lnTo>
                  <a:pt x="5658248" y="2261508"/>
                </a:lnTo>
                <a:lnTo>
                  <a:pt x="5653484" y="2258787"/>
                </a:lnTo>
                <a:lnTo>
                  <a:pt x="5649175" y="2255839"/>
                </a:lnTo>
                <a:lnTo>
                  <a:pt x="5645092" y="2252892"/>
                </a:lnTo>
                <a:lnTo>
                  <a:pt x="5641463" y="2249264"/>
                </a:lnTo>
                <a:lnTo>
                  <a:pt x="5638514" y="2245409"/>
                </a:lnTo>
                <a:lnTo>
                  <a:pt x="5637153" y="2243369"/>
                </a:lnTo>
                <a:lnTo>
                  <a:pt x="5636019" y="2241101"/>
                </a:lnTo>
                <a:lnTo>
                  <a:pt x="5634885" y="2239061"/>
                </a:lnTo>
                <a:lnTo>
                  <a:pt x="5634204" y="2236793"/>
                </a:lnTo>
                <a:lnTo>
                  <a:pt x="5633524" y="2234526"/>
                </a:lnTo>
                <a:lnTo>
                  <a:pt x="5632844" y="2232258"/>
                </a:lnTo>
                <a:lnTo>
                  <a:pt x="5632390" y="2229991"/>
                </a:lnTo>
                <a:lnTo>
                  <a:pt x="5632390" y="2227497"/>
                </a:lnTo>
                <a:lnTo>
                  <a:pt x="5632390" y="2222735"/>
                </a:lnTo>
                <a:lnTo>
                  <a:pt x="5632617" y="2218427"/>
                </a:lnTo>
                <a:lnTo>
                  <a:pt x="5633070" y="2214573"/>
                </a:lnTo>
                <a:lnTo>
                  <a:pt x="5633978" y="2210945"/>
                </a:lnTo>
                <a:lnTo>
                  <a:pt x="5634885" y="2207771"/>
                </a:lnTo>
                <a:lnTo>
                  <a:pt x="5636246" y="2205050"/>
                </a:lnTo>
                <a:lnTo>
                  <a:pt x="5637380" y="2202329"/>
                </a:lnTo>
                <a:lnTo>
                  <a:pt x="5638741" y="2200061"/>
                </a:lnTo>
                <a:lnTo>
                  <a:pt x="5640329" y="2198021"/>
                </a:lnTo>
                <a:lnTo>
                  <a:pt x="5641690" y="2196660"/>
                </a:lnTo>
                <a:lnTo>
                  <a:pt x="5643277" y="2195073"/>
                </a:lnTo>
                <a:lnTo>
                  <a:pt x="5644865" y="2193939"/>
                </a:lnTo>
                <a:lnTo>
                  <a:pt x="5647814" y="2192125"/>
                </a:lnTo>
                <a:lnTo>
                  <a:pt x="5650082" y="2190992"/>
                </a:lnTo>
                <a:lnTo>
                  <a:pt x="5651216" y="2190538"/>
                </a:lnTo>
                <a:lnTo>
                  <a:pt x="5651897" y="2190085"/>
                </a:lnTo>
                <a:lnTo>
                  <a:pt x="5652124" y="2188951"/>
                </a:lnTo>
                <a:lnTo>
                  <a:pt x="5652350" y="2188044"/>
                </a:lnTo>
                <a:lnTo>
                  <a:pt x="5652350" y="2186910"/>
                </a:lnTo>
                <a:lnTo>
                  <a:pt x="5652124" y="2186003"/>
                </a:lnTo>
                <a:lnTo>
                  <a:pt x="5651216" y="2183509"/>
                </a:lnTo>
                <a:lnTo>
                  <a:pt x="5649402" y="2180562"/>
                </a:lnTo>
                <a:lnTo>
                  <a:pt x="5647360" y="2178068"/>
                </a:lnTo>
                <a:lnTo>
                  <a:pt x="5645092" y="2175573"/>
                </a:lnTo>
                <a:lnTo>
                  <a:pt x="5642370" y="2173533"/>
                </a:lnTo>
                <a:lnTo>
                  <a:pt x="5640102" y="2171492"/>
                </a:lnTo>
                <a:lnTo>
                  <a:pt x="5636246" y="2167864"/>
                </a:lnTo>
                <a:lnTo>
                  <a:pt x="5624451" y="2156754"/>
                </a:lnTo>
                <a:lnTo>
                  <a:pt x="5590881" y="2124104"/>
                </a:lnTo>
                <a:lnTo>
                  <a:pt x="5555497" y="2089639"/>
                </a:lnTo>
                <a:lnTo>
                  <a:pt x="5541661" y="2076715"/>
                </a:lnTo>
                <a:lnTo>
                  <a:pt x="5536444" y="2071953"/>
                </a:lnTo>
                <a:lnTo>
                  <a:pt x="5532588" y="2068779"/>
                </a:lnTo>
                <a:lnTo>
                  <a:pt x="5525329" y="2063110"/>
                </a:lnTo>
                <a:lnTo>
                  <a:pt x="5516030" y="2056535"/>
                </a:lnTo>
                <a:lnTo>
                  <a:pt x="5505823" y="2048826"/>
                </a:lnTo>
                <a:lnTo>
                  <a:pt x="5494708" y="2041343"/>
                </a:lnTo>
                <a:lnTo>
                  <a:pt x="5483367" y="2033634"/>
                </a:lnTo>
                <a:lnTo>
                  <a:pt x="5472706" y="2027059"/>
                </a:lnTo>
                <a:lnTo>
                  <a:pt x="5463407" y="2021617"/>
                </a:lnTo>
                <a:lnTo>
                  <a:pt x="5459097" y="2019350"/>
                </a:lnTo>
                <a:lnTo>
                  <a:pt x="5455695" y="2017536"/>
                </a:lnTo>
                <a:lnTo>
                  <a:pt x="5448890" y="2014361"/>
                </a:lnTo>
                <a:lnTo>
                  <a:pt x="5442766" y="2011187"/>
                </a:lnTo>
                <a:lnTo>
                  <a:pt x="5430290" y="2004612"/>
                </a:lnTo>
                <a:lnTo>
                  <a:pt x="5424393" y="2001437"/>
                </a:lnTo>
                <a:lnTo>
                  <a:pt x="5419403" y="1999170"/>
                </a:lnTo>
                <a:lnTo>
                  <a:pt x="5414866" y="1997583"/>
                </a:lnTo>
                <a:lnTo>
                  <a:pt x="5412825" y="1996902"/>
                </a:lnTo>
                <a:lnTo>
                  <a:pt x="5411010" y="1996676"/>
                </a:lnTo>
                <a:lnTo>
                  <a:pt x="5401030" y="1996222"/>
                </a:lnTo>
                <a:lnTo>
                  <a:pt x="5398082" y="1996222"/>
                </a:lnTo>
                <a:lnTo>
                  <a:pt x="5398082" y="2052227"/>
                </a:lnTo>
                <a:lnTo>
                  <a:pt x="5330488" y="2052907"/>
                </a:lnTo>
                <a:lnTo>
                  <a:pt x="5330035" y="2088959"/>
                </a:lnTo>
                <a:lnTo>
                  <a:pt x="5311435" y="2088959"/>
                </a:lnTo>
                <a:lnTo>
                  <a:pt x="5311435" y="2095308"/>
                </a:lnTo>
                <a:lnTo>
                  <a:pt x="5311208" y="2099389"/>
                </a:lnTo>
                <a:lnTo>
                  <a:pt x="5310755" y="2103470"/>
                </a:lnTo>
                <a:lnTo>
                  <a:pt x="5309621" y="2107325"/>
                </a:lnTo>
                <a:lnTo>
                  <a:pt x="5308033" y="2111179"/>
                </a:lnTo>
                <a:lnTo>
                  <a:pt x="5306445" y="2114807"/>
                </a:lnTo>
                <a:lnTo>
                  <a:pt x="5304404" y="2117982"/>
                </a:lnTo>
                <a:lnTo>
                  <a:pt x="5302135" y="2121383"/>
                </a:lnTo>
                <a:lnTo>
                  <a:pt x="5299187" y="2124104"/>
                </a:lnTo>
                <a:lnTo>
                  <a:pt x="5296465" y="2126824"/>
                </a:lnTo>
                <a:lnTo>
                  <a:pt x="5293289" y="2129092"/>
                </a:lnTo>
                <a:lnTo>
                  <a:pt x="5289887" y="2131133"/>
                </a:lnTo>
                <a:lnTo>
                  <a:pt x="5286258" y="2132946"/>
                </a:lnTo>
                <a:lnTo>
                  <a:pt x="5282629" y="2134307"/>
                </a:lnTo>
                <a:lnTo>
                  <a:pt x="5278546" y="2135214"/>
                </a:lnTo>
                <a:lnTo>
                  <a:pt x="5274463" y="2136121"/>
                </a:lnTo>
                <a:lnTo>
                  <a:pt x="5270380" y="2136347"/>
                </a:lnTo>
                <a:lnTo>
                  <a:pt x="5266070" y="2136121"/>
                </a:lnTo>
                <a:lnTo>
                  <a:pt x="5261988" y="2135214"/>
                </a:lnTo>
                <a:lnTo>
                  <a:pt x="5257905" y="2134307"/>
                </a:lnTo>
                <a:lnTo>
                  <a:pt x="5254276" y="2132946"/>
                </a:lnTo>
                <a:lnTo>
                  <a:pt x="5250647" y="2131133"/>
                </a:lnTo>
                <a:lnTo>
                  <a:pt x="5247244" y="2129092"/>
                </a:lnTo>
                <a:lnTo>
                  <a:pt x="5244069" y="2126598"/>
                </a:lnTo>
                <a:lnTo>
                  <a:pt x="5241347" y="2124104"/>
                </a:lnTo>
                <a:lnTo>
                  <a:pt x="5238398" y="2121156"/>
                </a:lnTo>
                <a:lnTo>
                  <a:pt x="5236130" y="2117982"/>
                </a:lnTo>
                <a:lnTo>
                  <a:pt x="5234088" y="2114581"/>
                </a:lnTo>
                <a:lnTo>
                  <a:pt x="5232501" y="2110953"/>
                </a:lnTo>
                <a:lnTo>
                  <a:pt x="5230913" y="2107098"/>
                </a:lnTo>
                <a:lnTo>
                  <a:pt x="5229779" y="2103470"/>
                </a:lnTo>
                <a:lnTo>
                  <a:pt x="5229325" y="2099389"/>
                </a:lnTo>
                <a:lnTo>
                  <a:pt x="5229098" y="2095081"/>
                </a:lnTo>
                <a:lnTo>
                  <a:pt x="5229325" y="2090999"/>
                </a:lnTo>
                <a:lnTo>
                  <a:pt x="5229779" y="2086918"/>
                </a:lnTo>
                <a:lnTo>
                  <a:pt x="5230913" y="2083064"/>
                </a:lnTo>
                <a:lnTo>
                  <a:pt x="5232047" y="2079662"/>
                </a:lnTo>
                <a:lnTo>
                  <a:pt x="5233635" y="2076035"/>
                </a:lnTo>
                <a:lnTo>
                  <a:pt x="5235449" y="2072634"/>
                </a:lnTo>
                <a:lnTo>
                  <a:pt x="5237718" y="2069459"/>
                </a:lnTo>
                <a:lnTo>
                  <a:pt x="5240213" y="2066738"/>
                </a:lnTo>
                <a:lnTo>
                  <a:pt x="5242935" y="2063791"/>
                </a:lnTo>
                <a:lnTo>
                  <a:pt x="5245883" y="2061523"/>
                </a:lnTo>
                <a:lnTo>
                  <a:pt x="5249059" y="2059483"/>
                </a:lnTo>
                <a:lnTo>
                  <a:pt x="5252688" y="2057669"/>
                </a:lnTo>
                <a:lnTo>
                  <a:pt x="5256317" y="2056308"/>
                </a:lnTo>
                <a:lnTo>
                  <a:pt x="5259946" y="2054948"/>
                </a:lnTo>
                <a:lnTo>
                  <a:pt x="5264029" y="2054268"/>
                </a:lnTo>
                <a:lnTo>
                  <a:pt x="5268112" y="2053814"/>
                </a:lnTo>
                <a:lnTo>
                  <a:pt x="5294877" y="2052227"/>
                </a:lnTo>
                <a:lnTo>
                  <a:pt x="5294877" y="2012774"/>
                </a:lnTo>
                <a:lnTo>
                  <a:pt x="5292155" y="2013454"/>
                </a:lnTo>
                <a:lnTo>
                  <a:pt x="5289206" y="2014361"/>
                </a:lnTo>
                <a:lnTo>
                  <a:pt x="5284897" y="2015949"/>
                </a:lnTo>
                <a:lnTo>
                  <a:pt x="5280134" y="2018216"/>
                </a:lnTo>
                <a:lnTo>
                  <a:pt x="5274690" y="2020937"/>
                </a:lnTo>
                <a:lnTo>
                  <a:pt x="5268792" y="2024791"/>
                </a:lnTo>
                <a:lnTo>
                  <a:pt x="5265844" y="2026832"/>
                </a:lnTo>
                <a:lnTo>
                  <a:pt x="5262895" y="2029099"/>
                </a:lnTo>
                <a:lnTo>
                  <a:pt x="5252234" y="2038169"/>
                </a:lnTo>
                <a:lnTo>
                  <a:pt x="5239986" y="2048826"/>
                </a:lnTo>
                <a:lnTo>
                  <a:pt x="5226603" y="2061070"/>
                </a:lnTo>
                <a:lnTo>
                  <a:pt x="5212994" y="2074221"/>
                </a:lnTo>
                <a:lnTo>
                  <a:pt x="5205736" y="2081250"/>
                </a:lnTo>
                <a:lnTo>
                  <a:pt x="5198931" y="2088505"/>
                </a:lnTo>
                <a:lnTo>
                  <a:pt x="5192126" y="2095761"/>
                </a:lnTo>
                <a:lnTo>
                  <a:pt x="5185549" y="2103017"/>
                </a:lnTo>
                <a:lnTo>
                  <a:pt x="5179197" y="2110499"/>
                </a:lnTo>
                <a:lnTo>
                  <a:pt x="5173073" y="2117982"/>
                </a:lnTo>
                <a:lnTo>
                  <a:pt x="5167176" y="2125691"/>
                </a:lnTo>
                <a:lnTo>
                  <a:pt x="5161959" y="2133173"/>
                </a:lnTo>
                <a:lnTo>
                  <a:pt x="5152886" y="2146778"/>
                </a:lnTo>
                <a:lnTo>
                  <a:pt x="5146081" y="2157208"/>
                </a:lnTo>
                <a:lnTo>
                  <a:pt x="5140864" y="2165370"/>
                </a:lnTo>
                <a:lnTo>
                  <a:pt x="5137916" y="2171492"/>
                </a:lnTo>
                <a:lnTo>
                  <a:pt x="5136782" y="2173760"/>
                </a:lnTo>
                <a:lnTo>
                  <a:pt x="5136328" y="2175573"/>
                </a:lnTo>
                <a:lnTo>
                  <a:pt x="5136101" y="2176934"/>
                </a:lnTo>
                <a:lnTo>
                  <a:pt x="5136555" y="2177841"/>
                </a:lnTo>
                <a:lnTo>
                  <a:pt x="5137235" y="2178521"/>
                </a:lnTo>
                <a:lnTo>
                  <a:pt x="5138142" y="2178748"/>
                </a:lnTo>
                <a:lnTo>
                  <a:pt x="5139503" y="2178748"/>
                </a:lnTo>
                <a:lnTo>
                  <a:pt x="5140864" y="2178748"/>
                </a:lnTo>
                <a:lnTo>
                  <a:pt x="5142906" y="2178521"/>
                </a:lnTo>
                <a:lnTo>
                  <a:pt x="5145854" y="2178294"/>
                </a:lnTo>
                <a:lnTo>
                  <a:pt x="5149257" y="2178521"/>
                </a:lnTo>
                <a:lnTo>
                  <a:pt x="5153113" y="2179201"/>
                </a:lnTo>
                <a:lnTo>
                  <a:pt x="5157422" y="2179882"/>
                </a:lnTo>
                <a:lnTo>
                  <a:pt x="5161959" y="2180788"/>
                </a:lnTo>
                <a:lnTo>
                  <a:pt x="5166495" y="2182376"/>
                </a:lnTo>
                <a:lnTo>
                  <a:pt x="5171032" y="2184190"/>
                </a:lnTo>
                <a:lnTo>
                  <a:pt x="5175795" y="2186684"/>
                </a:lnTo>
                <a:lnTo>
                  <a:pt x="5177837" y="2188271"/>
                </a:lnTo>
                <a:lnTo>
                  <a:pt x="5180105" y="2189631"/>
                </a:lnTo>
                <a:lnTo>
                  <a:pt x="5182146" y="2191219"/>
                </a:lnTo>
                <a:lnTo>
                  <a:pt x="5184188" y="2193259"/>
                </a:lnTo>
                <a:lnTo>
                  <a:pt x="5186002" y="2195300"/>
                </a:lnTo>
                <a:lnTo>
                  <a:pt x="5187817" y="2197340"/>
                </a:lnTo>
                <a:lnTo>
                  <a:pt x="5189404" y="2199835"/>
                </a:lnTo>
                <a:lnTo>
                  <a:pt x="5190765" y="2202329"/>
                </a:lnTo>
                <a:lnTo>
                  <a:pt x="5192126" y="2205276"/>
                </a:lnTo>
                <a:lnTo>
                  <a:pt x="5193487" y="2207997"/>
                </a:lnTo>
                <a:lnTo>
                  <a:pt x="5194168" y="2210945"/>
                </a:lnTo>
                <a:lnTo>
                  <a:pt x="5194848" y="2214346"/>
                </a:lnTo>
                <a:lnTo>
                  <a:pt x="5195302" y="2217747"/>
                </a:lnTo>
                <a:lnTo>
                  <a:pt x="5195756" y="2221602"/>
                </a:lnTo>
                <a:lnTo>
                  <a:pt x="5195982" y="2229084"/>
                </a:lnTo>
                <a:lnTo>
                  <a:pt x="5195302" y="2235659"/>
                </a:lnTo>
                <a:lnTo>
                  <a:pt x="5194621" y="2241328"/>
                </a:lnTo>
                <a:lnTo>
                  <a:pt x="5193487" y="2246770"/>
                </a:lnTo>
                <a:lnTo>
                  <a:pt x="5192580" y="2249037"/>
                </a:lnTo>
                <a:lnTo>
                  <a:pt x="5191900" y="2251305"/>
                </a:lnTo>
                <a:lnTo>
                  <a:pt x="5190765" y="2253345"/>
                </a:lnTo>
                <a:lnTo>
                  <a:pt x="5189858" y="2255159"/>
                </a:lnTo>
                <a:lnTo>
                  <a:pt x="5188497" y="2256973"/>
                </a:lnTo>
                <a:lnTo>
                  <a:pt x="5187363" y="2258560"/>
                </a:lnTo>
                <a:lnTo>
                  <a:pt x="5185775" y="2260147"/>
                </a:lnTo>
                <a:lnTo>
                  <a:pt x="5184188" y="2261735"/>
                </a:lnTo>
                <a:lnTo>
                  <a:pt x="5182600" y="2262868"/>
                </a:lnTo>
                <a:lnTo>
                  <a:pt x="5180785" y="2264002"/>
                </a:lnTo>
                <a:lnTo>
                  <a:pt x="5176929" y="2266269"/>
                </a:lnTo>
                <a:lnTo>
                  <a:pt x="5172620" y="2267857"/>
                </a:lnTo>
                <a:lnTo>
                  <a:pt x="5167856" y="2269217"/>
                </a:lnTo>
                <a:lnTo>
                  <a:pt x="5162413" y="2270351"/>
                </a:lnTo>
                <a:lnTo>
                  <a:pt x="5156969" y="2271031"/>
                </a:lnTo>
                <a:lnTo>
                  <a:pt x="5150618" y="2271484"/>
                </a:lnTo>
                <a:lnTo>
                  <a:pt x="5144040" y="2271711"/>
                </a:lnTo>
                <a:lnTo>
                  <a:pt x="5140638" y="2271711"/>
                </a:lnTo>
                <a:lnTo>
                  <a:pt x="5137462" y="2271711"/>
                </a:lnTo>
                <a:lnTo>
                  <a:pt x="5134513" y="2271258"/>
                </a:lnTo>
                <a:lnTo>
                  <a:pt x="5131791" y="2270577"/>
                </a:lnTo>
                <a:lnTo>
                  <a:pt x="5129296" y="2269670"/>
                </a:lnTo>
                <a:lnTo>
                  <a:pt x="5127028" y="2268764"/>
                </a:lnTo>
                <a:lnTo>
                  <a:pt x="5124760" y="2267403"/>
                </a:lnTo>
                <a:lnTo>
                  <a:pt x="5122719" y="2266269"/>
                </a:lnTo>
                <a:lnTo>
                  <a:pt x="5120904" y="2264682"/>
                </a:lnTo>
                <a:lnTo>
                  <a:pt x="5119089" y="2262868"/>
                </a:lnTo>
                <a:lnTo>
                  <a:pt x="5117728" y="2261281"/>
                </a:lnTo>
                <a:lnTo>
                  <a:pt x="5116141" y="2259467"/>
                </a:lnTo>
                <a:lnTo>
                  <a:pt x="5114780" y="2257427"/>
                </a:lnTo>
                <a:lnTo>
                  <a:pt x="5113872" y="2255386"/>
                </a:lnTo>
                <a:lnTo>
                  <a:pt x="5111831" y="2251078"/>
                </a:lnTo>
                <a:lnTo>
                  <a:pt x="5110243" y="2246543"/>
                </a:lnTo>
                <a:lnTo>
                  <a:pt x="5109109" y="2242008"/>
                </a:lnTo>
                <a:lnTo>
                  <a:pt x="5108202" y="2237247"/>
                </a:lnTo>
                <a:lnTo>
                  <a:pt x="5107748" y="2233165"/>
                </a:lnTo>
                <a:lnTo>
                  <a:pt x="5107521" y="2228857"/>
                </a:lnTo>
                <a:lnTo>
                  <a:pt x="5107295" y="2225003"/>
                </a:lnTo>
                <a:lnTo>
                  <a:pt x="5107295" y="2218654"/>
                </a:lnTo>
                <a:lnTo>
                  <a:pt x="5107068" y="2216387"/>
                </a:lnTo>
                <a:lnTo>
                  <a:pt x="5106841" y="2214346"/>
                </a:lnTo>
                <a:lnTo>
                  <a:pt x="5105934" y="2212759"/>
                </a:lnTo>
                <a:lnTo>
                  <a:pt x="5105253" y="2211625"/>
                </a:lnTo>
                <a:lnTo>
                  <a:pt x="5104573" y="2210491"/>
                </a:lnTo>
                <a:lnTo>
                  <a:pt x="5103212" y="2209811"/>
                </a:lnTo>
                <a:lnTo>
                  <a:pt x="5102078" y="2209131"/>
                </a:lnTo>
                <a:lnTo>
                  <a:pt x="5101170" y="2208677"/>
                </a:lnTo>
                <a:lnTo>
                  <a:pt x="5098902" y="2208224"/>
                </a:lnTo>
                <a:lnTo>
                  <a:pt x="5096861" y="2207771"/>
                </a:lnTo>
                <a:lnTo>
                  <a:pt x="5096180" y="2207317"/>
                </a:lnTo>
                <a:lnTo>
                  <a:pt x="5095273" y="2206637"/>
                </a:lnTo>
                <a:lnTo>
                  <a:pt x="5095046" y="2205730"/>
                </a:lnTo>
                <a:lnTo>
                  <a:pt x="5094819" y="2204596"/>
                </a:lnTo>
                <a:lnTo>
                  <a:pt x="5094819" y="2073767"/>
                </a:lnTo>
                <a:lnTo>
                  <a:pt x="5086427" y="2079662"/>
                </a:lnTo>
                <a:lnTo>
                  <a:pt x="5066240" y="2093720"/>
                </a:lnTo>
                <a:lnTo>
                  <a:pt x="5040609" y="2112313"/>
                </a:lnTo>
                <a:lnTo>
                  <a:pt x="5028133" y="2121609"/>
                </a:lnTo>
                <a:lnTo>
                  <a:pt x="5017019" y="2129999"/>
                </a:lnTo>
                <a:lnTo>
                  <a:pt x="5006585" y="2138161"/>
                </a:lnTo>
                <a:lnTo>
                  <a:pt x="4995698" y="2146097"/>
                </a:lnTo>
                <a:lnTo>
                  <a:pt x="4984810" y="2153580"/>
                </a:lnTo>
                <a:lnTo>
                  <a:pt x="4979366" y="2156981"/>
                </a:lnTo>
                <a:lnTo>
                  <a:pt x="4973696" y="2160382"/>
                </a:lnTo>
                <a:lnTo>
                  <a:pt x="4968252" y="2163330"/>
                </a:lnTo>
                <a:lnTo>
                  <a:pt x="4962808" y="2166277"/>
                </a:lnTo>
                <a:lnTo>
                  <a:pt x="4957364" y="2168545"/>
                </a:lnTo>
                <a:lnTo>
                  <a:pt x="4951921" y="2170585"/>
                </a:lnTo>
                <a:lnTo>
                  <a:pt x="4946704" y="2172172"/>
                </a:lnTo>
                <a:lnTo>
                  <a:pt x="4941487" y="2173533"/>
                </a:lnTo>
                <a:lnTo>
                  <a:pt x="4936497" y="2174213"/>
                </a:lnTo>
                <a:lnTo>
                  <a:pt x="4931733" y="2174440"/>
                </a:lnTo>
                <a:lnTo>
                  <a:pt x="4926516" y="2174213"/>
                </a:lnTo>
                <a:lnTo>
                  <a:pt x="4920846" y="2173533"/>
                </a:lnTo>
                <a:lnTo>
                  <a:pt x="4914722" y="2172626"/>
                </a:lnTo>
                <a:lnTo>
                  <a:pt x="4908371" y="2171265"/>
                </a:lnTo>
                <a:lnTo>
                  <a:pt x="4901566" y="2169451"/>
                </a:lnTo>
                <a:lnTo>
                  <a:pt x="4894534" y="2167638"/>
                </a:lnTo>
                <a:lnTo>
                  <a:pt x="4879564" y="2163103"/>
                </a:lnTo>
                <a:lnTo>
                  <a:pt x="4864367" y="2157888"/>
                </a:lnTo>
                <a:lnTo>
                  <a:pt x="4849170" y="2152446"/>
                </a:lnTo>
                <a:lnTo>
                  <a:pt x="4820363" y="2142469"/>
                </a:lnTo>
                <a:lnTo>
                  <a:pt x="4814239" y="2139749"/>
                </a:lnTo>
                <a:lnTo>
                  <a:pt x="4808568" y="2137254"/>
                </a:lnTo>
                <a:lnTo>
                  <a:pt x="4803805" y="2134760"/>
                </a:lnTo>
                <a:lnTo>
                  <a:pt x="4799722" y="2132039"/>
                </a:lnTo>
                <a:lnTo>
                  <a:pt x="4797908" y="2130452"/>
                </a:lnTo>
                <a:lnTo>
                  <a:pt x="4796320" y="2129092"/>
                </a:lnTo>
                <a:lnTo>
                  <a:pt x="4795186" y="2127731"/>
                </a:lnTo>
                <a:lnTo>
                  <a:pt x="4794052" y="2126144"/>
                </a:lnTo>
                <a:lnTo>
                  <a:pt x="4793371" y="2124557"/>
                </a:lnTo>
                <a:lnTo>
                  <a:pt x="4792918" y="2123423"/>
                </a:lnTo>
                <a:lnTo>
                  <a:pt x="4792691" y="2121836"/>
                </a:lnTo>
                <a:lnTo>
                  <a:pt x="4792691" y="2120249"/>
                </a:lnTo>
                <a:lnTo>
                  <a:pt x="4792918" y="2118889"/>
                </a:lnTo>
                <a:lnTo>
                  <a:pt x="4793371" y="2117301"/>
                </a:lnTo>
                <a:lnTo>
                  <a:pt x="4794279" y="2115714"/>
                </a:lnTo>
                <a:lnTo>
                  <a:pt x="4795413" y="2114354"/>
                </a:lnTo>
                <a:lnTo>
                  <a:pt x="4797000" y="2112993"/>
                </a:lnTo>
                <a:lnTo>
                  <a:pt x="4798588" y="2111406"/>
                </a:lnTo>
                <a:lnTo>
                  <a:pt x="4800856" y="2110046"/>
                </a:lnTo>
                <a:lnTo>
                  <a:pt x="4803351" y="2108685"/>
                </a:lnTo>
                <a:lnTo>
                  <a:pt x="4806073" y="2107098"/>
                </a:lnTo>
                <a:lnTo>
                  <a:pt x="4809249" y="2105964"/>
                </a:lnTo>
                <a:lnTo>
                  <a:pt x="4812651" y="2104377"/>
                </a:lnTo>
                <a:lnTo>
                  <a:pt x="4816734" y="2103017"/>
                </a:lnTo>
                <a:lnTo>
                  <a:pt x="4825353" y="2100523"/>
                </a:lnTo>
                <a:lnTo>
                  <a:pt x="4835560" y="2098255"/>
                </a:lnTo>
                <a:lnTo>
                  <a:pt x="4846902" y="2095761"/>
                </a:lnTo>
                <a:lnTo>
                  <a:pt x="4857109" y="2093267"/>
                </a:lnTo>
                <a:lnTo>
                  <a:pt x="4867542" y="2090546"/>
                </a:lnTo>
                <a:lnTo>
                  <a:pt x="4877296" y="2087598"/>
                </a:lnTo>
                <a:lnTo>
                  <a:pt x="4886596" y="2084651"/>
                </a:lnTo>
                <a:lnTo>
                  <a:pt x="4895442" y="2081250"/>
                </a:lnTo>
                <a:lnTo>
                  <a:pt x="4903834" y="2077849"/>
                </a:lnTo>
                <a:lnTo>
                  <a:pt x="4911773" y="2074221"/>
                </a:lnTo>
                <a:lnTo>
                  <a:pt x="4919031" y="2070593"/>
                </a:lnTo>
                <a:lnTo>
                  <a:pt x="4925836" y="2066965"/>
                </a:lnTo>
                <a:lnTo>
                  <a:pt x="4932187" y="2062884"/>
                </a:lnTo>
                <a:lnTo>
                  <a:pt x="4938084" y="2058802"/>
                </a:lnTo>
                <a:lnTo>
                  <a:pt x="4943075" y="2054721"/>
                </a:lnTo>
                <a:lnTo>
                  <a:pt x="4947611" y="2050413"/>
                </a:lnTo>
                <a:lnTo>
                  <a:pt x="4951467" y="2046105"/>
                </a:lnTo>
                <a:lnTo>
                  <a:pt x="4954416" y="2041570"/>
                </a:lnTo>
                <a:lnTo>
                  <a:pt x="4957591" y="2036355"/>
                </a:lnTo>
                <a:lnTo>
                  <a:pt x="4960767" y="2030006"/>
                </a:lnTo>
                <a:lnTo>
                  <a:pt x="4964169" y="2022297"/>
                </a:lnTo>
                <a:lnTo>
                  <a:pt x="4967345" y="2013908"/>
                </a:lnTo>
                <a:lnTo>
                  <a:pt x="4970747" y="2004838"/>
                </a:lnTo>
                <a:lnTo>
                  <a:pt x="4974149" y="1995315"/>
                </a:lnTo>
                <a:lnTo>
                  <a:pt x="4977325" y="1985112"/>
                </a:lnTo>
                <a:lnTo>
                  <a:pt x="4980274" y="1974909"/>
                </a:lnTo>
                <a:lnTo>
                  <a:pt x="4983222" y="1964705"/>
                </a:lnTo>
                <a:lnTo>
                  <a:pt x="4985490" y="1954956"/>
                </a:lnTo>
                <a:lnTo>
                  <a:pt x="4987532" y="1945659"/>
                </a:lnTo>
                <a:lnTo>
                  <a:pt x="4989120" y="1936363"/>
                </a:lnTo>
                <a:lnTo>
                  <a:pt x="4990254" y="1928427"/>
                </a:lnTo>
                <a:lnTo>
                  <a:pt x="4990707" y="1921171"/>
                </a:lnTo>
                <a:lnTo>
                  <a:pt x="4990707" y="1917997"/>
                </a:lnTo>
                <a:lnTo>
                  <a:pt x="4990707" y="1915276"/>
                </a:lnTo>
                <a:lnTo>
                  <a:pt x="4990481" y="1912555"/>
                </a:lnTo>
                <a:lnTo>
                  <a:pt x="4990027" y="1910288"/>
                </a:lnTo>
                <a:lnTo>
                  <a:pt x="4988439" y="1905526"/>
                </a:lnTo>
                <a:lnTo>
                  <a:pt x="4986171" y="1898951"/>
                </a:lnTo>
                <a:lnTo>
                  <a:pt x="4979593" y="1881265"/>
                </a:lnTo>
                <a:lnTo>
                  <a:pt x="4970747" y="1859045"/>
                </a:lnTo>
                <a:lnTo>
                  <a:pt x="4959859" y="1833196"/>
                </a:lnTo>
                <a:lnTo>
                  <a:pt x="4953962" y="1819365"/>
                </a:lnTo>
                <a:lnTo>
                  <a:pt x="4947611" y="1805307"/>
                </a:lnTo>
                <a:lnTo>
                  <a:pt x="4941033" y="1791023"/>
                </a:lnTo>
                <a:lnTo>
                  <a:pt x="4934228" y="1776511"/>
                </a:lnTo>
                <a:lnTo>
                  <a:pt x="4927424" y="1762680"/>
                </a:lnTo>
                <a:lnTo>
                  <a:pt x="4920392" y="1748849"/>
                </a:lnTo>
                <a:lnTo>
                  <a:pt x="4912907" y="1735245"/>
                </a:lnTo>
                <a:lnTo>
                  <a:pt x="4905876" y="1722774"/>
                </a:lnTo>
                <a:lnTo>
                  <a:pt x="4898390" y="1710077"/>
                </a:lnTo>
                <a:lnTo>
                  <a:pt x="4891359" y="1696019"/>
                </a:lnTo>
                <a:lnTo>
                  <a:pt x="4884327" y="1681054"/>
                </a:lnTo>
                <a:lnTo>
                  <a:pt x="4877296" y="1665636"/>
                </a:lnTo>
                <a:lnTo>
                  <a:pt x="4870037" y="1649537"/>
                </a:lnTo>
                <a:lnTo>
                  <a:pt x="4863233" y="1632758"/>
                </a:lnTo>
                <a:lnTo>
                  <a:pt x="4856428" y="1615980"/>
                </a:lnTo>
                <a:lnTo>
                  <a:pt x="4850077" y="1598974"/>
                </a:lnTo>
                <a:lnTo>
                  <a:pt x="4843726" y="1582195"/>
                </a:lnTo>
                <a:lnTo>
                  <a:pt x="4837602" y="1565417"/>
                </a:lnTo>
                <a:lnTo>
                  <a:pt x="4832158" y="1548865"/>
                </a:lnTo>
                <a:lnTo>
                  <a:pt x="4826714" y="1533220"/>
                </a:lnTo>
                <a:lnTo>
                  <a:pt x="4821951" y="1518028"/>
                </a:lnTo>
                <a:lnTo>
                  <a:pt x="4817415" y="1503517"/>
                </a:lnTo>
                <a:lnTo>
                  <a:pt x="4813332" y="1490139"/>
                </a:lnTo>
                <a:lnTo>
                  <a:pt x="4809929" y="1477895"/>
                </a:lnTo>
                <a:lnTo>
                  <a:pt x="4806527" y="1466105"/>
                </a:lnTo>
                <a:lnTo>
                  <a:pt x="4803578" y="1452954"/>
                </a:lnTo>
                <a:lnTo>
                  <a:pt x="4800403" y="1439349"/>
                </a:lnTo>
                <a:lnTo>
                  <a:pt x="4797681" y="1425065"/>
                </a:lnTo>
                <a:lnTo>
                  <a:pt x="4795186" y="1410327"/>
                </a:lnTo>
                <a:lnTo>
                  <a:pt x="4793144" y="1395815"/>
                </a:lnTo>
                <a:lnTo>
                  <a:pt x="4792691" y="1388560"/>
                </a:lnTo>
                <a:lnTo>
                  <a:pt x="4791784" y="1381531"/>
                </a:lnTo>
                <a:lnTo>
                  <a:pt x="4791557" y="1374502"/>
                </a:lnTo>
                <a:lnTo>
                  <a:pt x="4791330" y="1367246"/>
                </a:lnTo>
                <a:lnTo>
                  <a:pt x="4791330" y="1360444"/>
                </a:lnTo>
                <a:lnTo>
                  <a:pt x="4791557" y="1353868"/>
                </a:lnTo>
                <a:lnTo>
                  <a:pt x="4791784" y="1347293"/>
                </a:lnTo>
                <a:lnTo>
                  <a:pt x="4792691" y="1341171"/>
                </a:lnTo>
                <a:lnTo>
                  <a:pt x="4793598" y="1335049"/>
                </a:lnTo>
                <a:lnTo>
                  <a:pt x="4794959" y="1329381"/>
                </a:lnTo>
                <a:lnTo>
                  <a:pt x="4796320" y="1323939"/>
                </a:lnTo>
                <a:lnTo>
                  <a:pt x="4798135" y="1318950"/>
                </a:lnTo>
                <a:lnTo>
                  <a:pt x="4800403" y="1314189"/>
                </a:lnTo>
                <a:lnTo>
                  <a:pt x="4802671" y="1309881"/>
                </a:lnTo>
                <a:lnTo>
                  <a:pt x="4805847" y="1305800"/>
                </a:lnTo>
                <a:lnTo>
                  <a:pt x="4808795" y="1302398"/>
                </a:lnTo>
                <a:lnTo>
                  <a:pt x="4810610" y="1300585"/>
                </a:lnTo>
                <a:lnTo>
                  <a:pt x="4812424" y="1299451"/>
                </a:lnTo>
                <a:lnTo>
                  <a:pt x="4814466" y="1297864"/>
                </a:lnTo>
                <a:lnTo>
                  <a:pt x="4816507" y="1296730"/>
                </a:lnTo>
                <a:lnTo>
                  <a:pt x="4818549" y="1295596"/>
                </a:lnTo>
                <a:lnTo>
                  <a:pt x="4820817" y="1294689"/>
                </a:lnTo>
                <a:lnTo>
                  <a:pt x="4823085" y="1293782"/>
                </a:lnTo>
                <a:lnTo>
                  <a:pt x="4825580" y="1293102"/>
                </a:lnTo>
                <a:lnTo>
                  <a:pt x="4846902" y="1288341"/>
                </a:lnTo>
                <a:lnTo>
                  <a:pt x="4870264" y="1283352"/>
                </a:lnTo>
                <a:lnTo>
                  <a:pt x="4896122" y="1278591"/>
                </a:lnTo>
                <a:lnTo>
                  <a:pt x="4923795" y="1274056"/>
                </a:lnTo>
                <a:lnTo>
                  <a:pt x="4952601" y="1269748"/>
                </a:lnTo>
                <a:lnTo>
                  <a:pt x="4982769" y="1265893"/>
                </a:lnTo>
                <a:lnTo>
                  <a:pt x="4997966" y="1264533"/>
                </a:lnTo>
                <a:lnTo>
                  <a:pt x="5013163" y="1262946"/>
                </a:lnTo>
                <a:lnTo>
                  <a:pt x="5028814" y="1261359"/>
                </a:lnTo>
                <a:lnTo>
                  <a:pt x="5044238" y="1260452"/>
                </a:lnTo>
                <a:lnTo>
                  <a:pt x="5045145" y="1260225"/>
                </a:lnTo>
                <a:lnTo>
                  <a:pt x="5046052" y="1259318"/>
                </a:lnTo>
                <a:lnTo>
                  <a:pt x="5046506" y="1258184"/>
                </a:lnTo>
                <a:lnTo>
                  <a:pt x="5047186" y="1256597"/>
                </a:lnTo>
                <a:lnTo>
                  <a:pt x="5048774" y="1250929"/>
                </a:lnTo>
                <a:lnTo>
                  <a:pt x="5049908" y="1247301"/>
                </a:lnTo>
                <a:lnTo>
                  <a:pt x="5051496" y="1242766"/>
                </a:lnTo>
                <a:lnTo>
                  <a:pt x="5052857" y="1239592"/>
                </a:lnTo>
                <a:lnTo>
                  <a:pt x="5054445" y="1235737"/>
                </a:lnTo>
                <a:lnTo>
                  <a:pt x="5056940" y="1231202"/>
                </a:lnTo>
                <a:lnTo>
                  <a:pt x="5059888" y="1226214"/>
                </a:lnTo>
                <a:lnTo>
                  <a:pt x="5063518" y="1220545"/>
                </a:lnTo>
                <a:lnTo>
                  <a:pt x="5067374" y="1214650"/>
                </a:lnTo>
                <a:lnTo>
                  <a:pt x="5072137" y="1208301"/>
                </a:lnTo>
                <a:lnTo>
                  <a:pt x="5077127" y="1201726"/>
                </a:lnTo>
                <a:lnTo>
                  <a:pt x="5082571" y="1194697"/>
                </a:lnTo>
                <a:lnTo>
                  <a:pt x="5088695" y="1188122"/>
                </a:lnTo>
                <a:lnTo>
                  <a:pt x="5095273" y="1181319"/>
                </a:lnTo>
                <a:lnTo>
                  <a:pt x="5102531" y="1174744"/>
                </a:lnTo>
                <a:lnTo>
                  <a:pt x="5110016" y="1168395"/>
                </a:lnTo>
                <a:lnTo>
                  <a:pt x="5118182" y="1162500"/>
                </a:lnTo>
                <a:lnTo>
                  <a:pt x="5122492" y="1159552"/>
                </a:lnTo>
                <a:lnTo>
                  <a:pt x="5126801" y="1156832"/>
                </a:lnTo>
                <a:lnTo>
                  <a:pt x="5131111" y="1154337"/>
                </a:lnTo>
                <a:lnTo>
                  <a:pt x="5135647" y="1151843"/>
                </a:lnTo>
                <a:lnTo>
                  <a:pt x="5143133" y="1147989"/>
                </a:lnTo>
                <a:lnTo>
                  <a:pt x="5150845" y="1144588"/>
                </a:lnTo>
                <a:lnTo>
                  <a:pt x="5158330" y="1141640"/>
                </a:lnTo>
                <a:lnTo>
                  <a:pt x="5166042" y="1139146"/>
                </a:lnTo>
                <a:lnTo>
                  <a:pt x="5173300" y="1137105"/>
                </a:lnTo>
                <a:lnTo>
                  <a:pt x="5180785" y="1135065"/>
                </a:lnTo>
                <a:lnTo>
                  <a:pt x="5188270" y="1133477"/>
                </a:lnTo>
                <a:lnTo>
                  <a:pt x="5195756" y="1132344"/>
                </a:lnTo>
                <a:lnTo>
                  <a:pt x="5203014" y="1131210"/>
                </a:lnTo>
                <a:lnTo>
                  <a:pt x="5210499" y="1130530"/>
                </a:lnTo>
                <a:lnTo>
                  <a:pt x="5217984" y="1129623"/>
                </a:lnTo>
                <a:lnTo>
                  <a:pt x="5225469" y="1129169"/>
                </a:lnTo>
                <a:lnTo>
                  <a:pt x="5241120" y="1128716"/>
                </a:lnTo>
                <a:lnTo>
                  <a:pt x="5256771" y="1128489"/>
                </a:lnTo>
                <a:lnTo>
                  <a:pt x="5256998" y="1128262"/>
                </a:lnTo>
                <a:lnTo>
                  <a:pt x="5257224" y="1127582"/>
                </a:lnTo>
                <a:lnTo>
                  <a:pt x="5257678" y="1125768"/>
                </a:lnTo>
                <a:lnTo>
                  <a:pt x="5258132" y="1122594"/>
                </a:lnTo>
                <a:lnTo>
                  <a:pt x="5258812" y="1118286"/>
                </a:lnTo>
                <a:lnTo>
                  <a:pt x="5259039" y="1113071"/>
                </a:lnTo>
                <a:lnTo>
                  <a:pt x="5259039" y="1107175"/>
                </a:lnTo>
                <a:lnTo>
                  <a:pt x="5258812" y="1100373"/>
                </a:lnTo>
                <a:lnTo>
                  <a:pt x="5258132" y="1093344"/>
                </a:lnTo>
                <a:lnTo>
                  <a:pt x="5257224" y="1085408"/>
                </a:lnTo>
                <a:lnTo>
                  <a:pt x="5255637" y="1077246"/>
                </a:lnTo>
                <a:lnTo>
                  <a:pt x="5253822" y="1068856"/>
                </a:lnTo>
                <a:lnTo>
                  <a:pt x="5251327" y="1060467"/>
                </a:lnTo>
                <a:lnTo>
                  <a:pt x="5250193" y="1056159"/>
                </a:lnTo>
                <a:lnTo>
                  <a:pt x="5248605" y="1052304"/>
                </a:lnTo>
                <a:lnTo>
                  <a:pt x="5246791" y="1047997"/>
                </a:lnTo>
                <a:lnTo>
                  <a:pt x="5244749" y="1043916"/>
                </a:lnTo>
                <a:lnTo>
                  <a:pt x="5242708" y="1039834"/>
                </a:lnTo>
                <a:lnTo>
                  <a:pt x="5240440" y="1035980"/>
                </a:lnTo>
                <a:lnTo>
                  <a:pt x="5238171" y="1031898"/>
                </a:lnTo>
                <a:lnTo>
                  <a:pt x="5235449" y="1028044"/>
                </a:lnTo>
                <a:lnTo>
                  <a:pt x="5230459" y="1021242"/>
                </a:lnTo>
                <a:lnTo>
                  <a:pt x="5226150" y="1014666"/>
                </a:lnTo>
                <a:lnTo>
                  <a:pt x="5218211" y="1003329"/>
                </a:lnTo>
                <a:lnTo>
                  <a:pt x="5211860" y="994033"/>
                </a:lnTo>
                <a:lnTo>
                  <a:pt x="5209138" y="989951"/>
                </a:lnTo>
                <a:lnTo>
                  <a:pt x="5206189" y="986324"/>
                </a:lnTo>
                <a:lnTo>
                  <a:pt x="5203468" y="983376"/>
                </a:lnTo>
                <a:lnTo>
                  <a:pt x="5200972" y="980882"/>
                </a:lnTo>
                <a:lnTo>
                  <a:pt x="5198024" y="978388"/>
                </a:lnTo>
                <a:lnTo>
                  <a:pt x="5195075" y="976801"/>
                </a:lnTo>
                <a:lnTo>
                  <a:pt x="5191900" y="975440"/>
                </a:lnTo>
                <a:lnTo>
                  <a:pt x="5188044" y="974533"/>
                </a:lnTo>
                <a:lnTo>
                  <a:pt x="5184188" y="973853"/>
                </a:lnTo>
                <a:lnTo>
                  <a:pt x="5179651" y="973626"/>
                </a:lnTo>
                <a:lnTo>
                  <a:pt x="5174888" y="973853"/>
                </a:lnTo>
                <a:lnTo>
                  <a:pt x="5170125" y="974080"/>
                </a:lnTo>
                <a:lnTo>
                  <a:pt x="5160598" y="974987"/>
                </a:lnTo>
                <a:lnTo>
                  <a:pt x="5151752" y="976120"/>
                </a:lnTo>
                <a:lnTo>
                  <a:pt x="5143813" y="977481"/>
                </a:lnTo>
                <a:lnTo>
                  <a:pt x="5136782" y="978841"/>
                </a:lnTo>
                <a:lnTo>
                  <a:pt x="5131565" y="979975"/>
                </a:lnTo>
                <a:lnTo>
                  <a:pt x="5126801" y="981335"/>
                </a:lnTo>
                <a:lnTo>
                  <a:pt x="5126037" y="987132"/>
                </a:lnTo>
                <a:lnTo>
                  <a:pt x="5126037" y="1074736"/>
                </a:lnTo>
                <a:lnTo>
                  <a:pt x="4729163" y="1074736"/>
                </a:lnTo>
                <a:lnTo>
                  <a:pt x="4729163" y="2199144"/>
                </a:lnTo>
                <a:lnTo>
                  <a:pt x="4729163" y="2201865"/>
                </a:lnTo>
                <a:lnTo>
                  <a:pt x="4728701" y="2204586"/>
                </a:lnTo>
                <a:lnTo>
                  <a:pt x="4728007" y="2207080"/>
                </a:lnTo>
                <a:lnTo>
                  <a:pt x="4727082" y="2209348"/>
                </a:lnTo>
                <a:lnTo>
                  <a:pt x="4726157" y="2211615"/>
                </a:lnTo>
                <a:lnTo>
                  <a:pt x="4724538" y="2213883"/>
                </a:lnTo>
                <a:lnTo>
                  <a:pt x="4722919" y="2215923"/>
                </a:lnTo>
                <a:lnTo>
                  <a:pt x="4721301" y="2217737"/>
                </a:lnTo>
                <a:lnTo>
                  <a:pt x="4719219" y="2219551"/>
                </a:lnTo>
                <a:lnTo>
                  <a:pt x="4717369" y="2220912"/>
                </a:lnTo>
                <a:lnTo>
                  <a:pt x="4715288" y="2222499"/>
                </a:lnTo>
                <a:lnTo>
                  <a:pt x="4712976" y="2223633"/>
                </a:lnTo>
                <a:lnTo>
                  <a:pt x="4710201" y="2224313"/>
                </a:lnTo>
                <a:lnTo>
                  <a:pt x="4707657" y="2224993"/>
                </a:lnTo>
                <a:lnTo>
                  <a:pt x="4704882" y="2225673"/>
                </a:lnTo>
                <a:lnTo>
                  <a:pt x="4702338" y="2225673"/>
                </a:lnTo>
                <a:lnTo>
                  <a:pt x="4697713" y="2225673"/>
                </a:lnTo>
                <a:lnTo>
                  <a:pt x="4694707" y="2225673"/>
                </a:lnTo>
                <a:lnTo>
                  <a:pt x="4692163" y="2224993"/>
                </a:lnTo>
                <a:lnTo>
                  <a:pt x="4689619" y="2224313"/>
                </a:lnTo>
                <a:lnTo>
                  <a:pt x="4687075" y="2223633"/>
                </a:lnTo>
                <a:lnTo>
                  <a:pt x="4684763" y="2222499"/>
                </a:lnTo>
                <a:lnTo>
                  <a:pt x="4682450" y="2220912"/>
                </a:lnTo>
                <a:lnTo>
                  <a:pt x="4680369" y="2219551"/>
                </a:lnTo>
                <a:lnTo>
                  <a:pt x="4678519" y="2217737"/>
                </a:lnTo>
                <a:lnTo>
                  <a:pt x="4676669" y="2215923"/>
                </a:lnTo>
                <a:lnTo>
                  <a:pt x="4675050" y="2213883"/>
                </a:lnTo>
                <a:lnTo>
                  <a:pt x="4673894" y="2211615"/>
                </a:lnTo>
                <a:lnTo>
                  <a:pt x="4672738" y="2209348"/>
                </a:lnTo>
                <a:lnTo>
                  <a:pt x="4671813" y="2207080"/>
                </a:lnTo>
                <a:lnTo>
                  <a:pt x="4671350" y="2204586"/>
                </a:lnTo>
                <a:lnTo>
                  <a:pt x="4670888" y="2201865"/>
                </a:lnTo>
                <a:lnTo>
                  <a:pt x="4670425" y="2199144"/>
                </a:lnTo>
                <a:lnTo>
                  <a:pt x="4670425" y="1263081"/>
                </a:lnTo>
                <a:lnTo>
                  <a:pt x="4622800" y="1214321"/>
                </a:lnTo>
                <a:lnTo>
                  <a:pt x="4622800" y="1998422"/>
                </a:lnTo>
                <a:lnTo>
                  <a:pt x="4622800" y="2000918"/>
                </a:lnTo>
                <a:lnTo>
                  <a:pt x="4622341" y="2003414"/>
                </a:lnTo>
                <a:lnTo>
                  <a:pt x="4621653" y="2005910"/>
                </a:lnTo>
                <a:lnTo>
                  <a:pt x="4620735" y="2008179"/>
                </a:lnTo>
                <a:lnTo>
                  <a:pt x="4619588" y="2010447"/>
                </a:lnTo>
                <a:lnTo>
                  <a:pt x="4618441" y="2012490"/>
                </a:lnTo>
                <a:lnTo>
                  <a:pt x="4616835" y="2014532"/>
                </a:lnTo>
                <a:lnTo>
                  <a:pt x="4614999" y="2016347"/>
                </a:lnTo>
                <a:lnTo>
                  <a:pt x="4612934" y="2018162"/>
                </a:lnTo>
                <a:lnTo>
                  <a:pt x="4610869" y="2019750"/>
                </a:lnTo>
                <a:lnTo>
                  <a:pt x="4609034" y="2020885"/>
                </a:lnTo>
                <a:lnTo>
                  <a:pt x="4606510" y="2022019"/>
                </a:lnTo>
                <a:lnTo>
                  <a:pt x="4603986" y="2022700"/>
                </a:lnTo>
                <a:lnTo>
                  <a:pt x="4601462" y="2023380"/>
                </a:lnTo>
                <a:lnTo>
                  <a:pt x="4598938" y="2023607"/>
                </a:lnTo>
                <a:lnTo>
                  <a:pt x="4596185" y="2024061"/>
                </a:lnTo>
                <a:lnTo>
                  <a:pt x="4591596" y="2024061"/>
                </a:lnTo>
                <a:lnTo>
                  <a:pt x="4588613" y="2023607"/>
                </a:lnTo>
                <a:lnTo>
                  <a:pt x="4586089" y="2023380"/>
                </a:lnTo>
                <a:lnTo>
                  <a:pt x="4583565" y="2022700"/>
                </a:lnTo>
                <a:lnTo>
                  <a:pt x="4581041" y="2022019"/>
                </a:lnTo>
                <a:lnTo>
                  <a:pt x="4578747" y="2020885"/>
                </a:lnTo>
                <a:lnTo>
                  <a:pt x="4576682" y="2019750"/>
                </a:lnTo>
                <a:lnTo>
                  <a:pt x="4574617" y="2018162"/>
                </a:lnTo>
                <a:lnTo>
                  <a:pt x="4572552" y="2016347"/>
                </a:lnTo>
                <a:lnTo>
                  <a:pt x="4570716" y="2014532"/>
                </a:lnTo>
                <a:lnTo>
                  <a:pt x="4569110" y="2012490"/>
                </a:lnTo>
                <a:lnTo>
                  <a:pt x="4567963" y="2010447"/>
                </a:lnTo>
                <a:lnTo>
                  <a:pt x="4566816" y="2008179"/>
                </a:lnTo>
                <a:lnTo>
                  <a:pt x="4565898" y="2005910"/>
                </a:lnTo>
                <a:lnTo>
                  <a:pt x="4565439" y="2003414"/>
                </a:lnTo>
                <a:lnTo>
                  <a:pt x="4564751" y="2000918"/>
                </a:lnTo>
                <a:lnTo>
                  <a:pt x="4564521" y="1998422"/>
                </a:lnTo>
                <a:lnTo>
                  <a:pt x="4564065" y="1074736"/>
                </a:lnTo>
                <a:lnTo>
                  <a:pt x="3823657" y="1074736"/>
                </a:lnTo>
                <a:lnTo>
                  <a:pt x="3833202" y="1077926"/>
                </a:lnTo>
                <a:lnTo>
                  <a:pt x="3847455" y="1083370"/>
                </a:lnTo>
                <a:lnTo>
                  <a:pt x="3861255" y="1088587"/>
                </a:lnTo>
                <a:lnTo>
                  <a:pt x="3873471" y="1093577"/>
                </a:lnTo>
                <a:lnTo>
                  <a:pt x="3885235" y="1098795"/>
                </a:lnTo>
                <a:lnTo>
                  <a:pt x="3896094" y="1103785"/>
                </a:lnTo>
                <a:lnTo>
                  <a:pt x="3905822" y="1108775"/>
                </a:lnTo>
                <a:lnTo>
                  <a:pt x="3914871" y="1113766"/>
                </a:lnTo>
                <a:lnTo>
                  <a:pt x="3923242" y="1118529"/>
                </a:lnTo>
                <a:lnTo>
                  <a:pt x="3930934" y="1123293"/>
                </a:lnTo>
                <a:lnTo>
                  <a:pt x="3937721" y="1128056"/>
                </a:lnTo>
                <a:lnTo>
                  <a:pt x="3943829" y="1132593"/>
                </a:lnTo>
                <a:lnTo>
                  <a:pt x="3949258" y="1137129"/>
                </a:lnTo>
                <a:lnTo>
                  <a:pt x="3954462" y="1141893"/>
                </a:lnTo>
                <a:lnTo>
                  <a:pt x="3958986" y="1146203"/>
                </a:lnTo>
                <a:lnTo>
                  <a:pt x="3962832" y="1150513"/>
                </a:lnTo>
                <a:lnTo>
                  <a:pt x="3966000" y="1154822"/>
                </a:lnTo>
                <a:lnTo>
                  <a:pt x="3968941" y="1158679"/>
                </a:lnTo>
                <a:lnTo>
                  <a:pt x="3971655" y="1162762"/>
                </a:lnTo>
                <a:lnTo>
                  <a:pt x="3973918" y="1166845"/>
                </a:lnTo>
                <a:lnTo>
                  <a:pt x="3975727" y="1170701"/>
                </a:lnTo>
                <a:lnTo>
                  <a:pt x="3977085" y="1174784"/>
                </a:lnTo>
                <a:lnTo>
                  <a:pt x="3978442" y="1178186"/>
                </a:lnTo>
                <a:lnTo>
                  <a:pt x="3979347" y="1182042"/>
                </a:lnTo>
                <a:lnTo>
                  <a:pt x="3980252" y="1185672"/>
                </a:lnTo>
                <a:lnTo>
                  <a:pt x="3981383" y="1192477"/>
                </a:lnTo>
                <a:lnTo>
                  <a:pt x="3982288" y="1199055"/>
                </a:lnTo>
                <a:lnTo>
                  <a:pt x="3982741" y="1203365"/>
                </a:lnTo>
                <a:lnTo>
                  <a:pt x="3982967" y="1209943"/>
                </a:lnTo>
                <a:lnTo>
                  <a:pt x="3983419" y="1228997"/>
                </a:lnTo>
                <a:lnTo>
                  <a:pt x="3983645" y="1254856"/>
                </a:lnTo>
                <a:lnTo>
                  <a:pt x="3983645" y="1286158"/>
                </a:lnTo>
                <a:lnTo>
                  <a:pt x="3983645" y="1361694"/>
                </a:lnTo>
                <a:lnTo>
                  <a:pt x="3983193" y="1445849"/>
                </a:lnTo>
                <a:lnTo>
                  <a:pt x="3982514" y="1602363"/>
                </a:lnTo>
                <a:lnTo>
                  <a:pt x="3982514" y="1656122"/>
                </a:lnTo>
                <a:lnTo>
                  <a:pt x="3982741" y="1672681"/>
                </a:lnTo>
                <a:lnTo>
                  <a:pt x="3982967" y="1677898"/>
                </a:lnTo>
                <a:lnTo>
                  <a:pt x="3983193" y="1680847"/>
                </a:lnTo>
                <a:lnTo>
                  <a:pt x="3984550" y="1692189"/>
                </a:lnTo>
                <a:lnTo>
                  <a:pt x="3985003" y="1696725"/>
                </a:lnTo>
                <a:lnTo>
                  <a:pt x="3985229" y="1700808"/>
                </a:lnTo>
                <a:lnTo>
                  <a:pt x="3985229" y="1703984"/>
                </a:lnTo>
                <a:lnTo>
                  <a:pt x="3985003" y="1706933"/>
                </a:lnTo>
                <a:lnTo>
                  <a:pt x="3984550" y="1709201"/>
                </a:lnTo>
                <a:lnTo>
                  <a:pt x="3983419" y="1711016"/>
                </a:lnTo>
                <a:lnTo>
                  <a:pt x="3982288" y="1712377"/>
                </a:lnTo>
                <a:lnTo>
                  <a:pt x="3980478" y="1713511"/>
                </a:lnTo>
                <a:lnTo>
                  <a:pt x="3978442" y="1714418"/>
                </a:lnTo>
                <a:lnTo>
                  <a:pt x="3975727" y="1714872"/>
                </a:lnTo>
                <a:lnTo>
                  <a:pt x="3972560" y="1715553"/>
                </a:lnTo>
                <a:lnTo>
                  <a:pt x="3968714" y="1716006"/>
                </a:lnTo>
                <a:lnTo>
                  <a:pt x="3959665" y="1716687"/>
                </a:lnTo>
                <a:lnTo>
                  <a:pt x="3955367" y="1716914"/>
                </a:lnTo>
                <a:lnTo>
                  <a:pt x="3953557" y="1717594"/>
                </a:lnTo>
                <a:lnTo>
                  <a:pt x="3952199" y="1718048"/>
                </a:lnTo>
                <a:lnTo>
                  <a:pt x="3950842" y="1718728"/>
                </a:lnTo>
                <a:lnTo>
                  <a:pt x="3949485" y="1719862"/>
                </a:lnTo>
                <a:lnTo>
                  <a:pt x="3948580" y="1720997"/>
                </a:lnTo>
                <a:lnTo>
                  <a:pt x="3948127" y="1722358"/>
                </a:lnTo>
                <a:lnTo>
                  <a:pt x="3947675" y="1724172"/>
                </a:lnTo>
                <a:lnTo>
                  <a:pt x="3947596" y="1724410"/>
                </a:lnTo>
                <a:lnTo>
                  <a:pt x="3953647" y="1725864"/>
                </a:lnTo>
                <a:lnTo>
                  <a:pt x="3967502" y="1729260"/>
                </a:lnTo>
                <a:lnTo>
                  <a:pt x="3981584" y="1733109"/>
                </a:lnTo>
                <a:lnTo>
                  <a:pt x="3989079" y="1735146"/>
                </a:lnTo>
                <a:lnTo>
                  <a:pt x="3996120" y="1737410"/>
                </a:lnTo>
                <a:lnTo>
                  <a:pt x="4003389" y="1739900"/>
                </a:lnTo>
                <a:lnTo>
                  <a:pt x="4010884" y="1742617"/>
                </a:lnTo>
                <a:lnTo>
                  <a:pt x="4017925" y="1745333"/>
                </a:lnTo>
                <a:lnTo>
                  <a:pt x="4024966" y="1748276"/>
                </a:lnTo>
                <a:lnTo>
                  <a:pt x="4039276" y="1754615"/>
                </a:lnTo>
                <a:lnTo>
                  <a:pt x="4053131" y="1761180"/>
                </a:lnTo>
                <a:lnTo>
                  <a:pt x="4066531" y="1767972"/>
                </a:lnTo>
                <a:lnTo>
                  <a:pt x="4079251" y="1775216"/>
                </a:lnTo>
                <a:lnTo>
                  <a:pt x="4091743" y="1782234"/>
                </a:lnTo>
                <a:lnTo>
                  <a:pt x="4103100" y="1789025"/>
                </a:lnTo>
                <a:lnTo>
                  <a:pt x="4113775" y="1795590"/>
                </a:lnTo>
                <a:lnTo>
                  <a:pt x="4132173" y="1807588"/>
                </a:lnTo>
                <a:lnTo>
                  <a:pt x="4153296" y="1821851"/>
                </a:lnTo>
                <a:lnTo>
                  <a:pt x="4157157" y="1824794"/>
                </a:lnTo>
                <a:lnTo>
                  <a:pt x="4160564" y="1827284"/>
                </a:lnTo>
                <a:lnTo>
                  <a:pt x="4163063" y="1829774"/>
                </a:lnTo>
                <a:lnTo>
                  <a:pt x="4165107" y="1832264"/>
                </a:lnTo>
                <a:lnTo>
                  <a:pt x="4166016" y="1834075"/>
                </a:lnTo>
                <a:lnTo>
                  <a:pt x="4166470" y="1835660"/>
                </a:lnTo>
                <a:lnTo>
                  <a:pt x="4166470" y="1836339"/>
                </a:lnTo>
                <a:lnTo>
                  <a:pt x="4166243" y="1836565"/>
                </a:lnTo>
                <a:lnTo>
                  <a:pt x="4165788" y="1836792"/>
                </a:lnTo>
                <a:lnTo>
                  <a:pt x="4165107" y="1837018"/>
                </a:lnTo>
                <a:lnTo>
                  <a:pt x="4163517" y="1837018"/>
                </a:lnTo>
                <a:lnTo>
                  <a:pt x="4161473" y="1837245"/>
                </a:lnTo>
                <a:lnTo>
                  <a:pt x="4159656" y="1837924"/>
                </a:lnTo>
                <a:lnTo>
                  <a:pt x="4158293" y="1838603"/>
                </a:lnTo>
                <a:lnTo>
                  <a:pt x="4157612" y="1839056"/>
                </a:lnTo>
                <a:lnTo>
                  <a:pt x="4157385" y="1839735"/>
                </a:lnTo>
                <a:lnTo>
                  <a:pt x="4157385" y="1840188"/>
                </a:lnTo>
                <a:lnTo>
                  <a:pt x="4157612" y="1840867"/>
                </a:lnTo>
                <a:lnTo>
                  <a:pt x="4158293" y="1841546"/>
                </a:lnTo>
                <a:lnTo>
                  <a:pt x="4159202" y="1842451"/>
                </a:lnTo>
                <a:lnTo>
                  <a:pt x="4160792" y="1843131"/>
                </a:lnTo>
                <a:lnTo>
                  <a:pt x="4162609" y="1844262"/>
                </a:lnTo>
                <a:lnTo>
                  <a:pt x="4164653" y="1845168"/>
                </a:lnTo>
                <a:lnTo>
                  <a:pt x="4166470" y="1846526"/>
                </a:lnTo>
                <a:lnTo>
                  <a:pt x="4170558" y="1849243"/>
                </a:lnTo>
                <a:lnTo>
                  <a:pt x="4174420" y="1852865"/>
                </a:lnTo>
                <a:lnTo>
                  <a:pt x="4178281" y="1856714"/>
                </a:lnTo>
                <a:lnTo>
                  <a:pt x="4181461" y="1861015"/>
                </a:lnTo>
                <a:lnTo>
                  <a:pt x="4184413" y="1865769"/>
                </a:lnTo>
                <a:lnTo>
                  <a:pt x="4186912" y="1870296"/>
                </a:lnTo>
                <a:lnTo>
                  <a:pt x="4188956" y="1874824"/>
                </a:lnTo>
                <a:lnTo>
                  <a:pt x="4189865" y="1877314"/>
                </a:lnTo>
                <a:lnTo>
                  <a:pt x="4190319" y="1880031"/>
                </a:lnTo>
                <a:lnTo>
                  <a:pt x="4190773" y="1882974"/>
                </a:lnTo>
                <a:lnTo>
                  <a:pt x="4191000" y="1886143"/>
                </a:lnTo>
                <a:lnTo>
                  <a:pt x="4191000" y="1889539"/>
                </a:lnTo>
                <a:lnTo>
                  <a:pt x="4190773" y="1892708"/>
                </a:lnTo>
                <a:lnTo>
                  <a:pt x="4190092" y="1896104"/>
                </a:lnTo>
                <a:lnTo>
                  <a:pt x="4189637" y="1899273"/>
                </a:lnTo>
                <a:lnTo>
                  <a:pt x="4188729" y="1902669"/>
                </a:lnTo>
                <a:lnTo>
                  <a:pt x="4187593" y="1905839"/>
                </a:lnTo>
                <a:lnTo>
                  <a:pt x="4186685" y="1909008"/>
                </a:lnTo>
                <a:lnTo>
                  <a:pt x="4185095" y="1911725"/>
                </a:lnTo>
                <a:lnTo>
                  <a:pt x="4183505" y="1914215"/>
                </a:lnTo>
                <a:lnTo>
                  <a:pt x="4181688" y="1916479"/>
                </a:lnTo>
                <a:lnTo>
                  <a:pt x="4179871" y="1918290"/>
                </a:lnTo>
                <a:lnTo>
                  <a:pt x="4177827" y="1919648"/>
                </a:lnTo>
                <a:lnTo>
                  <a:pt x="4174874" y="1920780"/>
                </a:lnTo>
                <a:lnTo>
                  <a:pt x="4171921" y="1921912"/>
                </a:lnTo>
                <a:lnTo>
                  <a:pt x="4168741" y="1922591"/>
                </a:lnTo>
                <a:lnTo>
                  <a:pt x="4165788" y="1922817"/>
                </a:lnTo>
                <a:lnTo>
                  <a:pt x="4163063" y="1923044"/>
                </a:lnTo>
                <a:lnTo>
                  <a:pt x="4160337" y="1923270"/>
                </a:lnTo>
                <a:lnTo>
                  <a:pt x="4156022" y="1923044"/>
                </a:lnTo>
                <a:lnTo>
                  <a:pt x="4154205" y="1922817"/>
                </a:lnTo>
                <a:lnTo>
                  <a:pt x="4152615" y="1922138"/>
                </a:lnTo>
                <a:lnTo>
                  <a:pt x="4150798" y="1921006"/>
                </a:lnTo>
                <a:lnTo>
                  <a:pt x="4149662" y="1919874"/>
                </a:lnTo>
                <a:lnTo>
                  <a:pt x="4148299" y="1918516"/>
                </a:lnTo>
                <a:lnTo>
                  <a:pt x="4147391" y="1916931"/>
                </a:lnTo>
                <a:lnTo>
                  <a:pt x="4146482" y="1915799"/>
                </a:lnTo>
                <a:lnTo>
                  <a:pt x="4146255" y="1914441"/>
                </a:lnTo>
                <a:lnTo>
                  <a:pt x="4145801" y="1912630"/>
                </a:lnTo>
                <a:lnTo>
                  <a:pt x="4145119" y="1911045"/>
                </a:lnTo>
                <a:lnTo>
                  <a:pt x="4144438" y="1910140"/>
                </a:lnTo>
                <a:lnTo>
                  <a:pt x="4143984" y="1909687"/>
                </a:lnTo>
                <a:lnTo>
                  <a:pt x="4143302" y="1909461"/>
                </a:lnTo>
                <a:lnTo>
                  <a:pt x="4142394" y="1909234"/>
                </a:lnTo>
                <a:lnTo>
                  <a:pt x="4141940" y="1909461"/>
                </a:lnTo>
                <a:lnTo>
                  <a:pt x="4141258" y="1909687"/>
                </a:lnTo>
                <a:lnTo>
                  <a:pt x="4140350" y="1910140"/>
                </a:lnTo>
                <a:lnTo>
                  <a:pt x="4139895" y="1911045"/>
                </a:lnTo>
                <a:lnTo>
                  <a:pt x="4138987" y="1912856"/>
                </a:lnTo>
                <a:lnTo>
                  <a:pt x="4138078" y="1915347"/>
                </a:lnTo>
                <a:lnTo>
                  <a:pt x="4137624" y="1916252"/>
                </a:lnTo>
                <a:lnTo>
                  <a:pt x="4137170" y="1917610"/>
                </a:lnTo>
                <a:lnTo>
                  <a:pt x="4135580" y="1919195"/>
                </a:lnTo>
                <a:lnTo>
                  <a:pt x="4134444" y="1920553"/>
                </a:lnTo>
                <a:lnTo>
                  <a:pt x="4133536" y="1921006"/>
                </a:lnTo>
                <a:lnTo>
                  <a:pt x="4133081" y="1921006"/>
                </a:lnTo>
                <a:lnTo>
                  <a:pt x="4122633" y="1920780"/>
                </a:lnTo>
                <a:lnTo>
                  <a:pt x="4121725" y="1920780"/>
                </a:lnTo>
                <a:lnTo>
                  <a:pt x="4119453" y="1920553"/>
                </a:lnTo>
                <a:lnTo>
                  <a:pt x="4115819" y="1920101"/>
                </a:lnTo>
                <a:lnTo>
                  <a:pt x="4111731" y="1918969"/>
                </a:lnTo>
                <a:lnTo>
                  <a:pt x="4109460" y="1918063"/>
                </a:lnTo>
                <a:lnTo>
                  <a:pt x="4107415" y="1916931"/>
                </a:lnTo>
                <a:lnTo>
                  <a:pt x="4105144" y="1915799"/>
                </a:lnTo>
                <a:lnTo>
                  <a:pt x="4103100" y="1914215"/>
                </a:lnTo>
                <a:lnTo>
                  <a:pt x="4101056" y="1912177"/>
                </a:lnTo>
                <a:lnTo>
                  <a:pt x="4099693" y="1909913"/>
                </a:lnTo>
                <a:lnTo>
                  <a:pt x="4098103" y="1907423"/>
                </a:lnTo>
                <a:lnTo>
                  <a:pt x="4096740" y="1904707"/>
                </a:lnTo>
                <a:lnTo>
                  <a:pt x="4095604" y="1899726"/>
                </a:lnTo>
                <a:lnTo>
                  <a:pt x="4094696" y="1894067"/>
                </a:lnTo>
                <a:lnTo>
                  <a:pt x="4094242" y="1887728"/>
                </a:lnTo>
                <a:lnTo>
                  <a:pt x="4094015" y="1880936"/>
                </a:lnTo>
                <a:lnTo>
                  <a:pt x="4094242" y="1877541"/>
                </a:lnTo>
                <a:lnTo>
                  <a:pt x="4094469" y="1874371"/>
                </a:lnTo>
                <a:lnTo>
                  <a:pt x="4094923" y="1870976"/>
                </a:lnTo>
                <a:lnTo>
                  <a:pt x="4095832" y="1868033"/>
                </a:lnTo>
                <a:lnTo>
                  <a:pt x="4096513" y="1865090"/>
                </a:lnTo>
                <a:lnTo>
                  <a:pt x="4097649" y="1862373"/>
                </a:lnTo>
                <a:lnTo>
                  <a:pt x="4098784" y="1860109"/>
                </a:lnTo>
                <a:lnTo>
                  <a:pt x="4100374" y="1858072"/>
                </a:lnTo>
                <a:lnTo>
                  <a:pt x="4102418" y="1855582"/>
                </a:lnTo>
                <a:lnTo>
                  <a:pt x="4104236" y="1853091"/>
                </a:lnTo>
                <a:lnTo>
                  <a:pt x="4105598" y="1850828"/>
                </a:lnTo>
                <a:lnTo>
                  <a:pt x="4106734" y="1848564"/>
                </a:lnTo>
                <a:lnTo>
                  <a:pt x="4107643" y="1846300"/>
                </a:lnTo>
                <a:lnTo>
                  <a:pt x="4108551" y="1844262"/>
                </a:lnTo>
                <a:lnTo>
                  <a:pt x="4108778" y="1841999"/>
                </a:lnTo>
                <a:lnTo>
                  <a:pt x="4109005" y="1839961"/>
                </a:lnTo>
                <a:lnTo>
                  <a:pt x="4108778" y="1838150"/>
                </a:lnTo>
                <a:lnTo>
                  <a:pt x="4108551" y="1836113"/>
                </a:lnTo>
                <a:lnTo>
                  <a:pt x="4107870" y="1834302"/>
                </a:lnTo>
                <a:lnTo>
                  <a:pt x="4107188" y="1832717"/>
                </a:lnTo>
                <a:lnTo>
                  <a:pt x="4106280" y="1831359"/>
                </a:lnTo>
                <a:lnTo>
                  <a:pt x="4105144" y="1829774"/>
                </a:lnTo>
                <a:lnTo>
                  <a:pt x="4103554" y="1828189"/>
                </a:lnTo>
                <a:lnTo>
                  <a:pt x="4102191" y="1827057"/>
                </a:lnTo>
                <a:lnTo>
                  <a:pt x="4097649" y="1823888"/>
                </a:lnTo>
                <a:lnTo>
                  <a:pt x="4090608" y="1819813"/>
                </a:lnTo>
                <a:lnTo>
                  <a:pt x="4081522" y="1814833"/>
                </a:lnTo>
                <a:lnTo>
                  <a:pt x="4070393" y="1808720"/>
                </a:lnTo>
                <a:lnTo>
                  <a:pt x="4057446" y="1801703"/>
                </a:lnTo>
                <a:lnTo>
                  <a:pt x="4042455" y="1794006"/>
                </a:lnTo>
                <a:lnTo>
                  <a:pt x="4026329" y="1786082"/>
                </a:lnTo>
                <a:lnTo>
                  <a:pt x="4008613" y="1777253"/>
                </a:lnTo>
                <a:lnTo>
                  <a:pt x="3998846" y="1772952"/>
                </a:lnTo>
                <a:lnTo>
                  <a:pt x="3989079" y="1768877"/>
                </a:lnTo>
                <a:lnTo>
                  <a:pt x="3978631" y="1764802"/>
                </a:lnTo>
                <a:lnTo>
                  <a:pt x="3967956" y="1760954"/>
                </a:lnTo>
                <a:lnTo>
                  <a:pt x="3957054" y="1757784"/>
                </a:lnTo>
                <a:lnTo>
                  <a:pt x="3952825" y="1756467"/>
                </a:lnTo>
                <a:lnTo>
                  <a:pt x="3953783" y="1759785"/>
                </a:lnTo>
                <a:lnTo>
                  <a:pt x="3961701" y="1783375"/>
                </a:lnTo>
                <a:lnTo>
                  <a:pt x="3972108" y="1813317"/>
                </a:lnTo>
                <a:lnTo>
                  <a:pt x="3983645" y="1845981"/>
                </a:lnTo>
                <a:lnTo>
                  <a:pt x="3996088" y="1879099"/>
                </a:lnTo>
                <a:lnTo>
                  <a:pt x="4002196" y="1894523"/>
                </a:lnTo>
                <a:lnTo>
                  <a:pt x="4007852" y="1909268"/>
                </a:lnTo>
                <a:lnTo>
                  <a:pt x="4013282" y="1922424"/>
                </a:lnTo>
                <a:lnTo>
                  <a:pt x="4018032" y="1933765"/>
                </a:lnTo>
                <a:lnTo>
                  <a:pt x="4022331" y="1942839"/>
                </a:lnTo>
                <a:lnTo>
                  <a:pt x="4025951" y="1949417"/>
                </a:lnTo>
                <a:lnTo>
                  <a:pt x="4029118" y="1954634"/>
                </a:lnTo>
                <a:lnTo>
                  <a:pt x="4032737" y="1959851"/>
                </a:lnTo>
                <a:lnTo>
                  <a:pt x="4036583" y="1965068"/>
                </a:lnTo>
                <a:lnTo>
                  <a:pt x="4040656" y="1970059"/>
                </a:lnTo>
                <a:lnTo>
                  <a:pt x="4048800" y="1980266"/>
                </a:lnTo>
                <a:lnTo>
                  <a:pt x="4056944" y="1989339"/>
                </a:lnTo>
                <a:lnTo>
                  <a:pt x="4063957" y="1997052"/>
                </a:lnTo>
                <a:lnTo>
                  <a:pt x="4070065" y="2003403"/>
                </a:lnTo>
                <a:lnTo>
                  <a:pt x="4075721" y="2008620"/>
                </a:lnTo>
                <a:lnTo>
                  <a:pt x="4086580" y="2020416"/>
                </a:lnTo>
                <a:lnTo>
                  <a:pt x="4107846" y="2045140"/>
                </a:lnTo>
                <a:lnTo>
                  <a:pt x="4123908" y="2064194"/>
                </a:lnTo>
                <a:lnTo>
                  <a:pt x="4130695" y="2071453"/>
                </a:lnTo>
                <a:lnTo>
                  <a:pt x="4135220" y="2075989"/>
                </a:lnTo>
                <a:lnTo>
                  <a:pt x="4136577" y="2077804"/>
                </a:lnTo>
                <a:lnTo>
                  <a:pt x="4137482" y="2079619"/>
                </a:lnTo>
                <a:lnTo>
                  <a:pt x="4138387" y="2081433"/>
                </a:lnTo>
                <a:lnTo>
                  <a:pt x="4138613" y="2083475"/>
                </a:lnTo>
                <a:lnTo>
                  <a:pt x="4138613" y="2085516"/>
                </a:lnTo>
                <a:lnTo>
                  <a:pt x="4138387" y="2087785"/>
                </a:lnTo>
                <a:lnTo>
                  <a:pt x="4137935" y="2089826"/>
                </a:lnTo>
                <a:lnTo>
                  <a:pt x="4136803" y="2091868"/>
                </a:lnTo>
                <a:lnTo>
                  <a:pt x="4135898" y="2093909"/>
                </a:lnTo>
                <a:lnTo>
                  <a:pt x="4134541" y="2095724"/>
                </a:lnTo>
                <a:lnTo>
                  <a:pt x="4132957" y="2097539"/>
                </a:lnTo>
                <a:lnTo>
                  <a:pt x="4131374" y="2099127"/>
                </a:lnTo>
                <a:lnTo>
                  <a:pt x="4129338" y="2100714"/>
                </a:lnTo>
                <a:lnTo>
                  <a:pt x="4127075" y="2101622"/>
                </a:lnTo>
                <a:lnTo>
                  <a:pt x="4124587" y="2102756"/>
                </a:lnTo>
                <a:lnTo>
                  <a:pt x="4122098" y="2103210"/>
                </a:lnTo>
                <a:lnTo>
                  <a:pt x="4118931" y="2103663"/>
                </a:lnTo>
                <a:lnTo>
                  <a:pt x="4113728" y="2104117"/>
                </a:lnTo>
                <a:lnTo>
                  <a:pt x="4099928" y="2104797"/>
                </a:lnTo>
                <a:lnTo>
                  <a:pt x="4082508" y="2105024"/>
                </a:lnTo>
                <a:lnTo>
                  <a:pt x="4063052" y="2105024"/>
                </a:lnTo>
                <a:lnTo>
                  <a:pt x="4043597" y="2104797"/>
                </a:lnTo>
                <a:lnTo>
                  <a:pt x="4025951" y="2103890"/>
                </a:lnTo>
                <a:lnTo>
                  <a:pt x="4018032" y="2103436"/>
                </a:lnTo>
                <a:lnTo>
                  <a:pt x="4011472" y="2102983"/>
                </a:lnTo>
                <a:lnTo>
                  <a:pt x="4006269" y="2102075"/>
                </a:lnTo>
                <a:lnTo>
                  <a:pt x="4002423" y="2101395"/>
                </a:lnTo>
                <a:lnTo>
                  <a:pt x="3995862" y="2099353"/>
                </a:lnTo>
                <a:lnTo>
                  <a:pt x="3988170" y="2096404"/>
                </a:lnTo>
                <a:lnTo>
                  <a:pt x="3980026" y="2092321"/>
                </a:lnTo>
                <a:lnTo>
                  <a:pt x="3975727" y="2090280"/>
                </a:lnTo>
                <a:lnTo>
                  <a:pt x="3971655" y="2087785"/>
                </a:lnTo>
                <a:lnTo>
                  <a:pt x="3967583" y="2085290"/>
                </a:lnTo>
                <a:lnTo>
                  <a:pt x="3963511" y="2082341"/>
                </a:lnTo>
                <a:lnTo>
                  <a:pt x="3959891" y="2079619"/>
                </a:lnTo>
                <a:lnTo>
                  <a:pt x="3956724" y="2076897"/>
                </a:lnTo>
                <a:lnTo>
                  <a:pt x="3953557" y="2073721"/>
                </a:lnTo>
                <a:lnTo>
                  <a:pt x="3950842" y="2070772"/>
                </a:lnTo>
                <a:lnTo>
                  <a:pt x="3948806" y="2067370"/>
                </a:lnTo>
                <a:lnTo>
                  <a:pt x="3947222" y="2064194"/>
                </a:lnTo>
                <a:lnTo>
                  <a:pt x="3944734" y="2057843"/>
                </a:lnTo>
                <a:lnTo>
                  <a:pt x="3942019" y="2052172"/>
                </a:lnTo>
                <a:lnTo>
                  <a:pt x="3939304" y="2046955"/>
                </a:lnTo>
                <a:lnTo>
                  <a:pt x="3936363" y="2042191"/>
                </a:lnTo>
                <a:lnTo>
                  <a:pt x="3931386" y="2033572"/>
                </a:lnTo>
                <a:lnTo>
                  <a:pt x="3929576" y="2029943"/>
                </a:lnTo>
                <a:lnTo>
                  <a:pt x="3928219" y="2026313"/>
                </a:lnTo>
                <a:lnTo>
                  <a:pt x="3927314" y="2025179"/>
                </a:lnTo>
                <a:lnTo>
                  <a:pt x="3926635" y="2024272"/>
                </a:lnTo>
                <a:lnTo>
                  <a:pt x="3925957" y="2024045"/>
                </a:lnTo>
                <a:lnTo>
                  <a:pt x="3925052" y="2024045"/>
                </a:lnTo>
                <a:lnTo>
                  <a:pt x="3924373" y="2024725"/>
                </a:lnTo>
                <a:lnTo>
                  <a:pt x="3923921" y="2025633"/>
                </a:lnTo>
                <a:lnTo>
                  <a:pt x="3923016" y="2026994"/>
                </a:lnTo>
                <a:lnTo>
                  <a:pt x="3922337" y="2028355"/>
                </a:lnTo>
                <a:lnTo>
                  <a:pt x="3921658" y="2031757"/>
                </a:lnTo>
                <a:lnTo>
                  <a:pt x="3920753" y="2035840"/>
                </a:lnTo>
                <a:lnTo>
                  <a:pt x="3920753" y="2037882"/>
                </a:lnTo>
                <a:lnTo>
                  <a:pt x="3920980" y="2039923"/>
                </a:lnTo>
                <a:lnTo>
                  <a:pt x="3921206" y="2041511"/>
                </a:lnTo>
                <a:lnTo>
                  <a:pt x="3921885" y="2043326"/>
                </a:lnTo>
                <a:lnTo>
                  <a:pt x="3922337" y="2044913"/>
                </a:lnTo>
                <a:lnTo>
                  <a:pt x="3922337" y="2046501"/>
                </a:lnTo>
                <a:lnTo>
                  <a:pt x="3921885" y="2047635"/>
                </a:lnTo>
                <a:lnTo>
                  <a:pt x="3920980" y="2048770"/>
                </a:lnTo>
                <a:lnTo>
                  <a:pt x="3920075" y="2049677"/>
                </a:lnTo>
                <a:lnTo>
                  <a:pt x="3918944" y="2050357"/>
                </a:lnTo>
                <a:lnTo>
                  <a:pt x="3917586" y="2051265"/>
                </a:lnTo>
                <a:lnTo>
                  <a:pt x="3916003" y="2051718"/>
                </a:lnTo>
                <a:lnTo>
                  <a:pt x="3913062" y="2052399"/>
                </a:lnTo>
                <a:lnTo>
                  <a:pt x="3909894" y="2052853"/>
                </a:lnTo>
                <a:lnTo>
                  <a:pt x="3907406" y="2052399"/>
                </a:lnTo>
                <a:lnTo>
                  <a:pt x="3906501" y="2052172"/>
                </a:lnTo>
                <a:lnTo>
                  <a:pt x="3905596" y="2051945"/>
                </a:lnTo>
                <a:lnTo>
                  <a:pt x="3905144" y="2050811"/>
                </a:lnTo>
                <a:lnTo>
                  <a:pt x="3904691" y="2048770"/>
                </a:lnTo>
                <a:lnTo>
                  <a:pt x="3903560" y="2041057"/>
                </a:lnTo>
                <a:lnTo>
                  <a:pt x="3902655" y="2030623"/>
                </a:lnTo>
                <a:lnTo>
                  <a:pt x="3901524" y="2018601"/>
                </a:lnTo>
                <a:lnTo>
                  <a:pt x="3900619" y="2006352"/>
                </a:lnTo>
                <a:lnTo>
                  <a:pt x="3899262" y="1995010"/>
                </a:lnTo>
                <a:lnTo>
                  <a:pt x="3898357" y="1985937"/>
                </a:lnTo>
                <a:lnTo>
                  <a:pt x="3897904" y="1982535"/>
                </a:lnTo>
                <a:lnTo>
                  <a:pt x="3896999" y="1980266"/>
                </a:lnTo>
                <a:lnTo>
                  <a:pt x="3892475" y="1969605"/>
                </a:lnTo>
                <a:lnTo>
                  <a:pt x="3885462" y="1953954"/>
                </a:lnTo>
                <a:lnTo>
                  <a:pt x="3878675" y="1938302"/>
                </a:lnTo>
                <a:lnTo>
                  <a:pt x="3874150" y="1927414"/>
                </a:lnTo>
                <a:lnTo>
                  <a:pt x="3873471" y="1925373"/>
                </a:lnTo>
                <a:lnTo>
                  <a:pt x="3873245" y="1922424"/>
                </a:lnTo>
                <a:lnTo>
                  <a:pt x="3873471" y="1919021"/>
                </a:lnTo>
                <a:lnTo>
                  <a:pt x="3873698" y="1914712"/>
                </a:lnTo>
                <a:lnTo>
                  <a:pt x="3875055" y="1904958"/>
                </a:lnTo>
                <a:lnTo>
                  <a:pt x="3876639" y="1893843"/>
                </a:lnTo>
                <a:lnTo>
                  <a:pt x="3878448" y="1882275"/>
                </a:lnTo>
                <a:lnTo>
                  <a:pt x="3879806" y="1870706"/>
                </a:lnTo>
                <a:lnTo>
                  <a:pt x="3880258" y="1865489"/>
                </a:lnTo>
                <a:lnTo>
                  <a:pt x="3880500" y="1862940"/>
                </a:lnTo>
                <a:lnTo>
                  <a:pt x="3879396" y="1861572"/>
                </a:lnTo>
                <a:lnTo>
                  <a:pt x="3873500" y="1854094"/>
                </a:lnTo>
                <a:lnTo>
                  <a:pt x="3867603" y="1847069"/>
                </a:lnTo>
                <a:lnTo>
                  <a:pt x="3861253" y="1840044"/>
                </a:lnTo>
                <a:lnTo>
                  <a:pt x="3854903" y="1833246"/>
                </a:lnTo>
                <a:lnTo>
                  <a:pt x="3848327" y="1826222"/>
                </a:lnTo>
                <a:lnTo>
                  <a:pt x="3841750" y="1819650"/>
                </a:lnTo>
                <a:lnTo>
                  <a:pt x="3829560" y="1808101"/>
                </a:lnTo>
                <a:lnTo>
                  <a:pt x="3829632" y="1808494"/>
                </a:lnTo>
                <a:lnTo>
                  <a:pt x="3830086" y="1811211"/>
                </a:lnTo>
                <a:lnTo>
                  <a:pt x="3830541" y="1814380"/>
                </a:lnTo>
                <a:lnTo>
                  <a:pt x="3830541" y="1817323"/>
                </a:lnTo>
                <a:lnTo>
                  <a:pt x="3830541" y="1820719"/>
                </a:lnTo>
                <a:lnTo>
                  <a:pt x="3829632" y="1823888"/>
                </a:lnTo>
                <a:lnTo>
                  <a:pt x="3828951" y="1827510"/>
                </a:lnTo>
                <a:lnTo>
                  <a:pt x="3827588" y="1830680"/>
                </a:lnTo>
                <a:lnTo>
                  <a:pt x="3825771" y="1834075"/>
                </a:lnTo>
                <a:lnTo>
                  <a:pt x="3825718" y="1834181"/>
                </a:lnTo>
                <a:lnTo>
                  <a:pt x="3825875" y="1835512"/>
                </a:lnTo>
                <a:lnTo>
                  <a:pt x="3826102" y="1839591"/>
                </a:lnTo>
                <a:lnTo>
                  <a:pt x="3825875" y="1843217"/>
                </a:lnTo>
                <a:lnTo>
                  <a:pt x="3825194" y="1847296"/>
                </a:lnTo>
                <a:lnTo>
                  <a:pt x="3824514" y="1851148"/>
                </a:lnTo>
                <a:lnTo>
                  <a:pt x="3822927" y="1854774"/>
                </a:lnTo>
                <a:lnTo>
                  <a:pt x="3821339" y="1858173"/>
                </a:lnTo>
                <a:lnTo>
                  <a:pt x="3819298" y="1861345"/>
                </a:lnTo>
                <a:lnTo>
                  <a:pt x="3817030" y="1864291"/>
                </a:lnTo>
                <a:lnTo>
                  <a:pt x="3814535" y="1867010"/>
                </a:lnTo>
                <a:lnTo>
                  <a:pt x="3811814" y="1869503"/>
                </a:lnTo>
                <a:lnTo>
                  <a:pt x="3808639" y="1871995"/>
                </a:lnTo>
                <a:lnTo>
                  <a:pt x="3805464" y="1873808"/>
                </a:lnTo>
                <a:lnTo>
                  <a:pt x="3802062" y="1875621"/>
                </a:lnTo>
                <a:lnTo>
                  <a:pt x="3798660" y="1876981"/>
                </a:lnTo>
                <a:lnTo>
                  <a:pt x="3794805" y="1877887"/>
                </a:lnTo>
                <a:lnTo>
                  <a:pt x="3790723" y="1878567"/>
                </a:lnTo>
                <a:lnTo>
                  <a:pt x="3789985" y="1878610"/>
                </a:lnTo>
                <a:lnTo>
                  <a:pt x="3790499" y="1881413"/>
                </a:lnTo>
                <a:lnTo>
                  <a:pt x="3793681" y="1897742"/>
                </a:lnTo>
                <a:lnTo>
                  <a:pt x="3796863" y="1912937"/>
                </a:lnTo>
                <a:lnTo>
                  <a:pt x="3799817" y="1926997"/>
                </a:lnTo>
                <a:lnTo>
                  <a:pt x="3802544" y="1938790"/>
                </a:lnTo>
                <a:lnTo>
                  <a:pt x="3805499" y="1948542"/>
                </a:lnTo>
                <a:lnTo>
                  <a:pt x="3807772" y="1955572"/>
                </a:lnTo>
                <a:lnTo>
                  <a:pt x="3810044" y="1961469"/>
                </a:lnTo>
                <a:lnTo>
                  <a:pt x="3812544" y="1966912"/>
                </a:lnTo>
                <a:lnTo>
                  <a:pt x="3815499" y="1972808"/>
                </a:lnTo>
                <a:lnTo>
                  <a:pt x="3818681" y="1978704"/>
                </a:lnTo>
                <a:lnTo>
                  <a:pt x="3825044" y="1990044"/>
                </a:lnTo>
                <a:lnTo>
                  <a:pt x="3831408" y="2000476"/>
                </a:lnTo>
                <a:lnTo>
                  <a:pt x="3837089" y="2009320"/>
                </a:lnTo>
                <a:lnTo>
                  <a:pt x="3841862" y="2016351"/>
                </a:lnTo>
                <a:lnTo>
                  <a:pt x="3846635" y="2022701"/>
                </a:lnTo>
                <a:lnTo>
                  <a:pt x="3855498" y="2036081"/>
                </a:lnTo>
                <a:lnTo>
                  <a:pt x="3871862" y="2064203"/>
                </a:lnTo>
                <a:lnTo>
                  <a:pt x="3884816" y="2085520"/>
                </a:lnTo>
                <a:lnTo>
                  <a:pt x="3890271" y="2094138"/>
                </a:lnTo>
                <a:lnTo>
                  <a:pt x="3893680" y="2099355"/>
                </a:lnTo>
                <a:lnTo>
                  <a:pt x="3894816" y="2101169"/>
                </a:lnTo>
                <a:lnTo>
                  <a:pt x="3895498" y="2103210"/>
                </a:lnTo>
                <a:lnTo>
                  <a:pt x="3895725" y="2105251"/>
                </a:lnTo>
                <a:lnTo>
                  <a:pt x="3895725" y="2107292"/>
                </a:lnTo>
                <a:lnTo>
                  <a:pt x="3895498" y="2109333"/>
                </a:lnTo>
                <a:lnTo>
                  <a:pt x="3894816" y="2111374"/>
                </a:lnTo>
                <a:lnTo>
                  <a:pt x="3893907" y="2113188"/>
                </a:lnTo>
                <a:lnTo>
                  <a:pt x="3892771" y="2115230"/>
                </a:lnTo>
                <a:lnTo>
                  <a:pt x="3891180" y="2117044"/>
                </a:lnTo>
                <a:lnTo>
                  <a:pt x="3889589" y="2118405"/>
                </a:lnTo>
                <a:lnTo>
                  <a:pt x="3887998" y="2119992"/>
                </a:lnTo>
                <a:lnTo>
                  <a:pt x="3885953" y="2121353"/>
                </a:lnTo>
                <a:lnTo>
                  <a:pt x="3883680" y="2122487"/>
                </a:lnTo>
                <a:lnTo>
                  <a:pt x="3881407" y="2123167"/>
                </a:lnTo>
                <a:lnTo>
                  <a:pt x="3878680" y="2123847"/>
                </a:lnTo>
                <a:lnTo>
                  <a:pt x="3876180" y="2124074"/>
                </a:lnTo>
                <a:lnTo>
                  <a:pt x="3872998" y="2123847"/>
                </a:lnTo>
                <a:lnTo>
                  <a:pt x="3867771" y="2123167"/>
                </a:lnTo>
                <a:lnTo>
                  <a:pt x="3853907" y="2121580"/>
                </a:lnTo>
                <a:lnTo>
                  <a:pt x="3836635" y="2118631"/>
                </a:lnTo>
                <a:lnTo>
                  <a:pt x="3817317" y="2115230"/>
                </a:lnTo>
                <a:lnTo>
                  <a:pt x="3798226" y="2111601"/>
                </a:lnTo>
                <a:lnTo>
                  <a:pt x="3780726" y="2107746"/>
                </a:lnTo>
                <a:lnTo>
                  <a:pt x="3773226" y="2105931"/>
                </a:lnTo>
                <a:lnTo>
                  <a:pt x="3766636" y="2104344"/>
                </a:lnTo>
                <a:lnTo>
                  <a:pt x="3761408" y="2102756"/>
                </a:lnTo>
                <a:lnTo>
                  <a:pt x="3757999" y="2101169"/>
                </a:lnTo>
                <a:lnTo>
                  <a:pt x="3751863" y="2097994"/>
                </a:lnTo>
                <a:lnTo>
                  <a:pt x="3744818" y="2093685"/>
                </a:lnTo>
                <a:lnTo>
                  <a:pt x="3737318" y="2088242"/>
                </a:lnTo>
                <a:lnTo>
                  <a:pt x="3733681" y="2085520"/>
                </a:lnTo>
                <a:lnTo>
                  <a:pt x="3729818" y="2082572"/>
                </a:lnTo>
                <a:lnTo>
                  <a:pt x="3726181" y="2079170"/>
                </a:lnTo>
                <a:lnTo>
                  <a:pt x="3723000" y="2075995"/>
                </a:lnTo>
                <a:lnTo>
                  <a:pt x="3719591" y="2072367"/>
                </a:lnTo>
                <a:lnTo>
                  <a:pt x="3716863" y="2068965"/>
                </a:lnTo>
                <a:lnTo>
                  <a:pt x="3714591" y="2065563"/>
                </a:lnTo>
                <a:lnTo>
                  <a:pt x="3712545" y="2061935"/>
                </a:lnTo>
                <a:lnTo>
                  <a:pt x="3710954" y="2058306"/>
                </a:lnTo>
                <a:lnTo>
                  <a:pt x="3710045" y="2054904"/>
                </a:lnTo>
                <a:lnTo>
                  <a:pt x="3708454" y="2048328"/>
                </a:lnTo>
                <a:lnTo>
                  <a:pt x="3706636" y="2042204"/>
                </a:lnTo>
                <a:lnTo>
                  <a:pt x="3704818" y="2036308"/>
                </a:lnTo>
                <a:lnTo>
                  <a:pt x="3703227" y="2031319"/>
                </a:lnTo>
                <a:lnTo>
                  <a:pt x="3699591" y="2022247"/>
                </a:lnTo>
                <a:lnTo>
                  <a:pt x="3698227" y="2018165"/>
                </a:lnTo>
                <a:lnTo>
                  <a:pt x="3697545" y="2014537"/>
                </a:lnTo>
                <a:lnTo>
                  <a:pt x="3697091" y="2013176"/>
                </a:lnTo>
                <a:lnTo>
                  <a:pt x="3696409" y="2012042"/>
                </a:lnTo>
                <a:lnTo>
                  <a:pt x="3695727" y="2011815"/>
                </a:lnTo>
                <a:lnTo>
                  <a:pt x="3695045" y="2011815"/>
                </a:lnTo>
                <a:lnTo>
                  <a:pt x="3694136" y="2012042"/>
                </a:lnTo>
                <a:lnTo>
                  <a:pt x="3693227" y="2012722"/>
                </a:lnTo>
                <a:lnTo>
                  <a:pt x="3692545" y="2014083"/>
                </a:lnTo>
                <a:lnTo>
                  <a:pt x="3691409" y="2015444"/>
                </a:lnTo>
                <a:lnTo>
                  <a:pt x="3689818" y="2018619"/>
                </a:lnTo>
                <a:lnTo>
                  <a:pt x="3688682" y="2022474"/>
                </a:lnTo>
                <a:lnTo>
                  <a:pt x="3688455" y="2024515"/>
                </a:lnTo>
                <a:lnTo>
                  <a:pt x="3688227" y="2026329"/>
                </a:lnTo>
                <a:lnTo>
                  <a:pt x="3688227" y="2028370"/>
                </a:lnTo>
                <a:lnTo>
                  <a:pt x="3688455" y="2029958"/>
                </a:lnTo>
                <a:lnTo>
                  <a:pt x="3688455" y="2031545"/>
                </a:lnTo>
                <a:lnTo>
                  <a:pt x="3688227" y="2033133"/>
                </a:lnTo>
                <a:lnTo>
                  <a:pt x="3687545" y="2034040"/>
                </a:lnTo>
                <a:lnTo>
                  <a:pt x="3686636" y="2035174"/>
                </a:lnTo>
                <a:lnTo>
                  <a:pt x="3685500" y="2035854"/>
                </a:lnTo>
                <a:lnTo>
                  <a:pt x="3684587" y="2036401"/>
                </a:lnTo>
                <a:lnTo>
                  <a:pt x="3684587" y="2211356"/>
                </a:lnTo>
                <a:lnTo>
                  <a:pt x="3684361" y="2213626"/>
                </a:lnTo>
                <a:lnTo>
                  <a:pt x="3684134" y="2216122"/>
                </a:lnTo>
                <a:lnTo>
                  <a:pt x="3683455" y="2218391"/>
                </a:lnTo>
                <a:lnTo>
                  <a:pt x="3682550" y="2221114"/>
                </a:lnTo>
                <a:lnTo>
                  <a:pt x="3681644" y="2223384"/>
                </a:lnTo>
                <a:lnTo>
                  <a:pt x="3680286" y="2225653"/>
                </a:lnTo>
                <a:lnTo>
                  <a:pt x="3679154" y="2227695"/>
                </a:lnTo>
                <a:lnTo>
                  <a:pt x="3677342" y="2229964"/>
                </a:lnTo>
                <a:lnTo>
                  <a:pt x="3675531" y="2232007"/>
                </a:lnTo>
                <a:lnTo>
                  <a:pt x="3673494" y="2234049"/>
                </a:lnTo>
                <a:lnTo>
                  <a:pt x="3671230" y="2236092"/>
                </a:lnTo>
                <a:lnTo>
                  <a:pt x="3668739" y="2237907"/>
                </a:lnTo>
                <a:lnTo>
                  <a:pt x="3663532" y="2241538"/>
                </a:lnTo>
                <a:lnTo>
                  <a:pt x="3657646" y="2245169"/>
                </a:lnTo>
                <a:lnTo>
                  <a:pt x="3651080" y="2248119"/>
                </a:lnTo>
                <a:lnTo>
                  <a:pt x="3644062" y="2250842"/>
                </a:lnTo>
                <a:lnTo>
                  <a:pt x="3636138" y="2253338"/>
                </a:lnTo>
                <a:lnTo>
                  <a:pt x="3627988" y="2255153"/>
                </a:lnTo>
                <a:lnTo>
                  <a:pt x="3619611" y="2256742"/>
                </a:lnTo>
                <a:lnTo>
                  <a:pt x="3610781" y="2258103"/>
                </a:lnTo>
                <a:lnTo>
                  <a:pt x="3601725" y="2258784"/>
                </a:lnTo>
                <a:lnTo>
                  <a:pt x="3592216" y="2259011"/>
                </a:lnTo>
                <a:lnTo>
                  <a:pt x="3113157" y="2259011"/>
                </a:lnTo>
                <a:lnTo>
                  <a:pt x="3103874" y="2258784"/>
                </a:lnTo>
                <a:lnTo>
                  <a:pt x="3094592" y="2258103"/>
                </a:lnTo>
                <a:lnTo>
                  <a:pt x="3085536" y="2256742"/>
                </a:lnTo>
                <a:lnTo>
                  <a:pt x="3077386" y="2255153"/>
                </a:lnTo>
                <a:lnTo>
                  <a:pt x="3069235" y="2253338"/>
                </a:lnTo>
                <a:lnTo>
                  <a:pt x="3061538" y="2250842"/>
                </a:lnTo>
                <a:lnTo>
                  <a:pt x="3054519" y="2248119"/>
                </a:lnTo>
                <a:lnTo>
                  <a:pt x="3047954" y="2245169"/>
                </a:lnTo>
                <a:lnTo>
                  <a:pt x="3041841" y="2241538"/>
                </a:lnTo>
                <a:lnTo>
                  <a:pt x="3036634" y="2237907"/>
                </a:lnTo>
                <a:lnTo>
                  <a:pt x="3034143" y="2236092"/>
                </a:lnTo>
                <a:lnTo>
                  <a:pt x="3032106" y="2234049"/>
                </a:lnTo>
                <a:lnTo>
                  <a:pt x="3030068" y="2232007"/>
                </a:lnTo>
                <a:lnTo>
                  <a:pt x="3028031" y="2229964"/>
                </a:lnTo>
                <a:lnTo>
                  <a:pt x="3026446" y="2227695"/>
                </a:lnTo>
                <a:lnTo>
                  <a:pt x="3024861" y="2225653"/>
                </a:lnTo>
                <a:lnTo>
                  <a:pt x="3023729" y="2223384"/>
                </a:lnTo>
                <a:lnTo>
                  <a:pt x="3022597" y="2221114"/>
                </a:lnTo>
                <a:lnTo>
                  <a:pt x="3021918" y="2218391"/>
                </a:lnTo>
                <a:lnTo>
                  <a:pt x="3021239" y="2216122"/>
                </a:lnTo>
                <a:lnTo>
                  <a:pt x="3021012" y="2213626"/>
                </a:lnTo>
                <a:lnTo>
                  <a:pt x="3021012" y="2211356"/>
                </a:lnTo>
                <a:lnTo>
                  <a:pt x="3021012" y="1216507"/>
                </a:lnTo>
                <a:lnTo>
                  <a:pt x="3021012" y="1213784"/>
                </a:lnTo>
                <a:lnTo>
                  <a:pt x="3021239" y="1211287"/>
                </a:lnTo>
                <a:lnTo>
                  <a:pt x="3021918" y="1209018"/>
                </a:lnTo>
                <a:lnTo>
                  <a:pt x="3022597" y="1206749"/>
                </a:lnTo>
                <a:lnTo>
                  <a:pt x="3023729" y="1204480"/>
                </a:lnTo>
                <a:lnTo>
                  <a:pt x="3024861" y="1202210"/>
                </a:lnTo>
                <a:lnTo>
                  <a:pt x="3026446" y="1199941"/>
                </a:lnTo>
                <a:lnTo>
                  <a:pt x="3028031" y="1197672"/>
                </a:lnTo>
                <a:lnTo>
                  <a:pt x="3030068" y="1195629"/>
                </a:lnTo>
                <a:lnTo>
                  <a:pt x="3032106" y="1193587"/>
                </a:lnTo>
                <a:lnTo>
                  <a:pt x="3034143" y="1191545"/>
                </a:lnTo>
                <a:lnTo>
                  <a:pt x="3036634" y="1189502"/>
                </a:lnTo>
                <a:lnTo>
                  <a:pt x="3041841" y="1186098"/>
                </a:lnTo>
                <a:lnTo>
                  <a:pt x="3047954" y="1182694"/>
                </a:lnTo>
                <a:lnTo>
                  <a:pt x="3054519" y="1179291"/>
                </a:lnTo>
                <a:lnTo>
                  <a:pt x="3061538" y="1176794"/>
                </a:lnTo>
                <a:lnTo>
                  <a:pt x="3069235" y="1174298"/>
                </a:lnTo>
                <a:lnTo>
                  <a:pt x="3077386" y="1172256"/>
                </a:lnTo>
                <a:lnTo>
                  <a:pt x="3085536" y="1170667"/>
                </a:lnTo>
                <a:lnTo>
                  <a:pt x="3094592" y="1169533"/>
                </a:lnTo>
                <a:lnTo>
                  <a:pt x="3103874" y="1168852"/>
                </a:lnTo>
                <a:lnTo>
                  <a:pt x="3113157" y="1168398"/>
                </a:lnTo>
                <a:lnTo>
                  <a:pt x="3291887" y="1168398"/>
                </a:lnTo>
                <a:lnTo>
                  <a:pt x="3291794" y="1168168"/>
                </a:lnTo>
                <a:lnTo>
                  <a:pt x="3287259" y="1155932"/>
                </a:lnTo>
                <a:lnTo>
                  <a:pt x="3281362" y="1140749"/>
                </a:lnTo>
                <a:lnTo>
                  <a:pt x="3267755" y="1102000"/>
                </a:lnTo>
                <a:lnTo>
                  <a:pt x="3258117" y="1074736"/>
                </a:lnTo>
                <a:lnTo>
                  <a:pt x="2928938" y="1074736"/>
                </a:lnTo>
                <a:lnTo>
                  <a:pt x="2852738" y="1074736"/>
                </a:lnTo>
                <a:lnTo>
                  <a:pt x="2852738" y="2269010"/>
                </a:lnTo>
                <a:lnTo>
                  <a:pt x="2852510" y="2271729"/>
                </a:lnTo>
                <a:lnTo>
                  <a:pt x="2852281" y="2274675"/>
                </a:lnTo>
                <a:lnTo>
                  <a:pt x="2851596" y="2277395"/>
                </a:lnTo>
                <a:lnTo>
                  <a:pt x="2850454" y="2279888"/>
                </a:lnTo>
                <a:lnTo>
                  <a:pt x="2849311" y="2282381"/>
                </a:lnTo>
                <a:lnTo>
                  <a:pt x="2847941" y="2284647"/>
                </a:lnTo>
                <a:lnTo>
                  <a:pt x="2846113" y="2286913"/>
                </a:lnTo>
                <a:lnTo>
                  <a:pt x="2844285" y="2288953"/>
                </a:lnTo>
                <a:lnTo>
                  <a:pt x="2842229" y="2290766"/>
                </a:lnTo>
                <a:lnTo>
                  <a:pt x="2840173" y="2292352"/>
                </a:lnTo>
                <a:lnTo>
                  <a:pt x="2837660" y="2293712"/>
                </a:lnTo>
                <a:lnTo>
                  <a:pt x="2835375" y="2295072"/>
                </a:lnTo>
                <a:lnTo>
                  <a:pt x="2832634" y="2295751"/>
                </a:lnTo>
                <a:lnTo>
                  <a:pt x="2830121" y="2296658"/>
                </a:lnTo>
                <a:lnTo>
                  <a:pt x="2827151" y="2297111"/>
                </a:lnTo>
                <a:lnTo>
                  <a:pt x="2824181" y="2297111"/>
                </a:lnTo>
                <a:lnTo>
                  <a:pt x="2819383" y="2297111"/>
                </a:lnTo>
                <a:lnTo>
                  <a:pt x="2816641" y="2297111"/>
                </a:lnTo>
                <a:lnTo>
                  <a:pt x="2813671" y="2296658"/>
                </a:lnTo>
                <a:lnTo>
                  <a:pt x="2810930" y="2295751"/>
                </a:lnTo>
                <a:lnTo>
                  <a:pt x="2808417" y="2295072"/>
                </a:lnTo>
                <a:lnTo>
                  <a:pt x="2805904" y="2293712"/>
                </a:lnTo>
                <a:lnTo>
                  <a:pt x="2803619" y="2292352"/>
                </a:lnTo>
                <a:lnTo>
                  <a:pt x="2801334" y="2290766"/>
                </a:lnTo>
                <a:lnTo>
                  <a:pt x="2799278" y="2288953"/>
                </a:lnTo>
                <a:lnTo>
                  <a:pt x="2797451" y="2286913"/>
                </a:lnTo>
                <a:lnTo>
                  <a:pt x="2795851" y="2284647"/>
                </a:lnTo>
                <a:lnTo>
                  <a:pt x="2794252" y="2282381"/>
                </a:lnTo>
                <a:lnTo>
                  <a:pt x="2793110" y="2279888"/>
                </a:lnTo>
                <a:lnTo>
                  <a:pt x="2792196" y="2277395"/>
                </a:lnTo>
                <a:lnTo>
                  <a:pt x="2791511" y="2274675"/>
                </a:lnTo>
                <a:lnTo>
                  <a:pt x="2791054" y="2271729"/>
                </a:lnTo>
                <a:lnTo>
                  <a:pt x="2790825" y="2269010"/>
                </a:lnTo>
                <a:lnTo>
                  <a:pt x="2790825" y="2122910"/>
                </a:lnTo>
                <a:lnTo>
                  <a:pt x="2744788" y="2108382"/>
                </a:lnTo>
                <a:lnTo>
                  <a:pt x="2744788" y="2200491"/>
                </a:lnTo>
                <a:lnTo>
                  <a:pt x="2744561" y="2202986"/>
                </a:lnTo>
                <a:lnTo>
                  <a:pt x="2744335" y="2205708"/>
                </a:lnTo>
                <a:lnTo>
                  <a:pt x="2743881" y="2208203"/>
                </a:lnTo>
                <a:lnTo>
                  <a:pt x="2743201" y="2210699"/>
                </a:lnTo>
                <a:lnTo>
                  <a:pt x="2742520" y="2213194"/>
                </a:lnTo>
                <a:lnTo>
                  <a:pt x="2741613" y="2215462"/>
                </a:lnTo>
                <a:lnTo>
                  <a:pt x="2740253" y="2217730"/>
                </a:lnTo>
                <a:lnTo>
                  <a:pt x="2738892" y="2219999"/>
                </a:lnTo>
                <a:lnTo>
                  <a:pt x="2738437" y="2220756"/>
                </a:lnTo>
                <a:lnTo>
                  <a:pt x="2738437" y="2228420"/>
                </a:lnTo>
                <a:lnTo>
                  <a:pt x="2738437" y="2231366"/>
                </a:lnTo>
                <a:lnTo>
                  <a:pt x="2737769" y="2234085"/>
                </a:lnTo>
                <a:lnTo>
                  <a:pt x="2737102" y="2236577"/>
                </a:lnTo>
                <a:lnTo>
                  <a:pt x="2736434" y="2239069"/>
                </a:lnTo>
                <a:lnTo>
                  <a:pt x="2735098" y="2241562"/>
                </a:lnTo>
                <a:lnTo>
                  <a:pt x="2733540" y="2243601"/>
                </a:lnTo>
                <a:lnTo>
                  <a:pt x="2732204" y="2245867"/>
                </a:lnTo>
                <a:lnTo>
                  <a:pt x="2730424" y="2247679"/>
                </a:lnTo>
                <a:lnTo>
                  <a:pt x="2728420" y="2249492"/>
                </a:lnTo>
                <a:lnTo>
                  <a:pt x="2726194" y="2251305"/>
                </a:lnTo>
                <a:lnTo>
                  <a:pt x="2723968" y="2252438"/>
                </a:lnTo>
                <a:lnTo>
                  <a:pt x="2721520" y="2253797"/>
                </a:lnTo>
                <a:lnTo>
                  <a:pt x="2719071" y="2254477"/>
                </a:lnTo>
                <a:lnTo>
                  <a:pt x="2716177" y="2255383"/>
                </a:lnTo>
                <a:lnTo>
                  <a:pt x="2713506" y="2255836"/>
                </a:lnTo>
                <a:lnTo>
                  <a:pt x="2710835" y="2255836"/>
                </a:lnTo>
                <a:lnTo>
                  <a:pt x="2705937" y="2255836"/>
                </a:lnTo>
                <a:lnTo>
                  <a:pt x="2703044" y="2255836"/>
                </a:lnTo>
                <a:lnTo>
                  <a:pt x="2700372" y="2255383"/>
                </a:lnTo>
                <a:lnTo>
                  <a:pt x="2697479" y="2254477"/>
                </a:lnTo>
                <a:lnTo>
                  <a:pt x="2695030" y="2253797"/>
                </a:lnTo>
                <a:lnTo>
                  <a:pt x="2692581" y="2252438"/>
                </a:lnTo>
                <a:lnTo>
                  <a:pt x="2690355" y="2251305"/>
                </a:lnTo>
                <a:lnTo>
                  <a:pt x="2688447" y="2249578"/>
                </a:lnTo>
                <a:lnTo>
                  <a:pt x="2686277" y="2249940"/>
                </a:lnTo>
                <a:lnTo>
                  <a:pt x="2679020" y="2250621"/>
                </a:lnTo>
                <a:lnTo>
                  <a:pt x="2671310" y="2251074"/>
                </a:lnTo>
                <a:lnTo>
                  <a:pt x="2291443" y="2251074"/>
                </a:lnTo>
                <a:lnTo>
                  <a:pt x="2286681" y="2250621"/>
                </a:lnTo>
                <a:lnTo>
                  <a:pt x="2282145" y="2250394"/>
                </a:lnTo>
                <a:lnTo>
                  <a:pt x="2277383" y="2249940"/>
                </a:lnTo>
                <a:lnTo>
                  <a:pt x="2272847" y="2249260"/>
                </a:lnTo>
                <a:lnTo>
                  <a:pt x="2268538" y="2248352"/>
                </a:lnTo>
                <a:lnTo>
                  <a:pt x="2264229" y="2247445"/>
                </a:lnTo>
                <a:lnTo>
                  <a:pt x="2260374" y="2246084"/>
                </a:lnTo>
                <a:lnTo>
                  <a:pt x="2256291" y="2244950"/>
                </a:lnTo>
                <a:lnTo>
                  <a:pt x="2252436" y="2243135"/>
                </a:lnTo>
                <a:lnTo>
                  <a:pt x="2248581" y="2241547"/>
                </a:lnTo>
                <a:lnTo>
                  <a:pt x="2245406" y="2239506"/>
                </a:lnTo>
                <a:lnTo>
                  <a:pt x="2241777" y="2237691"/>
                </a:lnTo>
                <a:lnTo>
                  <a:pt x="2238829" y="2235423"/>
                </a:lnTo>
                <a:lnTo>
                  <a:pt x="2235654" y="2233155"/>
                </a:lnTo>
                <a:lnTo>
                  <a:pt x="2232932" y="2230886"/>
                </a:lnTo>
                <a:lnTo>
                  <a:pt x="2230438" y="2228391"/>
                </a:lnTo>
                <a:lnTo>
                  <a:pt x="2141283" y="2161273"/>
                </a:lnTo>
                <a:lnTo>
                  <a:pt x="2135558" y="2159222"/>
                </a:lnTo>
                <a:lnTo>
                  <a:pt x="2129448" y="2156726"/>
                </a:lnTo>
                <a:lnTo>
                  <a:pt x="2124017" y="2153776"/>
                </a:lnTo>
                <a:lnTo>
                  <a:pt x="2118586" y="2150599"/>
                </a:lnTo>
                <a:lnTo>
                  <a:pt x="2113833" y="2146969"/>
                </a:lnTo>
                <a:lnTo>
                  <a:pt x="2109760" y="2143111"/>
                </a:lnTo>
                <a:lnTo>
                  <a:pt x="2105913" y="2138800"/>
                </a:lnTo>
                <a:lnTo>
                  <a:pt x="2104555" y="2136984"/>
                </a:lnTo>
                <a:lnTo>
                  <a:pt x="2102971" y="2134488"/>
                </a:lnTo>
                <a:lnTo>
                  <a:pt x="2101613" y="2132219"/>
                </a:lnTo>
                <a:lnTo>
                  <a:pt x="2100482" y="2129950"/>
                </a:lnTo>
                <a:lnTo>
                  <a:pt x="2099350" y="2127454"/>
                </a:lnTo>
                <a:lnTo>
                  <a:pt x="2098671" y="2125184"/>
                </a:lnTo>
                <a:lnTo>
                  <a:pt x="2098219" y="2122688"/>
                </a:lnTo>
                <a:lnTo>
                  <a:pt x="2097766" y="2120192"/>
                </a:lnTo>
                <a:lnTo>
                  <a:pt x="2097314" y="2117696"/>
                </a:lnTo>
                <a:lnTo>
                  <a:pt x="2097087" y="2114973"/>
                </a:lnTo>
                <a:lnTo>
                  <a:pt x="2097087" y="2090248"/>
                </a:lnTo>
                <a:lnTo>
                  <a:pt x="2096407" y="2081406"/>
                </a:lnTo>
                <a:lnTo>
                  <a:pt x="2095047" y="2056228"/>
                </a:lnTo>
                <a:lnTo>
                  <a:pt x="2094140" y="2026967"/>
                </a:lnTo>
                <a:lnTo>
                  <a:pt x="2093232" y="1993850"/>
                </a:lnTo>
                <a:lnTo>
                  <a:pt x="2092779" y="1957330"/>
                </a:lnTo>
                <a:lnTo>
                  <a:pt x="2092552" y="1918089"/>
                </a:lnTo>
                <a:lnTo>
                  <a:pt x="2092325" y="1875899"/>
                </a:lnTo>
                <a:lnTo>
                  <a:pt x="2092325" y="1785394"/>
                </a:lnTo>
                <a:lnTo>
                  <a:pt x="2093006" y="1689218"/>
                </a:lnTo>
                <a:lnTo>
                  <a:pt x="2094140" y="1590094"/>
                </a:lnTo>
                <a:lnTo>
                  <a:pt x="2095273" y="1491424"/>
                </a:lnTo>
                <a:lnTo>
                  <a:pt x="2097087" y="1395729"/>
                </a:lnTo>
                <a:lnTo>
                  <a:pt x="2097087" y="1074736"/>
                </a:lnTo>
                <a:lnTo>
                  <a:pt x="1880712" y="1074736"/>
                </a:lnTo>
                <a:lnTo>
                  <a:pt x="1871209" y="1102000"/>
                </a:lnTo>
                <a:lnTo>
                  <a:pt x="1857148" y="1140749"/>
                </a:lnTo>
                <a:lnTo>
                  <a:pt x="1851706" y="1155932"/>
                </a:lnTo>
                <a:lnTo>
                  <a:pt x="1846943" y="1168168"/>
                </a:lnTo>
                <a:lnTo>
                  <a:pt x="1838325" y="1189469"/>
                </a:lnTo>
                <a:lnTo>
                  <a:pt x="1833563" y="1200572"/>
                </a:lnTo>
                <a:lnTo>
                  <a:pt x="1828800" y="1212129"/>
                </a:lnTo>
                <a:lnTo>
                  <a:pt x="1823584" y="1223686"/>
                </a:lnTo>
                <a:lnTo>
                  <a:pt x="1818141" y="1235242"/>
                </a:lnTo>
                <a:lnTo>
                  <a:pt x="1812698" y="1246573"/>
                </a:lnTo>
                <a:lnTo>
                  <a:pt x="1806802" y="1257449"/>
                </a:lnTo>
                <a:lnTo>
                  <a:pt x="1800906" y="1267873"/>
                </a:lnTo>
                <a:lnTo>
                  <a:pt x="1794782" y="1277844"/>
                </a:lnTo>
                <a:lnTo>
                  <a:pt x="1788886" y="1286908"/>
                </a:lnTo>
                <a:lnTo>
                  <a:pt x="1785711" y="1290987"/>
                </a:lnTo>
                <a:lnTo>
                  <a:pt x="1782763" y="1295065"/>
                </a:lnTo>
                <a:lnTo>
                  <a:pt x="1779588" y="1298465"/>
                </a:lnTo>
                <a:lnTo>
                  <a:pt x="1776413" y="1301864"/>
                </a:lnTo>
                <a:lnTo>
                  <a:pt x="1773238" y="1304809"/>
                </a:lnTo>
                <a:lnTo>
                  <a:pt x="1770290" y="1307529"/>
                </a:lnTo>
                <a:lnTo>
                  <a:pt x="1767341" y="1310021"/>
                </a:lnTo>
                <a:lnTo>
                  <a:pt x="1764166" y="1311834"/>
                </a:lnTo>
                <a:lnTo>
                  <a:pt x="1761218" y="1313647"/>
                </a:lnTo>
                <a:lnTo>
                  <a:pt x="1758043" y="1314780"/>
                </a:lnTo>
                <a:lnTo>
                  <a:pt x="1754641" y="1315686"/>
                </a:lnTo>
                <a:lnTo>
                  <a:pt x="1749879" y="1316819"/>
                </a:lnTo>
                <a:lnTo>
                  <a:pt x="1744209" y="1317726"/>
                </a:lnTo>
                <a:lnTo>
                  <a:pt x="1737632" y="1318859"/>
                </a:lnTo>
                <a:lnTo>
                  <a:pt x="1722438" y="1320445"/>
                </a:lnTo>
                <a:lnTo>
                  <a:pt x="1704295" y="1322484"/>
                </a:lnTo>
                <a:lnTo>
                  <a:pt x="1684111" y="1324071"/>
                </a:lnTo>
                <a:lnTo>
                  <a:pt x="1662566" y="1325883"/>
                </a:lnTo>
                <a:lnTo>
                  <a:pt x="1655089" y="1326374"/>
                </a:lnTo>
                <a:lnTo>
                  <a:pt x="1584035" y="1390422"/>
                </a:lnTo>
                <a:lnTo>
                  <a:pt x="1558657" y="1413101"/>
                </a:lnTo>
                <a:lnTo>
                  <a:pt x="1547554" y="1423533"/>
                </a:lnTo>
                <a:lnTo>
                  <a:pt x="1546647" y="1424440"/>
                </a:lnTo>
                <a:lnTo>
                  <a:pt x="1545741" y="1426481"/>
                </a:lnTo>
                <a:lnTo>
                  <a:pt x="1543475" y="1432151"/>
                </a:lnTo>
                <a:lnTo>
                  <a:pt x="1540756" y="1440315"/>
                </a:lnTo>
                <a:lnTo>
                  <a:pt x="1537357" y="1450067"/>
                </a:lnTo>
                <a:lnTo>
                  <a:pt x="1530106" y="1474560"/>
                </a:lnTo>
                <a:lnTo>
                  <a:pt x="1521949" y="1501547"/>
                </a:lnTo>
                <a:lnTo>
                  <a:pt x="1514018" y="1528761"/>
                </a:lnTo>
                <a:lnTo>
                  <a:pt x="1507220" y="1552574"/>
                </a:lnTo>
                <a:lnTo>
                  <a:pt x="1504275" y="1562326"/>
                </a:lnTo>
                <a:lnTo>
                  <a:pt x="1501782" y="1570036"/>
                </a:lnTo>
                <a:lnTo>
                  <a:pt x="1499743" y="1575252"/>
                </a:lnTo>
                <a:lnTo>
                  <a:pt x="1498836" y="1576840"/>
                </a:lnTo>
                <a:lnTo>
                  <a:pt x="1498383" y="1577747"/>
                </a:lnTo>
                <a:lnTo>
                  <a:pt x="1497703" y="1578881"/>
                </a:lnTo>
                <a:lnTo>
                  <a:pt x="1496797" y="1580015"/>
                </a:lnTo>
                <a:lnTo>
                  <a:pt x="1495664" y="1583190"/>
                </a:lnTo>
                <a:lnTo>
                  <a:pt x="1494531" y="1586592"/>
                </a:lnTo>
                <a:lnTo>
                  <a:pt x="1493851" y="1590674"/>
                </a:lnTo>
                <a:lnTo>
                  <a:pt x="1493398" y="1595890"/>
                </a:lnTo>
                <a:lnTo>
                  <a:pt x="1493172" y="1601106"/>
                </a:lnTo>
                <a:lnTo>
                  <a:pt x="1492945" y="1614033"/>
                </a:lnTo>
                <a:lnTo>
                  <a:pt x="1492945" y="1618342"/>
                </a:lnTo>
                <a:lnTo>
                  <a:pt x="1492265" y="1623785"/>
                </a:lnTo>
                <a:lnTo>
                  <a:pt x="1490906" y="1637392"/>
                </a:lnTo>
                <a:lnTo>
                  <a:pt x="1488866" y="1653494"/>
                </a:lnTo>
                <a:lnTo>
                  <a:pt x="1485921" y="1670502"/>
                </a:lnTo>
                <a:lnTo>
                  <a:pt x="1482748" y="1686831"/>
                </a:lnTo>
                <a:lnTo>
                  <a:pt x="1481162" y="1694088"/>
                </a:lnTo>
                <a:lnTo>
                  <a:pt x="1480849" y="1695389"/>
                </a:lnTo>
                <a:lnTo>
                  <a:pt x="1487529" y="1696208"/>
                </a:lnTo>
                <a:lnTo>
                  <a:pt x="1500220" y="1698246"/>
                </a:lnTo>
                <a:lnTo>
                  <a:pt x="1512457" y="1700057"/>
                </a:lnTo>
                <a:lnTo>
                  <a:pt x="1512830" y="1700127"/>
                </a:lnTo>
                <a:lnTo>
                  <a:pt x="1518557" y="1700231"/>
                </a:lnTo>
                <a:lnTo>
                  <a:pt x="1532618" y="1700684"/>
                </a:lnTo>
                <a:lnTo>
                  <a:pt x="1548720" y="1701817"/>
                </a:lnTo>
                <a:lnTo>
                  <a:pt x="1554843" y="1702270"/>
                </a:lnTo>
                <a:lnTo>
                  <a:pt x="1560966" y="1702950"/>
                </a:lnTo>
                <a:lnTo>
                  <a:pt x="1573893" y="1704989"/>
                </a:lnTo>
                <a:lnTo>
                  <a:pt x="1587954" y="1708162"/>
                </a:lnTo>
                <a:lnTo>
                  <a:pt x="1602468" y="1711334"/>
                </a:lnTo>
                <a:lnTo>
                  <a:pt x="1617209" y="1715640"/>
                </a:lnTo>
                <a:lnTo>
                  <a:pt x="1632404" y="1720172"/>
                </a:lnTo>
                <a:lnTo>
                  <a:pt x="1648052" y="1725610"/>
                </a:lnTo>
                <a:lnTo>
                  <a:pt x="1663473" y="1731502"/>
                </a:lnTo>
                <a:lnTo>
                  <a:pt x="1678668" y="1737394"/>
                </a:lnTo>
                <a:lnTo>
                  <a:pt x="1693863" y="1743965"/>
                </a:lnTo>
                <a:lnTo>
                  <a:pt x="1708831" y="1751216"/>
                </a:lnTo>
                <a:lnTo>
                  <a:pt x="1722891" y="1758468"/>
                </a:lnTo>
                <a:lnTo>
                  <a:pt x="1736498" y="1766172"/>
                </a:lnTo>
                <a:lnTo>
                  <a:pt x="1743302" y="1770024"/>
                </a:lnTo>
                <a:lnTo>
                  <a:pt x="1749425" y="1773877"/>
                </a:lnTo>
                <a:lnTo>
                  <a:pt x="1755548" y="1777955"/>
                </a:lnTo>
                <a:lnTo>
                  <a:pt x="1761445" y="1782034"/>
                </a:lnTo>
                <a:lnTo>
                  <a:pt x="1767115" y="1786340"/>
                </a:lnTo>
                <a:lnTo>
                  <a:pt x="1772104" y="1790419"/>
                </a:lnTo>
                <a:lnTo>
                  <a:pt x="1803173" y="1815345"/>
                </a:lnTo>
                <a:lnTo>
                  <a:pt x="1820182" y="1829621"/>
                </a:lnTo>
                <a:lnTo>
                  <a:pt x="1824491" y="1833473"/>
                </a:lnTo>
                <a:lnTo>
                  <a:pt x="1826759" y="1835512"/>
                </a:lnTo>
                <a:lnTo>
                  <a:pt x="1826986" y="1836192"/>
                </a:lnTo>
                <a:lnTo>
                  <a:pt x="1827213" y="1836419"/>
                </a:lnTo>
                <a:lnTo>
                  <a:pt x="1826986" y="1836645"/>
                </a:lnTo>
                <a:lnTo>
                  <a:pt x="1826532" y="1836645"/>
                </a:lnTo>
                <a:lnTo>
                  <a:pt x="1823131" y="1836419"/>
                </a:lnTo>
                <a:lnTo>
                  <a:pt x="1819502" y="1836192"/>
                </a:lnTo>
                <a:lnTo>
                  <a:pt x="1817688" y="1836192"/>
                </a:lnTo>
                <a:lnTo>
                  <a:pt x="1816100" y="1836419"/>
                </a:lnTo>
                <a:lnTo>
                  <a:pt x="1815647" y="1836645"/>
                </a:lnTo>
                <a:lnTo>
                  <a:pt x="1815193" y="1837099"/>
                </a:lnTo>
                <a:lnTo>
                  <a:pt x="1814966" y="1837778"/>
                </a:lnTo>
                <a:lnTo>
                  <a:pt x="1814966" y="1838232"/>
                </a:lnTo>
                <a:lnTo>
                  <a:pt x="1815193" y="1839591"/>
                </a:lnTo>
                <a:lnTo>
                  <a:pt x="1815647" y="1840498"/>
                </a:lnTo>
                <a:lnTo>
                  <a:pt x="1817007" y="1841404"/>
                </a:lnTo>
                <a:lnTo>
                  <a:pt x="1818141" y="1842537"/>
                </a:lnTo>
                <a:lnTo>
                  <a:pt x="1819729" y="1843217"/>
                </a:lnTo>
                <a:lnTo>
                  <a:pt x="1821316" y="1843897"/>
                </a:lnTo>
                <a:lnTo>
                  <a:pt x="1822677" y="1844350"/>
                </a:lnTo>
                <a:lnTo>
                  <a:pt x="1824265" y="1844350"/>
                </a:lnTo>
                <a:lnTo>
                  <a:pt x="1824718" y="1844576"/>
                </a:lnTo>
                <a:lnTo>
                  <a:pt x="1824945" y="1845030"/>
                </a:lnTo>
                <a:lnTo>
                  <a:pt x="1825852" y="1846843"/>
                </a:lnTo>
                <a:lnTo>
                  <a:pt x="1826079" y="1849788"/>
                </a:lnTo>
                <a:lnTo>
                  <a:pt x="1826532" y="1853641"/>
                </a:lnTo>
                <a:lnTo>
                  <a:pt x="1826986" y="1863611"/>
                </a:lnTo>
                <a:lnTo>
                  <a:pt x="1827213" y="1874941"/>
                </a:lnTo>
                <a:lnTo>
                  <a:pt x="1826986" y="1886271"/>
                </a:lnTo>
                <a:lnTo>
                  <a:pt x="1826986" y="1896468"/>
                </a:lnTo>
                <a:lnTo>
                  <a:pt x="1826759" y="1903720"/>
                </a:lnTo>
                <a:lnTo>
                  <a:pt x="1826532" y="1907345"/>
                </a:lnTo>
                <a:lnTo>
                  <a:pt x="1826306" y="1907799"/>
                </a:lnTo>
                <a:lnTo>
                  <a:pt x="1825852" y="1908025"/>
                </a:lnTo>
                <a:lnTo>
                  <a:pt x="1824491" y="1908932"/>
                </a:lnTo>
                <a:lnTo>
                  <a:pt x="1822450" y="1909158"/>
                </a:lnTo>
                <a:lnTo>
                  <a:pt x="1819956" y="1909385"/>
                </a:lnTo>
                <a:lnTo>
                  <a:pt x="1814286" y="1909611"/>
                </a:lnTo>
                <a:lnTo>
                  <a:pt x="1808843" y="1910065"/>
                </a:lnTo>
                <a:lnTo>
                  <a:pt x="1806348" y="1910065"/>
                </a:lnTo>
                <a:lnTo>
                  <a:pt x="1804081" y="1909838"/>
                </a:lnTo>
                <a:lnTo>
                  <a:pt x="1802266" y="1909158"/>
                </a:lnTo>
                <a:lnTo>
                  <a:pt x="1800906" y="1908025"/>
                </a:lnTo>
                <a:lnTo>
                  <a:pt x="1799772" y="1906892"/>
                </a:lnTo>
                <a:lnTo>
                  <a:pt x="1798638" y="1905533"/>
                </a:lnTo>
                <a:lnTo>
                  <a:pt x="1797957" y="1903946"/>
                </a:lnTo>
                <a:lnTo>
                  <a:pt x="1797504" y="1902587"/>
                </a:lnTo>
                <a:lnTo>
                  <a:pt x="1796597" y="1901227"/>
                </a:lnTo>
                <a:lnTo>
                  <a:pt x="1795690" y="1900094"/>
                </a:lnTo>
                <a:lnTo>
                  <a:pt x="1794329" y="1898961"/>
                </a:lnTo>
                <a:lnTo>
                  <a:pt x="1792741" y="1898281"/>
                </a:lnTo>
                <a:lnTo>
                  <a:pt x="1791381" y="1897601"/>
                </a:lnTo>
                <a:lnTo>
                  <a:pt x="1789566" y="1897375"/>
                </a:lnTo>
                <a:lnTo>
                  <a:pt x="1785711" y="1897148"/>
                </a:lnTo>
                <a:lnTo>
                  <a:pt x="1784123" y="1897375"/>
                </a:lnTo>
                <a:lnTo>
                  <a:pt x="1782990" y="1898055"/>
                </a:lnTo>
                <a:lnTo>
                  <a:pt x="1782309" y="1898961"/>
                </a:lnTo>
                <a:lnTo>
                  <a:pt x="1781402" y="1900321"/>
                </a:lnTo>
                <a:lnTo>
                  <a:pt x="1779815" y="1903493"/>
                </a:lnTo>
                <a:lnTo>
                  <a:pt x="1778454" y="1907345"/>
                </a:lnTo>
                <a:lnTo>
                  <a:pt x="1777093" y="1909158"/>
                </a:lnTo>
                <a:lnTo>
                  <a:pt x="1775506" y="1910518"/>
                </a:lnTo>
                <a:lnTo>
                  <a:pt x="1773918" y="1911651"/>
                </a:lnTo>
                <a:lnTo>
                  <a:pt x="1771877" y="1912331"/>
                </a:lnTo>
                <a:lnTo>
                  <a:pt x="1769382" y="1912784"/>
                </a:lnTo>
                <a:lnTo>
                  <a:pt x="1766661" y="1913237"/>
                </a:lnTo>
                <a:lnTo>
                  <a:pt x="1760765" y="1913464"/>
                </a:lnTo>
                <a:lnTo>
                  <a:pt x="1757590" y="1913237"/>
                </a:lnTo>
                <a:lnTo>
                  <a:pt x="1754868" y="1912557"/>
                </a:lnTo>
                <a:lnTo>
                  <a:pt x="1752600" y="1911651"/>
                </a:lnTo>
                <a:lnTo>
                  <a:pt x="1750786" y="1910065"/>
                </a:lnTo>
                <a:lnTo>
                  <a:pt x="1749425" y="1908025"/>
                </a:lnTo>
                <a:lnTo>
                  <a:pt x="1748518" y="1905986"/>
                </a:lnTo>
                <a:lnTo>
                  <a:pt x="1748065" y="1903493"/>
                </a:lnTo>
                <a:lnTo>
                  <a:pt x="1747838" y="1900547"/>
                </a:lnTo>
                <a:lnTo>
                  <a:pt x="1747157" y="1888537"/>
                </a:lnTo>
                <a:lnTo>
                  <a:pt x="1746477" y="1869956"/>
                </a:lnTo>
                <a:lnTo>
                  <a:pt x="1746250" y="1860439"/>
                </a:lnTo>
                <a:lnTo>
                  <a:pt x="1746250" y="1852281"/>
                </a:lnTo>
                <a:lnTo>
                  <a:pt x="1746477" y="1846843"/>
                </a:lnTo>
                <a:lnTo>
                  <a:pt x="1746704" y="1845030"/>
                </a:lnTo>
                <a:lnTo>
                  <a:pt x="1746931" y="1844350"/>
                </a:lnTo>
                <a:lnTo>
                  <a:pt x="1748065" y="1844123"/>
                </a:lnTo>
                <a:lnTo>
                  <a:pt x="1749425" y="1843897"/>
                </a:lnTo>
                <a:lnTo>
                  <a:pt x="1751240" y="1843897"/>
                </a:lnTo>
                <a:lnTo>
                  <a:pt x="1753281" y="1843897"/>
                </a:lnTo>
                <a:lnTo>
                  <a:pt x="1755095" y="1843217"/>
                </a:lnTo>
                <a:lnTo>
                  <a:pt x="1756002" y="1842764"/>
                </a:lnTo>
                <a:lnTo>
                  <a:pt x="1757136" y="1842084"/>
                </a:lnTo>
                <a:lnTo>
                  <a:pt x="1757816" y="1841177"/>
                </a:lnTo>
                <a:lnTo>
                  <a:pt x="1758723" y="1840271"/>
                </a:lnTo>
                <a:lnTo>
                  <a:pt x="1759404" y="1838911"/>
                </a:lnTo>
                <a:lnTo>
                  <a:pt x="1759857" y="1837552"/>
                </a:lnTo>
                <a:lnTo>
                  <a:pt x="1760765" y="1834153"/>
                </a:lnTo>
                <a:lnTo>
                  <a:pt x="1760991" y="1831207"/>
                </a:lnTo>
                <a:lnTo>
                  <a:pt x="1760991" y="1829621"/>
                </a:lnTo>
                <a:lnTo>
                  <a:pt x="1760765" y="1828035"/>
                </a:lnTo>
                <a:lnTo>
                  <a:pt x="1760084" y="1826675"/>
                </a:lnTo>
                <a:lnTo>
                  <a:pt x="1759631" y="1825089"/>
                </a:lnTo>
                <a:lnTo>
                  <a:pt x="1758950" y="1823729"/>
                </a:lnTo>
                <a:lnTo>
                  <a:pt x="1758043" y="1822369"/>
                </a:lnTo>
                <a:lnTo>
                  <a:pt x="1756909" y="1821010"/>
                </a:lnTo>
                <a:lnTo>
                  <a:pt x="1755548" y="1819424"/>
                </a:lnTo>
                <a:lnTo>
                  <a:pt x="1752373" y="1816931"/>
                </a:lnTo>
                <a:lnTo>
                  <a:pt x="1748291" y="1814438"/>
                </a:lnTo>
                <a:lnTo>
                  <a:pt x="1741715" y="1810360"/>
                </a:lnTo>
                <a:lnTo>
                  <a:pt x="1731509" y="1804015"/>
                </a:lnTo>
                <a:lnTo>
                  <a:pt x="1718582" y="1795857"/>
                </a:lnTo>
                <a:lnTo>
                  <a:pt x="1704295" y="1787246"/>
                </a:lnTo>
                <a:lnTo>
                  <a:pt x="1689327" y="1778635"/>
                </a:lnTo>
                <a:lnTo>
                  <a:pt x="1681843" y="1774783"/>
                </a:lnTo>
                <a:lnTo>
                  <a:pt x="1674813" y="1770931"/>
                </a:lnTo>
                <a:lnTo>
                  <a:pt x="1668009" y="1767532"/>
                </a:lnTo>
                <a:lnTo>
                  <a:pt x="1661659" y="1764586"/>
                </a:lnTo>
                <a:lnTo>
                  <a:pt x="1655763" y="1762320"/>
                </a:lnTo>
                <a:lnTo>
                  <a:pt x="1650773" y="1760734"/>
                </a:lnTo>
                <a:lnTo>
                  <a:pt x="1632857" y="1756202"/>
                </a:lnTo>
                <a:lnTo>
                  <a:pt x="1616075" y="1751669"/>
                </a:lnTo>
                <a:lnTo>
                  <a:pt x="1608138" y="1749857"/>
                </a:lnTo>
                <a:lnTo>
                  <a:pt x="1601107" y="1748044"/>
                </a:lnTo>
                <a:lnTo>
                  <a:pt x="1594531" y="1747137"/>
                </a:lnTo>
                <a:lnTo>
                  <a:pt x="1588407" y="1746684"/>
                </a:lnTo>
                <a:lnTo>
                  <a:pt x="1583418" y="1746684"/>
                </a:lnTo>
                <a:lnTo>
                  <a:pt x="1579563" y="1746911"/>
                </a:lnTo>
                <a:lnTo>
                  <a:pt x="1577975" y="1747137"/>
                </a:lnTo>
                <a:lnTo>
                  <a:pt x="1577068" y="1747364"/>
                </a:lnTo>
                <a:lnTo>
                  <a:pt x="1576161" y="1747817"/>
                </a:lnTo>
                <a:lnTo>
                  <a:pt x="1575934" y="1748497"/>
                </a:lnTo>
                <a:lnTo>
                  <a:pt x="1575934" y="1749403"/>
                </a:lnTo>
                <a:lnTo>
                  <a:pt x="1576161" y="1750310"/>
                </a:lnTo>
                <a:lnTo>
                  <a:pt x="1577068" y="1751443"/>
                </a:lnTo>
                <a:lnTo>
                  <a:pt x="1578202" y="1752349"/>
                </a:lnTo>
                <a:lnTo>
                  <a:pt x="1582057" y="1755295"/>
                </a:lnTo>
                <a:lnTo>
                  <a:pt x="1587727" y="1758694"/>
                </a:lnTo>
                <a:lnTo>
                  <a:pt x="1591582" y="1761187"/>
                </a:lnTo>
                <a:lnTo>
                  <a:pt x="1596345" y="1764586"/>
                </a:lnTo>
                <a:lnTo>
                  <a:pt x="1607684" y="1773197"/>
                </a:lnTo>
                <a:lnTo>
                  <a:pt x="1621291" y="1784074"/>
                </a:lnTo>
                <a:lnTo>
                  <a:pt x="1636032" y="1795857"/>
                </a:lnTo>
                <a:lnTo>
                  <a:pt x="1650547" y="1808320"/>
                </a:lnTo>
                <a:lnTo>
                  <a:pt x="1663927" y="1819650"/>
                </a:lnTo>
                <a:lnTo>
                  <a:pt x="1674813" y="1829847"/>
                </a:lnTo>
                <a:lnTo>
                  <a:pt x="1679122" y="1834153"/>
                </a:lnTo>
                <a:lnTo>
                  <a:pt x="1682750" y="1837552"/>
                </a:lnTo>
                <a:lnTo>
                  <a:pt x="1689554" y="1845030"/>
                </a:lnTo>
                <a:lnTo>
                  <a:pt x="1698398" y="1855227"/>
                </a:lnTo>
                <a:lnTo>
                  <a:pt x="1718809" y="1878793"/>
                </a:lnTo>
                <a:lnTo>
                  <a:pt x="1737632" y="1900774"/>
                </a:lnTo>
                <a:lnTo>
                  <a:pt x="1744209" y="1908932"/>
                </a:lnTo>
                <a:lnTo>
                  <a:pt x="1747838" y="1913464"/>
                </a:lnTo>
                <a:lnTo>
                  <a:pt x="1749198" y="1916183"/>
                </a:lnTo>
                <a:lnTo>
                  <a:pt x="1750559" y="1918676"/>
                </a:lnTo>
                <a:lnTo>
                  <a:pt x="1751920" y="1921168"/>
                </a:lnTo>
                <a:lnTo>
                  <a:pt x="1753054" y="1923434"/>
                </a:lnTo>
                <a:lnTo>
                  <a:pt x="1754641" y="1925474"/>
                </a:lnTo>
                <a:lnTo>
                  <a:pt x="1756002" y="1927060"/>
                </a:lnTo>
                <a:lnTo>
                  <a:pt x="1757136" y="1927740"/>
                </a:lnTo>
                <a:lnTo>
                  <a:pt x="1758043" y="1928419"/>
                </a:lnTo>
                <a:lnTo>
                  <a:pt x="1759404" y="1928646"/>
                </a:lnTo>
                <a:lnTo>
                  <a:pt x="1760765" y="1928873"/>
                </a:lnTo>
                <a:lnTo>
                  <a:pt x="1763940" y="1929326"/>
                </a:lnTo>
                <a:lnTo>
                  <a:pt x="1768022" y="1930459"/>
                </a:lnTo>
                <a:lnTo>
                  <a:pt x="1770063" y="1931365"/>
                </a:lnTo>
                <a:lnTo>
                  <a:pt x="1772331" y="1932498"/>
                </a:lnTo>
                <a:lnTo>
                  <a:pt x="1774598" y="1933631"/>
                </a:lnTo>
                <a:lnTo>
                  <a:pt x="1776866" y="1935217"/>
                </a:lnTo>
                <a:lnTo>
                  <a:pt x="1778907" y="1937030"/>
                </a:lnTo>
                <a:lnTo>
                  <a:pt x="1780948" y="1939070"/>
                </a:lnTo>
                <a:lnTo>
                  <a:pt x="1782763" y="1941562"/>
                </a:lnTo>
                <a:lnTo>
                  <a:pt x="1784577" y="1944282"/>
                </a:lnTo>
                <a:lnTo>
                  <a:pt x="1785711" y="1947227"/>
                </a:lnTo>
                <a:lnTo>
                  <a:pt x="1786845" y="1950626"/>
                </a:lnTo>
                <a:lnTo>
                  <a:pt x="1787525" y="1954705"/>
                </a:lnTo>
                <a:lnTo>
                  <a:pt x="1787752" y="1958784"/>
                </a:lnTo>
                <a:lnTo>
                  <a:pt x="1787979" y="1963316"/>
                </a:lnTo>
                <a:lnTo>
                  <a:pt x="1787752" y="1967622"/>
                </a:lnTo>
                <a:lnTo>
                  <a:pt x="1787525" y="1971700"/>
                </a:lnTo>
                <a:lnTo>
                  <a:pt x="1787072" y="1975779"/>
                </a:lnTo>
                <a:lnTo>
                  <a:pt x="1786165" y="1979632"/>
                </a:lnTo>
                <a:lnTo>
                  <a:pt x="1785257" y="1983257"/>
                </a:lnTo>
                <a:lnTo>
                  <a:pt x="1783897" y="1986883"/>
                </a:lnTo>
                <a:lnTo>
                  <a:pt x="1782309" y="1990055"/>
                </a:lnTo>
                <a:lnTo>
                  <a:pt x="1780495" y="1992775"/>
                </a:lnTo>
                <a:lnTo>
                  <a:pt x="1778227" y="1995720"/>
                </a:lnTo>
                <a:lnTo>
                  <a:pt x="1775506" y="1997986"/>
                </a:lnTo>
                <a:lnTo>
                  <a:pt x="1772557" y="2000252"/>
                </a:lnTo>
                <a:lnTo>
                  <a:pt x="1769382" y="2001839"/>
                </a:lnTo>
                <a:lnTo>
                  <a:pt x="1765527" y="2003198"/>
                </a:lnTo>
                <a:lnTo>
                  <a:pt x="1761218" y="2004331"/>
                </a:lnTo>
                <a:lnTo>
                  <a:pt x="1756682" y="2004784"/>
                </a:lnTo>
                <a:lnTo>
                  <a:pt x="1751466" y="2005011"/>
                </a:lnTo>
                <a:lnTo>
                  <a:pt x="1746477" y="2004784"/>
                </a:lnTo>
                <a:lnTo>
                  <a:pt x="1741488" y="2004105"/>
                </a:lnTo>
                <a:lnTo>
                  <a:pt x="1736045" y="2002972"/>
                </a:lnTo>
                <a:lnTo>
                  <a:pt x="1731282" y="2001839"/>
                </a:lnTo>
                <a:lnTo>
                  <a:pt x="1726293" y="2000026"/>
                </a:lnTo>
                <a:lnTo>
                  <a:pt x="1721757" y="1997986"/>
                </a:lnTo>
                <a:lnTo>
                  <a:pt x="1716995" y="1995494"/>
                </a:lnTo>
                <a:lnTo>
                  <a:pt x="1713140" y="1992548"/>
                </a:lnTo>
                <a:lnTo>
                  <a:pt x="1709057" y="1989602"/>
                </a:lnTo>
                <a:lnTo>
                  <a:pt x="1705656" y="1986203"/>
                </a:lnTo>
                <a:lnTo>
                  <a:pt x="1702707" y="1982804"/>
                </a:lnTo>
                <a:lnTo>
                  <a:pt x="1701347" y="1980765"/>
                </a:lnTo>
                <a:lnTo>
                  <a:pt x="1700440" y="1978725"/>
                </a:lnTo>
                <a:lnTo>
                  <a:pt x="1699306" y="1976686"/>
                </a:lnTo>
                <a:lnTo>
                  <a:pt x="1698625" y="1974646"/>
                </a:lnTo>
                <a:lnTo>
                  <a:pt x="1697945" y="1972380"/>
                </a:lnTo>
                <a:lnTo>
                  <a:pt x="1697265" y="1970114"/>
                </a:lnTo>
                <a:lnTo>
                  <a:pt x="1697038" y="1967848"/>
                </a:lnTo>
                <a:lnTo>
                  <a:pt x="1696811" y="1965582"/>
                </a:lnTo>
                <a:lnTo>
                  <a:pt x="1696811" y="1961050"/>
                </a:lnTo>
                <a:lnTo>
                  <a:pt x="1697038" y="1956971"/>
                </a:lnTo>
                <a:lnTo>
                  <a:pt x="1697491" y="1953119"/>
                </a:lnTo>
                <a:lnTo>
                  <a:pt x="1698398" y="1949947"/>
                </a:lnTo>
                <a:lnTo>
                  <a:pt x="1699306" y="1946774"/>
                </a:lnTo>
                <a:lnTo>
                  <a:pt x="1700666" y="1944055"/>
                </a:lnTo>
                <a:lnTo>
                  <a:pt x="1701573" y="1941789"/>
                </a:lnTo>
                <a:lnTo>
                  <a:pt x="1703161" y="1939523"/>
                </a:lnTo>
                <a:lnTo>
                  <a:pt x="1704522" y="1937710"/>
                </a:lnTo>
                <a:lnTo>
                  <a:pt x="1705882" y="1936124"/>
                </a:lnTo>
                <a:lnTo>
                  <a:pt x="1707470" y="1934764"/>
                </a:lnTo>
                <a:lnTo>
                  <a:pt x="1708831" y="1933631"/>
                </a:lnTo>
                <a:lnTo>
                  <a:pt x="1711552" y="1931818"/>
                </a:lnTo>
                <a:lnTo>
                  <a:pt x="1713820" y="1930912"/>
                </a:lnTo>
                <a:lnTo>
                  <a:pt x="1714727" y="1930459"/>
                </a:lnTo>
                <a:lnTo>
                  <a:pt x="1715407" y="1929779"/>
                </a:lnTo>
                <a:lnTo>
                  <a:pt x="1715861" y="1929099"/>
                </a:lnTo>
                <a:lnTo>
                  <a:pt x="1716088" y="1928193"/>
                </a:lnTo>
                <a:lnTo>
                  <a:pt x="1715861" y="1927060"/>
                </a:lnTo>
                <a:lnTo>
                  <a:pt x="1715861" y="1926153"/>
                </a:lnTo>
                <a:lnTo>
                  <a:pt x="1714727" y="1923434"/>
                </a:lnTo>
                <a:lnTo>
                  <a:pt x="1713366" y="1920942"/>
                </a:lnTo>
                <a:lnTo>
                  <a:pt x="1711325" y="1918449"/>
                </a:lnTo>
                <a:lnTo>
                  <a:pt x="1709057" y="1916183"/>
                </a:lnTo>
                <a:lnTo>
                  <a:pt x="1706563" y="1914143"/>
                </a:lnTo>
                <a:lnTo>
                  <a:pt x="1704295" y="1912331"/>
                </a:lnTo>
                <a:lnTo>
                  <a:pt x="1700666" y="1909158"/>
                </a:lnTo>
                <a:lnTo>
                  <a:pt x="1689327" y="1898281"/>
                </a:lnTo>
                <a:lnTo>
                  <a:pt x="1657350" y="1867010"/>
                </a:lnTo>
                <a:lnTo>
                  <a:pt x="1623559" y="1834379"/>
                </a:lnTo>
                <a:lnTo>
                  <a:pt x="1610406" y="1821916"/>
                </a:lnTo>
                <a:lnTo>
                  <a:pt x="1605416" y="1817384"/>
                </a:lnTo>
                <a:lnTo>
                  <a:pt x="1601788" y="1814438"/>
                </a:lnTo>
                <a:lnTo>
                  <a:pt x="1594984" y="1809000"/>
                </a:lnTo>
                <a:lnTo>
                  <a:pt x="1586140" y="1802428"/>
                </a:lnTo>
                <a:lnTo>
                  <a:pt x="1576161" y="1795404"/>
                </a:lnTo>
                <a:lnTo>
                  <a:pt x="1565729" y="1788152"/>
                </a:lnTo>
                <a:lnTo>
                  <a:pt x="1555070" y="1780901"/>
                </a:lnTo>
                <a:lnTo>
                  <a:pt x="1544865" y="1774783"/>
                </a:lnTo>
                <a:lnTo>
                  <a:pt x="1541463" y="1772744"/>
                </a:lnTo>
                <a:lnTo>
                  <a:pt x="1541463" y="1835855"/>
                </a:lnTo>
                <a:lnTo>
                  <a:pt x="1543031" y="1836482"/>
                </a:lnTo>
                <a:lnTo>
                  <a:pt x="1546176" y="1837830"/>
                </a:lnTo>
                <a:lnTo>
                  <a:pt x="1549322" y="1839628"/>
                </a:lnTo>
                <a:lnTo>
                  <a:pt x="1552018" y="1841875"/>
                </a:lnTo>
                <a:lnTo>
                  <a:pt x="1554490" y="1844122"/>
                </a:lnTo>
                <a:lnTo>
                  <a:pt x="1556962" y="1846818"/>
                </a:lnTo>
                <a:lnTo>
                  <a:pt x="1558984" y="1849739"/>
                </a:lnTo>
                <a:lnTo>
                  <a:pt x="1560781" y="1852660"/>
                </a:lnTo>
                <a:lnTo>
                  <a:pt x="1562579" y="1855806"/>
                </a:lnTo>
                <a:lnTo>
                  <a:pt x="1563478" y="1859176"/>
                </a:lnTo>
                <a:lnTo>
                  <a:pt x="1564601" y="1862771"/>
                </a:lnTo>
                <a:lnTo>
                  <a:pt x="1565051" y="1866141"/>
                </a:lnTo>
                <a:lnTo>
                  <a:pt x="1565275" y="1869961"/>
                </a:lnTo>
                <a:lnTo>
                  <a:pt x="1565051" y="1873781"/>
                </a:lnTo>
                <a:lnTo>
                  <a:pt x="1564601" y="1877376"/>
                </a:lnTo>
                <a:lnTo>
                  <a:pt x="1563478" y="1880746"/>
                </a:lnTo>
                <a:lnTo>
                  <a:pt x="1562579" y="1884342"/>
                </a:lnTo>
                <a:lnTo>
                  <a:pt x="1560781" y="1887263"/>
                </a:lnTo>
                <a:lnTo>
                  <a:pt x="1558984" y="1890408"/>
                </a:lnTo>
                <a:lnTo>
                  <a:pt x="1556962" y="1893329"/>
                </a:lnTo>
                <a:lnTo>
                  <a:pt x="1554490" y="1895801"/>
                </a:lnTo>
                <a:lnTo>
                  <a:pt x="1552018" y="1898048"/>
                </a:lnTo>
                <a:lnTo>
                  <a:pt x="1549322" y="1900295"/>
                </a:lnTo>
                <a:lnTo>
                  <a:pt x="1546176" y="1902092"/>
                </a:lnTo>
                <a:lnTo>
                  <a:pt x="1543031" y="1903665"/>
                </a:lnTo>
                <a:lnTo>
                  <a:pt x="1539660" y="1905013"/>
                </a:lnTo>
                <a:lnTo>
                  <a:pt x="1536290" y="1905912"/>
                </a:lnTo>
                <a:lnTo>
                  <a:pt x="1532470" y="1906361"/>
                </a:lnTo>
                <a:lnTo>
                  <a:pt x="1528650" y="1906586"/>
                </a:lnTo>
                <a:lnTo>
                  <a:pt x="1525055" y="1906361"/>
                </a:lnTo>
                <a:lnTo>
                  <a:pt x="1521460" y="1905912"/>
                </a:lnTo>
                <a:lnTo>
                  <a:pt x="1517865" y="1905013"/>
                </a:lnTo>
                <a:lnTo>
                  <a:pt x="1514719" y="1903665"/>
                </a:lnTo>
                <a:lnTo>
                  <a:pt x="1511349" y="1902092"/>
                </a:lnTo>
                <a:lnTo>
                  <a:pt x="1508428" y="1900295"/>
                </a:lnTo>
                <a:lnTo>
                  <a:pt x="1505507" y="1898048"/>
                </a:lnTo>
                <a:lnTo>
                  <a:pt x="1503035" y="1895801"/>
                </a:lnTo>
                <a:lnTo>
                  <a:pt x="1500564" y="1893329"/>
                </a:lnTo>
                <a:lnTo>
                  <a:pt x="1498542" y="1890408"/>
                </a:lnTo>
                <a:lnTo>
                  <a:pt x="1496744" y="1887263"/>
                </a:lnTo>
                <a:lnTo>
                  <a:pt x="1494947" y="1884342"/>
                </a:lnTo>
                <a:lnTo>
                  <a:pt x="1494048" y="1880746"/>
                </a:lnTo>
                <a:lnTo>
                  <a:pt x="1492924" y="1877376"/>
                </a:lnTo>
                <a:lnTo>
                  <a:pt x="1492475" y="1873781"/>
                </a:lnTo>
                <a:lnTo>
                  <a:pt x="1492250" y="1869961"/>
                </a:lnTo>
                <a:lnTo>
                  <a:pt x="1492475" y="1866141"/>
                </a:lnTo>
                <a:lnTo>
                  <a:pt x="1492924" y="1862771"/>
                </a:lnTo>
                <a:lnTo>
                  <a:pt x="1494048" y="1859176"/>
                </a:lnTo>
                <a:lnTo>
                  <a:pt x="1494947" y="1855806"/>
                </a:lnTo>
                <a:lnTo>
                  <a:pt x="1496744" y="1852660"/>
                </a:lnTo>
                <a:lnTo>
                  <a:pt x="1498542" y="1849739"/>
                </a:lnTo>
                <a:lnTo>
                  <a:pt x="1500564" y="1846818"/>
                </a:lnTo>
                <a:lnTo>
                  <a:pt x="1503035" y="1844122"/>
                </a:lnTo>
                <a:lnTo>
                  <a:pt x="1505507" y="1841875"/>
                </a:lnTo>
                <a:lnTo>
                  <a:pt x="1508428" y="1839628"/>
                </a:lnTo>
                <a:lnTo>
                  <a:pt x="1511349" y="1837830"/>
                </a:lnTo>
                <a:lnTo>
                  <a:pt x="1514719" y="1836482"/>
                </a:lnTo>
                <a:lnTo>
                  <a:pt x="1515817" y="1836012"/>
                </a:lnTo>
                <a:lnTo>
                  <a:pt x="1512457" y="1793553"/>
                </a:lnTo>
                <a:lnTo>
                  <a:pt x="1511550" y="1791742"/>
                </a:lnTo>
                <a:lnTo>
                  <a:pt x="1510644" y="1789478"/>
                </a:lnTo>
                <a:lnTo>
                  <a:pt x="1508831" y="1786761"/>
                </a:lnTo>
                <a:lnTo>
                  <a:pt x="1506338" y="1783592"/>
                </a:lnTo>
                <a:lnTo>
                  <a:pt x="1502939" y="1779743"/>
                </a:lnTo>
                <a:lnTo>
                  <a:pt x="1500673" y="1777706"/>
                </a:lnTo>
                <a:lnTo>
                  <a:pt x="1498180" y="1775669"/>
                </a:lnTo>
                <a:lnTo>
                  <a:pt x="1495461" y="1773631"/>
                </a:lnTo>
                <a:lnTo>
                  <a:pt x="1492288" y="1771367"/>
                </a:lnTo>
                <a:lnTo>
                  <a:pt x="1484810" y="1766840"/>
                </a:lnTo>
                <a:lnTo>
                  <a:pt x="1475972" y="1761406"/>
                </a:lnTo>
                <a:lnTo>
                  <a:pt x="1473654" y="1760223"/>
                </a:lnTo>
                <a:lnTo>
                  <a:pt x="1473654" y="1798803"/>
                </a:lnTo>
                <a:lnTo>
                  <a:pt x="1460502" y="1798941"/>
                </a:lnTo>
                <a:lnTo>
                  <a:pt x="1459409" y="1811336"/>
                </a:lnTo>
                <a:lnTo>
                  <a:pt x="1458956" y="1818594"/>
                </a:lnTo>
                <a:lnTo>
                  <a:pt x="1458730" y="1824717"/>
                </a:lnTo>
                <a:lnTo>
                  <a:pt x="1458730" y="1830160"/>
                </a:lnTo>
                <a:lnTo>
                  <a:pt x="1458956" y="1834469"/>
                </a:lnTo>
                <a:lnTo>
                  <a:pt x="1459409" y="1838551"/>
                </a:lnTo>
                <a:lnTo>
                  <a:pt x="1460542" y="1842860"/>
                </a:lnTo>
                <a:lnTo>
                  <a:pt x="1461449" y="1847622"/>
                </a:lnTo>
                <a:lnTo>
                  <a:pt x="1463035" y="1852838"/>
                </a:lnTo>
                <a:lnTo>
                  <a:pt x="1466434" y="1863951"/>
                </a:lnTo>
                <a:lnTo>
                  <a:pt x="1470059" y="1875063"/>
                </a:lnTo>
                <a:lnTo>
                  <a:pt x="1473685" y="1885722"/>
                </a:lnTo>
                <a:lnTo>
                  <a:pt x="1476630" y="1895020"/>
                </a:lnTo>
                <a:lnTo>
                  <a:pt x="1477763" y="1899103"/>
                </a:lnTo>
                <a:lnTo>
                  <a:pt x="1478443" y="1902504"/>
                </a:lnTo>
                <a:lnTo>
                  <a:pt x="1478670" y="1905453"/>
                </a:lnTo>
                <a:lnTo>
                  <a:pt x="1478670" y="1907494"/>
                </a:lnTo>
                <a:lnTo>
                  <a:pt x="1475951" y="1918833"/>
                </a:lnTo>
                <a:lnTo>
                  <a:pt x="1471872" y="1935615"/>
                </a:lnTo>
                <a:lnTo>
                  <a:pt x="1467567" y="1952170"/>
                </a:lnTo>
                <a:lnTo>
                  <a:pt x="1465074" y="1963737"/>
                </a:lnTo>
                <a:lnTo>
                  <a:pt x="1464848" y="1966004"/>
                </a:lnTo>
                <a:lnTo>
                  <a:pt x="1464848" y="1969179"/>
                </a:lnTo>
                <a:lnTo>
                  <a:pt x="1465301" y="1978251"/>
                </a:lnTo>
                <a:lnTo>
                  <a:pt x="1465981" y="1989817"/>
                </a:lnTo>
                <a:lnTo>
                  <a:pt x="1467340" y="2002063"/>
                </a:lnTo>
                <a:lnTo>
                  <a:pt x="1468246" y="2014083"/>
                </a:lnTo>
                <a:lnTo>
                  <a:pt x="1469153" y="2024515"/>
                </a:lnTo>
                <a:lnTo>
                  <a:pt x="1469379" y="2031999"/>
                </a:lnTo>
                <a:lnTo>
                  <a:pt x="1469379" y="2034494"/>
                </a:lnTo>
                <a:lnTo>
                  <a:pt x="1468700" y="2035628"/>
                </a:lnTo>
                <a:lnTo>
                  <a:pt x="1468246" y="2036081"/>
                </a:lnTo>
                <a:lnTo>
                  <a:pt x="1467340" y="2036308"/>
                </a:lnTo>
                <a:lnTo>
                  <a:pt x="1465074" y="2037215"/>
                </a:lnTo>
                <a:lnTo>
                  <a:pt x="1461902" y="2037442"/>
                </a:lnTo>
                <a:lnTo>
                  <a:pt x="1458730" y="2037215"/>
                </a:lnTo>
                <a:lnTo>
                  <a:pt x="1457143" y="2036988"/>
                </a:lnTo>
                <a:lnTo>
                  <a:pt x="1455557" y="2036535"/>
                </a:lnTo>
                <a:lnTo>
                  <a:pt x="1454198" y="2035854"/>
                </a:lnTo>
                <a:lnTo>
                  <a:pt x="1453065" y="2035174"/>
                </a:lnTo>
                <a:lnTo>
                  <a:pt x="1452158" y="2034040"/>
                </a:lnTo>
                <a:lnTo>
                  <a:pt x="1451705" y="2033133"/>
                </a:lnTo>
                <a:lnTo>
                  <a:pt x="1451252" y="2031545"/>
                </a:lnTo>
                <a:lnTo>
                  <a:pt x="1451705" y="2029958"/>
                </a:lnTo>
                <a:lnTo>
                  <a:pt x="1451705" y="2028370"/>
                </a:lnTo>
                <a:lnTo>
                  <a:pt x="1451705" y="2026329"/>
                </a:lnTo>
                <a:lnTo>
                  <a:pt x="1451252" y="2024515"/>
                </a:lnTo>
                <a:lnTo>
                  <a:pt x="1451025" y="2022474"/>
                </a:lnTo>
                <a:lnTo>
                  <a:pt x="1449892" y="2018619"/>
                </a:lnTo>
                <a:lnTo>
                  <a:pt x="1448306" y="2015444"/>
                </a:lnTo>
                <a:lnTo>
                  <a:pt x="1447627" y="2014083"/>
                </a:lnTo>
                <a:lnTo>
                  <a:pt x="1446494" y="2012722"/>
                </a:lnTo>
                <a:lnTo>
                  <a:pt x="1445814" y="2012042"/>
                </a:lnTo>
                <a:lnTo>
                  <a:pt x="1444681" y="2011815"/>
                </a:lnTo>
                <a:lnTo>
                  <a:pt x="1444001" y="2011815"/>
                </a:lnTo>
                <a:lnTo>
                  <a:pt x="1443548" y="2012042"/>
                </a:lnTo>
                <a:lnTo>
                  <a:pt x="1442642" y="2013176"/>
                </a:lnTo>
                <a:lnTo>
                  <a:pt x="1442415" y="2014537"/>
                </a:lnTo>
                <a:lnTo>
                  <a:pt x="1441509" y="2018165"/>
                </a:lnTo>
                <a:lnTo>
                  <a:pt x="1440149" y="2022247"/>
                </a:lnTo>
                <a:lnTo>
                  <a:pt x="1436977" y="2031319"/>
                </a:lnTo>
                <a:lnTo>
                  <a:pt x="1434937" y="2036308"/>
                </a:lnTo>
                <a:lnTo>
                  <a:pt x="1433125" y="2042204"/>
                </a:lnTo>
                <a:lnTo>
                  <a:pt x="1431312" y="2048328"/>
                </a:lnTo>
                <a:lnTo>
                  <a:pt x="1430179" y="2054904"/>
                </a:lnTo>
                <a:lnTo>
                  <a:pt x="1429046" y="2058306"/>
                </a:lnTo>
                <a:lnTo>
                  <a:pt x="1427460" y="2061935"/>
                </a:lnTo>
                <a:lnTo>
                  <a:pt x="1425421" y="2065563"/>
                </a:lnTo>
                <a:lnTo>
                  <a:pt x="1422928" y="2068965"/>
                </a:lnTo>
                <a:lnTo>
                  <a:pt x="1420209" y="2072367"/>
                </a:lnTo>
                <a:lnTo>
                  <a:pt x="1417263" y="2075995"/>
                </a:lnTo>
                <a:lnTo>
                  <a:pt x="1413638" y="2079170"/>
                </a:lnTo>
                <a:lnTo>
                  <a:pt x="1410012" y="2082572"/>
                </a:lnTo>
                <a:lnTo>
                  <a:pt x="1406613" y="2085520"/>
                </a:lnTo>
                <a:lnTo>
                  <a:pt x="1402761" y="2088242"/>
                </a:lnTo>
                <a:lnTo>
                  <a:pt x="1395057" y="2093685"/>
                </a:lnTo>
                <a:lnTo>
                  <a:pt x="1388033" y="2097994"/>
                </a:lnTo>
                <a:lnTo>
                  <a:pt x="1381915" y="2101169"/>
                </a:lnTo>
                <a:lnTo>
                  <a:pt x="1378516" y="2102756"/>
                </a:lnTo>
                <a:lnTo>
                  <a:pt x="1373304" y="2104344"/>
                </a:lnTo>
                <a:lnTo>
                  <a:pt x="1366960" y="2105931"/>
                </a:lnTo>
                <a:lnTo>
                  <a:pt x="1359482" y="2107746"/>
                </a:lnTo>
                <a:lnTo>
                  <a:pt x="1342035" y="2111601"/>
                </a:lnTo>
                <a:lnTo>
                  <a:pt x="1322774" y="2115230"/>
                </a:lnTo>
                <a:lnTo>
                  <a:pt x="1303514" y="2118631"/>
                </a:lnTo>
                <a:lnTo>
                  <a:pt x="1286293" y="2121580"/>
                </a:lnTo>
                <a:lnTo>
                  <a:pt x="1272698" y="2123167"/>
                </a:lnTo>
                <a:lnTo>
                  <a:pt x="1267713" y="2123847"/>
                </a:lnTo>
                <a:lnTo>
                  <a:pt x="1264087" y="2124074"/>
                </a:lnTo>
                <a:lnTo>
                  <a:pt x="1261595" y="2123847"/>
                </a:lnTo>
                <a:lnTo>
                  <a:pt x="1259329" y="2123167"/>
                </a:lnTo>
                <a:lnTo>
                  <a:pt x="1257063" y="2122487"/>
                </a:lnTo>
                <a:lnTo>
                  <a:pt x="1254797" y="2121353"/>
                </a:lnTo>
                <a:lnTo>
                  <a:pt x="1252758" y="2119992"/>
                </a:lnTo>
                <a:lnTo>
                  <a:pt x="1250945" y="2118405"/>
                </a:lnTo>
                <a:lnTo>
                  <a:pt x="1249132" y="2117044"/>
                </a:lnTo>
                <a:lnTo>
                  <a:pt x="1247546" y="2115230"/>
                </a:lnTo>
                <a:lnTo>
                  <a:pt x="1246640" y="2113188"/>
                </a:lnTo>
                <a:lnTo>
                  <a:pt x="1245507" y="2111374"/>
                </a:lnTo>
                <a:lnTo>
                  <a:pt x="1245053" y="2109333"/>
                </a:lnTo>
                <a:lnTo>
                  <a:pt x="1244600" y="2107292"/>
                </a:lnTo>
                <a:lnTo>
                  <a:pt x="1244600" y="2105251"/>
                </a:lnTo>
                <a:lnTo>
                  <a:pt x="1244827" y="2103210"/>
                </a:lnTo>
                <a:lnTo>
                  <a:pt x="1245507" y="2101169"/>
                </a:lnTo>
                <a:lnTo>
                  <a:pt x="1246640" y="2099355"/>
                </a:lnTo>
                <a:lnTo>
                  <a:pt x="1250492" y="2094138"/>
                </a:lnTo>
                <a:lnTo>
                  <a:pt x="1255703" y="2085520"/>
                </a:lnTo>
                <a:lnTo>
                  <a:pt x="1268392" y="2064203"/>
                </a:lnTo>
                <a:lnTo>
                  <a:pt x="1285160" y="2036081"/>
                </a:lnTo>
                <a:lnTo>
                  <a:pt x="1293997" y="2022701"/>
                </a:lnTo>
                <a:lnTo>
                  <a:pt x="1298303" y="2016351"/>
                </a:lnTo>
                <a:lnTo>
                  <a:pt x="1303061" y="2009320"/>
                </a:lnTo>
                <a:lnTo>
                  <a:pt x="1308952" y="2000476"/>
                </a:lnTo>
                <a:lnTo>
                  <a:pt x="1315297" y="1990044"/>
                </a:lnTo>
                <a:lnTo>
                  <a:pt x="1321868" y="1978704"/>
                </a:lnTo>
                <a:lnTo>
                  <a:pt x="1324814" y="1972808"/>
                </a:lnTo>
                <a:lnTo>
                  <a:pt x="1327533" y="1966912"/>
                </a:lnTo>
                <a:lnTo>
                  <a:pt x="1330025" y="1961469"/>
                </a:lnTo>
                <a:lnTo>
                  <a:pt x="1332744" y="1955572"/>
                </a:lnTo>
                <a:lnTo>
                  <a:pt x="1335010" y="1948542"/>
                </a:lnTo>
                <a:lnTo>
                  <a:pt x="1337503" y="1938790"/>
                </a:lnTo>
                <a:lnTo>
                  <a:pt x="1340222" y="1926997"/>
                </a:lnTo>
                <a:lnTo>
                  <a:pt x="1343168" y="1912937"/>
                </a:lnTo>
                <a:lnTo>
                  <a:pt x="1346567" y="1897742"/>
                </a:lnTo>
                <a:lnTo>
                  <a:pt x="1349512" y="1881413"/>
                </a:lnTo>
                <a:lnTo>
                  <a:pt x="1350028" y="1878691"/>
                </a:lnTo>
                <a:lnTo>
                  <a:pt x="1347788" y="1878567"/>
                </a:lnTo>
                <a:lnTo>
                  <a:pt x="1343932" y="1877887"/>
                </a:lnTo>
                <a:lnTo>
                  <a:pt x="1340304" y="1876981"/>
                </a:lnTo>
                <a:lnTo>
                  <a:pt x="1336675" y="1875621"/>
                </a:lnTo>
                <a:lnTo>
                  <a:pt x="1333047" y="1873808"/>
                </a:lnTo>
                <a:lnTo>
                  <a:pt x="1329872" y="1871995"/>
                </a:lnTo>
                <a:lnTo>
                  <a:pt x="1326697" y="1869503"/>
                </a:lnTo>
                <a:lnTo>
                  <a:pt x="1323975" y="1867010"/>
                </a:lnTo>
                <a:lnTo>
                  <a:pt x="1321481" y="1864291"/>
                </a:lnTo>
                <a:lnTo>
                  <a:pt x="1319213" y="1861345"/>
                </a:lnTo>
                <a:lnTo>
                  <a:pt x="1317398" y="1858173"/>
                </a:lnTo>
                <a:lnTo>
                  <a:pt x="1315584" y="1854774"/>
                </a:lnTo>
                <a:lnTo>
                  <a:pt x="1314450" y="1851148"/>
                </a:lnTo>
                <a:lnTo>
                  <a:pt x="1313316" y="1847296"/>
                </a:lnTo>
                <a:lnTo>
                  <a:pt x="1312863" y="1843217"/>
                </a:lnTo>
                <a:lnTo>
                  <a:pt x="1312636" y="1839591"/>
                </a:lnTo>
                <a:lnTo>
                  <a:pt x="1312863" y="1835512"/>
                </a:lnTo>
                <a:lnTo>
                  <a:pt x="1313079" y="1833677"/>
                </a:lnTo>
                <a:lnTo>
                  <a:pt x="1311678" y="1830680"/>
                </a:lnTo>
                <a:lnTo>
                  <a:pt x="1310319" y="1827510"/>
                </a:lnTo>
                <a:lnTo>
                  <a:pt x="1309412" y="1823888"/>
                </a:lnTo>
                <a:lnTo>
                  <a:pt x="1308959" y="1820719"/>
                </a:lnTo>
                <a:lnTo>
                  <a:pt x="1308732" y="1817323"/>
                </a:lnTo>
                <a:lnTo>
                  <a:pt x="1308959" y="1814380"/>
                </a:lnTo>
                <a:lnTo>
                  <a:pt x="1309186" y="1811211"/>
                </a:lnTo>
                <a:lnTo>
                  <a:pt x="1309412" y="1808494"/>
                </a:lnTo>
                <a:lnTo>
                  <a:pt x="1309501" y="1808009"/>
                </a:lnTo>
                <a:lnTo>
                  <a:pt x="1297215" y="1819650"/>
                </a:lnTo>
                <a:lnTo>
                  <a:pt x="1290638" y="1826222"/>
                </a:lnTo>
                <a:lnTo>
                  <a:pt x="1284061" y="1833246"/>
                </a:lnTo>
                <a:lnTo>
                  <a:pt x="1277484" y="1840044"/>
                </a:lnTo>
                <a:lnTo>
                  <a:pt x="1271134" y="1847069"/>
                </a:lnTo>
                <a:lnTo>
                  <a:pt x="1265011" y="1854094"/>
                </a:lnTo>
                <a:lnTo>
                  <a:pt x="1259115" y="1861572"/>
                </a:lnTo>
                <a:lnTo>
                  <a:pt x="1258890" y="1861861"/>
                </a:lnTo>
                <a:lnTo>
                  <a:pt x="1259236" y="1865489"/>
                </a:lnTo>
                <a:lnTo>
                  <a:pt x="1259689" y="1870706"/>
                </a:lnTo>
                <a:lnTo>
                  <a:pt x="1261049" y="1882275"/>
                </a:lnTo>
                <a:lnTo>
                  <a:pt x="1262636" y="1893843"/>
                </a:lnTo>
                <a:lnTo>
                  <a:pt x="1264449" y="1904958"/>
                </a:lnTo>
                <a:lnTo>
                  <a:pt x="1265583" y="1914712"/>
                </a:lnTo>
                <a:lnTo>
                  <a:pt x="1266036" y="1919021"/>
                </a:lnTo>
                <a:lnTo>
                  <a:pt x="1266036" y="1922424"/>
                </a:lnTo>
                <a:lnTo>
                  <a:pt x="1266036" y="1925373"/>
                </a:lnTo>
                <a:lnTo>
                  <a:pt x="1265583" y="1927414"/>
                </a:lnTo>
                <a:lnTo>
                  <a:pt x="1261049" y="1938302"/>
                </a:lnTo>
                <a:lnTo>
                  <a:pt x="1253795" y="1953954"/>
                </a:lnTo>
                <a:lnTo>
                  <a:pt x="1246767" y="1969605"/>
                </a:lnTo>
                <a:lnTo>
                  <a:pt x="1242234" y="1980266"/>
                </a:lnTo>
                <a:lnTo>
                  <a:pt x="1241780" y="1982535"/>
                </a:lnTo>
                <a:lnTo>
                  <a:pt x="1241327" y="1985937"/>
                </a:lnTo>
                <a:lnTo>
                  <a:pt x="1239967" y="1995010"/>
                </a:lnTo>
                <a:lnTo>
                  <a:pt x="1238833" y="2006352"/>
                </a:lnTo>
                <a:lnTo>
                  <a:pt x="1237926" y="2018601"/>
                </a:lnTo>
                <a:lnTo>
                  <a:pt x="1237020" y="2030623"/>
                </a:lnTo>
                <a:lnTo>
                  <a:pt x="1235886" y="2041057"/>
                </a:lnTo>
                <a:lnTo>
                  <a:pt x="1234979" y="2048770"/>
                </a:lnTo>
                <a:lnTo>
                  <a:pt x="1234073" y="2050811"/>
                </a:lnTo>
                <a:lnTo>
                  <a:pt x="1233619" y="2051945"/>
                </a:lnTo>
                <a:lnTo>
                  <a:pt x="1233166" y="2052172"/>
                </a:lnTo>
                <a:lnTo>
                  <a:pt x="1232032" y="2052399"/>
                </a:lnTo>
                <a:lnTo>
                  <a:pt x="1229539" y="2052853"/>
                </a:lnTo>
                <a:lnTo>
                  <a:pt x="1226592" y="2052399"/>
                </a:lnTo>
                <a:lnTo>
                  <a:pt x="1223191" y="2051718"/>
                </a:lnTo>
                <a:lnTo>
                  <a:pt x="1221831" y="2051265"/>
                </a:lnTo>
                <a:lnTo>
                  <a:pt x="1220471" y="2050357"/>
                </a:lnTo>
                <a:lnTo>
                  <a:pt x="1219111" y="2049677"/>
                </a:lnTo>
                <a:lnTo>
                  <a:pt x="1218204" y="2048770"/>
                </a:lnTo>
                <a:lnTo>
                  <a:pt x="1217524" y="2047635"/>
                </a:lnTo>
                <a:lnTo>
                  <a:pt x="1217071" y="2046501"/>
                </a:lnTo>
                <a:lnTo>
                  <a:pt x="1217071" y="2044913"/>
                </a:lnTo>
                <a:lnTo>
                  <a:pt x="1217524" y="2043326"/>
                </a:lnTo>
                <a:lnTo>
                  <a:pt x="1217977" y="2041511"/>
                </a:lnTo>
                <a:lnTo>
                  <a:pt x="1218431" y="2039923"/>
                </a:lnTo>
                <a:lnTo>
                  <a:pt x="1218431" y="2037882"/>
                </a:lnTo>
                <a:lnTo>
                  <a:pt x="1218431" y="2035840"/>
                </a:lnTo>
                <a:lnTo>
                  <a:pt x="1217977" y="2031757"/>
                </a:lnTo>
                <a:lnTo>
                  <a:pt x="1216844" y="2028355"/>
                </a:lnTo>
                <a:lnTo>
                  <a:pt x="1216391" y="2026994"/>
                </a:lnTo>
                <a:lnTo>
                  <a:pt x="1215710" y="2025633"/>
                </a:lnTo>
                <a:lnTo>
                  <a:pt x="1214804" y="2024725"/>
                </a:lnTo>
                <a:lnTo>
                  <a:pt x="1214124" y="2024045"/>
                </a:lnTo>
                <a:lnTo>
                  <a:pt x="1213444" y="2024045"/>
                </a:lnTo>
                <a:lnTo>
                  <a:pt x="1212537" y="2024272"/>
                </a:lnTo>
                <a:lnTo>
                  <a:pt x="1211857" y="2025179"/>
                </a:lnTo>
                <a:lnTo>
                  <a:pt x="1211403" y="2026313"/>
                </a:lnTo>
                <a:lnTo>
                  <a:pt x="1209816" y="2029943"/>
                </a:lnTo>
                <a:lnTo>
                  <a:pt x="1207776" y="2033572"/>
                </a:lnTo>
                <a:lnTo>
                  <a:pt x="1203016" y="2042191"/>
                </a:lnTo>
                <a:lnTo>
                  <a:pt x="1200295" y="2046955"/>
                </a:lnTo>
                <a:lnTo>
                  <a:pt x="1197348" y="2052172"/>
                </a:lnTo>
                <a:lnTo>
                  <a:pt x="1194628" y="2057843"/>
                </a:lnTo>
                <a:lnTo>
                  <a:pt x="1192134" y="2064194"/>
                </a:lnTo>
                <a:lnTo>
                  <a:pt x="1190321" y="2067370"/>
                </a:lnTo>
                <a:lnTo>
                  <a:pt x="1188281" y="2070772"/>
                </a:lnTo>
                <a:lnTo>
                  <a:pt x="1185787" y="2073721"/>
                </a:lnTo>
                <a:lnTo>
                  <a:pt x="1182840" y="2076897"/>
                </a:lnTo>
                <a:lnTo>
                  <a:pt x="1179440" y="2079619"/>
                </a:lnTo>
                <a:lnTo>
                  <a:pt x="1175586" y="2082341"/>
                </a:lnTo>
                <a:lnTo>
                  <a:pt x="1171732" y="2085290"/>
                </a:lnTo>
                <a:lnTo>
                  <a:pt x="1167878" y="2087785"/>
                </a:lnTo>
                <a:lnTo>
                  <a:pt x="1163571" y="2090280"/>
                </a:lnTo>
                <a:lnTo>
                  <a:pt x="1159264" y="2092321"/>
                </a:lnTo>
                <a:lnTo>
                  <a:pt x="1151103" y="2096404"/>
                </a:lnTo>
                <a:lnTo>
                  <a:pt x="1143169" y="2099353"/>
                </a:lnTo>
                <a:lnTo>
                  <a:pt x="1136595" y="2101395"/>
                </a:lnTo>
                <a:lnTo>
                  <a:pt x="1132741" y="2102075"/>
                </a:lnTo>
                <a:lnTo>
                  <a:pt x="1127754" y="2102983"/>
                </a:lnTo>
                <a:lnTo>
                  <a:pt x="1120953" y="2103436"/>
                </a:lnTo>
                <a:lnTo>
                  <a:pt x="1113245" y="2103890"/>
                </a:lnTo>
                <a:lnTo>
                  <a:pt x="1095336" y="2104797"/>
                </a:lnTo>
                <a:lnTo>
                  <a:pt x="1075841" y="2105024"/>
                </a:lnTo>
                <a:lnTo>
                  <a:pt x="1056345" y="2105024"/>
                </a:lnTo>
                <a:lnTo>
                  <a:pt x="1038890" y="2104797"/>
                </a:lnTo>
                <a:lnTo>
                  <a:pt x="1025061" y="2104117"/>
                </a:lnTo>
                <a:lnTo>
                  <a:pt x="1019848" y="2103663"/>
                </a:lnTo>
                <a:lnTo>
                  <a:pt x="1016674" y="2103210"/>
                </a:lnTo>
                <a:lnTo>
                  <a:pt x="1014180" y="2102756"/>
                </a:lnTo>
                <a:lnTo>
                  <a:pt x="1011913" y="2101622"/>
                </a:lnTo>
                <a:lnTo>
                  <a:pt x="1009873" y="2100714"/>
                </a:lnTo>
                <a:lnTo>
                  <a:pt x="1007833" y="2099127"/>
                </a:lnTo>
                <a:lnTo>
                  <a:pt x="1006019" y="2097539"/>
                </a:lnTo>
                <a:lnTo>
                  <a:pt x="1004432" y="2095724"/>
                </a:lnTo>
                <a:lnTo>
                  <a:pt x="1003072" y="2093909"/>
                </a:lnTo>
                <a:lnTo>
                  <a:pt x="1001939" y="2091868"/>
                </a:lnTo>
                <a:lnTo>
                  <a:pt x="1001259" y="2089826"/>
                </a:lnTo>
                <a:lnTo>
                  <a:pt x="1000352" y="2087785"/>
                </a:lnTo>
                <a:lnTo>
                  <a:pt x="1000125" y="2085516"/>
                </a:lnTo>
                <a:lnTo>
                  <a:pt x="1000125" y="2083475"/>
                </a:lnTo>
                <a:lnTo>
                  <a:pt x="1000579" y="2081433"/>
                </a:lnTo>
                <a:lnTo>
                  <a:pt x="1001259" y="2079619"/>
                </a:lnTo>
                <a:lnTo>
                  <a:pt x="1002165" y="2077804"/>
                </a:lnTo>
                <a:lnTo>
                  <a:pt x="1003752" y="2075989"/>
                </a:lnTo>
                <a:lnTo>
                  <a:pt x="1008286" y="2071453"/>
                </a:lnTo>
                <a:lnTo>
                  <a:pt x="1014860" y="2064194"/>
                </a:lnTo>
                <a:lnTo>
                  <a:pt x="1031409" y="2045140"/>
                </a:lnTo>
                <a:lnTo>
                  <a:pt x="1052265" y="2020416"/>
                </a:lnTo>
                <a:lnTo>
                  <a:pt x="1063373" y="2008620"/>
                </a:lnTo>
                <a:lnTo>
                  <a:pt x="1068813" y="2003403"/>
                </a:lnTo>
                <a:lnTo>
                  <a:pt x="1074934" y="1997052"/>
                </a:lnTo>
                <a:lnTo>
                  <a:pt x="1082188" y="1989339"/>
                </a:lnTo>
                <a:lnTo>
                  <a:pt x="1090349" y="1980266"/>
                </a:lnTo>
                <a:lnTo>
                  <a:pt x="1098510" y="1970059"/>
                </a:lnTo>
                <a:lnTo>
                  <a:pt x="1102364" y="1965068"/>
                </a:lnTo>
                <a:lnTo>
                  <a:pt x="1106218" y="1959851"/>
                </a:lnTo>
                <a:lnTo>
                  <a:pt x="1110071" y="1954634"/>
                </a:lnTo>
                <a:lnTo>
                  <a:pt x="1113018" y="1949417"/>
                </a:lnTo>
                <a:lnTo>
                  <a:pt x="1116646" y="1942839"/>
                </a:lnTo>
                <a:lnTo>
                  <a:pt x="1120953" y="1933765"/>
                </a:lnTo>
                <a:lnTo>
                  <a:pt x="1125713" y="1922424"/>
                </a:lnTo>
                <a:lnTo>
                  <a:pt x="1131381" y="1909268"/>
                </a:lnTo>
                <a:lnTo>
                  <a:pt x="1137048" y="1894523"/>
                </a:lnTo>
                <a:lnTo>
                  <a:pt x="1142942" y="1879099"/>
                </a:lnTo>
                <a:lnTo>
                  <a:pt x="1155410" y="1845981"/>
                </a:lnTo>
                <a:lnTo>
                  <a:pt x="1167198" y="1813317"/>
                </a:lnTo>
                <a:lnTo>
                  <a:pt x="1177399" y="1783375"/>
                </a:lnTo>
                <a:lnTo>
                  <a:pt x="1185334" y="1759785"/>
                </a:lnTo>
                <a:lnTo>
                  <a:pt x="1186250" y="1756616"/>
                </a:lnTo>
                <a:lnTo>
                  <a:pt x="1182509" y="1757784"/>
                </a:lnTo>
                <a:lnTo>
                  <a:pt x="1171632" y="1760954"/>
                </a:lnTo>
                <a:lnTo>
                  <a:pt x="1160981" y="1764802"/>
                </a:lnTo>
                <a:lnTo>
                  <a:pt x="1150557" y="1768877"/>
                </a:lnTo>
                <a:lnTo>
                  <a:pt x="1140586" y="1772952"/>
                </a:lnTo>
                <a:lnTo>
                  <a:pt x="1131295" y="1777253"/>
                </a:lnTo>
                <a:lnTo>
                  <a:pt x="1113393" y="1786082"/>
                </a:lnTo>
                <a:lnTo>
                  <a:pt x="1097076" y="1794006"/>
                </a:lnTo>
                <a:lnTo>
                  <a:pt x="1082347" y="1801703"/>
                </a:lnTo>
                <a:lnTo>
                  <a:pt x="1069203" y="1808720"/>
                </a:lnTo>
                <a:lnTo>
                  <a:pt x="1058099" y="1814833"/>
                </a:lnTo>
                <a:lnTo>
                  <a:pt x="1049035" y="1819813"/>
                </a:lnTo>
                <a:lnTo>
                  <a:pt x="1042236" y="1823888"/>
                </a:lnTo>
                <a:lnTo>
                  <a:pt x="1037477" y="1827057"/>
                </a:lnTo>
                <a:lnTo>
                  <a:pt x="1036118" y="1828189"/>
                </a:lnTo>
                <a:lnTo>
                  <a:pt x="1034758" y="1829774"/>
                </a:lnTo>
                <a:lnTo>
                  <a:pt x="1033625" y="1831359"/>
                </a:lnTo>
                <a:lnTo>
                  <a:pt x="1032492" y="1832717"/>
                </a:lnTo>
                <a:lnTo>
                  <a:pt x="1032039" y="1834302"/>
                </a:lnTo>
                <a:lnTo>
                  <a:pt x="1031132" y="1836113"/>
                </a:lnTo>
                <a:lnTo>
                  <a:pt x="1030906" y="1838150"/>
                </a:lnTo>
                <a:lnTo>
                  <a:pt x="1030906" y="1839961"/>
                </a:lnTo>
                <a:lnTo>
                  <a:pt x="1030906" y="1841999"/>
                </a:lnTo>
                <a:lnTo>
                  <a:pt x="1031586" y="1844262"/>
                </a:lnTo>
                <a:lnTo>
                  <a:pt x="1032039" y="1846300"/>
                </a:lnTo>
                <a:lnTo>
                  <a:pt x="1032945" y="1848564"/>
                </a:lnTo>
                <a:lnTo>
                  <a:pt x="1034305" y="1850828"/>
                </a:lnTo>
                <a:lnTo>
                  <a:pt x="1035438" y="1853091"/>
                </a:lnTo>
                <a:lnTo>
                  <a:pt x="1037251" y="1855582"/>
                </a:lnTo>
                <a:lnTo>
                  <a:pt x="1039290" y="1858072"/>
                </a:lnTo>
                <a:lnTo>
                  <a:pt x="1040877" y="1860109"/>
                </a:lnTo>
                <a:lnTo>
                  <a:pt x="1042236" y="1862373"/>
                </a:lnTo>
                <a:lnTo>
                  <a:pt x="1043143" y="1865090"/>
                </a:lnTo>
                <a:lnTo>
                  <a:pt x="1044049" y="1868033"/>
                </a:lnTo>
                <a:lnTo>
                  <a:pt x="1044729" y="1870976"/>
                </a:lnTo>
                <a:lnTo>
                  <a:pt x="1045182" y="1874371"/>
                </a:lnTo>
                <a:lnTo>
                  <a:pt x="1045635" y="1877541"/>
                </a:lnTo>
                <a:lnTo>
                  <a:pt x="1045635" y="1880936"/>
                </a:lnTo>
                <a:lnTo>
                  <a:pt x="1045635" y="1887728"/>
                </a:lnTo>
                <a:lnTo>
                  <a:pt x="1045182" y="1894067"/>
                </a:lnTo>
                <a:lnTo>
                  <a:pt x="1044049" y="1899726"/>
                </a:lnTo>
                <a:lnTo>
                  <a:pt x="1042916" y="1904707"/>
                </a:lnTo>
                <a:lnTo>
                  <a:pt x="1041783" y="1907423"/>
                </a:lnTo>
                <a:lnTo>
                  <a:pt x="1040423" y="1909913"/>
                </a:lnTo>
                <a:lnTo>
                  <a:pt x="1038611" y="1912177"/>
                </a:lnTo>
                <a:lnTo>
                  <a:pt x="1036571" y="1914215"/>
                </a:lnTo>
                <a:lnTo>
                  <a:pt x="1034531" y="1915799"/>
                </a:lnTo>
                <a:lnTo>
                  <a:pt x="1032492" y="1916931"/>
                </a:lnTo>
                <a:lnTo>
                  <a:pt x="1030226" y="1918063"/>
                </a:lnTo>
                <a:lnTo>
                  <a:pt x="1028186" y="1918969"/>
                </a:lnTo>
                <a:lnTo>
                  <a:pt x="1023881" y="1920101"/>
                </a:lnTo>
                <a:lnTo>
                  <a:pt x="1020708" y="1920553"/>
                </a:lnTo>
                <a:lnTo>
                  <a:pt x="1017989" y="1920780"/>
                </a:lnTo>
                <a:lnTo>
                  <a:pt x="1017309" y="1920780"/>
                </a:lnTo>
                <a:lnTo>
                  <a:pt x="1006658" y="1921006"/>
                </a:lnTo>
                <a:lnTo>
                  <a:pt x="1006205" y="1921006"/>
                </a:lnTo>
                <a:lnTo>
                  <a:pt x="1005752" y="1920553"/>
                </a:lnTo>
                <a:lnTo>
                  <a:pt x="1004165" y="1919195"/>
                </a:lnTo>
                <a:lnTo>
                  <a:pt x="1002579" y="1917610"/>
                </a:lnTo>
                <a:lnTo>
                  <a:pt x="1002126" y="1916252"/>
                </a:lnTo>
                <a:lnTo>
                  <a:pt x="1001673" y="1915347"/>
                </a:lnTo>
                <a:lnTo>
                  <a:pt x="1000766" y="1912856"/>
                </a:lnTo>
                <a:lnTo>
                  <a:pt x="999860" y="1911045"/>
                </a:lnTo>
                <a:lnTo>
                  <a:pt x="999406" y="1910140"/>
                </a:lnTo>
                <a:lnTo>
                  <a:pt x="998953" y="1909687"/>
                </a:lnTo>
                <a:lnTo>
                  <a:pt x="998047" y="1909461"/>
                </a:lnTo>
                <a:lnTo>
                  <a:pt x="997367" y="1909234"/>
                </a:lnTo>
                <a:lnTo>
                  <a:pt x="996460" y="1909461"/>
                </a:lnTo>
                <a:lnTo>
                  <a:pt x="995781" y="1909687"/>
                </a:lnTo>
                <a:lnTo>
                  <a:pt x="995327" y="1910140"/>
                </a:lnTo>
                <a:lnTo>
                  <a:pt x="994874" y="1911045"/>
                </a:lnTo>
                <a:lnTo>
                  <a:pt x="993968" y="1912630"/>
                </a:lnTo>
                <a:lnTo>
                  <a:pt x="993741" y="1914441"/>
                </a:lnTo>
                <a:lnTo>
                  <a:pt x="993515" y="1915799"/>
                </a:lnTo>
                <a:lnTo>
                  <a:pt x="992835" y="1916931"/>
                </a:lnTo>
                <a:lnTo>
                  <a:pt x="991702" y="1918516"/>
                </a:lnTo>
                <a:lnTo>
                  <a:pt x="990569" y="1919874"/>
                </a:lnTo>
                <a:lnTo>
                  <a:pt x="988982" y="1921006"/>
                </a:lnTo>
                <a:lnTo>
                  <a:pt x="987396" y="1922138"/>
                </a:lnTo>
                <a:lnTo>
                  <a:pt x="985583" y="1922817"/>
                </a:lnTo>
                <a:lnTo>
                  <a:pt x="983997" y="1923044"/>
                </a:lnTo>
                <a:lnTo>
                  <a:pt x="979691" y="1923270"/>
                </a:lnTo>
                <a:lnTo>
                  <a:pt x="976972" y="1923044"/>
                </a:lnTo>
                <a:lnTo>
                  <a:pt x="974026" y="1922817"/>
                </a:lnTo>
                <a:lnTo>
                  <a:pt x="971080" y="1922591"/>
                </a:lnTo>
                <a:lnTo>
                  <a:pt x="967907" y="1921912"/>
                </a:lnTo>
                <a:lnTo>
                  <a:pt x="964961" y="1920780"/>
                </a:lnTo>
                <a:lnTo>
                  <a:pt x="962242" y="1919648"/>
                </a:lnTo>
                <a:lnTo>
                  <a:pt x="960203" y="1918290"/>
                </a:lnTo>
                <a:lnTo>
                  <a:pt x="958390" y="1916479"/>
                </a:lnTo>
                <a:lnTo>
                  <a:pt x="956577" y="1914215"/>
                </a:lnTo>
                <a:lnTo>
                  <a:pt x="954764" y="1911725"/>
                </a:lnTo>
                <a:lnTo>
                  <a:pt x="953631" y="1909008"/>
                </a:lnTo>
                <a:lnTo>
                  <a:pt x="952271" y="1905839"/>
                </a:lnTo>
                <a:lnTo>
                  <a:pt x="951365" y="1902669"/>
                </a:lnTo>
                <a:lnTo>
                  <a:pt x="950458" y="1899273"/>
                </a:lnTo>
                <a:lnTo>
                  <a:pt x="949778" y="1896104"/>
                </a:lnTo>
                <a:lnTo>
                  <a:pt x="949552" y="1892708"/>
                </a:lnTo>
                <a:lnTo>
                  <a:pt x="949325" y="1889539"/>
                </a:lnTo>
                <a:lnTo>
                  <a:pt x="949325" y="1886143"/>
                </a:lnTo>
                <a:lnTo>
                  <a:pt x="949325" y="1882974"/>
                </a:lnTo>
                <a:lnTo>
                  <a:pt x="949778" y="1880031"/>
                </a:lnTo>
                <a:lnTo>
                  <a:pt x="950232" y="1877314"/>
                </a:lnTo>
                <a:lnTo>
                  <a:pt x="950912" y="1874824"/>
                </a:lnTo>
                <a:lnTo>
                  <a:pt x="952951" y="1870296"/>
                </a:lnTo>
                <a:lnTo>
                  <a:pt x="955671" y="1865769"/>
                </a:lnTo>
                <a:lnTo>
                  <a:pt x="958616" y="1861015"/>
                </a:lnTo>
                <a:lnTo>
                  <a:pt x="961789" y="1856714"/>
                </a:lnTo>
                <a:lnTo>
                  <a:pt x="965415" y="1852865"/>
                </a:lnTo>
                <a:lnTo>
                  <a:pt x="969267" y="1849243"/>
                </a:lnTo>
                <a:lnTo>
                  <a:pt x="973346" y="1846526"/>
                </a:lnTo>
                <a:lnTo>
                  <a:pt x="975386" y="1845168"/>
                </a:lnTo>
                <a:lnTo>
                  <a:pt x="977425" y="1844262"/>
                </a:lnTo>
                <a:lnTo>
                  <a:pt x="979465" y="1843131"/>
                </a:lnTo>
                <a:lnTo>
                  <a:pt x="980598" y="1842451"/>
                </a:lnTo>
                <a:lnTo>
                  <a:pt x="981731" y="1841546"/>
                </a:lnTo>
                <a:lnTo>
                  <a:pt x="982184" y="1840867"/>
                </a:lnTo>
                <a:lnTo>
                  <a:pt x="982411" y="1840188"/>
                </a:lnTo>
                <a:lnTo>
                  <a:pt x="982411" y="1839735"/>
                </a:lnTo>
                <a:lnTo>
                  <a:pt x="982184" y="1839056"/>
                </a:lnTo>
                <a:lnTo>
                  <a:pt x="981731" y="1838603"/>
                </a:lnTo>
                <a:lnTo>
                  <a:pt x="980371" y="1837924"/>
                </a:lnTo>
                <a:lnTo>
                  <a:pt x="978332" y="1837245"/>
                </a:lnTo>
                <a:lnTo>
                  <a:pt x="976519" y="1837018"/>
                </a:lnTo>
                <a:lnTo>
                  <a:pt x="974706" y="1837018"/>
                </a:lnTo>
                <a:lnTo>
                  <a:pt x="974252" y="1836792"/>
                </a:lnTo>
                <a:lnTo>
                  <a:pt x="973799" y="1836565"/>
                </a:lnTo>
                <a:lnTo>
                  <a:pt x="973573" y="1836339"/>
                </a:lnTo>
                <a:lnTo>
                  <a:pt x="973573" y="1835660"/>
                </a:lnTo>
                <a:lnTo>
                  <a:pt x="973799" y="1834075"/>
                </a:lnTo>
                <a:lnTo>
                  <a:pt x="975159" y="1832264"/>
                </a:lnTo>
                <a:lnTo>
                  <a:pt x="976745" y="1829774"/>
                </a:lnTo>
                <a:lnTo>
                  <a:pt x="979465" y="1827284"/>
                </a:lnTo>
                <a:lnTo>
                  <a:pt x="982637" y="1824794"/>
                </a:lnTo>
                <a:lnTo>
                  <a:pt x="986490" y="1821851"/>
                </a:lnTo>
                <a:lnTo>
                  <a:pt x="1008018" y="1807588"/>
                </a:lnTo>
                <a:lnTo>
                  <a:pt x="1026147" y="1795590"/>
                </a:lnTo>
                <a:lnTo>
                  <a:pt x="1036798" y="1789025"/>
                </a:lnTo>
                <a:lnTo>
                  <a:pt x="1048128" y="1782234"/>
                </a:lnTo>
                <a:lnTo>
                  <a:pt x="1060365" y="1775216"/>
                </a:lnTo>
                <a:lnTo>
                  <a:pt x="1073282" y="1767972"/>
                </a:lnTo>
                <a:lnTo>
                  <a:pt x="1086652" y="1761180"/>
                </a:lnTo>
                <a:lnTo>
                  <a:pt x="1100249" y="1754615"/>
                </a:lnTo>
                <a:lnTo>
                  <a:pt x="1114526" y="1748276"/>
                </a:lnTo>
                <a:lnTo>
                  <a:pt x="1121551" y="1745333"/>
                </a:lnTo>
                <a:lnTo>
                  <a:pt x="1129029" y="1742617"/>
                </a:lnTo>
                <a:lnTo>
                  <a:pt x="1136054" y="1739900"/>
                </a:lnTo>
                <a:lnTo>
                  <a:pt x="1143305" y="1737410"/>
                </a:lnTo>
                <a:lnTo>
                  <a:pt x="1150784" y="1735146"/>
                </a:lnTo>
                <a:lnTo>
                  <a:pt x="1157809" y="1733109"/>
                </a:lnTo>
                <a:lnTo>
                  <a:pt x="1171859" y="1729260"/>
                </a:lnTo>
                <a:lnTo>
                  <a:pt x="1185682" y="1725864"/>
                </a:lnTo>
                <a:lnTo>
                  <a:pt x="1191931" y="1724386"/>
                </a:lnTo>
                <a:lnTo>
                  <a:pt x="1191908" y="1724172"/>
                </a:lnTo>
                <a:lnTo>
                  <a:pt x="1191228" y="1722358"/>
                </a:lnTo>
                <a:lnTo>
                  <a:pt x="1190548" y="1720997"/>
                </a:lnTo>
                <a:lnTo>
                  <a:pt x="1189641" y="1719862"/>
                </a:lnTo>
                <a:lnTo>
                  <a:pt x="1188507" y="1718728"/>
                </a:lnTo>
                <a:lnTo>
                  <a:pt x="1186920" y="1718048"/>
                </a:lnTo>
                <a:lnTo>
                  <a:pt x="1185560" y="1717594"/>
                </a:lnTo>
                <a:lnTo>
                  <a:pt x="1183747" y="1716914"/>
                </a:lnTo>
                <a:lnTo>
                  <a:pt x="1179440" y="1716687"/>
                </a:lnTo>
                <a:lnTo>
                  <a:pt x="1170372" y="1716006"/>
                </a:lnTo>
                <a:lnTo>
                  <a:pt x="1166745" y="1715553"/>
                </a:lnTo>
                <a:lnTo>
                  <a:pt x="1163571" y="1714872"/>
                </a:lnTo>
                <a:lnTo>
                  <a:pt x="1160851" y="1714418"/>
                </a:lnTo>
                <a:lnTo>
                  <a:pt x="1158584" y="1713511"/>
                </a:lnTo>
                <a:lnTo>
                  <a:pt x="1157224" y="1712377"/>
                </a:lnTo>
                <a:lnTo>
                  <a:pt x="1155637" y="1711016"/>
                </a:lnTo>
                <a:lnTo>
                  <a:pt x="1154957" y="1709201"/>
                </a:lnTo>
                <a:lnTo>
                  <a:pt x="1154050" y="1706933"/>
                </a:lnTo>
                <a:lnTo>
                  <a:pt x="1153823" y="1703984"/>
                </a:lnTo>
                <a:lnTo>
                  <a:pt x="1153823" y="1700808"/>
                </a:lnTo>
                <a:lnTo>
                  <a:pt x="1154050" y="1696725"/>
                </a:lnTo>
                <a:lnTo>
                  <a:pt x="1154730" y="1692189"/>
                </a:lnTo>
                <a:lnTo>
                  <a:pt x="1156090" y="1680847"/>
                </a:lnTo>
                <a:lnTo>
                  <a:pt x="1156317" y="1677898"/>
                </a:lnTo>
                <a:lnTo>
                  <a:pt x="1156317" y="1672681"/>
                </a:lnTo>
                <a:lnTo>
                  <a:pt x="1156544" y="1656122"/>
                </a:lnTo>
                <a:lnTo>
                  <a:pt x="1156544" y="1602363"/>
                </a:lnTo>
                <a:lnTo>
                  <a:pt x="1155863" y="1445849"/>
                </a:lnTo>
                <a:lnTo>
                  <a:pt x="1155637" y="1361694"/>
                </a:lnTo>
                <a:lnTo>
                  <a:pt x="1155410" y="1286158"/>
                </a:lnTo>
                <a:lnTo>
                  <a:pt x="1155637" y="1254856"/>
                </a:lnTo>
                <a:lnTo>
                  <a:pt x="1155863" y="1228997"/>
                </a:lnTo>
                <a:lnTo>
                  <a:pt x="1156317" y="1209943"/>
                </a:lnTo>
                <a:lnTo>
                  <a:pt x="1156544" y="1203365"/>
                </a:lnTo>
                <a:lnTo>
                  <a:pt x="1156997" y="1199055"/>
                </a:lnTo>
                <a:lnTo>
                  <a:pt x="1157677" y="1192477"/>
                </a:lnTo>
                <a:lnTo>
                  <a:pt x="1159037" y="1185672"/>
                </a:lnTo>
                <a:lnTo>
                  <a:pt x="1159717" y="1182042"/>
                </a:lnTo>
                <a:lnTo>
                  <a:pt x="1160624" y="1178186"/>
                </a:lnTo>
                <a:lnTo>
                  <a:pt x="1161984" y="1174784"/>
                </a:lnTo>
                <a:lnTo>
                  <a:pt x="1163571" y="1170701"/>
                </a:lnTo>
                <a:lnTo>
                  <a:pt x="1165611" y="1166845"/>
                </a:lnTo>
                <a:lnTo>
                  <a:pt x="1167425" y="1162762"/>
                </a:lnTo>
                <a:lnTo>
                  <a:pt x="1170145" y="1158679"/>
                </a:lnTo>
                <a:lnTo>
                  <a:pt x="1173092" y="1154822"/>
                </a:lnTo>
                <a:lnTo>
                  <a:pt x="1176719" y="1150513"/>
                </a:lnTo>
                <a:lnTo>
                  <a:pt x="1180346" y="1146203"/>
                </a:lnTo>
                <a:lnTo>
                  <a:pt x="1184653" y="1141893"/>
                </a:lnTo>
                <a:lnTo>
                  <a:pt x="1189867" y="1137129"/>
                </a:lnTo>
                <a:lnTo>
                  <a:pt x="1195308" y="1132593"/>
                </a:lnTo>
                <a:lnTo>
                  <a:pt x="1201655" y="1128056"/>
                </a:lnTo>
                <a:lnTo>
                  <a:pt x="1208456" y="1123293"/>
                </a:lnTo>
                <a:lnTo>
                  <a:pt x="1216164" y="1118529"/>
                </a:lnTo>
                <a:lnTo>
                  <a:pt x="1224551" y="1113766"/>
                </a:lnTo>
                <a:lnTo>
                  <a:pt x="1233619" y="1108775"/>
                </a:lnTo>
                <a:lnTo>
                  <a:pt x="1243594" y="1103785"/>
                </a:lnTo>
                <a:lnTo>
                  <a:pt x="1254022" y="1098795"/>
                </a:lnTo>
                <a:lnTo>
                  <a:pt x="1265810" y="1093577"/>
                </a:lnTo>
                <a:lnTo>
                  <a:pt x="1278504" y="1088587"/>
                </a:lnTo>
                <a:lnTo>
                  <a:pt x="1291879" y="1083370"/>
                </a:lnTo>
                <a:lnTo>
                  <a:pt x="1306388" y="1077926"/>
                </a:lnTo>
                <a:lnTo>
                  <a:pt x="1315952" y="1074736"/>
                </a:lnTo>
                <a:lnTo>
                  <a:pt x="737849" y="1074736"/>
                </a:lnTo>
                <a:lnTo>
                  <a:pt x="739061" y="1076550"/>
                </a:lnTo>
                <a:lnTo>
                  <a:pt x="741108" y="1079725"/>
                </a:lnTo>
                <a:lnTo>
                  <a:pt x="742700" y="1083354"/>
                </a:lnTo>
                <a:lnTo>
                  <a:pt x="744292" y="1086756"/>
                </a:lnTo>
                <a:lnTo>
                  <a:pt x="745657" y="1090157"/>
                </a:lnTo>
                <a:lnTo>
                  <a:pt x="746566" y="1093786"/>
                </a:lnTo>
                <a:lnTo>
                  <a:pt x="748386" y="1100590"/>
                </a:lnTo>
                <a:lnTo>
                  <a:pt x="749750" y="1107166"/>
                </a:lnTo>
                <a:lnTo>
                  <a:pt x="750432" y="1113516"/>
                </a:lnTo>
                <a:lnTo>
                  <a:pt x="750660" y="1119186"/>
                </a:lnTo>
                <a:lnTo>
                  <a:pt x="750887" y="1128257"/>
                </a:lnTo>
                <a:lnTo>
                  <a:pt x="750887" y="2175555"/>
                </a:lnTo>
                <a:lnTo>
                  <a:pt x="750660" y="2180544"/>
                </a:lnTo>
                <a:lnTo>
                  <a:pt x="750205" y="2185760"/>
                </a:lnTo>
                <a:lnTo>
                  <a:pt x="749295" y="2190522"/>
                </a:lnTo>
                <a:lnTo>
                  <a:pt x="748158" y="2195058"/>
                </a:lnTo>
                <a:lnTo>
                  <a:pt x="746566" y="2199367"/>
                </a:lnTo>
                <a:lnTo>
                  <a:pt x="744519" y="2203676"/>
                </a:lnTo>
                <a:lnTo>
                  <a:pt x="742473" y="2207531"/>
                </a:lnTo>
                <a:lnTo>
                  <a:pt x="740199" y="2210933"/>
                </a:lnTo>
                <a:lnTo>
                  <a:pt x="737470" y="2214335"/>
                </a:lnTo>
                <a:lnTo>
                  <a:pt x="734741" y="2217056"/>
                </a:lnTo>
                <a:lnTo>
                  <a:pt x="731557" y="2219551"/>
                </a:lnTo>
                <a:lnTo>
                  <a:pt x="728600" y="2221819"/>
                </a:lnTo>
                <a:lnTo>
                  <a:pt x="724962" y="2223406"/>
                </a:lnTo>
                <a:lnTo>
                  <a:pt x="721778" y="2224767"/>
                </a:lnTo>
                <a:lnTo>
                  <a:pt x="717912" y="2225447"/>
                </a:lnTo>
                <a:lnTo>
                  <a:pt x="714046" y="2225674"/>
                </a:lnTo>
                <a:lnTo>
                  <a:pt x="523471" y="2225674"/>
                </a:lnTo>
                <a:lnTo>
                  <a:pt x="521196" y="2225674"/>
                </a:lnTo>
                <a:lnTo>
                  <a:pt x="518922" y="2225447"/>
                </a:lnTo>
                <a:lnTo>
                  <a:pt x="516648" y="2224994"/>
                </a:lnTo>
                <a:lnTo>
                  <a:pt x="514374" y="2224087"/>
                </a:lnTo>
                <a:lnTo>
                  <a:pt x="512100" y="2223180"/>
                </a:lnTo>
                <a:lnTo>
                  <a:pt x="510053" y="2222046"/>
                </a:lnTo>
                <a:lnTo>
                  <a:pt x="508006" y="2220912"/>
                </a:lnTo>
                <a:lnTo>
                  <a:pt x="505960" y="2219551"/>
                </a:lnTo>
                <a:lnTo>
                  <a:pt x="503913" y="2218190"/>
                </a:lnTo>
                <a:lnTo>
                  <a:pt x="502321" y="2216376"/>
                </a:lnTo>
                <a:lnTo>
                  <a:pt x="500502" y="2214562"/>
                </a:lnTo>
                <a:lnTo>
                  <a:pt x="498682" y="2212521"/>
                </a:lnTo>
                <a:lnTo>
                  <a:pt x="495726" y="2208212"/>
                </a:lnTo>
                <a:lnTo>
                  <a:pt x="492997" y="2203449"/>
                </a:lnTo>
                <a:lnTo>
                  <a:pt x="465138" y="2161628"/>
                </a:lnTo>
                <a:lnTo>
                  <a:pt x="465138" y="2269010"/>
                </a:lnTo>
                <a:lnTo>
                  <a:pt x="465138" y="2271729"/>
                </a:lnTo>
                <a:lnTo>
                  <a:pt x="464680" y="2274675"/>
                </a:lnTo>
                <a:lnTo>
                  <a:pt x="463992" y="2277395"/>
                </a:lnTo>
                <a:lnTo>
                  <a:pt x="463074" y="2279888"/>
                </a:lnTo>
                <a:lnTo>
                  <a:pt x="461928" y="2282381"/>
                </a:lnTo>
                <a:lnTo>
                  <a:pt x="460323" y="2284647"/>
                </a:lnTo>
                <a:lnTo>
                  <a:pt x="458718" y="2286913"/>
                </a:lnTo>
                <a:lnTo>
                  <a:pt x="457112" y="2288953"/>
                </a:lnTo>
                <a:lnTo>
                  <a:pt x="455049" y="2290766"/>
                </a:lnTo>
                <a:lnTo>
                  <a:pt x="452756" y="2292352"/>
                </a:lnTo>
                <a:lnTo>
                  <a:pt x="450462" y="2293712"/>
                </a:lnTo>
                <a:lnTo>
                  <a:pt x="447711" y="2295072"/>
                </a:lnTo>
                <a:lnTo>
                  <a:pt x="445188" y="2295751"/>
                </a:lnTo>
                <a:lnTo>
                  <a:pt x="442437" y="2296658"/>
                </a:lnTo>
                <a:lnTo>
                  <a:pt x="439685" y="2297111"/>
                </a:lnTo>
                <a:lnTo>
                  <a:pt x="436704" y="2297111"/>
                </a:lnTo>
                <a:lnTo>
                  <a:pt x="431889" y="2297111"/>
                </a:lnTo>
                <a:lnTo>
                  <a:pt x="428908" y="2297111"/>
                </a:lnTo>
                <a:lnTo>
                  <a:pt x="425927" y="2296658"/>
                </a:lnTo>
                <a:lnTo>
                  <a:pt x="423175" y="2295751"/>
                </a:lnTo>
                <a:lnTo>
                  <a:pt x="420652" y="2295072"/>
                </a:lnTo>
                <a:lnTo>
                  <a:pt x="418130" y="2293712"/>
                </a:lnTo>
                <a:lnTo>
                  <a:pt x="415837" y="2292352"/>
                </a:lnTo>
                <a:lnTo>
                  <a:pt x="413774" y="2290766"/>
                </a:lnTo>
                <a:lnTo>
                  <a:pt x="411709" y="2288953"/>
                </a:lnTo>
                <a:lnTo>
                  <a:pt x="409875" y="2286913"/>
                </a:lnTo>
                <a:lnTo>
                  <a:pt x="408041" y="2284647"/>
                </a:lnTo>
                <a:lnTo>
                  <a:pt x="406665" y="2282381"/>
                </a:lnTo>
                <a:lnTo>
                  <a:pt x="405518" y="2279888"/>
                </a:lnTo>
                <a:lnTo>
                  <a:pt x="404601" y="2277395"/>
                </a:lnTo>
                <a:lnTo>
                  <a:pt x="403684" y="2274675"/>
                </a:lnTo>
                <a:lnTo>
                  <a:pt x="403454" y="2271729"/>
                </a:lnTo>
                <a:lnTo>
                  <a:pt x="403225" y="2269010"/>
                </a:lnTo>
                <a:lnTo>
                  <a:pt x="403225" y="1282485"/>
                </a:lnTo>
                <a:lnTo>
                  <a:pt x="350837" y="1227746"/>
                </a:lnTo>
                <a:lnTo>
                  <a:pt x="350837" y="2105704"/>
                </a:lnTo>
                <a:lnTo>
                  <a:pt x="350614" y="2108199"/>
                </a:lnTo>
                <a:lnTo>
                  <a:pt x="350390" y="2111147"/>
                </a:lnTo>
                <a:lnTo>
                  <a:pt x="349497" y="2113642"/>
                </a:lnTo>
                <a:lnTo>
                  <a:pt x="348603" y="2115909"/>
                </a:lnTo>
                <a:lnTo>
                  <a:pt x="347262" y="2118177"/>
                </a:lnTo>
                <a:lnTo>
                  <a:pt x="346145" y="2120445"/>
                </a:lnTo>
                <a:lnTo>
                  <a:pt x="344358" y="2122486"/>
                </a:lnTo>
                <a:lnTo>
                  <a:pt x="342570" y="2124300"/>
                </a:lnTo>
                <a:lnTo>
                  <a:pt x="340560" y="2126115"/>
                </a:lnTo>
                <a:lnTo>
                  <a:pt x="338549" y="2127475"/>
                </a:lnTo>
                <a:lnTo>
                  <a:pt x="336314" y="2128836"/>
                </a:lnTo>
                <a:lnTo>
                  <a:pt x="333857" y="2129970"/>
                </a:lnTo>
                <a:lnTo>
                  <a:pt x="331399" y="2130877"/>
                </a:lnTo>
                <a:lnTo>
                  <a:pt x="328718" y="2131558"/>
                </a:lnTo>
                <a:lnTo>
                  <a:pt x="325813" y="2131784"/>
                </a:lnTo>
                <a:lnTo>
                  <a:pt x="322909" y="2132011"/>
                </a:lnTo>
                <a:lnTo>
                  <a:pt x="318217" y="2132011"/>
                </a:lnTo>
                <a:lnTo>
                  <a:pt x="315312" y="2131784"/>
                </a:lnTo>
                <a:lnTo>
                  <a:pt x="312631" y="2131558"/>
                </a:lnTo>
                <a:lnTo>
                  <a:pt x="309950" y="2130877"/>
                </a:lnTo>
                <a:lnTo>
                  <a:pt x="307492" y="2129970"/>
                </a:lnTo>
                <a:lnTo>
                  <a:pt x="304811" y="2128836"/>
                </a:lnTo>
                <a:lnTo>
                  <a:pt x="302577" y="2127475"/>
                </a:lnTo>
                <a:lnTo>
                  <a:pt x="300343" y="2126115"/>
                </a:lnTo>
                <a:lnTo>
                  <a:pt x="298332" y="2124300"/>
                </a:lnTo>
                <a:lnTo>
                  <a:pt x="296768" y="2122486"/>
                </a:lnTo>
                <a:lnTo>
                  <a:pt x="295204" y="2120445"/>
                </a:lnTo>
                <a:lnTo>
                  <a:pt x="293640" y="2118177"/>
                </a:lnTo>
                <a:lnTo>
                  <a:pt x="292523" y="2115909"/>
                </a:lnTo>
                <a:lnTo>
                  <a:pt x="291629" y="2113642"/>
                </a:lnTo>
                <a:lnTo>
                  <a:pt x="290959" y="2111147"/>
                </a:lnTo>
                <a:lnTo>
                  <a:pt x="290512" y="2108199"/>
                </a:lnTo>
                <a:lnTo>
                  <a:pt x="290512" y="2105704"/>
                </a:lnTo>
                <a:lnTo>
                  <a:pt x="290512" y="1074736"/>
                </a:lnTo>
                <a:lnTo>
                  <a:pt x="0" y="1074736"/>
                </a:lnTo>
                <a:lnTo>
                  <a:pt x="0" y="971549"/>
                </a:lnTo>
                <a:lnTo>
                  <a:pt x="112848" y="971549"/>
                </a:lnTo>
                <a:lnTo>
                  <a:pt x="0" y="971295"/>
                </a:lnTo>
                <a:lnTo>
                  <a:pt x="0" y="925512"/>
                </a:lnTo>
                <a:lnTo>
                  <a:pt x="1067660" y="925512"/>
                </a:lnTo>
                <a:lnTo>
                  <a:pt x="1066558" y="924220"/>
                </a:lnTo>
                <a:lnTo>
                  <a:pt x="1064521" y="921731"/>
                </a:lnTo>
                <a:lnTo>
                  <a:pt x="1062484" y="919015"/>
                </a:lnTo>
                <a:lnTo>
                  <a:pt x="1060899" y="916753"/>
                </a:lnTo>
                <a:lnTo>
                  <a:pt x="1059994" y="914263"/>
                </a:lnTo>
                <a:lnTo>
                  <a:pt x="1059089" y="912001"/>
                </a:lnTo>
                <a:lnTo>
                  <a:pt x="1058862" y="909512"/>
                </a:lnTo>
                <a:lnTo>
                  <a:pt x="1059315" y="906797"/>
                </a:lnTo>
                <a:lnTo>
                  <a:pt x="1060220" y="904081"/>
                </a:lnTo>
                <a:lnTo>
                  <a:pt x="1061579" y="901366"/>
                </a:lnTo>
                <a:lnTo>
                  <a:pt x="1063616" y="897972"/>
                </a:lnTo>
                <a:lnTo>
                  <a:pt x="1066558" y="894804"/>
                </a:lnTo>
                <a:lnTo>
                  <a:pt x="1069954" y="890957"/>
                </a:lnTo>
                <a:lnTo>
                  <a:pt x="1074254" y="886884"/>
                </a:lnTo>
                <a:lnTo>
                  <a:pt x="1079008" y="882585"/>
                </a:lnTo>
                <a:lnTo>
                  <a:pt x="1082177" y="879870"/>
                </a:lnTo>
                <a:lnTo>
                  <a:pt x="1085120" y="876476"/>
                </a:lnTo>
                <a:lnTo>
                  <a:pt x="1088741" y="872177"/>
                </a:lnTo>
                <a:lnTo>
                  <a:pt x="1092589" y="867425"/>
                </a:lnTo>
                <a:lnTo>
                  <a:pt x="1100512" y="856338"/>
                </a:lnTo>
                <a:lnTo>
                  <a:pt x="1109792" y="843213"/>
                </a:lnTo>
                <a:lnTo>
                  <a:pt x="1119526" y="828506"/>
                </a:lnTo>
                <a:lnTo>
                  <a:pt x="1129712" y="812440"/>
                </a:lnTo>
                <a:lnTo>
                  <a:pt x="1140350" y="795470"/>
                </a:lnTo>
                <a:lnTo>
                  <a:pt x="1150989" y="778047"/>
                </a:lnTo>
                <a:lnTo>
                  <a:pt x="1171814" y="742748"/>
                </a:lnTo>
                <a:lnTo>
                  <a:pt x="1191507" y="709938"/>
                </a:lnTo>
                <a:lnTo>
                  <a:pt x="1208257" y="682106"/>
                </a:lnTo>
                <a:lnTo>
                  <a:pt x="1215048" y="671019"/>
                </a:lnTo>
                <a:lnTo>
                  <a:pt x="1220707" y="662194"/>
                </a:lnTo>
                <a:lnTo>
                  <a:pt x="1226592" y="652917"/>
                </a:lnTo>
                <a:lnTo>
                  <a:pt x="1232024" y="643640"/>
                </a:lnTo>
                <a:lnTo>
                  <a:pt x="1236778" y="634589"/>
                </a:lnTo>
                <a:lnTo>
                  <a:pt x="1241079" y="625538"/>
                </a:lnTo>
                <a:lnTo>
                  <a:pt x="1245153" y="616939"/>
                </a:lnTo>
                <a:lnTo>
                  <a:pt x="1245885" y="615203"/>
                </a:lnTo>
                <a:lnTo>
                  <a:pt x="1243012" y="615229"/>
                </a:lnTo>
                <a:lnTo>
                  <a:pt x="1248007" y="604349"/>
                </a:lnTo>
                <a:lnTo>
                  <a:pt x="1256095" y="586717"/>
                </a:lnTo>
                <a:lnTo>
                  <a:pt x="1256923" y="583903"/>
                </a:lnTo>
                <a:lnTo>
                  <a:pt x="1258961" y="576210"/>
                </a:lnTo>
                <a:lnTo>
                  <a:pt x="1260319" y="568969"/>
                </a:lnTo>
                <a:lnTo>
                  <a:pt x="1261677" y="561955"/>
                </a:lnTo>
                <a:lnTo>
                  <a:pt x="1262356" y="554940"/>
                </a:lnTo>
                <a:lnTo>
                  <a:pt x="1263261" y="548605"/>
                </a:lnTo>
                <a:lnTo>
                  <a:pt x="1263714" y="542948"/>
                </a:lnTo>
                <a:lnTo>
                  <a:pt x="1263714" y="537065"/>
                </a:lnTo>
                <a:lnTo>
                  <a:pt x="1263941" y="532087"/>
                </a:lnTo>
                <a:lnTo>
                  <a:pt x="1264393" y="527561"/>
                </a:lnTo>
                <a:lnTo>
                  <a:pt x="1265072" y="523262"/>
                </a:lnTo>
                <a:lnTo>
                  <a:pt x="1266430" y="519415"/>
                </a:lnTo>
                <a:lnTo>
                  <a:pt x="1268015" y="515794"/>
                </a:lnTo>
                <a:lnTo>
                  <a:pt x="1269826" y="512853"/>
                </a:lnTo>
                <a:lnTo>
                  <a:pt x="1272089" y="510364"/>
                </a:lnTo>
                <a:lnTo>
                  <a:pt x="1274806" y="507648"/>
                </a:lnTo>
                <a:lnTo>
                  <a:pt x="1277748" y="505838"/>
                </a:lnTo>
                <a:lnTo>
                  <a:pt x="1281370" y="504028"/>
                </a:lnTo>
                <a:lnTo>
                  <a:pt x="1285218" y="502444"/>
                </a:lnTo>
                <a:lnTo>
                  <a:pt x="1289519" y="500860"/>
                </a:lnTo>
                <a:lnTo>
                  <a:pt x="1292659" y="500232"/>
                </a:lnTo>
                <a:lnTo>
                  <a:pt x="1293872" y="498718"/>
                </a:lnTo>
                <a:lnTo>
                  <a:pt x="1295462" y="496905"/>
                </a:lnTo>
                <a:lnTo>
                  <a:pt x="1297278" y="495091"/>
                </a:lnTo>
                <a:lnTo>
                  <a:pt x="1299776" y="493731"/>
                </a:lnTo>
                <a:lnTo>
                  <a:pt x="1302273" y="492598"/>
                </a:lnTo>
                <a:lnTo>
                  <a:pt x="1304771" y="491238"/>
                </a:lnTo>
                <a:lnTo>
                  <a:pt x="1307723" y="490331"/>
                </a:lnTo>
                <a:lnTo>
                  <a:pt x="1310902" y="489424"/>
                </a:lnTo>
                <a:lnTo>
                  <a:pt x="1317940" y="487838"/>
                </a:lnTo>
                <a:lnTo>
                  <a:pt x="1334742" y="484438"/>
                </a:lnTo>
                <a:lnTo>
                  <a:pt x="1339737" y="483304"/>
                </a:lnTo>
                <a:lnTo>
                  <a:pt x="1345641" y="481264"/>
                </a:lnTo>
                <a:lnTo>
                  <a:pt x="1351998" y="478544"/>
                </a:lnTo>
                <a:lnTo>
                  <a:pt x="1358810" y="475597"/>
                </a:lnTo>
                <a:lnTo>
                  <a:pt x="1365849" y="472424"/>
                </a:lnTo>
                <a:lnTo>
                  <a:pt x="1373114" y="468797"/>
                </a:lnTo>
                <a:lnTo>
                  <a:pt x="1387646" y="461090"/>
                </a:lnTo>
                <a:lnTo>
                  <a:pt x="1401042" y="453837"/>
                </a:lnTo>
                <a:lnTo>
                  <a:pt x="1412849" y="447263"/>
                </a:lnTo>
                <a:lnTo>
                  <a:pt x="1420796" y="442276"/>
                </a:lnTo>
                <a:lnTo>
                  <a:pt x="1424883" y="439556"/>
                </a:lnTo>
                <a:lnTo>
                  <a:pt x="1426472" y="438423"/>
                </a:lnTo>
                <a:lnTo>
                  <a:pt x="1427381" y="436609"/>
                </a:lnTo>
                <a:lnTo>
                  <a:pt x="1428516" y="434796"/>
                </a:lnTo>
                <a:lnTo>
                  <a:pt x="1429197" y="432756"/>
                </a:lnTo>
                <a:lnTo>
                  <a:pt x="1429651" y="430262"/>
                </a:lnTo>
                <a:lnTo>
                  <a:pt x="1430105" y="427542"/>
                </a:lnTo>
                <a:lnTo>
                  <a:pt x="1430332" y="421196"/>
                </a:lnTo>
                <a:lnTo>
                  <a:pt x="1430105" y="419382"/>
                </a:lnTo>
                <a:lnTo>
                  <a:pt x="1429651" y="417795"/>
                </a:lnTo>
                <a:lnTo>
                  <a:pt x="1428970" y="416436"/>
                </a:lnTo>
                <a:lnTo>
                  <a:pt x="1428289" y="415075"/>
                </a:lnTo>
                <a:lnTo>
                  <a:pt x="1427153" y="413715"/>
                </a:lnTo>
                <a:lnTo>
                  <a:pt x="1426245" y="412582"/>
                </a:lnTo>
                <a:lnTo>
                  <a:pt x="1423975" y="410769"/>
                </a:lnTo>
                <a:lnTo>
                  <a:pt x="1421704" y="409182"/>
                </a:lnTo>
                <a:lnTo>
                  <a:pt x="1419661" y="408276"/>
                </a:lnTo>
                <a:lnTo>
                  <a:pt x="1417844" y="407595"/>
                </a:lnTo>
                <a:lnTo>
                  <a:pt x="1412622" y="407822"/>
                </a:lnTo>
                <a:lnTo>
                  <a:pt x="1400815" y="408048"/>
                </a:lnTo>
                <a:lnTo>
                  <a:pt x="1394231" y="408048"/>
                </a:lnTo>
                <a:lnTo>
                  <a:pt x="1387873" y="407595"/>
                </a:lnTo>
                <a:lnTo>
                  <a:pt x="1385148" y="407142"/>
                </a:lnTo>
                <a:lnTo>
                  <a:pt x="1382878" y="406689"/>
                </a:lnTo>
                <a:lnTo>
                  <a:pt x="1380834" y="406235"/>
                </a:lnTo>
                <a:lnTo>
                  <a:pt x="1379245" y="405555"/>
                </a:lnTo>
                <a:lnTo>
                  <a:pt x="1378337" y="404422"/>
                </a:lnTo>
                <a:lnTo>
                  <a:pt x="1376974" y="403515"/>
                </a:lnTo>
                <a:lnTo>
                  <a:pt x="1374931" y="400569"/>
                </a:lnTo>
                <a:lnTo>
                  <a:pt x="1372887" y="397395"/>
                </a:lnTo>
                <a:lnTo>
                  <a:pt x="1371525" y="393768"/>
                </a:lnTo>
                <a:lnTo>
                  <a:pt x="1370390" y="389915"/>
                </a:lnTo>
                <a:lnTo>
                  <a:pt x="1369709" y="386515"/>
                </a:lnTo>
                <a:lnTo>
                  <a:pt x="1369482" y="383115"/>
                </a:lnTo>
                <a:lnTo>
                  <a:pt x="1369709" y="381754"/>
                </a:lnTo>
                <a:lnTo>
                  <a:pt x="1369936" y="380394"/>
                </a:lnTo>
                <a:lnTo>
                  <a:pt x="1370163" y="379035"/>
                </a:lnTo>
                <a:lnTo>
                  <a:pt x="1370390" y="377448"/>
                </a:lnTo>
                <a:lnTo>
                  <a:pt x="1370617" y="373367"/>
                </a:lnTo>
                <a:lnTo>
                  <a:pt x="1370390" y="368607"/>
                </a:lnTo>
                <a:lnTo>
                  <a:pt x="1370163" y="363167"/>
                </a:lnTo>
                <a:lnTo>
                  <a:pt x="1368800" y="352060"/>
                </a:lnTo>
                <a:lnTo>
                  <a:pt x="1367892" y="342086"/>
                </a:lnTo>
                <a:lnTo>
                  <a:pt x="1367211" y="337553"/>
                </a:lnTo>
                <a:lnTo>
                  <a:pt x="1365849" y="333019"/>
                </a:lnTo>
                <a:lnTo>
                  <a:pt x="1364032" y="328259"/>
                </a:lnTo>
                <a:lnTo>
                  <a:pt x="1361989" y="323725"/>
                </a:lnTo>
                <a:lnTo>
                  <a:pt x="1359718" y="319192"/>
                </a:lnTo>
                <a:lnTo>
                  <a:pt x="1357448" y="314658"/>
                </a:lnTo>
                <a:lnTo>
                  <a:pt x="1353134" y="306951"/>
                </a:lnTo>
                <a:lnTo>
                  <a:pt x="1352453" y="305138"/>
                </a:lnTo>
                <a:lnTo>
                  <a:pt x="1351317" y="303098"/>
                </a:lnTo>
                <a:lnTo>
                  <a:pt x="1350182" y="298791"/>
                </a:lnTo>
                <a:lnTo>
                  <a:pt x="1349274" y="294257"/>
                </a:lnTo>
                <a:lnTo>
                  <a:pt x="1348820" y="289497"/>
                </a:lnTo>
                <a:lnTo>
                  <a:pt x="1348593" y="284964"/>
                </a:lnTo>
                <a:lnTo>
                  <a:pt x="1348593" y="280657"/>
                </a:lnTo>
                <a:lnTo>
                  <a:pt x="1348593" y="276577"/>
                </a:lnTo>
                <a:lnTo>
                  <a:pt x="1349047" y="273630"/>
                </a:lnTo>
                <a:lnTo>
                  <a:pt x="1350863" y="258896"/>
                </a:lnTo>
                <a:lnTo>
                  <a:pt x="1351998" y="249375"/>
                </a:lnTo>
                <a:lnTo>
                  <a:pt x="1353361" y="240082"/>
                </a:lnTo>
                <a:lnTo>
                  <a:pt x="1354269" y="235095"/>
                </a:lnTo>
                <a:lnTo>
                  <a:pt x="1354723" y="229201"/>
                </a:lnTo>
                <a:lnTo>
                  <a:pt x="1355404" y="216508"/>
                </a:lnTo>
                <a:lnTo>
                  <a:pt x="1356312" y="203587"/>
                </a:lnTo>
                <a:lnTo>
                  <a:pt x="1356994" y="198147"/>
                </a:lnTo>
                <a:lnTo>
                  <a:pt x="1357448" y="192933"/>
                </a:lnTo>
                <a:lnTo>
                  <a:pt x="1358810" y="187493"/>
                </a:lnTo>
                <a:lnTo>
                  <a:pt x="1361081" y="180240"/>
                </a:lnTo>
                <a:lnTo>
                  <a:pt x="1363805" y="172079"/>
                </a:lnTo>
                <a:lnTo>
                  <a:pt x="1367665" y="163466"/>
                </a:lnTo>
                <a:lnTo>
                  <a:pt x="1369709" y="158932"/>
                </a:lnTo>
                <a:lnTo>
                  <a:pt x="1371979" y="154172"/>
                </a:lnTo>
                <a:lnTo>
                  <a:pt x="1374477" y="149639"/>
                </a:lnTo>
                <a:lnTo>
                  <a:pt x="1376974" y="145332"/>
                </a:lnTo>
                <a:lnTo>
                  <a:pt x="1379472" y="141252"/>
                </a:lnTo>
                <a:lnTo>
                  <a:pt x="1382424" y="137625"/>
                </a:lnTo>
                <a:lnTo>
                  <a:pt x="1385375" y="133771"/>
                </a:lnTo>
                <a:lnTo>
                  <a:pt x="1388327" y="130371"/>
                </a:lnTo>
                <a:lnTo>
                  <a:pt x="1391279" y="127425"/>
                </a:lnTo>
                <a:lnTo>
                  <a:pt x="1394004" y="124478"/>
                </a:lnTo>
                <a:lnTo>
                  <a:pt x="1396274" y="121078"/>
                </a:lnTo>
                <a:lnTo>
                  <a:pt x="1398318" y="117904"/>
                </a:lnTo>
                <a:lnTo>
                  <a:pt x="1400134" y="114731"/>
                </a:lnTo>
                <a:lnTo>
                  <a:pt x="1401496" y="111557"/>
                </a:lnTo>
                <a:lnTo>
                  <a:pt x="1404675" y="105210"/>
                </a:lnTo>
                <a:lnTo>
                  <a:pt x="1407400" y="98864"/>
                </a:lnTo>
                <a:lnTo>
                  <a:pt x="1410578" y="92970"/>
                </a:lnTo>
                <a:lnTo>
                  <a:pt x="1411941" y="90250"/>
                </a:lnTo>
                <a:lnTo>
                  <a:pt x="1413757" y="87757"/>
                </a:lnTo>
                <a:lnTo>
                  <a:pt x="1415801" y="85036"/>
                </a:lnTo>
                <a:lnTo>
                  <a:pt x="1417844" y="82543"/>
                </a:lnTo>
                <a:lnTo>
                  <a:pt x="1419207" y="81636"/>
                </a:lnTo>
                <a:lnTo>
                  <a:pt x="1420569" y="80276"/>
                </a:lnTo>
                <a:lnTo>
                  <a:pt x="1423975" y="78463"/>
                </a:lnTo>
                <a:lnTo>
                  <a:pt x="1427835" y="76423"/>
                </a:lnTo>
                <a:lnTo>
                  <a:pt x="1432376" y="75063"/>
                </a:lnTo>
                <a:lnTo>
                  <a:pt x="1436917" y="73476"/>
                </a:lnTo>
                <a:lnTo>
                  <a:pt x="1441912" y="72116"/>
                </a:lnTo>
                <a:lnTo>
                  <a:pt x="1447361" y="71209"/>
                </a:lnTo>
                <a:lnTo>
                  <a:pt x="1452357" y="70303"/>
                </a:lnTo>
                <a:lnTo>
                  <a:pt x="1462801" y="68942"/>
                </a:lnTo>
                <a:lnTo>
                  <a:pt x="1472337" y="68262"/>
                </a:lnTo>
                <a:lnTo>
                  <a:pt x="1480284" y="68262"/>
                </a:lnTo>
                <a:lnTo>
                  <a:pt x="1483236" y="68262"/>
                </a:lnTo>
                <a:lnTo>
                  <a:pt x="1485506" y="68489"/>
                </a:lnTo>
                <a:lnTo>
                  <a:pt x="1490729" y="68942"/>
                </a:lnTo>
                <a:lnTo>
                  <a:pt x="1498222" y="69396"/>
                </a:lnTo>
                <a:lnTo>
                  <a:pt x="1517067" y="70983"/>
                </a:lnTo>
                <a:lnTo>
                  <a:pt x="1527057" y="71889"/>
                </a:lnTo>
                <a:lnTo>
                  <a:pt x="1537048" y="73249"/>
                </a:lnTo>
                <a:lnTo>
                  <a:pt x="1541362" y="73929"/>
                </a:lnTo>
                <a:lnTo>
                  <a:pt x="1545676" y="75063"/>
                </a:lnTo>
                <a:lnTo>
                  <a:pt x="1549536" y="75969"/>
                </a:lnTo>
                <a:lnTo>
                  <a:pt x="1552715" y="77329"/>
                </a:lnTo>
                <a:lnTo>
                  <a:pt x="1558618" y="79823"/>
                </a:lnTo>
                <a:lnTo>
                  <a:pt x="1564521" y="82543"/>
                </a:lnTo>
                <a:lnTo>
                  <a:pt x="1569744" y="85716"/>
                </a:lnTo>
                <a:lnTo>
                  <a:pt x="1574966" y="88890"/>
                </a:lnTo>
                <a:lnTo>
                  <a:pt x="1580188" y="92290"/>
                </a:lnTo>
                <a:lnTo>
                  <a:pt x="1584729" y="95463"/>
                </a:lnTo>
                <a:lnTo>
                  <a:pt x="1589270" y="99090"/>
                </a:lnTo>
                <a:lnTo>
                  <a:pt x="1593584" y="102717"/>
                </a:lnTo>
                <a:lnTo>
                  <a:pt x="1597671" y="106344"/>
                </a:lnTo>
                <a:lnTo>
                  <a:pt x="1601758" y="109971"/>
                </a:lnTo>
                <a:lnTo>
                  <a:pt x="1605164" y="113824"/>
                </a:lnTo>
                <a:lnTo>
                  <a:pt x="1608797" y="117451"/>
                </a:lnTo>
                <a:lnTo>
                  <a:pt x="1612203" y="121304"/>
                </a:lnTo>
                <a:lnTo>
                  <a:pt x="1615155" y="125158"/>
                </a:lnTo>
                <a:lnTo>
                  <a:pt x="1620604" y="132638"/>
                </a:lnTo>
                <a:lnTo>
                  <a:pt x="1625599" y="140345"/>
                </a:lnTo>
                <a:lnTo>
                  <a:pt x="1629686" y="147145"/>
                </a:lnTo>
                <a:lnTo>
                  <a:pt x="1633092" y="153945"/>
                </a:lnTo>
                <a:lnTo>
                  <a:pt x="1635817" y="160066"/>
                </a:lnTo>
                <a:lnTo>
                  <a:pt x="1638314" y="165733"/>
                </a:lnTo>
                <a:lnTo>
                  <a:pt x="1639904" y="170266"/>
                </a:lnTo>
                <a:lnTo>
                  <a:pt x="1641266" y="174119"/>
                </a:lnTo>
                <a:lnTo>
                  <a:pt x="1641947" y="176840"/>
                </a:lnTo>
                <a:lnTo>
                  <a:pt x="1643536" y="183187"/>
                </a:lnTo>
                <a:lnTo>
                  <a:pt x="1645353" y="192707"/>
                </a:lnTo>
                <a:lnTo>
                  <a:pt x="1647396" y="204721"/>
                </a:lnTo>
                <a:lnTo>
                  <a:pt x="1649440" y="217868"/>
                </a:lnTo>
                <a:lnTo>
                  <a:pt x="1651256" y="231695"/>
                </a:lnTo>
                <a:lnTo>
                  <a:pt x="1652846" y="245069"/>
                </a:lnTo>
                <a:lnTo>
                  <a:pt x="1654208" y="257309"/>
                </a:lnTo>
                <a:lnTo>
                  <a:pt x="1655116" y="267283"/>
                </a:lnTo>
                <a:lnTo>
                  <a:pt x="1656251" y="278390"/>
                </a:lnTo>
                <a:lnTo>
                  <a:pt x="1657841" y="293577"/>
                </a:lnTo>
                <a:lnTo>
                  <a:pt x="1661474" y="329166"/>
                </a:lnTo>
                <a:lnTo>
                  <a:pt x="1663063" y="347300"/>
                </a:lnTo>
                <a:lnTo>
                  <a:pt x="1664652" y="362940"/>
                </a:lnTo>
                <a:lnTo>
                  <a:pt x="1664880" y="369514"/>
                </a:lnTo>
                <a:lnTo>
                  <a:pt x="1665107" y="375181"/>
                </a:lnTo>
                <a:lnTo>
                  <a:pt x="1665107" y="379488"/>
                </a:lnTo>
                <a:lnTo>
                  <a:pt x="1664880" y="382435"/>
                </a:lnTo>
                <a:lnTo>
                  <a:pt x="1663971" y="386515"/>
                </a:lnTo>
                <a:lnTo>
                  <a:pt x="1663744" y="390595"/>
                </a:lnTo>
                <a:lnTo>
                  <a:pt x="1663744" y="394902"/>
                </a:lnTo>
                <a:lnTo>
                  <a:pt x="1663744" y="398982"/>
                </a:lnTo>
                <a:lnTo>
                  <a:pt x="1664880" y="407595"/>
                </a:lnTo>
                <a:lnTo>
                  <a:pt x="1665561" y="416662"/>
                </a:lnTo>
                <a:lnTo>
                  <a:pt x="1666015" y="420742"/>
                </a:lnTo>
                <a:lnTo>
                  <a:pt x="1666469" y="422102"/>
                </a:lnTo>
                <a:lnTo>
                  <a:pt x="1666923" y="423689"/>
                </a:lnTo>
                <a:lnTo>
                  <a:pt x="1667604" y="425049"/>
                </a:lnTo>
                <a:lnTo>
                  <a:pt x="1668285" y="425956"/>
                </a:lnTo>
                <a:lnTo>
                  <a:pt x="1669421" y="426636"/>
                </a:lnTo>
                <a:lnTo>
                  <a:pt x="1670329" y="427769"/>
                </a:lnTo>
                <a:lnTo>
                  <a:pt x="1673054" y="428902"/>
                </a:lnTo>
                <a:lnTo>
                  <a:pt x="1676459" y="430489"/>
                </a:lnTo>
                <a:lnTo>
                  <a:pt x="1680546" y="432303"/>
                </a:lnTo>
                <a:lnTo>
                  <a:pt x="1685314" y="434796"/>
                </a:lnTo>
                <a:lnTo>
                  <a:pt x="1688493" y="436382"/>
                </a:lnTo>
                <a:lnTo>
                  <a:pt x="1692126" y="437969"/>
                </a:lnTo>
                <a:lnTo>
                  <a:pt x="1701662" y="441143"/>
                </a:lnTo>
                <a:lnTo>
                  <a:pt x="1712788" y="444769"/>
                </a:lnTo>
                <a:lnTo>
                  <a:pt x="1724368" y="447943"/>
                </a:lnTo>
                <a:lnTo>
                  <a:pt x="1736402" y="451116"/>
                </a:lnTo>
                <a:lnTo>
                  <a:pt x="1747073" y="453837"/>
                </a:lnTo>
                <a:lnTo>
                  <a:pt x="1755928" y="456103"/>
                </a:lnTo>
                <a:lnTo>
                  <a:pt x="1762286" y="457463"/>
                </a:lnTo>
                <a:lnTo>
                  <a:pt x="1766827" y="458597"/>
                </a:lnTo>
                <a:lnTo>
                  <a:pt x="1771822" y="460410"/>
                </a:lnTo>
                <a:lnTo>
                  <a:pt x="1776590" y="462450"/>
                </a:lnTo>
                <a:lnTo>
                  <a:pt x="1781586" y="464717"/>
                </a:lnTo>
                <a:lnTo>
                  <a:pt x="1785900" y="467210"/>
                </a:lnTo>
                <a:lnTo>
                  <a:pt x="1789532" y="469704"/>
                </a:lnTo>
                <a:lnTo>
                  <a:pt x="1792938" y="471970"/>
                </a:lnTo>
                <a:lnTo>
                  <a:pt x="1795209" y="474010"/>
                </a:lnTo>
                <a:lnTo>
                  <a:pt x="1796117" y="475597"/>
                </a:lnTo>
                <a:lnTo>
                  <a:pt x="1797479" y="477864"/>
                </a:lnTo>
                <a:lnTo>
                  <a:pt x="1798842" y="481491"/>
                </a:lnTo>
                <a:lnTo>
                  <a:pt x="1800431" y="485571"/>
                </a:lnTo>
                <a:lnTo>
                  <a:pt x="1804064" y="495771"/>
                </a:lnTo>
                <a:lnTo>
                  <a:pt x="1807697" y="508465"/>
                </a:lnTo>
                <a:lnTo>
                  <a:pt x="1809286" y="515265"/>
                </a:lnTo>
                <a:lnTo>
                  <a:pt x="1811103" y="522292"/>
                </a:lnTo>
                <a:lnTo>
                  <a:pt x="1812692" y="529320"/>
                </a:lnTo>
                <a:lnTo>
                  <a:pt x="1814054" y="536573"/>
                </a:lnTo>
                <a:lnTo>
                  <a:pt x="1814963" y="543827"/>
                </a:lnTo>
                <a:lnTo>
                  <a:pt x="1815644" y="550627"/>
                </a:lnTo>
                <a:lnTo>
                  <a:pt x="1816552" y="557201"/>
                </a:lnTo>
                <a:lnTo>
                  <a:pt x="1816552" y="563547"/>
                </a:lnTo>
                <a:lnTo>
                  <a:pt x="1816779" y="578508"/>
                </a:lnTo>
                <a:lnTo>
                  <a:pt x="1817233" y="598002"/>
                </a:lnTo>
                <a:lnTo>
                  <a:pt x="1817687" y="620669"/>
                </a:lnTo>
                <a:lnTo>
                  <a:pt x="1817687" y="622345"/>
                </a:lnTo>
                <a:lnTo>
                  <a:pt x="1819956" y="622285"/>
                </a:lnTo>
                <a:lnTo>
                  <a:pt x="1846263" y="621832"/>
                </a:lnTo>
                <a:lnTo>
                  <a:pt x="1872116" y="620925"/>
                </a:lnTo>
                <a:lnTo>
                  <a:pt x="1896156" y="619792"/>
                </a:lnTo>
                <a:lnTo>
                  <a:pt x="1917700" y="618433"/>
                </a:lnTo>
                <a:lnTo>
                  <a:pt x="1935163" y="616846"/>
                </a:lnTo>
                <a:lnTo>
                  <a:pt x="1942193" y="616167"/>
                </a:lnTo>
                <a:lnTo>
                  <a:pt x="1948090" y="615034"/>
                </a:lnTo>
                <a:lnTo>
                  <a:pt x="1955120" y="613901"/>
                </a:lnTo>
                <a:lnTo>
                  <a:pt x="1961470" y="612314"/>
                </a:lnTo>
                <a:lnTo>
                  <a:pt x="1967366" y="610502"/>
                </a:lnTo>
                <a:lnTo>
                  <a:pt x="1972582" y="608916"/>
                </a:lnTo>
                <a:lnTo>
                  <a:pt x="1981881" y="605969"/>
                </a:lnTo>
                <a:lnTo>
                  <a:pt x="1988684" y="603930"/>
                </a:lnTo>
                <a:lnTo>
                  <a:pt x="1991406" y="603477"/>
                </a:lnTo>
                <a:lnTo>
                  <a:pt x="1993673" y="603250"/>
                </a:lnTo>
                <a:lnTo>
                  <a:pt x="1994807" y="603250"/>
                </a:lnTo>
                <a:lnTo>
                  <a:pt x="1995715" y="603477"/>
                </a:lnTo>
                <a:lnTo>
                  <a:pt x="1996395" y="603930"/>
                </a:lnTo>
                <a:lnTo>
                  <a:pt x="1997075" y="604383"/>
                </a:lnTo>
                <a:lnTo>
                  <a:pt x="1997756" y="605290"/>
                </a:lnTo>
                <a:lnTo>
                  <a:pt x="1997982" y="605969"/>
                </a:lnTo>
                <a:lnTo>
                  <a:pt x="1998663" y="608235"/>
                </a:lnTo>
                <a:lnTo>
                  <a:pt x="1999116" y="611181"/>
                </a:lnTo>
                <a:lnTo>
                  <a:pt x="1998663" y="615034"/>
                </a:lnTo>
                <a:lnTo>
                  <a:pt x="1997982" y="621152"/>
                </a:lnTo>
                <a:lnTo>
                  <a:pt x="1996848" y="630443"/>
                </a:lnTo>
                <a:lnTo>
                  <a:pt x="1992540" y="656275"/>
                </a:lnTo>
                <a:lnTo>
                  <a:pt x="1986643" y="689132"/>
                </a:lnTo>
                <a:lnTo>
                  <a:pt x="1980066" y="725389"/>
                </a:lnTo>
                <a:lnTo>
                  <a:pt x="1973263" y="760966"/>
                </a:lnTo>
                <a:lnTo>
                  <a:pt x="1967366" y="792010"/>
                </a:lnTo>
                <a:lnTo>
                  <a:pt x="1962831" y="814670"/>
                </a:lnTo>
                <a:lnTo>
                  <a:pt x="1960563" y="825774"/>
                </a:lnTo>
                <a:lnTo>
                  <a:pt x="1952625" y="852740"/>
                </a:lnTo>
                <a:lnTo>
                  <a:pt x="2007054" y="852966"/>
                </a:lnTo>
                <a:lnTo>
                  <a:pt x="2009548" y="853193"/>
                </a:lnTo>
                <a:lnTo>
                  <a:pt x="2012270" y="853419"/>
                </a:lnTo>
                <a:lnTo>
                  <a:pt x="2014538" y="854099"/>
                </a:lnTo>
                <a:lnTo>
                  <a:pt x="2016579" y="854779"/>
                </a:lnTo>
                <a:lnTo>
                  <a:pt x="2018620" y="855459"/>
                </a:lnTo>
                <a:lnTo>
                  <a:pt x="2020207" y="856592"/>
                </a:lnTo>
                <a:lnTo>
                  <a:pt x="2021795" y="857498"/>
                </a:lnTo>
                <a:lnTo>
                  <a:pt x="2023382" y="858858"/>
                </a:lnTo>
                <a:lnTo>
                  <a:pt x="2024516" y="860444"/>
                </a:lnTo>
                <a:lnTo>
                  <a:pt x="2025877" y="861577"/>
                </a:lnTo>
                <a:lnTo>
                  <a:pt x="2026557" y="863163"/>
                </a:lnTo>
                <a:lnTo>
                  <a:pt x="2027465" y="864976"/>
                </a:lnTo>
                <a:lnTo>
                  <a:pt x="2028145" y="866336"/>
                </a:lnTo>
                <a:lnTo>
                  <a:pt x="2028372" y="868149"/>
                </a:lnTo>
                <a:lnTo>
                  <a:pt x="2028598" y="869735"/>
                </a:lnTo>
                <a:lnTo>
                  <a:pt x="2028825" y="871548"/>
                </a:lnTo>
                <a:lnTo>
                  <a:pt x="2028598" y="873360"/>
                </a:lnTo>
                <a:lnTo>
                  <a:pt x="2028372" y="874947"/>
                </a:lnTo>
                <a:lnTo>
                  <a:pt x="2028145" y="876533"/>
                </a:lnTo>
                <a:lnTo>
                  <a:pt x="2027465" y="878346"/>
                </a:lnTo>
                <a:lnTo>
                  <a:pt x="2026557" y="879932"/>
                </a:lnTo>
                <a:lnTo>
                  <a:pt x="2025650" y="881292"/>
                </a:lnTo>
                <a:lnTo>
                  <a:pt x="2024516" y="882878"/>
                </a:lnTo>
                <a:lnTo>
                  <a:pt x="2023382" y="884237"/>
                </a:lnTo>
                <a:lnTo>
                  <a:pt x="2021795" y="885370"/>
                </a:lnTo>
                <a:lnTo>
                  <a:pt x="2020207" y="886730"/>
                </a:lnTo>
                <a:lnTo>
                  <a:pt x="2018620" y="887636"/>
                </a:lnTo>
                <a:lnTo>
                  <a:pt x="2016579" y="888543"/>
                </a:lnTo>
                <a:lnTo>
                  <a:pt x="2014538" y="889222"/>
                </a:lnTo>
                <a:lnTo>
                  <a:pt x="2012270" y="889675"/>
                </a:lnTo>
                <a:lnTo>
                  <a:pt x="2009548" y="889902"/>
                </a:lnTo>
                <a:lnTo>
                  <a:pt x="2007054" y="890129"/>
                </a:lnTo>
                <a:lnTo>
                  <a:pt x="1991859" y="890129"/>
                </a:lnTo>
                <a:lnTo>
                  <a:pt x="1970995" y="889902"/>
                </a:lnTo>
                <a:lnTo>
                  <a:pt x="1944007" y="889675"/>
                </a:lnTo>
                <a:lnTo>
                  <a:pt x="1932052" y="925512"/>
                </a:lnTo>
                <a:lnTo>
                  <a:pt x="2176462" y="925512"/>
                </a:lnTo>
                <a:lnTo>
                  <a:pt x="2176462" y="830910"/>
                </a:lnTo>
                <a:lnTo>
                  <a:pt x="2176919" y="828648"/>
                </a:lnTo>
                <a:lnTo>
                  <a:pt x="2177375" y="826613"/>
                </a:lnTo>
                <a:lnTo>
                  <a:pt x="2178516" y="824577"/>
                </a:lnTo>
                <a:lnTo>
                  <a:pt x="2179885" y="822768"/>
                </a:lnTo>
                <a:lnTo>
                  <a:pt x="2181711" y="821185"/>
                </a:lnTo>
                <a:lnTo>
                  <a:pt x="2183765" y="820280"/>
                </a:lnTo>
                <a:lnTo>
                  <a:pt x="2186047" y="819375"/>
                </a:lnTo>
                <a:lnTo>
                  <a:pt x="2188329" y="819149"/>
                </a:lnTo>
                <a:lnTo>
                  <a:pt x="2274134" y="819149"/>
                </a:lnTo>
                <a:lnTo>
                  <a:pt x="2276644" y="819375"/>
                </a:lnTo>
                <a:lnTo>
                  <a:pt x="2278698" y="820280"/>
                </a:lnTo>
                <a:lnTo>
                  <a:pt x="2280752" y="821185"/>
                </a:lnTo>
                <a:lnTo>
                  <a:pt x="2282577" y="822768"/>
                </a:lnTo>
                <a:lnTo>
                  <a:pt x="2283946" y="824577"/>
                </a:lnTo>
                <a:lnTo>
                  <a:pt x="2285087" y="826613"/>
                </a:lnTo>
                <a:lnTo>
                  <a:pt x="2285544" y="828648"/>
                </a:lnTo>
                <a:lnTo>
                  <a:pt x="2286000" y="830910"/>
                </a:lnTo>
                <a:lnTo>
                  <a:pt x="2286000" y="925512"/>
                </a:lnTo>
                <a:lnTo>
                  <a:pt x="2606675" y="925512"/>
                </a:lnTo>
                <a:lnTo>
                  <a:pt x="2606675" y="925511"/>
                </a:lnTo>
                <a:lnTo>
                  <a:pt x="2606676" y="925511"/>
                </a:lnTo>
                <a:lnTo>
                  <a:pt x="3176040" y="925511"/>
                </a:lnTo>
                <a:lnTo>
                  <a:pt x="3178340" y="922571"/>
                </a:lnTo>
                <a:lnTo>
                  <a:pt x="3182874" y="916676"/>
                </a:lnTo>
                <a:lnTo>
                  <a:pt x="3188088" y="910781"/>
                </a:lnTo>
                <a:lnTo>
                  <a:pt x="3190581" y="908060"/>
                </a:lnTo>
                <a:lnTo>
                  <a:pt x="3193302" y="905340"/>
                </a:lnTo>
                <a:lnTo>
                  <a:pt x="3196022" y="903073"/>
                </a:lnTo>
                <a:lnTo>
                  <a:pt x="3198662" y="901244"/>
                </a:lnTo>
                <a:lnTo>
                  <a:pt x="3194730" y="889676"/>
                </a:lnTo>
                <a:lnTo>
                  <a:pt x="3167743" y="889903"/>
                </a:lnTo>
                <a:lnTo>
                  <a:pt x="3146652" y="890129"/>
                </a:lnTo>
                <a:lnTo>
                  <a:pt x="3131684" y="890129"/>
                </a:lnTo>
                <a:lnTo>
                  <a:pt x="3128962" y="889903"/>
                </a:lnTo>
                <a:lnTo>
                  <a:pt x="3126694" y="889676"/>
                </a:lnTo>
                <a:lnTo>
                  <a:pt x="3124427" y="889222"/>
                </a:lnTo>
                <a:lnTo>
                  <a:pt x="3122159" y="888543"/>
                </a:lnTo>
                <a:lnTo>
                  <a:pt x="3120344" y="887637"/>
                </a:lnTo>
                <a:lnTo>
                  <a:pt x="3118303" y="886730"/>
                </a:lnTo>
                <a:lnTo>
                  <a:pt x="3116716" y="885371"/>
                </a:lnTo>
                <a:lnTo>
                  <a:pt x="3115128" y="884237"/>
                </a:lnTo>
                <a:lnTo>
                  <a:pt x="3113994" y="882878"/>
                </a:lnTo>
                <a:lnTo>
                  <a:pt x="3112860" y="881292"/>
                </a:lnTo>
                <a:lnTo>
                  <a:pt x="3111953" y="879932"/>
                </a:lnTo>
                <a:lnTo>
                  <a:pt x="3111046" y="878346"/>
                </a:lnTo>
                <a:lnTo>
                  <a:pt x="3110593" y="876533"/>
                </a:lnTo>
                <a:lnTo>
                  <a:pt x="3110139" y="874947"/>
                </a:lnTo>
                <a:lnTo>
                  <a:pt x="3109912" y="873360"/>
                </a:lnTo>
                <a:lnTo>
                  <a:pt x="3109912" y="871548"/>
                </a:lnTo>
                <a:lnTo>
                  <a:pt x="3109912" y="869735"/>
                </a:lnTo>
                <a:lnTo>
                  <a:pt x="3110139" y="868149"/>
                </a:lnTo>
                <a:lnTo>
                  <a:pt x="3110593" y="866336"/>
                </a:lnTo>
                <a:lnTo>
                  <a:pt x="3111046" y="864976"/>
                </a:lnTo>
                <a:lnTo>
                  <a:pt x="3111953" y="863164"/>
                </a:lnTo>
                <a:lnTo>
                  <a:pt x="3112860" y="861577"/>
                </a:lnTo>
                <a:lnTo>
                  <a:pt x="3113994" y="860444"/>
                </a:lnTo>
                <a:lnTo>
                  <a:pt x="3115128" y="858858"/>
                </a:lnTo>
                <a:lnTo>
                  <a:pt x="3116716" y="857499"/>
                </a:lnTo>
                <a:lnTo>
                  <a:pt x="3118303" y="856592"/>
                </a:lnTo>
                <a:lnTo>
                  <a:pt x="3120118" y="855459"/>
                </a:lnTo>
                <a:lnTo>
                  <a:pt x="3122159" y="854779"/>
                </a:lnTo>
                <a:lnTo>
                  <a:pt x="3123973" y="854099"/>
                </a:lnTo>
                <a:lnTo>
                  <a:pt x="3126694" y="853419"/>
                </a:lnTo>
                <a:lnTo>
                  <a:pt x="3128962" y="853193"/>
                </a:lnTo>
                <a:lnTo>
                  <a:pt x="3131684" y="852966"/>
                </a:lnTo>
                <a:lnTo>
                  <a:pt x="3186112" y="852740"/>
                </a:lnTo>
                <a:lnTo>
                  <a:pt x="3184603" y="847612"/>
                </a:lnTo>
                <a:lnTo>
                  <a:pt x="3182874" y="848203"/>
                </a:lnTo>
                <a:lnTo>
                  <a:pt x="3178567" y="849563"/>
                </a:lnTo>
                <a:lnTo>
                  <a:pt x="3174259" y="850470"/>
                </a:lnTo>
                <a:lnTo>
                  <a:pt x="3170179" y="851377"/>
                </a:lnTo>
                <a:lnTo>
                  <a:pt x="3166325" y="851831"/>
                </a:lnTo>
                <a:lnTo>
                  <a:pt x="3162244" y="852057"/>
                </a:lnTo>
                <a:lnTo>
                  <a:pt x="3158164" y="851831"/>
                </a:lnTo>
                <a:lnTo>
                  <a:pt x="3154310" y="851150"/>
                </a:lnTo>
                <a:lnTo>
                  <a:pt x="3150456" y="850017"/>
                </a:lnTo>
                <a:lnTo>
                  <a:pt x="3147056" y="848430"/>
                </a:lnTo>
                <a:lnTo>
                  <a:pt x="3143202" y="846389"/>
                </a:lnTo>
                <a:lnTo>
                  <a:pt x="3139575" y="843895"/>
                </a:lnTo>
                <a:lnTo>
                  <a:pt x="3135948" y="840947"/>
                </a:lnTo>
                <a:lnTo>
                  <a:pt x="3132321" y="837320"/>
                </a:lnTo>
                <a:lnTo>
                  <a:pt x="3128694" y="833239"/>
                </a:lnTo>
                <a:lnTo>
                  <a:pt x="3125067" y="828477"/>
                </a:lnTo>
                <a:lnTo>
                  <a:pt x="3121213" y="823262"/>
                </a:lnTo>
                <a:lnTo>
                  <a:pt x="3117812" y="817594"/>
                </a:lnTo>
                <a:lnTo>
                  <a:pt x="3114865" y="811700"/>
                </a:lnTo>
                <a:lnTo>
                  <a:pt x="3112145" y="806031"/>
                </a:lnTo>
                <a:lnTo>
                  <a:pt x="3109878" y="800136"/>
                </a:lnTo>
                <a:lnTo>
                  <a:pt x="3107838" y="794242"/>
                </a:lnTo>
                <a:lnTo>
                  <a:pt x="3106251" y="788573"/>
                </a:lnTo>
                <a:lnTo>
                  <a:pt x="3104664" y="782905"/>
                </a:lnTo>
                <a:lnTo>
                  <a:pt x="3103530" y="777463"/>
                </a:lnTo>
                <a:lnTo>
                  <a:pt x="3101717" y="767033"/>
                </a:lnTo>
                <a:lnTo>
                  <a:pt x="3100130" y="757510"/>
                </a:lnTo>
                <a:lnTo>
                  <a:pt x="3098997" y="749575"/>
                </a:lnTo>
                <a:lnTo>
                  <a:pt x="3098317" y="745947"/>
                </a:lnTo>
                <a:lnTo>
                  <a:pt x="3097636" y="743226"/>
                </a:lnTo>
                <a:lnTo>
                  <a:pt x="3096956" y="740052"/>
                </a:lnTo>
                <a:lnTo>
                  <a:pt x="3096503" y="736651"/>
                </a:lnTo>
                <a:lnTo>
                  <a:pt x="3096276" y="732796"/>
                </a:lnTo>
                <a:lnTo>
                  <a:pt x="3096276" y="728715"/>
                </a:lnTo>
                <a:lnTo>
                  <a:pt x="3096503" y="719646"/>
                </a:lnTo>
                <a:lnTo>
                  <a:pt x="3097410" y="709444"/>
                </a:lnTo>
                <a:lnTo>
                  <a:pt x="3099223" y="688130"/>
                </a:lnTo>
                <a:lnTo>
                  <a:pt x="3099903" y="677701"/>
                </a:lnTo>
                <a:lnTo>
                  <a:pt x="3100130" y="668178"/>
                </a:lnTo>
                <a:lnTo>
                  <a:pt x="3100583" y="656615"/>
                </a:lnTo>
                <a:lnTo>
                  <a:pt x="3101490" y="641650"/>
                </a:lnTo>
                <a:lnTo>
                  <a:pt x="3102850" y="624646"/>
                </a:lnTo>
                <a:lnTo>
                  <a:pt x="3104437" y="607188"/>
                </a:lnTo>
                <a:lnTo>
                  <a:pt x="3107384" y="575899"/>
                </a:lnTo>
                <a:lnTo>
                  <a:pt x="3109425" y="559121"/>
                </a:lnTo>
                <a:lnTo>
                  <a:pt x="3110105" y="557534"/>
                </a:lnTo>
                <a:lnTo>
                  <a:pt x="3110558" y="556174"/>
                </a:lnTo>
                <a:lnTo>
                  <a:pt x="3111238" y="555040"/>
                </a:lnTo>
                <a:lnTo>
                  <a:pt x="3112145" y="553680"/>
                </a:lnTo>
                <a:lnTo>
                  <a:pt x="3114412" y="551412"/>
                </a:lnTo>
                <a:lnTo>
                  <a:pt x="3116679" y="549372"/>
                </a:lnTo>
                <a:lnTo>
                  <a:pt x="3119172" y="547331"/>
                </a:lnTo>
                <a:lnTo>
                  <a:pt x="3121213" y="545290"/>
                </a:lnTo>
                <a:lnTo>
                  <a:pt x="3122119" y="544157"/>
                </a:lnTo>
                <a:lnTo>
                  <a:pt x="3122508" y="543671"/>
                </a:lnTo>
                <a:lnTo>
                  <a:pt x="3122228" y="544505"/>
                </a:lnTo>
                <a:lnTo>
                  <a:pt x="3121315" y="545637"/>
                </a:lnTo>
                <a:lnTo>
                  <a:pt x="3120858" y="546769"/>
                </a:lnTo>
                <a:lnTo>
                  <a:pt x="3119032" y="549032"/>
                </a:lnTo>
                <a:lnTo>
                  <a:pt x="3116978" y="551975"/>
                </a:lnTo>
                <a:lnTo>
                  <a:pt x="3115837" y="554012"/>
                </a:lnTo>
                <a:lnTo>
                  <a:pt x="3114239" y="556502"/>
                </a:lnTo>
                <a:lnTo>
                  <a:pt x="3113554" y="558313"/>
                </a:lnTo>
                <a:lnTo>
                  <a:pt x="3112870" y="560576"/>
                </a:lnTo>
                <a:lnTo>
                  <a:pt x="3112185" y="566235"/>
                </a:lnTo>
                <a:lnTo>
                  <a:pt x="3111728" y="572799"/>
                </a:lnTo>
                <a:lnTo>
                  <a:pt x="3111500" y="580496"/>
                </a:lnTo>
                <a:lnTo>
                  <a:pt x="3111500" y="588644"/>
                </a:lnTo>
                <a:lnTo>
                  <a:pt x="3111500" y="596793"/>
                </a:lnTo>
                <a:lnTo>
                  <a:pt x="3111957" y="604263"/>
                </a:lnTo>
                <a:lnTo>
                  <a:pt x="3112413" y="611506"/>
                </a:lnTo>
                <a:lnTo>
                  <a:pt x="3113554" y="617165"/>
                </a:lnTo>
                <a:lnTo>
                  <a:pt x="3114467" y="622598"/>
                </a:lnTo>
                <a:lnTo>
                  <a:pt x="3115837" y="626899"/>
                </a:lnTo>
                <a:lnTo>
                  <a:pt x="3117206" y="630747"/>
                </a:lnTo>
                <a:lnTo>
                  <a:pt x="3118804" y="633689"/>
                </a:lnTo>
                <a:lnTo>
                  <a:pt x="3120858" y="635953"/>
                </a:lnTo>
                <a:lnTo>
                  <a:pt x="3122684" y="637537"/>
                </a:lnTo>
                <a:lnTo>
                  <a:pt x="3124510" y="638443"/>
                </a:lnTo>
                <a:lnTo>
                  <a:pt x="3125652" y="638895"/>
                </a:lnTo>
                <a:lnTo>
                  <a:pt x="3126793" y="639801"/>
                </a:lnTo>
                <a:lnTo>
                  <a:pt x="3129532" y="642064"/>
                </a:lnTo>
                <a:lnTo>
                  <a:pt x="3136151" y="648855"/>
                </a:lnTo>
                <a:lnTo>
                  <a:pt x="3139803" y="652477"/>
                </a:lnTo>
                <a:lnTo>
                  <a:pt x="3143455" y="655419"/>
                </a:lnTo>
                <a:lnTo>
                  <a:pt x="3145509" y="657004"/>
                </a:lnTo>
                <a:lnTo>
                  <a:pt x="3147563" y="658136"/>
                </a:lnTo>
                <a:lnTo>
                  <a:pt x="3149389" y="659041"/>
                </a:lnTo>
                <a:lnTo>
                  <a:pt x="3151443" y="659720"/>
                </a:lnTo>
                <a:lnTo>
                  <a:pt x="3155324" y="660173"/>
                </a:lnTo>
                <a:lnTo>
                  <a:pt x="3159432" y="660399"/>
                </a:lnTo>
                <a:lnTo>
                  <a:pt x="3163312" y="660173"/>
                </a:lnTo>
                <a:lnTo>
                  <a:pt x="3167421" y="659494"/>
                </a:lnTo>
                <a:lnTo>
                  <a:pt x="3171757" y="658136"/>
                </a:lnTo>
                <a:lnTo>
                  <a:pt x="3176322" y="656777"/>
                </a:lnTo>
                <a:lnTo>
                  <a:pt x="3181344" y="654514"/>
                </a:lnTo>
                <a:lnTo>
                  <a:pt x="3186593" y="651798"/>
                </a:lnTo>
                <a:lnTo>
                  <a:pt x="3191615" y="649081"/>
                </a:lnTo>
                <a:lnTo>
                  <a:pt x="3196636" y="645912"/>
                </a:lnTo>
                <a:lnTo>
                  <a:pt x="3201201" y="642064"/>
                </a:lnTo>
                <a:lnTo>
                  <a:pt x="3205310" y="638216"/>
                </a:lnTo>
                <a:lnTo>
                  <a:pt x="3208505" y="634142"/>
                </a:lnTo>
                <a:lnTo>
                  <a:pt x="3211244" y="630067"/>
                </a:lnTo>
                <a:lnTo>
                  <a:pt x="3212614" y="628483"/>
                </a:lnTo>
                <a:lnTo>
                  <a:pt x="3213298" y="626446"/>
                </a:lnTo>
                <a:lnTo>
                  <a:pt x="3214211" y="624635"/>
                </a:lnTo>
                <a:lnTo>
                  <a:pt x="3214668" y="622824"/>
                </a:lnTo>
                <a:lnTo>
                  <a:pt x="3215353" y="618976"/>
                </a:lnTo>
                <a:lnTo>
                  <a:pt x="3216266" y="614902"/>
                </a:lnTo>
                <a:lnTo>
                  <a:pt x="3217179" y="606300"/>
                </a:lnTo>
                <a:lnTo>
                  <a:pt x="3217635" y="597925"/>
                </a:lnTo>
                <a:lnTo>
                  <a:pt x="3217863" y="590908"/>
                </a:lnTo>
                <a:lnTo>
                  <a:pt x="3217863" y="587060"/>
                </a:lnTo>
                <a:lnTo>
                  <a:pt x="3217407" y="582306"/>
                </a:lnTo>
                <a:lnTo>
                  <a:pt x="3215581" y="570989"/>
                </a:lnTo>
                <a:lnTo>
                  <a:pt x="3214668" y="564877"/>
                </a:lnTo>
                <a:lnTo>
                  <a:pt x="3213298" y="559444"/>
                </a:lnTo>
                <a:lnTo>
                  <a:pt x="3212157" y="554238"/>
                </a:lnTo>
                <a:lnTo>
                  <a:pt x="3210788" y="550164"/>
                </a:lnTo>
                <a:lnTo>
                  <a:pt x="3209875" y="547448"/>
                </a:lnTo>
                <a:lnTo>
                  <a:pt x="3208733" y="545637"/>
                </a:lnTo>
                <a:lnTo>
                  <a:pt x="3208277" y="544958"/>
                </a:lnTo>
                <a:lnTo>
                  <a:pt x="3207820" y="544731"/>
                </a:lnTo>
                <a:lnTo>
                  <a:pt x="3207592" y="544958"/>
                </a:lnTo>
                <a:lnTo>
                  <a:pt x="3207592" y="545863"/>
                </a:lnTo>
                <a:lnTo>
                  <a:pt x="3207820" y="548127"/>
                </a:lnTo>
                <a:lnTo>
                  <a:pt x="3210331" y="556276"/>
                </a:lnTo>
                <a:lnTo>
                  <a:pt x="3211701" y="561482"/>
                </a:lnTo>
                <a:lnTo>
                  <a:pt x="3212614" y="566009"/>
                </a:lnTo>
                <a:lnTo>
                  <a:pt x="3212614" y="568499"/>
                </a:lnTo>
                <a:lnTo>
                  <a:pt x="3212385" y="571668"/>
                </a:lnTo>
                <a:lnTo>
                  <a:pt x="3211929" y="575289"/>
                </a:lnTo>
                <a:lnTo>
                  <a:pt x="3210788" y="579364"/>
                </a:lnTo>
                <a:lnTo>
                  <a:pt x="3209875" y="583438"/>
                </a:lnTo>
                <a:lnTo>
                  <a:pt x="3208505" y="586833"/>
                </a:lnTo>
                <a:lnTo>
                  <a:pt x="3207364" y="590229"/>
                </a:lnTo>
                <a:lnTo>
                  <a:pt x="3205766" y="592719"/>
                </a:lnTo>
                <a:lnTo>
                  <a:pt x="3204625" y="594530"/>
                </a:lnTo>
                <a:lnTo>
                  <a:pt x="3204168" y="596114"/>
                </a:lnTo>
                <a:lnTo>
                  <a:pt x="3203940" y="597472"/>
                </a:lnTo>
                <a:lnTo>
                  <a:pt x="3203712" y="598830"/>
                </a:lnTo>
                <a:lnTo>
                  <a:pt x="3203255" y="599283"/>
                </a:lnTo>
                <a:lnTo>
                  <a:pt x="3202571" y="599962"/>
                </a:lnTo>
                <a:lnTo>
                  <a:pt x="3200973" y="601320"/>
                </a:lnTo>
                <a:lnTo>
                  <a:pt x="3197549" y="602678"/>
                </a:lnTo>
                <a:lnTo>
                  <a:pt x="3192528" y="604037"/>
                </a:lnTo>
                <a:lnTo>
                  <a:pt x="3189561" y="605168"/>
                </a:lnTo>
                <a:lnTo>
                  <a:pt x="3186822" y="606074"/>
                </a:lnTo>
                <a:lnTo>
                  <a:pt x="3181800" y="608337"/>
                </a:lnTo>
                <a:lnTo>
                  <a:pt x="3172899" y="612865"/>
                </a:lnTo>
                <a:lnTo>
                  <a:pt x="3169018" y="614675"/>
                </a:lnTo>
                <a:lnTo>
                  <a:pt x="3167192" y="615581"/>
                </a:lnTo>
                <a:lnTo>
                  <a:pt x="3165366" y="615807"/>
                </a:lnTo>
                <a:lnTo>
                  <a:pt x="3163997" y="616033"/>
                </a:lnTo>
                <a:lnTo>
                  <a:pt x="3162171" y="615807"/>
                </a:lnTo>
                <a:lnTo>
                  <a:pt x="3160345" y="615128"/>
                </a:lnTo>
                <a:lnTo>
                  <a:pt x="3158747" y="614223"/>
                </a:lnTo>
                <a:lnTo>
                  <a:pt x="3151900" y="609469"/>
                </a:lnTo>
                <a:lnTo>
                  <a:pt x="3144596" y="604263"/>
                </a:lnTo>
                <a:lnTo>
                  <a:pt x="3141172" y="601999"/>
                </a:lnTo>
                <a:lnTo>
                  <a:pt x="3137977" y="599962"/>
                </a:lnTo>
                <a:lnTo>
                  <a:pt x="3135010" y="598830"/>
                </a:lnTo>
                <a:lnTo>
                  <a:pt x="3133640" y="598604"/>
                </a:lnTo>
                <a:lnTo>
                  <a:pt x="3132499" y="598378"/>
                </a:lnTo>
                <a:lnTo>
                  <a:pt x="3131129" y="597925"/>
                </a:lnTo>
                <a:lnTo>
                  <a:pt x="3129760" y="597472"/>
                </a:lnTo>
                <a:lnTo>
                  <a:pt x="3128391" y="597020"/>
                </a:lnTo>
                <a:lnTo>
                  <a:pt x="3127478" y="596114"/>
                </a:lnTo>
                <a:lnTo>
                  <a:pt x="3126336" y="594756"/>
                </a:lnTo>
                <a:lnTo>
                  <a:pt x="3125652" y="593398"/>
                </a:lnTo>
                <a:lnTo>
                  <a:pt x="3124967" y="592040"/>
                </a:lnTo>
                <a:lnTo>
                  <a:pt x="3124054" y="590229"/>
                </a:lnTo>
                <a:lnTo>
                  <a:pt x="3123141" y="586607"/>
                </a:lnTo>
                <a:lnTo>
                  <a:pt x="3122684" y="582306"/>
                </a:lnTo>
                <a:lnTo>
                  <a:pt x="3122228" y="577779"/>
                </a:lnTo>
                <a:lnTo>
                  <a:pt x="3122228" y="573252"/>
                </a:lnTo>
                <a:lnTo>
                  <a:pt x="3122228" y="568499"/>
                </a:lnTo>
                <a:lnTo>
                  <a:pt x="3122456" y="563972"/>
                </a:lnTo>
                <a:lnTo>
                  <a:pt x="3122913" y="555370"/>
                </a:lnTo>
                <a:lnTo>
                  <a:pt x="3124054" y="544731"/>
                </a:lnTo>
                <a:lnTo>
                  <a:pt x="3124054" y="541789"/>
                </a:lnTo>
                <a:lnTo>
                  <a:pt x="3123826" y="541336"/>
                </a:lnTo>
                <a:lnTo>
                  <a:pt x="3123740" y="541336"/>
                </a:lnTo>
                <a:lnTo>
                  <a:pt x="3123933" y="540756"/>
                </a:lnTo>
                <a:lnTo>
                  <a:pt x="3124386" y="538035"/>
                </a:lnTo>
                <a:lnTo>
                  <a:pt x="3125520" y="534181"/>
                </a:lnTo>
                <a:lnTo>
                  <a:pt x="3126653" y="530099"/>
                </a:lnTo>
                <a:lnTo>
                  <a:pt x="3127787" y="525565"/>
                </a:lnTo>
                <a:lnTo>
                  <a:pt x="3128467" y="520802"/>
                </a:lnTo>
                <a:lnTo>
                  <a:pt x="3128920" y="516041"/>
                </a:lnTo>
                <a:lnTo>
                  <a:pt x="3128920" y="513774"/>
                </a:lnTo>
                <a:lnTo>
                  <a:pt x="3128694" y="511053"/>
                </a:lnTo>
                <a:lnTo>
                  <a:pt x="3128467" y="508786"/>
                </a:lnTo>
                <a:lnTo>
                  <a:pt x="3127787" y="506518"/>
                </a:lnTo>
                <a:lnTo>
                  <a:pt x="3125973" y="502210"/>
                </a:lnTo>
                <a:lnTo>
                  <a:pt x="3123480" y="497449"/>
                </a:lnTo>
                <a:lnTo>
                  <a:pt x="3120306" y="492914"/>
                </a:lnTo>
                <a:lnTo>
                  <a:pt x="3117132" y="488153"/>
                </a:lnTo>
                <a:lnTo>
                  <a:pt x="3113052" y="483392"/>
                </a:lnTo>
                <a:lnTo>
                  <a:pt x="3108971" y="478177"/>
                </a:lnTo>
                <a:lnTo>
                  <a:pt x="3100130" y="468427"/>
                </a:lnTo>
                <a:lnTo>
                  <a:pt x="3097863" y="466160"/>
                </a:lnTo>
                <a:lnTo>
                  <a:pt x="3095596" y="463893"/>
                </a:lnTo>
                <a:lnTo>
                  <a:pt x="3090836" y="460038"/>
                </a:lnTo>
                <a:lnTo>
                  <a:pt x="3085622" y="456637"/>
                </a:lnTo>
                <a:lnTo>
                  <a:pt x="3081088" y="453690"/>
                </a:lnTo>
                <a:lnTo>
                  <a:pt x="3076554" y="450516"/>
                </a:lnTo>
                <a:lnTo>
                  <a:pt x="3072473" y="447341"/>
                </a:lnTo>
                <a:lnTo>
                  <a:pt x="3070433" y="445528"/>
                </a:lnTo>
                <a:lnTo>
                  <a:pt x="3069073" y="443714"/>
                </a:lnTo>
                <a:lnTo>
                  <a:pt x="3067486" y="441673"/>
                </a:lnTo>
                <a:lnTo>
                  <a:pt x="3066126" y="439406"/>
                </a:lnTo>
                <a:lnTo>
                  <a:pt x="3060912" y="430110"/>
                </a:lnTo>
                <a:lnTo>
                  <a:pt x="3058191" y="425576"/>
                </a:lnTo>
                <a:lnTo>
                  <a:pt x="3055018" y="420814"/>
                </a:lnTo>
                <a:lnTo>
                  <a:pt x="3052071" y="416506"/>
                </a:lnTo>
                <a:lnTo>
                  <a:pt x="3048670" y="412426"/>
                </a:lnTo>
                <a:lnTo>
                  <a:pt x="3045723" y="409025"/>
                </a:lnTo>
                <a:lnTo>
                  <a:pt x="3042776" y="406077"/>
                </a:lnTo>
                <a:lnTo>
                  <a:pt x="3039829" y="403583"/>
                </a:lnTo>
                <a:lnTo>
                  <a:pt x="3037562" y="400862"/>
                </a:lnTo>
                <a:lnTo>
                  <a:pt x="3035522" y="398368"/>
                </a:lnTo>
                <a:lnTo>
                  <a:pt x="3034389" y="395648"/>
                </a:lnTo>
                <a:lnTo>
                  <a:pt x="3033028" y="392927"/>
                </a:lnTo>
                <a:lnTo>
                  <a:pt x="3032122" y="389979"/>
                </a:lnTo>
                <a:lnTo>
                  <a:pt x="3031441" y="387032"/>
                </a:lnTo>
                <a:lnTo>
                  <a:pt x="3030988" y="384084"/>
                </a:lnTo>
                <a:lnTo>
                  <a:pt x="3030081" y="377736"/>
                </a:lnTo>
                <a:lnTo>
                  <a:pt x="3029175" y="371841"/>
                </a:lnTo>
                <a:lnTo>
                  <a:pt x="3028948" y="369120"/>
                </a:lnTo>
                <a:lnTo>
                  <a:pt x="3028268" y="366626"/>
                </a:lnTo>
                <a:lnTo>
                  <a:pt x="3027588" y="363905"/>
                </a:lnTo>
                <a:lnTo>
                  <a:pt x="3026454" y="361638"/>
                </a:lnTo>
                <a:lnTo>
                  <a:pt x="3026001" y="360731"/>
                </a:lnTo>
                <a:lnTo>
                  <a:pt x="3025547" y="359371"/>
                </a:lnTo>
                <a:lnTo>
                  <a:pt x="3024867" y="356650"/>
                </a:lnTo>
                <a:lnTo>
                  <a:pt x="3024641" y="353702"/>
                </a:lnTo>
                <a:lnTo>
                  <a:pt x="3024641" y="350300"/>
                </a:lnTo>
                <a:lnTo>
                  <a:pt x="3024867" y="343498"/>
                </a:lnTo>
                <a:lnTo>
                  <a:pt x="3024867" y="339872"/>
                </a:lnTo>
                <a:lnTo>
                  <a:pt x="3024641" y="336471"/>
                </a:lnTo>
                <a:lnTo>
                  <a:pt x="3024187" y="333070"/>
                </a:lnTo>
                <a:lnTo>
                  <a:pt x="3024187" y="330576"/>
                </a:lnTo>
                <a:lnTo>
                  <a:pt x="3024187" y="328762"/>
                </a:lnTo>
                <a:lnTo>
                  <a:pt x="3024641" y="327628"/>
                </a:lnTo>
                <a:lnTo>
                  <a:pt x="3025547" y="326721"/>
                </a:lnTo>
                <a:lnTo>
                  <a:pt x="3026454" y="326268"/>
                </a:lnTo>
                <a:lnTo>
                  <a:pt x="3027814" y="326495"/>
                </a:lnTo>
                <a:lnTo>
                  <a:pt x="3028948" y="326948"/>
                </a:lnTo>
                <a:lnTo>
                  <a:pt x="3030761" y="328082"/>
                </a:lnTo>
                <a:lnTo>
                  <a:pt x="3032802" y="329442"/>
                </a:lnTo>
                <a:lnTo>
                  <a:pt x="3034842" y="331256"/>
                </a:lnTo>
                <a:lnTo>
                  <a:pt x="3036882" y="333523"/>
                </a:lnTo>
                <a:lnTo>
                  <a:pt x="3038696" y="336243"/>
                </a:lnTo>
                <a:lnTo>
                  <a:pt x="3040509" y="338511"/>
                </a:lnTo>
                <a:lnTo>
                  <a:pt x="3041416" y="340778"/>
                </a:lnTo>
                <a:lnTo>
                  <a:pt x="3042096" y="342819"/>
                </a:lnTo>
                <a:lnTo>
                  <a:pt x="3043683" y="352114"/>
                </a:lnTo>
                <a:lnTo>
                  <a:pt x="3044816" y="357103"/>
                </a:lnTo>
                <a:lnTo>
                  <a:pt x="3045497" y="359597"/>
                </a:lnTo>
                <a:lnTo>
                  <a:pt x="3046177" y="361638"/>
                </a:lnTo>
                <a:lnTo>
                  <a:pt x="3047764" y="366173"/>
                </a:lnTo>
                <a:lnTo>
                  <a:pt x="3049577" y="371387"/>
                </a:lnTo>
                <a:lnTo>
                  <a:pt x="3051391" y="376602"/>
                </a:lnTo>
                <a:lnTo>
                  <a:pt x="3052524" y="379550"/>
                </a:lnTo>
                <a:lnTo>
                  <a:pt x="3054111" y="382270"/>
                </a:lnTo>
                <a:lnTo>
                  <a:pt x="3055698" y="384538"/>
                </a:lnTo>
                <a:lnTo>
                  <a:pt x="3056831" y="385671"/>
                </a:lnTo>
                <a:lnTo>
                  <a:pt x="3057511" y="386352"/>
                </a:lnTo>
                <a:lnTo>
                  <a:pt x="3058418" y="386578"/>
                </a:lnTo>
                <a:lnTo>
                  <a:pt x="3058872" y="386578"/>
                </a:lnTo>
                <a:lnTo>
                  <a:pt x="3059552" y="386578"/>
                </a:lnTo>
                <a:lnTo>
                  <a:pt x="3060912" y="385671"/>
                </a:lnTo>
                <a:lnTo>
                  <a:pt x="3061819" y="384765"/>
                </a:lnTo>
                <a:lnTo>
                  <a:pt x="3062952" y="382951"/>
                </a:lnTo>
                <a:lnTo>
                  <a:pt x="3063859" y="381137"/>
                </a:lnTo>
                <a:lnTo>
                  <a:pt x="3064539" y="378870"/>
                </a:lnTo>
                <a:lnTo>
                  <a:pt x="3064766" y="376375"/>
                </a:lnTo>
                <a:lnTo>
                  <a:pt x="3064539" y="373881"/>
                </a:lnTo>
                <a:lnTo>
                  <a:pt x="3063859" y="370934"/>
                </a:lnTo>
                <a:lnTo>
                  <a:pt x="3062725" y="365266"/>
                </a:lnTo>
                <a:lnTo>
                  <a:pt x="3061139" y="360051"/>
                </a:lnTo>
                <a:lnTo>
                  <a:pt x="3058872" y="351661"/>
                </a:lnTo>
                <a:lnTo>
                  <a:pt x="3057285" y="346673"/>
                </a:lnTo>
                <a:lnTo>
                  <a:pt x="3054791" y="340778"/>
                </a:lnTo>
                <a:lnTo>
                  <a:pt x="3053658" y="337378"/>
                </a:lnTo>
                <a:lnTo>
                  <a:pt x="3052978" y="334657"/>
                </a:lnTo>
                <a:lnTo>
                  <a:pt x="3052751" y="332615"/>
                </a:lnTo>
                <a:lnTo>
                  <a:pt x="3052978" y="331028"/>
                </a:lnTo>
                <a:lnTo>
                  <a:pt x="3053658" y="330576"/>
                </a:lnTo>
                <a:lnTo>
                  <a:pt x="3053884" y="330122"/>
                </a:lnTo>
                <a:lnTo>
                  <a:pt x="3055018" y="329442"/>
                </a:lnTo>
                <a:lnTo>
                  <a:pt x="3056605" y="329442"/>
                </a:lnTo>
                <a:lnTo>
                  <a:pt x="3058418" y="330122"/>
                </a:lnTo>
                <a:lnTo>
                  <a:pt x="3060458" y="330801"/>
                </a:lnTo>
                <a:lnTo>
                  <a:pt x="3062272" y="331936"/>
                </a:lnTo>
                <a:lnTo>
                  <a:pt x="3063405" y="332842"/>
                </a:lnTo>
                <a:lnTo>
                  <a:pt x="3064766" y="333750"/>
                </a:lnTo>
                <a:lnTo>
                  <a:pt x="3066579" y="336243"/>
                </a:lnTo>
                <a:lnTo>
                  <a:pt x="3067486" y="337603"/>
                </a:lnTo>
                <a:lnTo>
                  <a:pt x="3067939" y="338511"/>
                </a:lnTo>
                <a:lnTo>
                  <a:pt x="3068166" y="338964"/>
                </a:lnTo>
                <a:lnTo>
                  <a:pt x="3069073" y="339190"/>
                </a:lnTo>
                <a:lnTo>
                  <a:pt x="3069526" y="339190"/>
                </a:lnTo>
                <a:lnTo>
                  <a:pt x="3070206" y="338964"/>
                </a:lnTo>
                <a:lnTo>
                  <a:pt x="3071340" y="338057"/>
                </a:lnTo>
                <a:lnTo>
                  <a:pt x="3072247" y="337151"/>
                </a:lnTo>
                <a:lnTo>
                  <a:pt x="3073380" y="335337"/>
                </a:lnTo>
                <a:lnTo>
                  <a:pt x="3080408" y="324681"/>
                </a:lnTo>
                <a:lnTo>
                  <a:pt x="3083808" y="319239"/>
                </a:lnTo>
                <a:lnTo>
                  <a:pt x="3084942" y="317199"/>
                </a:lnTo>
                <a:lnTo>
                  <a:pt x="3085622" y="315610"/>
                </a:lnTo>
                <a:lnTo>
                  <a:pt x="3086075" y="314930"/>
                </a:lnTo>
                <a:lnTo>
                  <a:pt x="3086528" y="314704"/>
                </a:lnTo>
                <a:lnTo>
                  <a:pt x="3087208" y="314704"/>
                </a:lnTo>
                <a:lnTo>
                  <a:pt x="3087889" y="314930"/>
                </a:lnTo>
                <a:lnTo>
                  <a:pt x="3089475" y="316065"/>
                </a:lnTo>
                <a:lnTo>
                  <a:pt x="3091516" y="317879"/>
                </a:lnTo>
                <a:lnTo>
                  <a:pt x="3092649" y="319239"/>
                </a:lnTo>
                <a:lnTo>
                  <a:pt x="3093556" y="320826"/>
                </a:lnTo>
                <a:lnTo>
                  <a:pt x="3094236" y="322867"/>
                </a:lnTo>
                <a:lnTo>
                  <a:pt x="3095143" y="324907"/>
                </a:lnTo>
                <a:lnTo>
                  <a:pt x="3095596" y="326948"/>
                </a:lnTo>
                <a:lnTo>
                  <a:pt x="3095823" y="328989"/>
                </a:lnTo>
                <a:lnTo>
                  <a:pt x="3095823" y="330801"/>
                </a:lnTo>
                <a:lnTo>
                  <a:pt x="3095596" y="332390"/>
                </a:lnTo>
                <a:lnTo>
                  <a:pt x="3094236" y="335790"/>
                </a:lnTo>
                <a:lnTo>
                  <a:pt x="3092876" y="340778"/>
                </a:lnTo>
                <a:lnTo>
                  <a:pt x="3091289" y="345539"/>
                </a:lnTo>
                <a:lnTo>
                  <a:pt x="3089929" y="348940"/>
                </a:lnTo>
                <a:lnTo>
                  <a:pt x="3089022" y="352342"/>
                </a:lnTo>
                <a:lnTo>
                  <a:pt x="3088342" y="356650"/>
                </a:lnTo>
                <a:lnTo>
                  <a:pt x="3087662" y="359144"/>
                </a:lnTo>
                <a:lnTo>
                  <a:pt x="3087662" y="361411"/>
                </a:lnTo>
                <a:lnTo>
                  <a:pt x="3087662" y="364359"/>
                </a:lnTo>
                <a:lnTo>
                  <a:pt x="3087889" y="366853"/>
                </a:lnTo>
                <a:lnTo>
                  <a:pt x="3088569" y="369573"/>
                </a:lnTo>
                <a:lnTo>
                  <a:pt x="3089475" y="372748"/>
                </a:lnTo>
                <a:lnTo>
                  <a:pt x="3091062" y="376602"/>
                </a:lnTo>
                <a:lnTo>
                  <a:pt x="3092649" y="380683"/>
                </a:lnTo>
                <a:lnTo>
                  <a:pt x="3096050" y="388846"/>
                </a:lnTo>
                <a:lnTo>
                  <a:pt x="3099677" y="396101"/>
                </a:lnTo>
                <a:lnTo>
                  <a:pt x="3101490" y="399502"/>
                </a:lnTo>
                <a:lnTo>
                  <a:pt x="3103530" y="402676"/>
                </a:lnTo>
                <a:lnTo>
                  <a:pt x="3105571" y="405624"/>
                </a:lnTo>
                <a:lnTo>
                  <a:pt x="3107838" y="407663"/>
                </a:lnTo>
                <a:lnTo>
                  <a:pt x="3109878" y="409025"/>
                </a:lnTo>
                <a:lnTo>
                  <a:pt x="3110785" y="409251"/>
                </a:lnTo>
                <a:lnTo>
                  <a:pt x="3111465" y="409251"/>
                </a:lnTo>
                <a:lnTo>
                  <a:pt x="3112145" y="409251"/>
                </a:lnTo>
                <a:lnTo>
                  <a:pt x="3112598" y="408798"/>
                </a:lnTo>
                <a:lnTo>
                  <a:pt x="3113052" y="407891"/>
                </a:lnTo>
                <a:lnTo>
                  <a:pt x="3113278" y="406531"/>
                </a:lnTo>
                <a:lnTo>
                  <a:pt x="3113505" y="401316"/>
                </a:lnTo>
                <a:lnTo>
                  <a:pt x="3114185" y="398368"/>
                </a:lnTo>
                <a:lnTo>
                  <a:pt x="3114639" y="396101"/>
                </a:lnTo>
                <a:lnTo>
                  <a:pt x="3115319" y="393607"/>
                </a:lnTo>
                <a:lnTo>
                  <a:pt x="3116679" y="391113"/>
                </a:lnTo>
                <a:lnTo>
                  <a:pt x="3117812" y="388846"/>
                </a:lnTo>
                <a:lnTo>
                  <a:pt x="3119399" y="386352"/>
                </a:lnTo>
                <a:lnTo>
                  <a:pt x="3123933" y="379775"/>
                </a:lnTo>
                <a:lnTo>
                  <a:pt x="3128920" y="371614"/>
                </a:lnTo>
                <a:lnTo>
                  <a:pt x="3133228" y="364359"/>
                </a:lnTo>
                <a:lnTo>
                  <a:pt x="3134814" y="361411"/>
                </a:lnTo>
                <a:lnTo>
                  <a:pt x="3135948" y="359371"/>
                </a:lnTo>
                <a:lnTo>
                  <a:pt x="3137081" y="356423"/>
                </a:lnTo>
                <a:lnTo>
                  <a:pt x="3139122" y="352342"/>
                </a:lnTo>
                <a:lnTo>
                  <a:pt x="3140482" y="350300"/>
                </a:lnTo>
                <a:lnTo>
                  <a:pt x="3141842" y="348261"/>
                </a:lnTo>
                <a:lnTo>
                  <a:pt x="3143429" y="346447"/>
                </a:lnTo>
                <a:lnTo>
                  <a:pt x="3145242" y="344633"/>
                </a:lnTo>
                <a:lnTo>
                  <a:pt x="3154083" y="336697"/>
                </a:lnTo>
                <a:lnTo>
                  <a:pt x="3158391" y="332615"/>
                </a:lnTo>
                <a:lnTo>
                  <a:pt x="3159978" y="330576"/>
                </a:lnTo>
                <a:lnTo>
                  <a:pt x="3161111" y="328762"/>
                </a:lnTo>
                <a:lnTo>
                  <a:pt x="3162244" y="327175"/>
                </a:lnTo>
                <a:lnTo>
                  <a:pt x="3163151" y="326040"/>
                </a:lnTo>
                <a:lnTo>
                  <a:pt x="3164511" y="324907"/>
                </a:lnTo>
                <a:lnTo>
                  <a:pt x="3165645" y="324454"/>
                </a:lnTo>
                <a:lnTo>
                  <a:pt x="3167005" y="324454"/>
                </a:lnTo>
                <a:lnTo>
                  <a:pt x="3167458" y="324681"/>
                </a:lnTo>
                <a:lnTo>
                  <a:pt x="3168365" y="324907"/>
                </a:lnTo>
                <a:lnTo>
                  <a:pt x="3168819" y="325587"/>
                </a:lnTo>
                <a:lnTo>
                  <a:pt x="3169045" y="326268"/>
                </a:lnTo>
                <a:lnTo>
                  <a:pt x="3169725" y="328307"/>
                </a:lnTo>
                <a:lnTo>
                  <a:pt x="3169952" y="330576"/>
                </a:lnTo>
                <a:lnTo>
                  <a:pt x="3169952" y="333070"/>
                </a:lnTo>
                <a:lnTo>
                  <a:pt x="3169499" y="335337"/>
                </a:lnTo>
                <a:lnTo>
                  <a:pt x="3169045" y="337603"/>
                </a:lnTo>
                <a:lnTo>
                  <a:pt x="3168365" y="339872"/>
                </a:lnTo>
                <a:lnTo>
                  <a:pt x="3167232" y="341912"/>
                </a:lnTo>
                <a:lnTo>
                  <a:pt x="3165192" y="345993"/>
                </a:lnTo>
                <a:lnTo>
                  <a:pt x="3157484" y="360277"/>
                </a:lnTo>
                <a:lnTo>
                  <a:pt x="3152723" y="369347"/>
                </a:lnTo>
                <a:lnTo>
                  <a:pt x="3150683" y="373428"/>
                </a:lnTo>
                <a:lnTo>
                  <a:pt x="3149323" y="376602"/>
                </a:lnTo>
                <a:lnTo>
                  <a:pt x="3147056" y="382497"/>
                </a:lnTo>
                <a:lnTo>
                  <a:pt x="3144562" y="387485"/>
                </a:lnTo>
                <a:lnTo>
                  <a:pt x="3140482" y="395194"/>
                </a:lnTo>
                <a:lnTo>
                  <a:pt x="3139575" y="396781"/>
                </a:lnTo>
                <a:lnTo>
                  <a:pt x="3139122" y="398368"/>
                </a:lnTo>
                <a:lnTo>
                  <a:pt x="3138668" y="401996"/>
                </a:lnTo>
                <a:lnTo>
                  <a:pt x="3138215" y="406531"/>
                </a:lnTo>
                <a:lnTo>
                  <a:pt x="3138215" y="411972"/>
                </a:lnTo>
                <a:lnTo>
                  <a:pt x="3138442" y="414693"/>
                </a:lnTo>
                <a:lnTo>
                  <a:pt x="3139122" y="416959"/>
                </a:lnTo>
                <a:lnTo>
                  <a:pt x="3140255" y="419000"/>
                </a:lnTo>
                <a:lnTo>
                  <a:pt x="3141389" y="420814"/>
                </a:lnTo>
                <a:lnTo>
                  <a:pt x="3142975" y="421948"/>
                </a:lnTo>
                <a:lnTo>
                  <a:pt x="3144562" y="423081"/>
                </a:lnTo>
                <a:lnTo>
                  <a:pt x="3146829" y="424215"/>
                </a:lnTo>
                <a:lnTo>
                  <a:pt x="3147736" y="424215"/>
                </a:lnTo>
                <a:lnTo>
                  <a:pt x="3148869" y="423988"/>
                </a:lnTo>
                <a:lnTo>
                  <a:pt x="3150230" y="423309"/>
                </a:lnTo>
                <a:lnTo>
                  <a:pt x="3151590" y="421948"/>
                </a:lnTo>
                <a:lnTo>
                  <a:pt x="3152497" y="420814"/>
                </a:lnTo>
                <a:lnTo>
                  <a:pt x="3153403" y="419227"/>
                </a:lnTo>
                <a:lnTo>
                  <a:pt x="3153857" y="417413"/>
                </a:lnTo>
                <a:lnTo>
                  <a:pt x="3153857" y="415599"/>
                </a:lnTo>
                <a:lnTo>
                  <a:pt x="3153857" y="414693"/>
                </a:lnTo>
                <a:lnTo>
                  <a:pt x="3153857" y="413106"/>
                </a:lnTo>
                <a:lnTo>
                  <a:pt x="3154764" y="410157"/>
                </a:lnTo>
                <a:lnTo>
                  <a:pt x="3156124" y="406304"/>
                </a:lnTo>
                <a:lnTo>
                  <a:pt x="3157937" y="402223"/>
                </a:lnTo>
                <a:lnTo>
                  <a:pt x="3159978" y="398142"/>
                </a:lnTo>
                <a:lnTo>
                  <a:pt x="3162244" y="394060"/>
                </a:lnTo>
                <a:lnTo>
                  <a:pt x="3164511" y="390660"/>
                </a:lnTo>
                <a:lnTo>
                  <a:pt x="3166552" y="387485"/>
                </a:lnTo>
                <a:lnTo>
                  <a:pt x="3171312" y="381364"/>
                </a:lnTo>
                <a:lnTo>
                  <a:pt x="3176300" y="374335"/>
                </a:lnTo>
                <a:lnTo>
                  <a:pt x="3181287" y="367533"/>
                </a:lnTo>
                <a:lnTo>
                  <a:pt x="3184687" y="362318"/>
                </a:lnTo>
                <a:lnTo>
                  <a:pt x="3185821" y="360503"/>
                </a:lnTo>
                <a:lnTo>
                  <a:pt x="3186728" y="358917"/>
                </a:lnTo>
                <a:lnTo>
                  <a:pt x="3187861" y="358009"/>
                </a:lnTo>
                <a:lnTo>
                  <a:pt x="3188768" y="357103"/>
                </a:lnTo>
                <a:lnTo>
                  <a:pt x="3189448" y="357103"/>
                </a:lnTo>
                <a:lnTo>
                  <a:pt x="3190581" y="357557"/>
                </a:lnTo>
                <a:lnTo>
                  <a:pt x="3191261" y="358690"/>
                </a:lnTo>
                <a:lnTo>
                  <a:pt x="3191715" y="360503"/>
                </a:lnTo>
                <a:lnTo>
                  <a:pt x="3193075" y="364585"/>
                </a:lnTo>
                <a:lnTo>
                  <a:pt x="3193302" y="366626"/>
                </a:lnTo>
                <a:lnTo>
                  <a:pt x="3193528" y="368667"/>
                </a:lnTo>
                <a:lnTo>
                  <a:pt x="3193302" y="370934"/>
                </a:lnTo>
                <a:lnTo>
                  <a:pt x="3193075" y="373428"/>
                </a:lnTo>
                <a:lnTo>
                  <a:pt x="3192395" y="376149"/>
                </a:lnTo>
                <a:lnTo>
                  <a:pt x="3191035" y="379550"/>
                </a:lnTo>
                <a:lnTo>
                  <a:pt x="3188314" y="386805"/>
                </a:lnTo>
                <a:lnTo>
                  <a:pt x="3185821" y="394741"/>
                </a:lnTo>
                <a:lnTo>
                  <a:pt x="3183100" y="401316"/>
                </a:lnTo>
                <a:lnTo>
                  <a:pt x="3182194" y="403810"/>
                </a:lnTo>
                <a:lnTo>
                  <a:pt x="3180833" y="405851"/>
                </a:lnTo>
                <a:lnTo>
                  <a:pt x="3180153" y="406984"/>
                </a:lnTo>
                <a:lnTo>
                  <a:pt x="3179473" y="408345"/>
                </a:lnTo>
                <a:lnTo>
                  <a:pt x="3178793" y="409932"/>
                </a:lnTo>
                <a:lnTo>
                  <a:pt x="3178340" y="411518"/>
                </a:lnTo>
                <a:lnTo>
                  <a:pt x="3177660" y="415146"/>
                </a:lnTo>
                <a:lnTo>
                  <a:pt x="3176980" y="419907"/>
                </a:lnTo>
                <a:lnTo>
                  <a:pt x="3176526" y="422854"/>
                </a:lnTo>
                <a:lnTo>
                  <a:pt x="3176980" y="425576"/>
                </a:lnTo>
                <a:lnTo>
                  <a:pt x="3177206" y="428296"/>
                </a:lnTo>
                <a:lnTo>
                  <a:pt x="3177886" y="431470"/>
                </a:lnTo>
                <a:lnTo>
                  <a:pt x="3178793" y="434191"/>
                </a:lnTo>
                <a:lnTo>
                  <a:pt x="3180153" y="437138"/>
                </a:lnTo>
                <a:lnTo>
                  <a:pt x="3181967" y="440313"/>
                </a:lnTo>
                <a:lnTo>
                  <a:pt x="3184234" y="443260"/>
                </a:lnTo>
                <a:lnTo>
                  <a:pt x="3186954" y="447115"/>
                </a:lnTo>
                <a:lnTo>
                  <a:pt x="3190808" y="452330"/>
                </a:lnTo>
                <a:lnTo>
                  <a:pt x="3195115" y="458451"/>
                </a:lnTo>
                <a:lnTo>
                  <a:pt x="3199422" y="465253"/>
                </a:lnTo>
                <a:lnTo>
                  <a:pt x="3203503" y="472509"/>
                </a:lnTo>
                <a:lnTo>
                  <a:pt x="3207357" y="479084"/>
                </a:lnTo>
                <a:lnTo>
                  <a:pt x="3210077" y="485206"/>
                </a:lnTo>
                <a:lnTo>
                  <a:pt x="3210984" y="487926"/>
                </a:lnTo>
                <a:lnTo>
                  <a:pt x="3211891" y="490420"/>
                </a:lnTo>
                <a:lnTo>
                  <a:pt x="3212117" y="492688"/>
                </a:lnTo>
                <a:lnTo>
                  <a:pt x="3212344" y="494955"/>
                </a:lnTo>
                <a:lnTo>
                  <a:pt x="3212344" y="497676"/>
                </a:lnTo>
                <a:lnTo>
                  <a:pt x="3212344" y="500623"/>
                </a:lnTo>
                <a:lnTo>
                  <a:pt x="3211664" y="506292"/>
                </a:lnTo>
                <a:lnTo>
                  <a:pt x="3210531" y="512413"/>
                </a:lnTo>
                <a:lnTo>
                  <a:pt x="3208264" y="523977"/>
                </a:lnTo>
                <a:lnTo>
                  <a:pt x="3207583" y="529193"/>
                </a:lnTo>
                <a:lnTo>
                  <a:pt x="3207357" y="533727"/>
                </a:lnTo>
                <a:lnTo>
                  <a:pt x="3207357" y="537128"/>
                </a:lnTo>
                <a:lnTo>
                  <a:pt x="3207810" y="540076"/>
                </a:lnTo>
                <a:lnTo>
                  <a:pt x="3208264" y="542343"/>
                </a:lnTo>
                <a:lnTo>
                  <a:pt x="3208944" y="544157"/>
                </a:lnTo>
                <a:lnTo>
                  <a:pt x="3210077" y="545744"/>
                </a:lnTo>
                <a:lnTo>
                  <a:pt x="3211211" y="547331"/>
                </a:lnTo>
                <a:lnTo>
                  <a:pt x="3214611" y="551639"/>
                </a:lnTo>
                <a:lnTo>
                  <a:pt x="3216425" y="554813"/>
                </a:lnTo>
                <a:lnTo>
                  <a:pt x="3218238" y="558440"/>
                </a:lnTo>
                <a:lnTo>
                  <a:pt x="3219598" y="562522"/>
                </a:lnTo>
                <a:lnTo>
                  <a:pt x="3221412" y="567057"/>
                </a:lnTo>
                <a:lnTo>
                  <a:pt x="3222772" y="572272"/>
                </a:lnTo>
                <a:lnTo>
                  <a:pt x="3223906" y="577485"/>
                </a:lnTo>
                <a:lnTo>
                  <a:pt x="3225039" y="582928"/>
                </a:lnTo>
                <a:lnTo>
                  <a:pt x="3225719" y="588369"/>
                </a:lnTo>
                <a:lnTo>
                  <a:pt x="3226399" y="594263"/>
                </a:lnTo>
                <a:lnTo>
                  <a:pt x="3227533" y="600159"/>
                </a:lnTo>
                <a:lnTo>
                  <a:pt x="3229573" y="610588"/>
                </a:lnTo>
                <a:lnTo>
                  <a:pt x="3231445" y="619097"/>
                </a:lnTo>
                <a:lnTo>
                  <a:pt x="3234125" y="619267"/>
                </a:lnTo>
                <a:lnTo>
                  <a:pt x="3242948" y="607868"/>
                </a:lnTo>
                <a:lnTo>
                  <a:pt x="3252016" y="596304"/>
                </a:lnTo>
                <a:lnTo>
                  <a:pt x="3256096" y="591543"/>
                </a:lnTo>
                <a:lnTo>
                  <a:pt x="3259723" y="587689"/>
                </a:lnTo>
                <a:lnTo>
                  <a:pt x="3261083" y="586102"/>
                </a:lnTo>
                <a:lnTo>
                  <a:pt x="3262444" y="584287"/>
                </a:lnTo>
                <a:lnTo>
                  <a:pt x="3264257" y="581341"/>
                </a:lnTo>
                <a:lnTo>
                  <a:pt x="3265391" y="578166"/>
                </a:lnTo>
                <a:lnTo>
                  <a:pt x="3266524" y="575219"/>
                </a:lnTo>
                <a:lnTo>
                  <a:pt x="3266751" y="572272"/>
                </a:lnTo>
                <a:lnTo>
                  <a:pt x="3266978" y="569324"/>
                </a:lnTo>
                <a:lnTo>
                  <a:pt x="3266978" y="564109"/>
                </a:lnTo>
                <a:lnTo>
                  <a:pt x="3266978" y="562749"/>
                </a:lnTo>
                <a:lnTo>
                  <a:pt x="3267431" y="561387"/>
                </a:lnTo>
                <a:lnTo>
                  <a:pt x="3268111" y="560028"/>
                </a:lnTo>
                <a:lnTo>
                  <a:pt x="3268791" y="558668"/>
                </a:lnTo>
                <a:lnTo>
                  <a:pt x="3270605" y="556174"/>
                </a:lnTo>
                <a:lnTo>
                  <a:pt x="3272872" y="553453"/>
                </a:lnTo>
                <a:lnTo>
                  <a:pt x="3275365" y="551185"/>
                </a:lnTo>
                <a:lnTo>
                  <a:pt x="3278086" y="548918"/>
                </a:lnTo>
                <a:lnTo>
                  <a:pt x="3282620" y="545290"/>
                </a:lnTo>
                <a:lnTo>
                  <a:pt x="3283753" y="544610"/>
                </a:lnTo>
                <a:lnTo>
                  <a:pt x="3284886" y="543477"/>
                </a:lnTo>
                <a:lnTo>
                  <a:pt x="3286927" y="540529"/>
                </a:lnTo>
                <a:lnTo>
                  <a:pt x="3288967" y="536901"/>
                </a:lnTo>
                <a:lnTo>
                  <a:pt x="3290781" y="533274"/>
                </a:lnTo>
                <a:lnTo>
                  <a:pt x="3292594" y="529193"/>
                </a:lnTo>
                <a:lnTo>
                  <a:pt x="3293954" y="525111"/>
                </a:lnTo>
                <a:lnTo>
                  <a:pt x="3294861" y="521483"/>
                </a:lnTo>
                <a:lnTo>
                  <a:pt x="3295314" y="518762"/>
                </a:lnTo>
                <a:lnTo>
                  <a:pt x="3295768" y="517401"/>
                </a:lnTo>
                <a:lnTo>
                  <a:pt x="3296448" y="516268"/>
                </a:lnTo>
                <a:lnTo>
                  <a:pt x="3298488" y="513094"/>
                </a:lnTo>
                <a:lnTo>
                  <a:pt x="3301208" y="509693"/>
                </a:lnTo>
                <a:lnTo>
                  <a:pt x="3304382" y="506292"/>
                </a:lnTo>
                <a:lnTo>
                  <a:pt x="3311410" y="499263"/>
                </a:lnTo>
                <a:lnTo>
                  <a:pt x="3314357" y="495862"/>
                </a:lnTo>
                <a:lnTo>
                  <a:pt x="3316624" y="492914"/>
                </a:lnTo>
                <a:lnTo>
                  <a:pt x="3320024" y="488380"/>
                </a:lnTo>
                <a:lnTo>
                  <a:pt x="3321158" y="486339"/>
                </a:lnTo>
                <a:lnTo>
                  <a:pt x="3321838" y="484299"/>
                </a:lnTo>
                <a:lnTo>
                  <a:pt x="3322745" y="482258"/>
                </a:lnTo>
                <a:lnTo>
                  <a:pt x="3323198" y="480217"/>
                </a:lnTo>
                <a:lnTo>
                  <a:pt x="3323878" y="474322"/>
                </a:lnTo>
                <a:lnTo>
                  <a:pt x="3324331" y="472962"/>
                </a:lnTo>
                <a:lnTo>
                  <a:pt x="3324785" y="471375"/>
                </a:lnTo>
                <a:lnTo>
                  <a:pt x="3325238" y="470015"/>
                </a:lnTo>
                <a:lnTo>
                  <a:pt x="3325918" y="468881"/>
                </a:lnTo>
                <a:lnTo>
                  <a:pt x="3327958" y="466614"/>
                </a:lnTo>
                <a:lnTo>
                  <a:pt x="3329999" y="464573"/>
                </a:lnTo>
                <a:lnTo>
                  <a:pt x="3332266" y="462532"/>
                </a:lnTo>
                <a:lnTo>
                  <a:pt x="3334306" y="460265"/>
                </a:lnTo>
                <a:lnTo>
                  <a:pt x="3335439" y="459131"/>
                </a:lnTo>
                <a:lnTo>
                  <a:pt x="3336120" y="457771"/>
                </a:lnTo>
                <a:lnTo>
                  <a:pt x="3336573" y="456184"/>
                </a:lnTo>
                <a:lnTo>
                  <a:pt x="3337253" y="454370"/>
                </a:lnTo>
                <a:lnTo>
                  <a:pt x="3337933" y="450516"/>
                </a:lnTo>
                <a:lnTo>
                  <a:pt x="3339067" y="445981"/>
                </a:lnTo>
                <a:lnTo>
                  <a:pt x="3342467" y="436005"/>
                </a:lnTo>
                <a:lnTo>
                  <a:pt x="3345641" y="425802"/>
                </a:lnTo>
                <a:lnTo>
                  <a:pt x="3347001" y="421268"/>
                </a:lnTo>
                <a:lnTo>
                  <a:pt x="3348134" y="417413"/>
                </a:lnTo>
                <a:lnTo>
                  <a:pt x="3349268" y="411064"/>
                </a:lnTo>
                <a:lnTo>
                  <a:pt x="3350401" y="408118"/>
                </a:lnTo>
                <a:lnTo>
                  <a:pt x="3351535" y="404944"/>
                </a:lnTo>
                <a:lnTo>
                  <a:pt x="3353122" y="401769"/>
                </a:lnTo>
                <a:lnTo>
                  <a:pt x="3355389" y="398142"/>
                </a:lnTo>
                <a:lnTo>
                  <a:pt x="3358336" y="394287"/>
                </a:lnTo>
                <a:lnTo>
                  <a:pt x="3361963" y="389753"/>
                </a:lnTo>
                <a:lnTo>
                  <a:pt x="3364003" y="387485"/>
                </a:lnTo>
                <a:lnTo>
                  <a:pt x="3366043" y="385445"/>
                </a:lnTo>
                <a:lnTo>
                  <a:pt x="3368084" y="383858"/>
                </a:lnTo>
                <a:lnTo>
                  <a:pt x="3370124" y="382270"/>
                </a:lnTo>
                <a:lnTo>
                  <a:pt x="3371937" y="380910"/>
                </a:lnTo>
                <a:lnTo>
                  <a:pt x="3373751" y="379775"/>
                </a:lnTo>
                <a:lnTo>
                  <a:pt x="3375564" y="378870"/>
                </a:lnTo>
                <a:lnTo>
                  <a:pt x="3377378" y="378189"/>
                </a:lnTo>
                <a:lnTo>
                  <a:pt x="3379192" y="377736"/>
                </a:lnTo>
                <a:lnTo>
                  <a:pt x="3381005" y="377056"/>
                </a:lnTo>
                <a:lnTo>
                  <a:pt x="3383952" y="376828"/>
                </a:lnTo>
                <a:lnTo>
                  <a:pt x="3387126" y="377056"/>
                </a:lnTo>
                <a:lnTo>
                  <a:pt x="3389620" y="378189"/>
                </a:lnTo>
                <a:lnTo>
                  <a:pt x="3390753" y="378416"/>
                </a:lnTo>
                <a:lnTo>
                  <a:pt x="3392793" y="378643"/>
                </a:lnTo>
                <a:lnTo>
                  <a:pt x="3394834" y="378416"/>
                </a:lnTo>
                <a:lnTo>
                  <a:pt x="3397327" y="378189"/>
                </a:lnTo>
                <a:lnTo>
                  <a:pt x="3402995" y="377056"/>
                </a:lnTo>
                <a:lnTo>
                  <a:pt x="3409115" y="375695"/>
                </a:lnTo>
                <a:lnTo>
                  <a:pt x="3422037" y="372294"/>
                </a:lnTo>
                <a:lnTo>
                  <a:pt x="3427704" y="370934"/>
                </a:lnTo>
                <a:lnTo>
                  <a:pt x="3432692" y="369800"/>
                </a:lnTo>
                <a:lnTo>
                  <a:pt x="3437679" y="369347"/>
                </a:lnTo>
                <a:lnTo>
                  <a:pt x="3444480" y="368667"/>
                </a:lnTo>
                <a:lnTo>
                  <a:pt x="3461255" y="366626"/>
                </a:lnTo>
                <a:lnTo>
                  <a:pt x="3469643" y="365492"/>
                </a:lnTo>
                <a:lnTo>
                  <a:pt x="3477577" y="364359"/>
                </a:lnTo>
                <a:lnTo>
                  <a:pt x="3484831" y="362997"/>
                </a:lnTo>
                <a:lnTo>
                  <a:pt x="3487778" y="362318"/>
                </a:lnTo>
                <a:lnTo>
                  <a:pt x="3490272" y="361184"/>
                </a:lnTo>
                <a:lnTo>
                  <a:pt x="3498660" y="358009"/>
                </a:lnTo>
                <a:lnTo>
                  <a:pt x="3505687" y="354836"/>
                </a:lnTo>
                <a:lnTo>
                  <a:pt x="3511128" y="351888"/>
                </a:lnTo>
                <a:lnTo>
                  <a:pt x="3515209" y="349620"/>
                </a:lnTo>
                <a:lnTo>
                  <a:pt x="3517702" y="348487"/>
                </a:lnTo>
                <a:lnTo>
                  <a:pt x="3520876" y="347581"/>
                </a:lnTo>
                <a:lnTo>
                  <a:pt x="3525410" y="346220"/>
                </a:lnTo>
                <a:lnTo>
                  <a:pt x="3530624" y="345312"/>
                </a:lnTo>
                <a:lnTo>
                  <a:pt x="3536518" y="344406"/>
                </a:lnTo>
                <a:lnTo>
                  <a:pt x="3542185" y="343725"/>
                </a:lnTo>
                <a:lnTo>
                  <a:pt x="3548306" y="343498"/>
                </a:lnTo>
                <a:lnTo>
                  <a:pt x="3554200" y="343273"/>
                </a:lnTo>
                <a:lnTo>
                  <a:pt x="3563948" y="343045"/>
                </a:lnTo>
                <a:lnTo>
                  <a:pt x="3567575" y="343045"/>
                </a:lnTo>
                <a:lnTo>
                  <a:pt x="3570522" y="342365"/>
                </a:lnTo>
                <a:lnTo>
                  <a:pt x="3573016" y="341912"/>
                </a:lnTo>
                <a:lnTo>
                  <a:pt x="3575509" y="341231"/>
                </a:lnTo>
                <a:lnTo>
                  <a:pt x="3577096" y="340551"/>
                </a:lnTo>
                <a:lnTo>
                  <a:pt x="3578910" y="339190"/>
                </a:lnTo>
                <a:lnTo>
                  <a:pt x="3593418" y="326948"/>
                </a:lnTo>
                <a:lnTo>
                  <a:pt x="3604300" y="317651"/>
                </a:lnTo>
                <a:lnTo>
                  <a:pt x="3603393" y="313117"/>
                </a:lnTo>
                <a:lnTo>
                  <a:pt x="3601126" y="302460"/>
                </a:lnTo>
                <a:lnTo>
                  <a:pt x="3600219" y="295659"/>
                </a:lnTo>
                <a:lnTo>
                  <a:pt x="3599086" y="288856"/>
                </a:lnTo>
                <a:lnTo>
                  <a:pt x="3598632" y="282281"/>
                </a:lnTo>
                <a:lnTo>
                  <a:pt x="3598632" y="279107"/>
                </a:lnTo>
                <a:lnTo>
                  <a:pt x="3598632" y="276159"/>
                </a:lnTo>
                <a:lnTo>
                  <a:pt x="3598859" y="270944"/>
                </a:lnTo>
                <a:lnTo>
                  <a:pt x="3598859" y="266636"/>
                </a:lnTo>
                <a:lnTo>
                  <a:pt x="3598859" y="263235"/>
                </a:lnTo>
                <a:lnTo>
                  <a:pt x="3598406" y="260061"/>
                </a:lnTo>
                <a:lnTo>
                  <a:pt x="3597726" y="257340"/>
                </a:lnTo>
                <a:lnTo>
                  <a:pt x="3596592" y="254846"/>
                </a:lnTo>
                <a:lnTo>
                  <a:pt x="3595459" y="252579"/>
                </a:lnTo>
                <a:lnTo>
                  <a:pt x="3593872" y="250312"/>
                </a:lnTo>
                <a:lnTo>
                  <a:pt x="3592058" y="247818"/>
                </a:lnTo>
                <a:lnTo>
                  <a:pt x="3590698" y="245097"/>
                </a:lnTo>
                <a:lnTo>
                  <a:pt x="3589564" y="242603"/>
                </a:lnTo>
                <a:lnTo>
                  <a:pt x="3588884" y="239882"/>
                </a:lnTo>
                <a:lnTo>
                  <a:pt x="3588204" y="236935"/>
                </a:lnTo>
                <a:lnTo>
                  <a:pt x="3588204" y="233534"/>
                </a:lnTo>
                <a:lnTo>
                  <a:pt x="3588884" y="229906"/>
                </a:lnTo>
                <a:lnTo>
                  <a:pt x="3589791" y="226051"/>
                </a:lnTo>
                <a:lnTo>
                  <a:pt x="3590925" y="221290"/>
                </a:lnTo>
                <a:lnTo>
                  <a:pt x="3591831" y="216755"/>
                </a:lnTo>
                <a:lnTo>
                  <a:pt x="3592512" y="212221"/>
                </a:lnTo>
                <a:lnTo>
                  <a:pt x="3593192" y="207686"/>
                </a:lnTo>
                <a:lnTo>
                  <a:pt x="3593645" y="198844"/>
                </a:lnTo>
                <a:lnTo>
                  <a:pt x="3593872" y="190908"/>
                </a:lnTo>
                <a:lnTo>
                  <a:pt x="3594098" y="187507"/>
                </a:lnTo>
                <a:lnTo>
                  <a:pt x="3594552" y="184106"/>
                </a:lnTo>
                <a:lnTo>
                  <a:pt x="3595459" y="181385"/>
                </a:lnTo>
                <a:lnTo>
                  <a:pt x="3596365" y="178891"/>
                </a:lnTo>
                <a:lnTo>
                  <a:pt x="3597726" y="177077"/>
                </a:lnTo>
                <a:lnTo>
                  <a:pt x="3598859" y="175717"/>
                </a:lnTo>
                <a:lnTo>
                  <a:pt x="3599766" y="175490"/>
                </a:lnTo>
                <a:lnTo>
                  <a:pt x="3600446" y="175264"/>
                </a:lnTo>
                <a:lnTo>
                  <a:pt x="3601126" y="175264"/>
                </a:lnTo>
                <a:lnTo>
                  <a:pt x="3602033" y="175490"/>
                </a:lnTo>
                <a:lnTo>
                  <a:pt x="3602486" y="175490"/>
                </a:lnTo>
                <a:lnTo>
                  <a:pt x="3602939" y="175490"/>
                </a:lnTo>
                <a:lnTo>
                  <a:pt x="3603166" y="175037"/>
                </a:lnTo>
                <a:lnTo>
                  <a:pt x="3603393" y="174357"/>
                </a:lnTo>
                <a:lnTo>
                  <a:pt x="3603166" y="172316"/>
                </a:lnTo>
                <a:lnTo>
                  <a:pt x="3602486" y="169142"/>
                </a:lnTo>
                <a:lnTo>
                  <a:pt x="3600673" y="162340"/>
                </a:lnTo>
                <a:lnTo>
                  <a:pt x="3599992" y="158939"/>
                </a:lnTo>
                <a:lnTo>
                  <a:pt x="3599539" y="155311"/>
                </a:lnTo>
                <a:lnTo>
                  <a:pt x="3599766" y="153044"/>
                </a:lnTo>
                <a:lnTo>
                  <a:pt x="3600219" y="149870"/>
                </a:lnTo>
                <a:lnTo>
                  <a:pt x="3601579" y="146242"/>
                </a:lnTo>
                <a:lnTo>
                  <a:pt x="3602939" y="141707"/>
                </a:lnTo>
                <a:lnTo>
                  <a:pt x="3604753" y="136492"/>
                </a:lnTo>
                <a:lnTo>
                  <a:pt x="3607020" y="131051"/>
                </a:lnTo>
                <a:lnTo>
                  <a:pt x="3612687" y="118807"/>
                </a:lnTo>
                <a:lnTo>
                  <a:pt x="3615634" y="112459"/>
                </a:lnTo>
                <a:lnTo>
                  <a:pt x="3619035" y="106337"/>
                </a:lnTo>
                <a:lnTo>
                  <a:pt x="3622209" y="99989"/>
                </a:lnTo>
                <a:lnTo>
                  <a:pt x="3625836" y="94094"/>
                </a:lnTo>
                <a:lnTo>
                  <a:pt x="3629236" y="88425"/>
                </a:lnTo>
                <a:lnTo>
                  <a:pt x="3632863" y="83211"/>
                </a:lnTo>
                <a:lnTo>
                  <a:pt x="3636717" y="78222"/>
                </a:lnTo>
                <a:lnTo>
                  <a:pt x="3639891" y="73915"/>
                </a:lnTo>
                <a:lnTo>
                  <a:pt x="3643518" y="70514"/>
                </a:lnTo>
                <a:lnTo>
                  <a:pt x="3646692" y="67113"/>
                </a:lnTo>
                <a:lnTo>
                  <a:pt x="3653492" y="61218"/>
                </a:lnTo>
                <a:lnTo>
                  <a:pt x="3659160" y="56229"/>
                </a:lnTo>
                <a:lnTo>
                  <a:pt x="3664601" y="52148"/>
                </a:lnTo>
                <a:lnTo>
                  <a:pt x="3672988" y="46027"/>
                </a:lnTo>
                <a:lnTo>
                  <a:pt x="3675709" y="43759"/>
                </a:lnTo>
                <a:lnTo>
                  <a:pt x="3676615" y="42626"/>
                </a:lnTo>
                <a:lnTo>
                  <a:pt x="3677522" y="41492"/>
                </a:lnTo>
                <a:lnTo>
                  <a:pt x="3678202" y="40358"/>
                </a:lnTo>
                <a:lnTo>
                  <a:pt x="3679789" y="38544"/>
                </a:lnTo>
                <a:lnTo>
                  <a:pt x="3684096" y="34010"/>
                </a:lnTo>
                <a:lnTo>
                  <a:pt x="3689764" y="28341"/>
                </a:lnTo>
                <a:lnTo>
                  <a:pt x="3697018" y="22220"/>
                </a:lnTo>
                <a:lnTo>
                  <a:pt x="3700645" y="19499"/>
                </a:lnTo>
                <a:lnTo>
                  <a:pt x="3704726" y="16551"/>
                </a:lnTo>
                <a:lnTo>
                  <a:pt x="3708806" y="13604"/>
                </a:lnTo>
                <a:lnTo>
                  <a:pt x="3712887" y="11337"/>
                </a:lnTo>
                <a:lnTo>
                  <a:pt x="3716967" y="9069"/>
                </a:lnTo>
                <a:lnTo>
                  <a:pt x="3721048" y="7482"/>
                </a:lnTo>
                <a:lnTo>
                  <a:pt x="3724675" y="5895"/>
                </a:lnTo>
                <a:lnTo>
                  <a:pt x="3728528" y="4988"/>
                </a:lnTo>
                <a:lnTo>
                  <a:pt x="3735329" y="3628"/>
                </a:lnTo>
                <a:lnTo>
                  <a:pt x="3741677" y="2267"/>
                </a:lnTo>
                <a:lnTo>
                  <a:pt x="3747571" y="1134"/>
                </a:lnTo>
                <a:lnTo>
                  <a:pt x="3752785"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64839">
            <a:off x="2222963" y="2027229"/>
            <a:ext cx="964002" cy="849285"/>
          </a:xfrm>
          <a:prstGeom prst="rect">
            <a:avLst/>
          </a:prstGeom>
          <a:effectLst/>
        </p:spPr>
      </p:pic>
      <p:sp>
        <p:nvSpPr>
          <p:cNvPr id="21" name="KSO_Shape"/>
          <p:cNvSpPr/>
          <p:nvPr/>
        </p:nvSpPr>
        <p:spPr>
          <a:xfrm>
            <a:off x="2579968" y="2339788"/>
            <a:ext cx="309804" cy="320487"/>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64839">
            <a:off x="8937526" y="4465629"/>
            <a:ext cx="964002" cy="849285"/>
          </a:xfrm>
          <a:prstGeom prst="rect">
            <a:avLst/>
          </a:prstGeom>
          <a:effectLst/>
        </p:spPr>
      </p:pic>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64839">
            <a:off x="8942010" y="1968958"/>
            <a:ext cx="964002" cy="849285"/>
          </a:xfrm>
          <a:prstGeom prst="rect">
            <a:avLst/>
          </a:prstGeom>
          <a:effectLst/>
        </p:spPr>
      </p:pic>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64839">
            <a:off x="2276752" y="4439890"/>
            <a:ext cx="964002" cy="849285"/>
          </a:xfrm>
          <a:prstGeom prst="rect">
            <a:avLst/>
          </a:prstGeom>
          <a:effectLst/>
        </p:spPr>
      </p:pic>
      <p:sp>
        <p:nvSpPr>
          <p:cNvPr id="23" name="KSO_Shape"/>
          <p:cNvSpPr/>
          <p:nvPr/>
        </p:nvSpPr>
        <p:spPr>
          <a:xfrm>
            <a:off x="2548217" y="4813061"/>
            <a:ext cx="423582" cy="300743"/>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4" name="KSO_Shape"/>
          <p:cNvSpPr/>
          <p:nvPr/>
        </p:nvSpPr>
        <p:spPr>
          <a:xfrm>
            <a:off x="9150724" y="2356791"/>
            <a:ext cx="531159" cy="224857"/>
          </a:xfrm>
          <a:custGeom>
            <a:avLst/>
            <a:gdLst>
              <a:gd name="connsiteX0" fmla="*/ 430390 w 520647"/>
              <a:gd name="connsiteY0" fmla="*/ 89306 h 220357"/>
              <a:gd name="connsiteX1" fmla="*/ 430390 w 520647"/>
              <a:gd name="connsiteY1" fmla="*/ 168043 h 220357"/>
              <a:gd name="connsiteX2" fmla="*/ 458474 w 520647"/>
              <a:gd name="connsiteY2" fmla="*/ 168043 h 220357"/>
              <a:gd name="connsiteX3" fmla="*/ 458474 w 520647"/>
              <a:gd name="connsiteY3" fmla="*/ 89306 h 220357"/>
              <a:gd name="connsiteX4" fmla="*/ 200913 w 520647"/>
              <a:gd name="connsiteY4" fmla="*/ 88360 h 220357"/>
              <a:gd name="connsiteX5" fmla="*/ 228998 w 520647"/>
              <a:gd name="connsiteY5" fmla="*/ 88360 h 220357"/>
              <a:gd name="connsiteX6" fmla="*/ 228998 w 520647"/>
              <a:gd name="connsiteY6" fmla="*/ 167097 h 220357"/>
              <a:gd name="connsiteX7" fmla="*/ 200913 w 520647"/>
              <a:gd name="connsiteY7" fmla="*/ 167097 h 220357"/>
              <a:gd name="connsiteX8" fmla="*/ 314333 w 520647"/>
              <a:gd name="connsiteY8" fmla="*/ 63603 h 220357"/>
              <a:gd name="connsiteX9" fmla="*/ 314333 w 520647"/>
              <a:gd name="connsiteY9" fmla="*/ 168270 h 220357"/>
              <a:gd name="connsiteX10" fmla="*/ 342417 w 520647"/>
              <a:gd name="connsiteY10" fmla="*/ 168270 h 220357"/>
              <a:gd name="connsiteX11" fmla="*/ 343497 w 520647"/>
              <a:gd name="connsiteY11" fmla="*/ 133729 h 220357"/>
              <a:gd name="connsiteX12" fmla="*/ 403988 w 520647"/>
              <a:gd name="connsiteY12" fmla="*/ 133729 h 220357"/>
              <a:gd name="connsiteX13" fmla="*/ 403988 w 520647"/>
              <a:gd name="connsiteY13" fmla="*/ 111749 h 220357"/>
              <a:gd name="connsiteX14" fmla="*/ 343497 w 520647"/>
              <a:gd name="connsiteY14" fmla="*/ 111749 h 220357"/>
              <a:gd name="connsiteX15" fmla="*/ 343497 w 520647"/>
              <a:gd name="connsiteY15" fmla="*/ 86629 h 220357"/>
              <a:gd name="connsiteX16" fmla="*/ 407228 w 520647"/>
              <a:gd name="connsiteY16" fmla="*/ 86629 h 220357"/>
              <a:gd name="connsiteX17" fmla="*/ 407228 w 520647"/>
              <a:gd name="connsiteY17" fmla="*/ 63603 h 220357"/>
              <a:gd name="connsiteX18" fmla="*/ 47878 w 520647"/>
              <a:gd name="connsiteY18" fmla="*/ 62543 h 220357"/>
              <a:gd name="connsiteX19" fmla="*/ 81509 w 520647"/>
              <a:gd name="connsiteY19" fmla="*/ 62543 h 220357"/>
              <a:gd name="connsiteX20" fmla="*/ 92720 w 520647"/>
              <a:gd name="connsiteY20" fmla="*/ 112783 h 220357"/>
              <a:gd name="connsiteX21" fmla="*/ 106733 w 520647"/>
              <a:gd name="connsiteY21" fmla="*/ 62543 h 220357"/>
              <a:gd name="connsiteX22" fmla="*/ 130555 w 520647"/>
              <a:gd name="connsiteY22" fmla="*/ 62543 h 220357"/>
              <a:gd name="connsiteX23" fmla="*/ 144569 w 520647"/>
              <a:gd name="connsiteY23" fmla="*/ 114141 h 220357"/>
              <a:gd name="connsiteX24" fmla="*/ 158582 w 520647"/>
              <a:gd name="connsiteY24" fmla="*/ 62543 h 220357"/>
              <a:gd name="connsiteX25" fmla="*/ 188009 w 520647"/>
              <a:gd name="connsiteY25" fmla="*/ 62543 h 220357"/>
              <a:gd name="connsiteX26" fmla="*/ 158582 w 520647"/>
              <a:gd name="connsiteY26" fmla="*/ 166786 h 220357"/>
              <a:gd name="connsiteX27" fmla="*/ 130555 w 520647"/>
              <a:gd name="connsiteY27" fmla="*/ 167097 h 220357"/>
              <a:gd name="connsiteX28" fmla="*/ 119345 w 520647"/>
              <a:gd name="connsiteY28" fmla="*/ 108710 h 220357"/>
              <a:gd name="connsiteX29" fmla="*/ 108134 w 520647"/>
              <a:gd name="connsiteY29" fmla="*/ 166786 h 220357"/>
              <a:gd name="connsiteX30" fmla="*/ 75904 w 520647"/>
              <a:gd name="connsiteY30" fmla="*/ 167097 h 220357"/>
              <a:gd name="connsiteX31" fmla="*/ 445129 w 520647"/>
              <a:gd name="connsiteY31" fmla="*/ 55732 h 220357"/>
              <a:gd name="connsiteX32" fmla="*/ 431784 w 520647"/>
              <a:gd name="connsiteY32" fmla="*/ 68663 h 220357"/>
              <a:gd name="connsiteX33" fmla="*/ 445129 w 520647"/>
              <a:gd name="connsiteY33" fmla="*/ 81594 h 220357"/>
              <a:gd name="connsiteX34" fmla="*/ 458474 w 520647"/>
              <a:gd name="connsiteY34" fmla="*/ 68663 h 220357"/>
              <a:gd name="connsiteX35" fmla="*/ 445129 w 520647"/>
              <a:gd name="connsiteY35" fmla="*/ 55732 h 220357"/>
              <a:gd name="connsiteX36" fmla="*/ 215653 w 520647"/>
              <a:gd name="connsiteY36" fmla="*/ 54786 h 220357"/>
              <a:gd name="connsiteX37" fmla="*/ 228998 w 520647"/>
              <a:gd name="connsiteY37" fmla="*/ 67717 h 220357"/>
              <a:gd name="connsiteX38" fmla="*/ 215653 w 520647"/>
              <a:gd name="connsiteY38" fmla="*/ 80648 h 220357"/>
              <a:gd name="connsiteX39" fmla="*/ 202308 w 520647"/>
              <a:gd name="connsiteY39" fmla="*/ 67717 h 220357"/>
              <a:gd name="connsiteX40" fmla="*/ 215653 w 520647"/>
              <a:gd name="connsiteY40" fmla="*/ 54786 h 220357"/>
              <a:gd name="connsiteX41" fmla="*/ 405451 w 520647"/>
              <a:gd name="connsiteY41" fmla="*/ 23682 h 220357"/>
              <a:gd name="connsiteX42" fmla="*/ 434092 w 520647"/>
              <a:gd name="connsiteY42" fmla="*/ 23829 h 220357"/>
              <a:gd name="connsiteX43" fmla="*/ 495663 w 520647"/>
              <a:gd name="connsiteY43" fmla="*/ 84536 h 220357"/>
              <a:gd name="connsiteX44" fmla="*/ 495663 w 520647"/>
              <a:gd name="connsiteY44" fmla="*/ 144196 h 220357"/>
              <a:gd name="connsiteX45" fmla="*/ 426531 w 520647"/>
              <a:gd name="connsiteY45" fmla="*/ 197576 h 220357"/>
              <a:gd name="connsiteX46" fmla="*/ 233179 w 520647"/>
              <a:gd name="connsiteY46" fmla="*/ 197576 h 220357"/>
              <a:gd name="connsiteX47" fmla="*/ 267745 w 520647"/>
              <a:gd name="connsiteY47" fmla="*/ 135823 h 220357"/>
              <a:gd name="connsiteX48" fmla="*/ 266665 w 520647"/>
              <a:gd name="connsiteY48" fmla="*/ 74069 h 220357"/>
              <a:gd name="connsiteX49" fmla="*/ 321754 w 520647"/>
              <a:gd name="connsiteY49" fmla="*/ 23829 h 220357"/>
              <a:gd name="connsiteX50" fmla="*/ 405451 w 520647"/>
              <a:gd name="connsiteY50" fmla="*/ 23682 h 220357"/>
              <a:gd name="connsiteX51" fmla="*/ 86856 w 520647"/>
              <a:gd name="connsiteY51" fmla="*/ 16233 h 220357"/>
              <a:gd name="connsiteX52" fmla="*/ 14590 w 520647"/>
              <a:gd name="connsiteY52" fmla="*/ 88500 h 220357"/>
              <a:gd name="connsiteX53" fmla="*/ 14590 w 520647"/>
              <a:gd name="connsiteY53" fmla="*/ 132968 h 220357"/>
              <a:gd name="connsiteX54" fmla="*/ 86856 w 520647"/>
              <a:gd name="connsiteY54" fmla="*/ 205235 h 220357"/>
              <a:gd name="connsiteX55" fmla="*/ 430588 w 520647"/>
              <a:gd name="connsiteY55" fmla="*/ 205235 h 220357"/>
              <a:gd name="connsiteX56" fmla="*/ 502855 w 520647"/>
              <a:gd name="connsiteY56" fmla="*/ 132968 h 220357"/>
              <a:gd name="connsiteX57" fmla="*/ 502855 w 520647"/>
              <a:gd name="connsiteY57" fmla="*/ 88500 h 220357"/>
              <a:gd name="connsiteX58" fmla="*/ 430588 w 520647"/>
              <a:gd name="connsiteY58" fmla="*/ 16233 h 220357"/>
              <a:gd name="connsiteX59" fmla="*/ 84256 w 520647"/>
              <a:gd name="connsiteY59" fmla="*/ 0 h 220357"/>
              <a:gd name="connsiteX60" fmla="*/ 436391 w 520647"/>
              <a:gd name="connsiteY60" fmla="*/ 0 h 220357"/>
              <a:gd name="connsiteX61" fmla="*/ 520647 w 520647"/>
              <a:gd name="connsiteY61" fmla="*/ 84256 h 220357"/>
              <a:gd name="connsiteX62" fmla="*/ 520647 w 520647"/>
              <a:gd name="connsiteY62" fmla="*/ 136101 h 220357"/>
              <a:gd name="connsiteX63" fmla="*/ 436391 w 520647"/>
              <a:gd name="connsiteY63" fmla="*/ 220357 h 220357"/>
              <a:gd name="connsiteX64" fmla="*/ 84256 w 520647"/>
              <a:gd name="connsiteY64" fmla="*/ 220357 h 220357"/>
              <a:gd name="connsiteX65" fmla="*/ 0 w 520647"/>
              <a:gd name="connsiteY65" fmla="*/ 136101 h 220357"/>
              <a:gd name="connsiteX66" fmla="*/ 0 w 520647"/>
              <a:gd name="connsiteY66" fmla="*/ 84256 h 220357"/>
              <a:gd name="connsiteX67" fmla="*/ 84256 w 520647"/>
              <a:gd name="connsiteY67" fmla="*/ 0 h 22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20647" h="220357">
                <a:moveTo>
                  <a:pt x="430390" y="89306"/>
                </a:moveTo>
                <a:lnTo>
                  <a:pt x="430390" y="168043"/>
                </a:lnTo>
                <a:lnTo>
                  <a:pt x="458474" y="168043"/>
                </a:lnTo>
                <a:lnTo>
                  <a:pt x="458474" y="89306"/>
                </a:lnTo>
                <a:close/>
                <a:moveTo>
                  <a:pt x="200913" y="88360"/>
                </a:moveTo>
                <a:lnTo>
                  <a:pt x="228998" y="88360"/>
                </a:lnTo>
                <a:lnTo>
                  <a:pt x="228998" y="167097"/>
                </a:lnTo>
                <a:lnTo>
                  <a:pt x="200913" y="167097"/>
                </a:lnTo>
                <a:close/>
                <a:moveTo>
                  <a:pt x="314333" y="63603"/>
                </a:moveTo>
                <a:lnTo>
                  <a:pt x="314333" y="168270"/>
                </a:lnTo>
                <a:lnTo>
                  <a:pt x="342417" y="168270"/>
                </a:lnTo>
                <a:lnTo>
                  <a:pt x="343497" y="133729"/>
                </a:lnTo>
                <a:lnTo>
                  <a:pt x="403988" y="133729"/>
                </a:lnTo>
                <a:lnTo>
                  <a:pt x="403988" y="111749"/>
                </a:lnTo>
                <a:lnTo>
                  <a:pt x="343497" y="111749"/>
                </a:lnTo>
                <a:lnTo>
                  <a:pt x="343497" y="86629"/>
                </a:lnTo>
                <a:lnTo>
                  <a:pt x="407228" y="86629"/>
                </a:lnTo>
                <a:lnTo>
                  <a:pt x="407228" y="63603"/>
                </a:lnTo>
                <a:close/>
                <a:moveTo>
                  <a:pt x="47878" y="62543"/>
                </a:moveTo>
                <a:lnTo>
                  <a:pt x="81509" y="62543"/>
                </a:lnTo>
                <a:lnTo>
                  <a:pt x="92720" y="112783"/>
                </a:lnTo>
                <a:lnTo>
                  <a:pt x="106733" y="62543"/>
                </a:lnTo>
                <a:lnTo>
                  <a:pt x="130555" y="62543"/>
                </a:lnTo>
                <a:lnTo>
                  <a:pt x="144569" y="114141"/>
                </a:lnTo>
                <a:lnTo>
                  <a:pt x="158582" y="62543"/>
                </a:lnTo>
                <a:lnTo>
                  <a:pt x="188009" y="62543"/>
                </a:lnTo>
                <a:lnTo>
                  <a:pt x="158582" y="166786"/>
                </a:lnTo>
                <a:lnTo>
                  <a:pt x="130555" y="167097"/>
                </a:lnTo>
                <a:lnTo>
                  <a:pt x="119345" y="108710"/>
                </a:lnTo>
                <a:lnTo>
                  <a:pt x="108134" y="166786"/>
                </a:lnTo>
                <a:lnTo>
                  <a:pt x="75904" y="167097"/>
                </a:lnTo>
                <a:close/>
                <a:moveTo>
                  <a:pt x="445129" y="55732"/>
                </a:moveTo>
                <a:cubicBezTo>
                  <a:pt x="437759" y="55732"/>
                  <a:pt x="431784" y="61522"/>
                  <a:pt x="431784" y="68663"/>
                </a:cubicBezTo>
                <a:cubicBezTo>
                  <a:pt x="431784" y="75805"/>
                  <a:pt x="437759" y="81594"/>
                  <a:pt x="445129" y="81594"/>
                </a:cubicBezTo>
                <a:cubicBezTo>
                  <a:pt x="452500" y="81594"/>
                  <a:pt x="458474" y="75805"/>
                  <a:pt x="458474" y="68663"/>
                </a:cubicBezTo>
                <a:cubicBezTo>
                  <a:pt x="458474" y="61522"/>
                  <a:pt x="452500" y="55732"/>
                  <a:pt x="445129" y="55732"/>
                </a:cubicBezTo>
                <a:close/>
                <a:moveTo>
                  <a:pt x="215653" y="54786"/>
                </a:moveTo>
                <a:cubicBezTo>
                  <a:pt x="223023" y="54786"/>
                  <a:pt x="228998" y="60576"/>
                  <a:pt x="228998" y="67717"/>
                </a:cubicBezTo>
                <a:cubicBezTo>
                  <a:pt x="228998" y="74859"/>
                  <a:pt x="223023" y="80648"/>
                  <a:pt x="215653" y="80648"/>
                </a:cubicBezTo>
                <a:cubicBezTo>
                  <a:pt x="208282" y="80648"/>
                  <a:pt x="202308" y="74859"/>
                  <a:pt x="202308" y="67717"/>
                </a:cubicBezTo>
                <a:cubicBezTo>
                  <a:pt x="202308" y="60576"/>
                  <a:pt x="208282" y="54786"/>
                  <a:pt x="215653" y="54786"/>
                </a:cubicBezTo>
                <a:close/>
                <a:moveTo>
                  <a:pt x="405451" y="23682"/>
                </a:moveTo>
                <a:cubicBezTo>
                  <a:pt x="415865" y="23698"/>
                  <a:pt x="425721" y="23742"/>
                  <a:pt x="434092" y="23829"/>
                </a:cubicBezTo>
                <a:cubicBezTo>
                  <a:pt x="467578" y="24178"/>
                  <a:pt x="494583" y="59067"/>
                  <a:pt x="495663" y="84536"/>
                </a:cubicBezTo>
                <a:cubicBezTo>
                  <a:pt x="496743" y="110005"/>
                  <a:pt x="496023" y="118029"/>
                  <a:pt x="495663" y="144196"/>
                </a:cubicBezTo>
                <a:cubicBezTo>
                  <a:pt x="495303" y="170363"/>
                  <a:pt x="463617" y="197576"/>
                  <a:pt x="426531" y="197576"/>
                </a:cubicBezTo>
                <a:lnTo>
                  <a:pt x="233179" y="197576"/>
                </a:lnTo>
                <a:cubicBezTo>
                  <a:pt x="267385" y="175945"/>
                  <a:pt x="268105" y="152220"/>
                  <a:pt x="267745" y="135823"/>
                </a:cubicBezTo>
                <a:cubicBezTo>
                  <a:pt x="267385" y="119425"/>
                  <a:pt x="267745" y="97096"/>
                  <a:pt x="266665" y="74069"/>
                </a:cubicBezTo>
                <a:cubicBezTo>
                  <a:pt x="265585" y="51043"/>
                  <a:pt x="300150" y="23829"/>
                  <a:pt x="321754" y="23829"/>
                </a:cubicBezTo>
                <a:cubicBezTo>
                  <a:pt x="337957" y="23829"/>
                  <a:pt x="374210" y="23633"/>
                  <a:pt x="405451" y="23682"/>
                </a:cubicBezTo>
                <a:close/>
                <a:moveTo>
                  <a:pt x="86856" y="16233"/>
                </a:moveTo>
                <a:cubicBezTo>
                  <a:pt x="46944" y="16233"/>
                  <a:pt x="14590" y="48588"/>
                  <a:pt x="14590" y="88500"/>
                </a:cubicBezTo>
                <a:lnTo>
                  <a:pt x="14590" y="132968"/>
                </a:lnTo>
                <a:cubicBezTo>
                  <a:pt x="14590" y="172880"/>
                  <a:pt x="46944" y="205235"/>
                  <a:pt x="86856" y="205235"/>
                </a:cubicBezTo>
                <a:lnTo>
                  <a:pt x="430588" y="205235"/>
                </a:lnTo>
                <a:cubicBezTo>
                  <a:pt x="470500" y="205235"/>
                  <a:pt x="502855" y="172880"/>
                  <a:pt x="502855" y="132968"/>
                </a:cubicBezTo>
                <a:lnTo>
                  <a:pt x="502855" y="88500"/>
                </a:lnTo>
                <a:cubicBezTo>
                  <a:pt x="502855" y="48588"/>
                  <a:pt x="470500" y="16233"/>
                  <a:pt x="430588" y="16233"/>
                </a:cubicBezTo>
                <a:close/>
                <a:moveTo>
                  <a:pt x="84256" y="0"/>
                </a:moveTo>
                <a:lnTo>
                  <a:pt x="436391" y="0"/>
                </a:lnTo>
                <a:cubicBezTo>
                  <a:pt x="482925" y="0"/>
                  <a:pt x="520647" y="37723"/>
                  <a:pt x="520647" y="84256"/>
                </a:cubicBezTo>
                <a:lnTo>
                  <a:pt x="520647" y="136101"/>
                </a:lnTo>
                <a:cubicBezTo>
                  <a:pt x="520647" y="182635"/>
                  <a:pt x="482925" y="220357"/>
                  <a:pt x="436391" y="220357"/>
                </a:cubicBezTo>
                <a:lnTo>
                  <a:pt x="84256" y="220357"/>
                </a:lnTo>
                <a:cubicBezTo>
                  <a:pt x="37722" y="220357"/>
                  <a:pt x="0" y="182635"/>
                  <a:pt x="0" y="136101"/>
                </a:cubicBezTo>
                <a:lnTo>
                  <a:pt x="0" y="84256"/>
                </a:lnTo>
                <a:cubicBezTo>
                  <a:pt x="0" y="37723"/>
                  <a:pt x="37722" y="0"/>
                  <a:pt x="84256"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5" name="KSO_Shape"/>
          <p:cNvSpPr/>
          <p:nvPr/>
        </p:nvSpPr>
        <p:spPr bwMode="auto">
          <a:xfrm>
            <a:off x="9271748" y="4814047"/>
            <a:ext cx="362530" cy="30573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500"/>
                                        <p:tgtEl>
                                          <p:spTgt spid="21"/>
                                        </p:tgtEl>
                                      </p:cBhvr>
                                    </p:animEffect>
                                  </p:childTnLst>
                                </p:cTn>
                              </p:par>
                              <p:par>
                                <p:cTn id="23" presetID="22" presetClass="entr" presetSubtype="2"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right)">
                                      <p:cBhvr>
                                        <p:cTn id="25" dur="500"/>
                                        <p:tgtEl>
                                          <p:spTgt spid="3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right)">
                                      <p:cBhvr>
                                        <p:cTn id="28" dur="500"/>
                                        <p:tgtEl>
                                          <p:spTgt spid="26"/>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right)">
                                      <p:cBhvr>
                                        <p:cTn id="34" dur="500"/>
                                        <p:tgtEl>
                                          <p:spTgt spid="1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22" presetClass="entr" presetSubtype="8"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right)">
                                      <p:cBhvr>
                                        <p:cTn id="52" dur="500"/>
                                        <p:tgtEl>
                                          <p:spTgt spid="23"/>
                                        </p:tgtEl>
                                      </p:cBhvr>
                                    </p:animEffect>
                                  </p:childTnLst>
                                </p:cTn>
                              </p:par>
                              <p:par>
                                <p:cTn id="53" presetID="22" presetClass="entr" presetSubtype="2"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right)">
                                      <p:cBhvr>
                                        <p:cTn id="55" dur="500"/>
                                        <p:tgtEl>
                                          <p:spTgt spid="4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right)">
                                      <p:cBhvr>
                                        <p:cTn id="58" dur="500"/>
                                        <p:tgtEl>
                                          <p:spTgt spid="30"/>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right)">
                                      <p:cBhvr>
                                        <p:cTn id="61" dur="500"/>
                                        <p:tgtEl>
                                          <p:spTgt spid="15"/>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right)">
                                      <p:cBhvr>
                                        <p:cTn id="64" dur="500"/>
                                        <p:tgtEl>
                                          <p:spTgt spid="3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par>
                                <p:cTn id="68" presetID="22" presetClass="entr" presetSubtype="8" fill="hold"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left)">
                                      <p:cBhvr>
                                        <p:cTn id="77" dur="500"/>
                                        <p:tgtEl>
                                          <p:spTgt spid="1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1500"/>
                                  </p:stCondLst>
                                  <p:childTnLst>
                                    <p:animEffect transition="out" filter="fade">
                                      <p:cBhvr>
                                        <p:cTn id="84" dur="500"/>
                                        <p:tgtEl>
                                          <p:spTgt spid="22"/>
                                        </p:tgtEl>
                                      </p:cBhvr>
                                    </p:animEffect>
                                    <p:set>
                                      <p:cBhvr>
                                        <p:cTn id="8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p:bldP spid="2" grpId="0"/>
      <p:bldP spid="3" grpId="0" animBg="1"/>
      <p:bldP spid="12" grpId="0" animBg="1"/>
      <p:bldP spid="14" grpId="0" animBg="1"/>
      <p:bldP spid="15" grpId="0" animBg="1"/>
      <p:bldP spid="26" grpId="0"/>
      <p:bldP spid="27" grpId="0"/>
      <p:bldP spid="29" grpId="0"/>
      <p:bldP spid="30" grpId="0"/>
      <p:bldP spid="18" grpId="0"/>
      <p:bldP spid="31" grpId="0"/>
      <p:bldP spid="32" grpId="0"/>
      <p:bldP spid="33" grpId="0"/>
      <p:bldP spid="35" grpId="0" animBg="1"/>
      <p:bldP spid="21" grpId="0" animBg="1"/>
      <p:bldP spid="23" grpId="0" animBg="1"/>
      <p:bldP spid="24"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1064839">
            <a:off x="1590951" y="1435559"/>
            <a:ext cx="964002" cy="849285"/>
          </a:xfrm>
          <a:prstGeom prst="rect">
            <a:avLst/>
          </a:prstGeom>
          <a:effectLst/>
        </p:spPr>
      </p:pic>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Other_1"/>
          <p:cNvSpPr/>
          <p:nvPr>
            <p:custDataLst>
              <p:tags r:id="rId1"/>
            </p:custDataLst>
          </p:nvPr>
        </p:nvSpPr>
        <p:spPr>
          <a:xfrm>
            <a:off x="6515101" y="3395663"/>
            <a:ext cx="942975" cy="1765300"/>
          </a:xfrm>
          <a:custGeom>
            <a:avLst/>
            <a:gdLst>
              <a:gd name="connsiteX0" fmla="*/ 221247 w 863600"/>
              <a:gd name="connsiteY0" fmla="*/ 0 h 1615441"/>
              <a:gd name="connsiteX1" fmla="*/ 863600 w 863600"/>
              <a:gd name="connsiteY1" fmla="*/ 1 h 1615441"/>
              <a:gd name="connsiteX2" fmla="*/ 863600 w 863600"/>
              <a:gd name="connsiteY2" fmla="*/ 140965 h 1615441"/>
              <a:gd name="connsiteX3" fmla="*/ 221247 w 863600"/>
              <a:gd name="connsiteY3" fmla="*/ 140965 h 1615441"/>
              <a:gd name="connsiteX4" fmla="*/ 140965 w 863600"/>
              <a:gd name="connsiteY4" fmla="*/ 221247 h 1615441"/>
              <a:gd name="connsiteX5" fmla="*/ 140964 w 863600"/>
              <a:gd name="connsiteY5" fmla="*/ 1615441 h 1615441"/>
              <a:gd name="connsiteX6" fmla="*/ 0 w 863600"/>
              <a:gd name="connsiteY6" fmla="*/ 1615441 h 1615441"/>
              <a:gd name="connsiteX7" fmla="*/ 0 w 863600"/>
              <a:gd name="connsiteY7" fmla="*/ 221247 h 1615441"/>
              <a:gd name="connsiteX8" fmla="*/ 221247 w 863600"/>
              <a:gd name="connsiteY8" fmla="*/ 0 h 161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600" h="1615441">
                <a:moveTo>
                  <a:pt x="221247" y="0"/>
                </a:moveTo>
                <a:lnTo>
                  <a:pt x="863600" y="1"/>
                </a:lnTo>
                <a:lnTo>
                  <a:pt x="863600" y="140965"/>
                </a:lnTo>
                <a:lnTo>
                  <a:pt x="221247" y="140965"/>
                </a:lnTo>
                <a:cubicBezTo>
                  <a:pt x="176908" y="140965"/>
                  <a:pt x="140965" y="176908"/>
                  <a:pt x="140965" y="221247"/>
                </a:cubicBezTo>
                <a:cubicBezTo>
                  <a:pt x="140965" y="685978"/>
                  <a:pt x="140964" y="1150710"/>
                  <a:pt x="140964" y="1615441"/>
                </a:cubicBezTo>
                <a:lnTo>
                  <a:pt x="0" y="1615441"/>
                </a:lnTo>
                <a:lnTo>
                  <a:pt x="0" y="221247"/>
                </a:lnTo>
                <a:cubicBezTo>
                  <a:pt x="0" y="99056"/>
                  <a:pt x="99056" y="0"/>
                  <a:pt x="221247"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0" name="MH_Other_2"/>
          <p:cNvSpPr/>
          <p:nvPr>
            <p:custDataLst>
              <p:tags r:id="rId2"/>
            </p:custDataLst>
          </p:nvPr>
        </p:nvSpPr>
        <p:spPr>
          <a:xfrm>
            <a:off x="6180139" y="2166939"/>
            <a:ext cx="942975" cy="2994025"/>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1" name="MH_Other_3"/>
          <p:cNvSpPr/>
          <p:nvPr>
            <p:custDataLst>
              <p:tags r:id="rId3"/>
            </p:custDataLst>
          </p:nvPr>
        </p:nvSpPr>
        <p:spPr>
          <a:xfrm flipH="1">
            <a:off x="4743451" y="4344989"/>
            <a:ext cx="942975" cy="815975"/>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2" name="MH_Other_4"/>
          <p:cNvSpPr/>
          <p:nvPr>
            <p:custDataLst>
              <p:tags r:id="rId4"/>
            </p:custDataLst>
          </p:nvPr>
        </p:nvSpPr>
        <p:spPr>
          <a:xfrm flipH="1">
            <a:off x="5078414" y="3167063"/>
            <a:ext cx="942975" cy="1993900"/>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3" name="MH_Other_5"/>
          <p:cNvSpPr/>
          <p:nvPr>
            <p:custDataLst>
              <p:tags r:id="rId5"/>
            </p:custDataLst>
          </p:nvPr>
        </p:nvSpPr>
        <p:spPr>
          <a:xfrm>
            <a:off x="7424739" y="3211514"/>
            <a:ext cx="528637" cy="5286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B</a:t>
            </a:r>
            <a:endParaRPr lang="zh-CN" altLang="en-US" sz="2000" dirty="0">
              <a:solidFill>
                <a:srgbClr val="FFFFFF"/>
              </a:solidFill>
            </a:endParaRPr>
          </a:p>
        </p:txBody>
      </p:sp>
      <p:sp>
        <p:nvSpPr>
          <p:cNvPr id="14" name="MH_Other_6"/>
          <p:cNvSpPr/>
          <p:nvPr>
            <p:custDataLst>
              <p:tags r:id="rId6"/>
            </p:custDataLst>
          </p:nvPr>
        </p:nvSpPr>
        <p:spPr>
          <a:xfrm>
            <a:off x="7089775" y="1981200"/>
            <a:ext cx="528638" cy="52705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D</a:t>
            </a:r>
            <a:endParaRPr lang="zh-CN" altLang="en-US" sz="2000" dirty="0">
              <a:solidFill>
                <a:srgbClr val="FFFFFF"/>
              </a:solidFill>
            </a:endParaRPr>
          </a:p>
        </p:txBody>
      </p:sp>
      <p:sp>
        <p:nvSpPr>
          <p:cNvPr id="15" name="MH_Other_7"/>
          <p:cNvSpPr/>
          <p:nvPr>
            <p:custDataLst>
              <p:tags r:id="rId7"/>
            </p:custDataLst>
          </p:nvPr>
        </p:nvSpPr>
        <p:spPr>
          <a:xfrm flipH="1">
            <a:off x="4246564" y="4159250"/>
            <a:ext cx="528637" cy="52863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A</a:t>
            </a:r>
            <a:endParaRPr lang="zh-CN" altLang="en-US" sz="2000" dirty="0">
              <a:solidFill>
                <a:srgbClr val="FFFFFF"/>
              </a:solidFill>
            </a:endParaRPr>
          </a:p>
        </p:txBody>
      </p:sp>
      <p:sp>
        <p:nvSpPr>
          <p:cNvPr id="16" name="MH_Other_8"/>
          <p:cNvSpPr/>
          <p:nvPr>
            <p:custDataLst>
              <p:tags r:id="rId8"/>
            </p:custDataLst>
          </p:nvPr>
        </p:nvSpPr>
        <p:spPr>
          <a:xfrm flipH="1">
            <a:off x="4583114" y="2981325"/>
            <a:ext cx="528637" cy="52863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C</a:t>
            </a:r>
            <a:endParaRPr lang="zh-CN" altLang="en-US" sz="2000" dirty="0">
              <a:solidFill>
                <a:srgbClr val="FFFFFF"/>
              </a:solidFill>
            </a:endParaRPr>
          </a:p>
        </p:txBody>
      </p:sp>
      <p:sp>
        <p:nvSpPr>
          <p:cNvPr id="21" name="MH_Desc_1"/>
          <p:cNvSpPr txBox="1"/>
          <p:nvPr>
            <p:custDataLst>
              <p:tags r:id="rId9"/>
            </p:custDataLst>
          </p:nvPr>
        </p:nvSpPr>
        <p:spPr>
          <a:xfrm>
            <a:off x="2480142" y="5234549"/>
            <a:ext cx="7231715" cy="964545"/>
          </a:xfrm>
          <a:prstGeom prst="rect">
            <a:avLst/>
          </a:prstGeom>
          <a:noFill/>
        </p:spPr>
        <p:txBody>
          <a:bodyPr lIns="72000" tIns="72000" rIns="72000" bIns="0">
            <a:normAutofit/>
          </a:bodyPr>
          <a:lstStyle/>
          <a:p>
            <a:pPr indent="360045"/>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cxnSp>
        <p:nvCxnSpPr>
          <p:cNvPr id="23" name="MH_Other_9"/>
          <p:cNvCxnSpPr/>
          <p:nvPr>
            <p:custDataLst>
              <p:tags r:id="rId10"/>
            </p:custDataLst>
          </p:nvPr>
        </p:nvCxnSpPr>
        <p:spPr>
          <a:xfrm>
            <a:off x="3324226" y="5153025"/>
            <a:ext cx="5776913" cy="0"/>
          </a:xfrm>
          <a:prstGeom prst="line">
            <a:avLst/>
          </a:prstGeom>
          <a:ln>
            <a:solidFill>
              <a:srgbClr val="B2B2B2"/>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7705164" y="1940295"/>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402976" y="4082860"/>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730187" y="2917448"/>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8027893" y="3231213"/>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Content Placeholder 2"/>
          <p:cNvSpPr txBox="1"/>
          <p:nvPr/>
        </p:nvSpPr>
        <p:spPr>
          <a:xfrm>
            <a:off x="2548731" y="1673874"/>
            <a:ext cx="3072139" cy="401927"/>
          </a:xfrm>
          <a:prstGeom prst="roundRect">
            <a:avLst/>
          </a:prstGeom>
          <a:ln>
            <a:solidFill>
              <a:srgbClr val="009644"/>
            </a:solidFill>
          </a:ln>
        </p:spPr>
        <p:txBody>
          <a:bodyPr vert="horz" lIns="91435" tIns="45718" rIns="91435" bIns="45718" rtlCol="0" anchor="ctr">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800" dirty="0">
                <a:latin typeface="微软雅黑" panose="020B0503020204020204" pitchFamily="34" charset="-122"/>
                <a:ea typeface="微软雅黑" panose="020B0503020204020204" pitchFamily="34" charset="-122"/>
                <a:cs typeface="+mn-ea"/>
                <a:sym typeface="+mn-lt"/>
              </a:rPr>
              <a:t>点击添加相关标题文字</a:t>
            </a:r>
            <a:endParaRPr lang="en-US" sz="1800" dirty="0">
              <a:latin typeface="微软雅黑" panose="020B0503020204020204" pitchFamily="34" charset="-122"/>
              <a:ea typeface="微软雅黑" panose="020B0503020204020204" pitchFamily="34" charset="-122"/>
              <a:cs typeface="+mn-ea"/>
              <a:sym typeface="+mn-lt"/>
            </a:endParaRPr>
          </a:p>
        </p:txBody>
      </p:sp>
      <p:sp>
        <p:nvSpPr>
          <p:cNvPr id="36" name="KSO_Shape"/>
          <p:cNvSpPr/>
          <p:nvPr/>
        </p:nvSpPr>
        <p:spPr bwMode="auto">
          <a:xfrm>
            <a:off x="1963645" y="1721223"/>
            <a:ext cx="297255" cy="387724"/>
          </a:xfrm>
          <a:custGeom>
            <a:avLst/>
            <a:gdLst>
              <a:gd name="T0" fmla="*/ 704528 w 4844"/>
              <a:gd name="T1" fmla="*/ 1336636 h 6318"/>
              <a:gd name="T2" fmla="*/ 797459 w 4844"/>
              <a:gd name="T3" fmla="*/ 1364677 h 6318"/>
              <a:gd name="T4" fmla="*/ 920563 w 4844"/>
              <a:gd name="T5" fmla="*/ 1365280 h 6318"/>
              <a:gd name="T6" fmla="*/ 1065693 w 4844"/>
              <a:gd name="T7" fmla="*/ 1313720 h 6318"/>
              <a:gd name="T8" fmla="*/ 1188495 w 4844"/>
              <a:gd name="T9" fmla="*/ 1220551 h 6318"/>
              <a:gd name="T10" fmla="*/ 1269961 w 4844"/>
              <a:gd name="T11" fmla="*/ 1130396 h 6318"/>
              <a:gd name="T12" fmla="*/ 1352332 w 4844"/>
              <a:gd name="T13" fmla="*/ 1012502 h 6318"/>
              <a:gd name="T14" fmla="*/ 1443452 w 4844"/>
              <a:gd name="T15" fmla="*/ 845461 h 6318"/>
              <a:gd name="T16" fmla="*/ 1334530 w 4844"/>
              <a:gd name="T17" fmla="*/ 792996 h 6318"/>
              <a:gd name="T18" fmla="*/ 1167676 w 4844"/>
              <a:gd name="T19" fmla="*/ 794805 h 6318"/>
              <a:gd name="T20" fmla="*/ 996598 w 4844"/>
              <a:gd name="T21" fmla="*/ 825259 h 6318"/>
              <a:gd name="T22" fmla="*/ 842416 w 4844"/>
              <a:gd name="T23" fmla="*/ 893704 h 6318"/>
              <a:gd name="T24" fmla="*/ 771813 w 4844"/>
              <a:gd name="T25" fmla="*/ 950389 h 6318"/>
              <a:gd name="T26" fmla="*/ 712674 w 4844"/>
              <a:gd name="T27" fmla="*/ 1023357 h 6318"/>
              <a:gd name="T28" fmla="*/ 668924 w 4844"/>
              <a:gd name="T29" fmla="*/ 1115019 h 6318"/>
              <a:gd name="T30" fmla="*/ 643579 w 4844"/>
              <a:gd name="T31" fmla="*/ 1226883 h 6318"/>
              <a:gd name="T32" fmla="*/ 691554 w 4844"/>
              <a:gd name="T33" fmla="*/ 1710821 h 6318"/>
              <a:gd name="T34" fmla="*/ 604053 w 4844"/>
              <a:gd name="T35" fmla="*/ 1548906 h 6318"/>
              <a:gd name="T36" fmla="*/ 570562 w 4844"/>
              <a:gd name="T37" fmla="*/ 1438549 h 6318"/>
              <a:gd name="T38" fmla="*/ 554571 w 4844"/>
              <a:gd name="T39" fmla="*/ 1314926 h 6318"/>
              <a:gd name="T40" fmla="*/ 561812 w 4844"/>
              <a:gd name="T41" fmla="*/ 1177132 h 6318"/>
              <a:gd name="T42" fmla="*/ 596510 w 4844"/>
              <a:gd name="T43" fmla="*/ 1026372 h 6318"/>
              <a:gd name="T44" fmla="*/ 664097 w 4844"/>
              <a:gd name="T45" fmla="*/ 861743 h 6318"/>
              <a:gd name="T46" fmla="*/ 766683 w 4844"/>
              <a:gd name="T47" fmla="*/ 629271 h 6318"/>
              <a:gd name="T48" fmla="*/ 814054 w 4844"/>
              <a:gd name="T49" fmla="*/ 410368 h 6318"/>
              <a:gd name="T50" fmla="*/ 800778 w 4844"/>
              <a:gd name="T51" fmla="*/ 247246 h 6318"/>
              <a:gd name="T52" fmla="*/ 748278 w 4844"/>
              <a:gd name="T53" fmla="*/ 132367 h 6318"/>
              <a:gd name="T54" fmla="*/ 678580 w 4844"/>
              <a:gd name="T55" fmla="*/ 57892 h 6318"/>
              <a:gd name="T56" fmla="*/ 591984 w 4844"/>
              <a:gd name="T57" fmla="*/ 6935 h 6318"/>
              <a:gd name="T58" fmla="*/ 606769 w 4844"/>
              <a:gd name="T59" fmla="*/ 19900 h 6318"/>
              <a:gd name="T60" fmla="*/ 679183 w 4844"/>
              <a:gd name="T61" fmla="*/ 88044 h 6318"/>
              <a:gd name="T62" fmla="*/ 730175 w 4844"/>
              <a:gd name="T63" fmla="*/ 175786 h 6318"/>
              <a:gd name="T64" fmla="*/ 756425 w 4844"/>
              <a:gd name="T65" fmla="*/ 299710 h 6318"/>
              <a:gd name="T66" fmla="*/ 738019 w 4844"/>
              <a:gd name="T67" fmla="*/ 464340 h 6318"/>
              <a:gd name="T68" fmla="*/ 656252 w 4844"/>
              <a:gd name="T69" fmla="*/ 673594 h 6318"/>
              <a:gd name="T70" fmla="*/ 602243 w 4844"/>
              <a:gd name="T71" fmla="*/ 735104 h 6318"/>
              <a:gd name="T72" fmla="*/ 604657 w 4844"/>
              <a:gd name="T73" fmla="*/ 637714 h 6318"/>
              <a:gd name="T74" fmla="*/ 587459 w 4844"/>
              <a:gd name="T75" fmla="*/ 550273 h 6318"/>
              <a:gd name="T76" fmla="*/ 548536 w 4844"/>
              <a:gd name="T77" fmla="*/ 464642 h 6318"/>
              <a:gd name="T78" fmla="*/ 442027 w 4844"/>
              <a:gd name="T79" fmla="*/ 338305 h 6318"/>
              <a:gd name="T80" fmla="*/ 308665 w 4844"/>
              <a:gd name="T81" fmla="*/ 244231 h 6318"/>
              <a:gd name="T82" fmla="*/ 160518 w 4844"/>
              <a:gd name="T83" fmla="*/ 174278 h 6318"/>
              <a:gd name="T84" fmla="*/ 0 w 4844"/>
              <a:gd name="T85" fmla="*/ 123925 h 6318"/>
              <a:gd name="T86" fmla="*/ 25647 w 4844"/>
              <a:gd name="T87" fmla="*/ 404639 h 6318"/>
              <a:gd name="T88" fmla="*/ 84181 w 4844"/>
              <a:gd name="T89" fmla="*/ 609672 h 6318"/>
              <a:gd name="T90" fmla="*/ 165647 w 4844"/>
              <a:gd name="T91" fmla="*/ 749577 h 6318"/>
              <a:gd name="T92" fmla="*/ 259484 w 4844"/>
              <a:gd name="T93" fmla="*/ 837018 h 6318"/>
              <a:gd name="T94" fmla="*/ 355130 w 4844"/>
              <a:gd name="T95" fmla="*/ 883452 h 6318"/>
              <a:gd name="T96" fmla="*/ 442631 w 4844"/>
              <a:gd name="T97" fmla="*/ 900337 h 6318"/>
              <a:gd name="T98" fmla="*/ 486984 w 4844"/>
              <a:gd name="T99" fmla="*/ 950691 h 6318"/>
              <a:gd name="T100" fmla="*/ 416682 w 4844"/>
              <a:gd name="T101" fmla="*/ 1097229 h 6318"/>
              <a:gd name="T102" fmla="*/ 376251 w 4844"/>
              <a:gd name="T103" fmla="*/ 1234119 h 6318"/>
              <a:gd name="T104" fmla="*/ 360863 w 4844"/>
              <a:gd name="T105" fmla="*/ 1359853 h 6318"/>
              <a:gd name="T106" fmla="*/ 366294 w 4844"/>
              <a:gd name="T107" fmla="*/ 1474430 h 6318"/>
              <a:gd name="T108" fmla="*/ 400993 w 4844"/>
              <a:gd name="T109" fmla="*/ 1619763 h 6318"/>
              <a:gd name="T110" fmla="*/ 421510 w 4844"/>
              <a:gd name="T111" fmla="*/ 1735848 h 6318"/>
              <a:gd name="T112" fmla="*/ 300216 w 4844"/>
              <a:gd name="T113" fmla="*/ 1770522 h 6318"/>
              <a:gd name="T114" fmla="*/ 209699 w 4844"/>
              <a:gd name="T115" fmla="*/ 1820273 h 6318"/>
              <a:gd name="T116" fmla="*/ 158104 w 4844"/>
              <a:gd name="T117" fmla="*/ 1882386 h 6318"/>
              <a:gd name="T118" fmla="*/ 1013193 w 4844"/>
              <a:gd name="T119" fmla="*/ 1873642 h 6318"/>
              <a:gd name="T120" fmla="*/ 952848 w 4844"/>
              <a:gd name="T121" fmla="*/ 1811227 h 6318"/>
              <a:gd name="T122" fmla="*/ 852373 w 4844"/>
              <a:gd name="T123" fmla="*/ 1761778 h 6318"/>
              <a:gd name="T124" fmla="*/ 720218 w 4844"/>
              <a:gd name="T125" fmla="*/ 1730119 h 63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44" h="6318">
                <a:moveTo>
                  <a:pt x="2116" y="4309"/>
                </a:moveTo>
                <a:lnTo>
                  <a:pt x="2116" y="4309"/>
                </a:lnTo>
                <a:lnTo>
                  <a:pt x="2133" y="4322"/>
                </a:lnTo>
                <a:lnTo>
                  <a:pt x="2153" y="4335"/>
                </a:lnTo>
                <a:lnTo>
                  <a:pt x="2181" y="4353"/>
                </a:lnTo>
                <a:lnTo>
                  <a:pt x="2217" y="4374"/>
                </a:lnTo>
                <a:lnTo>
                  <a:pt x="2259" y="4396"/>
                </a:lnTo>
                <a:lnTo>
                  <a:pt x="2308" y="4421"/>
                </a:lnTo>
                <a:lnTo>
                  <a:pt x="2335" y="4433"/>
                </a:lnTo>
                <a:lnTo>
                  <a:pt x="2364" y="4444"/>
                </a:lnTo>
                <a:lnTo>
                  <a:pt x="2393" y="4456"/>
                </a:lnTo>
                <a:lnTo>
                  <a:pt x="2425" y="4468"/>
                </a:lnTo>
                <a:lnTo>
                  <a:pt x="2458" y="4480"/>
                </a:lnTo>
                <a:lnTo>
                  <a:pt x="2492" y="4490"/>
                </a:lnTo>
                <a:lnTo>
                  <a:pt x="2528" y="4500"/>
                </a:lnTo>
                <a:lnTo>
                  <a:pt x="2565" y="4509"/>
                </a:lnTo>
                <a:lnTo>
                  <a:pt x="2604" y="4518"/>
                </a:lnTo>
                <a:lnTo>
                  <a:pt x="2643" y="4526"/>
                </a:lnTo>
                <a:lnTo>
                  <a:pt x="2684" y="4531"/>
                </a:lnTo>
                <a:lnTo>
                  <a:pt x="2726" y="4537"/>
                </a:lnTo>
                <a:lnTo>
                  <a:pt x="2770" y="4540"/>
                </a:lnTo>
                <a:lnTo>
                  <a:pt x="2813" y="4542"/>
                </a:lnTo>
                <a:lnTo>
                  <a:pt x="2859" y="4543"/>
                </a:lnTo>
                <a:lnTo>
                  <a:pt x="2906" y="4542"/>
                </a:lnTo>
                <a:lnTo>
                  <a:pt x="2954" y="4540"/>
                </a:lnTo>
                <a:lnTo>
                  <a:pt x="3002" y="4535"/>
                </a:lnTo>
                <a:lnTo>
                  <a:pt x="3051" y="4528"/>
                </a:lnTo>
                <a:lnTo>
                  <a:pt x="3101" y="4519"/>
                </a:lnTo>
                <a:lnTo>
                  <a:pt x="3152" y="4508"/>
                </a:lnTo>
                <a:lnTo>
                  <a:pt x="3205" y="4494"/>
                </a:lnTo>
                <a:lnTo>
                  <a:pt x="3257" y="4479"/>
                </a:lnTo>
                <a:lnTo>
                  <a:pt x="3311" y="4460"/>
                </a:lnTo>
                <a:lnTo>
                  <a:pt x="3366" y="4439"/>
                </a:lnTo>
                <a:lnTo>
                  <a:pt x="3420" y="4414"/>
                </a:lnTo>
                <a:lnTo>
                  <a:pt x="3476" y="4387"/>
                </a:lnTo>
                <a:lnTo>
                  <a:pt x="3532" y="4357"/>
                </a:lnTo>
                <a:lnTo>
                  <a:pt x="3589" y="4324"/>
                </a:lnTo>
                <a:lnTo>
                  <a:pt x="3646" y="4287"/>
                </a:lnTo>
                <a:lnTo>
                  <a:pt x="3704" y="4247"/>
                </a:lnTo>
                <a:lnTo>
                  <a:pt x="3762" y="4202"/>
                </a:lnTo>
                <a:lnTo>
                  <a:pt x="3821" y="4155"/>
                </a:lnTo>
                <a:lnTo>
                  <a:pt x="3850" y="4130"/>
                </a:lnTo>
                <a:lnTo>
                  <a:pt x="3880" y="4104"/>
                </a:lnTo>
                <a:lnTo>
                  <a:pt x="3909" y="4077"/>
                </a:lnTo>
                <a:lnTo>
                  <a:pt x="3939" y="4048"/>
                </a:lnTo>
                <a:lnTo>
                  <a:pt x="3969" y="4019"/>
                </a:lnTo>
                <a:lnTo>
                  <a:pt x="3998" y="3989"/>
                </a:lnTo>
                <a:lnTo>
                  <a:pt x="4028" y="3959"/>
                </a:lnTo>
                <a:lnTo>
                  <a:pt x="4058" y="3927"/>
                </a:lnTo>
                <a:lnTo>
                  <a:pt x="4088" y="3893"/>
                </a:lnTo>
                <a:lnTo>
                  <a:pt x="4118" y="3859"/>
                </a:lnTo>
                <a:lnTo>
                  <a:pt x="4149" y="3824"/>
                </a:lnTo>
                <a:lnTo>
                  <a:pt x="4179" y="3787"/>
                </a:lnTo>
                <a:lnTo>
                  <a:pt x="4209" y="3749"/>
                </a:lnTo>
                <a:lnTo>
                  <a:pt x="4239" y="3710"/>
                </a:lnTo>
                <a:lnTo>
                  <a:pt x="4269" y="3671"/>
                </a:lnTo>
                <a:lnTo>
                  <a:pt x="4300" y="3630"/>
                </a:lnTo>
                <a:lnTo>
                  <a:pt x="4330" y="3588"/>
                </a:lnTo>
                <a:lnTo>
                  <a:pt x="4361" y="3544"/>
                </a:lnTo>
                <a:lnTo>
                  <a:pt x="4391" y="3500"/>
                </a:lnTo>
                <a:lnTo>
                  <a:pt x="4421" y="3454"/>
                </a:lnTo>
                <a:lnTo>
                  <a:pt x="4451" y="3407"/>
                </a:lnTo>
                <a:lnTo>
                  <a:pt x="4482" y="3358"/>
                </a:lnTo>
                <a:lnTo>
                  <a:pt x="4512" y="3309"/>
                </a:lnTo>
                <a:lnTo>
                  <a:pt x="4542" y="3257"/>
                </a:lnTo>
                <a:lnTo>
                  <a:pt x="4572" y="3206"/>
                </a:lnTo>
                <a:lnTo>
                  <a:pt x="4603" y="3153"/>
                </a:lnTo>
                <a:lnTo>
                  <a:pt x="4633" y="3097"/>
                </a:lnTo>
                <a:lnTo>
                  <a:pt x="4664" y="3041"/>
                </a:lnTo>
                <a:lnTo>
                  <a:pt x="4694" y="2984"/>
                </a:lnTo>
                <a:lnTo>
                  <a:pt x="4724" y="2925"/>
                </a:lnTo>
                <a:lnTo>
                  <a:pt x="4784" y="2804"/>
                </a:lnTo>
                <a:lnTo>
                  <a:pt x="4844" y="2675"/>
                </a:lnTo>
                <a:lnTo>
                  <a:pt x="4813" y="2671"/>
                </a:lnTo>
                <a:lnTo>
                  <a:pt x="4778" y="2665"/>
                </a:lnTo>
                <a:lnTo>
                  <a:pt x="4728" y="2659"/>
                </a:lnTo>
                <a:lnTo>
                  <a:pt x="4667" y="2651"/>
                </a:lnTo>
                <a:lnTo>
                  <a:pt x="4595" y="2643"/>
                </a:lnTo>
                <a:lnTo>
                  <a:pt x="4513" y="2636"/>
                </a:lnTo>
                <a:lnTo>
                  <a:pt x="4423" y="2630"/>
                </a:lnTo>
                <a:lnTo>
                  <a:pt x="4324" y="2625"/>
                </a:lnTo>
                <a:lnTo>
                  <a:pt x="4272" y="2624"/>
                </a:lnTo>
                <a:lnTo>
                  <a:pt x="4219" y="2624"/>
                </a:lnTo>
                <a:lnTo>
                  <a:pt x="4163" y="2624"/>
                </a:lnTo>
                <a:lnTo>
                  <a:pt x="4107" y="2624"/>
                </a:lnTo>
                <a:lnTo>
                  <a:pt x="4049" y="2626"/>
                </a:lnTo>
                <a:lnTo>
                  <a:pt x="3990" y="2628"/>
                </a:lnTo>
                <a:lnTo>
                  <a:pt x="3930" y="2632"/>
                </a:lnTo>
                <a:lnTo>
                  <a:pt x="3870" y="2636"/>
                </a:lnTo>
                <a:lnTo>
                  <a:pt x="3808" y="2642"/>
                </a:lnTo>
                <a:lnTo>
                  <a:pt x="3746" y="2648"/>
                </a:lnTo>
                <a:lnTo>
                  <a:pt x="3683" y="2657"/>
                </a:lnTo>
                <a:lnTo>
                  <a:pt x="3620" y="2666"/>
                </a:lnTo>
                <a:lnTo>
                  <a:pt x="3557" y="2677"/>
                </a:lnTo>
                <a:lnTo>
                  <a:pt x="3494" y="2690"/>
                </a:lnTo>
                <a:lnTo>
                  <a:pt x="3430" y="2704"/>
                </a:lnTo>
                <a:lnTo>
                  <a:pt x="3367" y="2720"/>
                </a:lnTo>
                <a:lnTo>
                  <a:pt x="3303" y="2737"/>
                </a:lnTo>
                <a:lnTo>
                  <a:pt x="3241" y="2756"/>
                </a:lnTo>
                <a:lnTo>
                  <a:pt x="3178" y="2777"/>
                </a:lnTo>
                <a:lnTo>
                  <a:pt x="3117" y="2800"/>
                </a:lnTo>
                <a:lnTo>
                  <a:pt x="3055" y="2825"/>
                </a:lnTo>
                <a:lnTo>
                  <a:pt x="2995" y="2851"/>
                </a:lnTo>
                <a:lnTo>
                  <a:pt x="2936" y="2880"/>
                </a:lnTo>
                <a:lnTo>
                  <a:pt x="2877" y="2913"/>
                </a:lnTo>
                <a:lnTo>
                  <a:pt x="2820" y="2946"/>
                </a:lnTo>
                <a:lnTo>
                  <a:pt x="2792" y="2964"/>
                </a:lnTo>
                <a:lnTo>
                  <a:pt x="2764" y="2982"/>
                </a:lnTo>
                <a:lnTo>
                  <a:pt x="2738" y="3001"/>
                </a:lnTo>
                <a:lnTo>
                  <a:pt x="2711" y="3020"/>
                </a:lnTo>
                <a:lnTo>
                  <a:pt x="2684" y="3041"/>
                </a:lnTo>
                <a:lnTo>
                  <a:pt x="2658" y="3061"/>
                </a:lnTo>
                <a:lnTo>
                  <a:pt x="2632" y="3082"/>
                </a:lnTo>
                <a:lnTo>
                  <a:pt x="2607" y="3105"/>
                </a:lnTo>
                <a:lnTo>
                  <a:pt x="2582" y="3128"/>
                </a:lnTo>
                <a:lnTo>
                  <a:pt x="2558" y="3152"/>
                </a:lnTo>
                <a:lnTo>
                  <a:pt x="2533" y="3175"/>
                </a:lnTo>
                <a:lnTo>
                  <a:pt x="2510" y="3199"/>
                </a:lnTo>
                <a:lnTo>
                  <a:pt x="2488" y="3225"/>
                </a:lnTo>
                <a:lnTo>
                  <a:pt x="2465" y="3252"/>
                </a:lnTo>
                <a:lnTo>
                  <a:pt x="2443" y="3279"/>
                </a:lnTo>
                <a:lnTo>
                  <a:pt x="2422" y="3307"/>
                </a:lnTo>
                <a:lnTo>
                  <a:pt x="2402" y="3334"/>
                </a:lnTo>
                <a:lnTo>
                  <a:pt x="2382" y="3363"/>
                </a:lnTo>
                <a:lnTo>
                  <a:pt x="2362" y="3394"/>
                </a:lnTo>
                <a:lnTo>
                  <a:pt x="2343" y="3424"/>
                </a:lnTo>
                <a:lnTo>
                  <a:pt x="2325" y="3456"/>
                </a:lnTo>
                <a:lnTo>
                  <a:pt x="2307" y="3487"/>
                </a:lnTo>
                <a:lnTo>
                  <a:pt x="2290" y="3521"/>
                </a:lnTo>
                <a:lnTo>
                  <a:pt x="2275" y="3554"/>
                </a:lnTo>
                <a:lnTo>
                  <a:pt x="2259" y="3589"/>
                </a:lnTo>
                <a:lnTo>
                  <a:pt x="2243" y="3624"/>
                </a:lnTo>
                <a:lnTo>
                  <a:pt x="2230" y="3660"/>
                </a:lnTo>
                <a:lnTo>
                  <a:pt x="2217" y="3698"/>
                </a:lnTo>
                <a:lnTo>
                  <a:pt x="2204" y="3736"/>
                </a:lnTo>
                <a:lnTo>
                  <a:pt x="2192" y="3774"/>
                </a:lnTo>
                <a:lnTo>
                  <a:pt x="2181" y="3814"/>
                </a:lnTo>
                <a:lnTo>
                  <a:pt x="2171" y="3854"/>
                </a:lnTo>
                <a:lnTo>
                  <a:pt x="2162" y="3895"/>
                </a:lnTo>
                <a:lnTo>
                  <a:pt x="2153" y="3938"/>
                </a:lnTo>
                <a:lnTo>
                  <a:pt x="2145" y="3981"/>
                </a:lnTo>
                <a:lnTo>
                  <a:pt x="2139" y="4025"/>
                </a:lnTo>
                <a:lnTo>
                  <a:pt x="2133" y="4069"/>
                </a:lnTo>
                <a:lnTo>
                  <a:pt x="2127" y="4116"/>
                </a:lnTo>
                <a:lnTo>
                  <a:pt x="2123" y="4163"/>
                </a:lnTo>
                <a:lnTo>
                  <a:pt x="2121" y="4210"/>
                </a:lnTo>
                <a:lnTo>
                  <a:pt x="2117" y="4259"/>
                </a:lnTo>
                <a:lnTo>
                  <a:pt x="2116" y="4309"/>
                </a:lnTo>
                <a:close/>
                <a:moveTo>
                  <a:pt x="2334" y="5731"/>
                </a:moveTo>
                <a:lnTo>
                  <a:pt x="2334" y="5731"/>
                </a:lnTo>
                <a:lnTo>
                  <a:pt x="2292" y="5674"/>
                </a:lnTo>
                <a:lnTo>
                  <a:pt x="2252" y="5615"/>
                </a:lnTo>
                <a:lnTo>
                  <a:pt x="2213" y="5554"/>
                </a:lnTo>
                <a:lnTo>
                  <a:pt x="2174" y="5489"/>
                </a:lnTo>
                <a:lnTo>
                  <a:pt x="2136" y="5424"/>
                </a:lnTo>
                <a:lnTo>
                  <a:pt x="2101" y="5355"/>
                </a:lnTo>
                <a:lnTo>
                  <a:pt x="2066" y="5285"/>
                </a:lnTo>
                <a:lnTo>
                  <a:pt x="2034" y="5212"/>
                </a:lnTo>
                <a:lnTo>
                  <a:pt x="2017" y="5175"/>
                </a:lnTo>
                <a:lnTo>
                  <a:pt x="2002" y="5137"/>
                </a:lnTo>
                <a:lnTo>
                  <a:pt x="1988" y="5099"/>
                </a:lnTo>
                <a:lnTo>
                  <a:pt x="1973" y="5060"/>
                </a:lnTo>
                <a:lnTo>
                  <a:pt x="1960" y="5020"/>
                </a:lnTo>
                <a:lnTo>
                  <a:pt x="1947" y="4980"/>
                </a:lnTo>
                <a:lnTo>
                  <a:pt x="1934" y="4939"/>
                </a:lnTo>
                <a:lnTo>
                  <a:pt x="1922" y="4898"/>
                </a:lnTo>
                <a:lnTo>
                  <a:pt x="1911" y="4857"/>
                </a:lnTo>
                <a:lnTo>
                  <a:pt x="1901" y="4815"/>
                </a:lnTo>
                <a:lnTo>
                  <a:pt x="1891" y="4771"/>
                </a:lnTo>
                <a:lnTo>
                  <a:pt x="1882" y="4728"/>
                </a:lnTo>
                <a:lnTo>
                  <a:pt x="1874" y="4684"/>
                </a:lnTo>
                <a:lnTo>
                  <a:pt x="1866" y="4639"/>
                </a:lnTo>
                <a:lnTo>
                  <a:pt x="1860" y="4594"/>
                </a:lnTo>
                <a:lnTo>
                  <a:pt x="1854" y="4548"/>
                </a:lnTo>
                <a:lnTo>
                  <a:pt x="1848" y="4502"/>
                </a:lnTo>
                <a:lnTo>
                  <a:pt x="1844" y="4455"/>
                </a:lnTo>
                <a:lnTo>
                  <a:pt x="1841" y="4409"/>
                </a:lnTo>
                <a:lnTo>
                  <a:pt x="1838" y="4361"/>
                </a:lnTo>
                <a:lnTo>
                  <a:pt x="1837" y="4311"/>
                </a:lnTo>
                <a:lnTo>
                  <a:pt x="1836" y="4262"/>
                </a:lnTo>
                <a:lnTo>
                  <a:pt x="1837" y="4213"/>
                </a:lnTo>
                <a:lnTo>
                  <a:pt x="1838" y="4163"/>
                </a:lnTo>
                <a:lnTo>
                  <a:pt x="1841" y="4112"/>
                </a:lnTo>
                <a:lnTo>
                  <a:pt x="1844" y="4061"/>
                </a:lnTo>
                <a:lnTo>
                  <a:pt x="1850" y="4009"/>
                </a:lnTo>
                <a:lnTo>
                  <a:pt x="1855" y="3957"/>
                </a:lnTo>
                <a:lnTo>
                  <a:pt x="1862" y="3904"/>
                </a:lnTo>
                <a:lnTo>
                  <a:pt x="1870" y="3851"/>
                </a:lnTo>
                <a:lnTo>
                  <a:pt x="1879" y="3796"/>
                </a:lnTo>
                <a:lnTo>
                  <a:pt x="1889" y="3742"/>
                </a:lnTo>
                <a:lnTo>
                  <a:pt x="1901" y="3687"/>
                </a:lnTo>
                <a:lnTo>
                  <a:pt x="1913" y="3631"/>
                </a:lnTo>
                <a:lnTo>
                  <a:pt x="1927" y="3575"/>
                </a:lnTo>
                <a:lnTo>
                  <a:pt x="1942" y="3518"/>
                </a:lnTo>
                <a:lnTo>
                  <a:pt x="1959" y="3460"/>
                </a:lnTo>
                <a:lnTo>
                  <a:pt x="1977" y="3404"/>
                </a:lnTo>
                <a:lnTo>
                  <a:pt x="1996" y="3344"/>
                </a:lnTo>
                <a:lnTo>
                  <a:pt x="2017" y="3285"/>
                </a:lnTo>
                <a:lnTo>
                  <a:pt x="2038" y="3226"/>
                </a:lnTo>
                <a:lnTo>
                  <a:pt x="2062" y="3166"/>
                </a:lnTo>
                <a:lnTo>
                  <a:pt x="2086" y="3106"/>
                </a:lnTo>
                <a:lnTo>
                  <a:pt x="2113" y="3044"/>
                </a:lnTo>
                <a:lnTo>
                  <a:pt x="2141" y="2983"/>
                </a:lnTo>
                <a:lnTo>
                  <a:pt x="2170" y="2921"/>
                </a:lnTo>
                <a:lnTo>
                  <a:pt x="2201" y="2858"/>
                </a:lnTo>
                <a:lnTo>
                  <a:pt x="2232" y="2795"/>
                </a:lnTo>
                <a:lnTo>
                  <a:pt x="2288" y="2685"/>
                </a:lnTo>
                <a:lnTo>
                  <a:pt x="2340" y="2579"/>
                </a:lnTo>
                <a:lnTo>
                  <a:pt x="2387" y="2476"/>
                </a:lnTo>
                <a:lnTo>
                  <a:pt x="2432" y="2374"/>
                </a:lnTo>
                <a:lnTo>
                  <a:pt x="2472" y="2276"/>
                </a:lnTo>
                <a:lnTo>
                  <a:pt x="2508" y="2180"/>
                </a:lnTo>
                <a:lnTo>
                  <a:pt x="2541" y="2087"/>
                </a:lnTo>
                <a:lnTo>
                  <a:pt x="2571" y="1996"/>
                </a:lnTo>
                <a:lnTo>
                  <a:pt x="2597" y="1909"/>
                </a:lnTo>
                <a:lnTo>
                  <a:pt x="2620" y="1823"/>
                </a:lnTo>
                <a:lnTo>
                  <a:pt x="2640" y="1741"/>
                </a:lnTo>
                <a:lnTo>
                  <a:pt x="2658" y="1660"/>
                </a:lnTo>
                <a:lnTo>
                  <a:pt x="2672" y="1582"/>
                </a:lnTo>
                <a:lnTo>
                  <a:pt x="2684" y="1506"/>
                </a:lnTo>
                <a:lnTo>
                  <a:pt x="2693" y="1433"/>
                </a:lnTo>
                <a:lnTo>
                  <a:pt x="2698" y="1361"/>
                </a:lnTo>
                <a:lnTo>
                  <a:pt x="2702" y="1293"/>
                </a:lnTo>
                <a:lnTo>
                  <a:pt x="2704" y="1226"/>
                </a:lnTo>
                <a:lnTo>
                  <a:pt x="2703" y="1162"/>
                </a:lnTo>
                <a:lnTo>
                  <a:pt x="2700" y="1100"/>
                </a:lnTo>
                <a:lnTo>
                  <a:pt x="2694" y="1040"/>
                </a:lnTo>
                <a:lnTo>
                  <a:pt x="2686" y="982"/>
                </a:lnTo>
                <a:lnTo>
                  <a:pt x="2677" y="926"/>
                </a:lnTo>
                <a:lnTo>
                  <a:pt x="2666" y="873"/>
                </a:lnTo>
                <a:lnTo>
                  <a:pt x="2654" y="820"/>
                </a:lnTo>
                <a:lnTo>
                  <a:pt x="2639" y="771"/>
                </a:lnTo>
                <a:lnTo>
                  <a:pt x="2624" y="723"/>
                </a:lnTo>
                <a:lnTo>
                  <a:pt x="2607" y="677"/>
                </a:lnTo>
                <a:lnTo>
                  <a:pt x="2588" y="633"/>
                </a:lnTo>
                <a:lnTo>
                  <a:pt x="2568" y="591"/>
                </a:lnTo>
                <a:lnTo>
                  <a:pt x="2548" y="551"/>
                </a:lnTo>
                <a:lnTo>
                  <a:pt x="2526" y="511"/>
                </a:lnTo>
                <a:lnTo>
                  <a:pt x="2503" y="475"/>
                </a:lnTo>
                <a:lnTo>
                  <a:pt x="2480" y="439"/>
                </a:lnTo>
                <a:lnTo>
                  <a:pt x="2455" y="406"/>
                </a:lnTo>
                <a:lnTo>
                  <a:pt x="2431" y="373"/>
                </a:lnTo>
                <a:lnTo>
                  <a:pt x="2405" y="343"/>
                </a:lnTo>
                <a:lnTo>
                  <a:pt x="2379" y="314"/>
                </a:lnTo>
                <a:lnTo>
                  <a:pt x="2354" y="287"/>
                </a:lnTo>
                <a:lnTo>
                  <a:pt x="2327" y="262"/>
                </a:lnTo>
                <a:lnTo>
                  <a:pt x="2301" y="237"/>
                </a:lnTo>
                <a:lnTo>
                  <a:pt x="2275" y="214"/>
                </a:lnTo>
                <a:lnTo>
                  <a:pt x="2249" y="192"/>
                </a:lnTo>
                <a:lnTo>
                  <a:pt x="2223" y="172"/>
                </a:lnTo>
                <a:lnTo>
                  <a:pt x="2197" y="153"/>
                </a:lnTo>
                <a:lnTo>
                  <a:pt x="2172" y="136"/>
                </a:lnTo>
                <a:lnTo>
                  <a:pt x="2147" y="119"/>
                </a:lnTo>
                <a:lnTo>
                  <a:pt x="2123" y="104"/>
                </a:lnTo>
                <a:lnTo>
                  <a:pt x="2076" y="78"/>
                </a:lnTo>
                <a:lnTo>
                  <a:pt x="2034" y="55"/>
                </a:lnTo>
                <a:lnTo>
                  <a:pt x="1996" y="36"/>
                </a:lnTo>
                <a:lnTo>
                  <a:pt x="1962" y="23"/>
                </a:lnTo>
                <a:lnTo>
                  <a:pt x="1935" y="12"/>
                </a:lnTo>
                <a:lnTo>
                  <a:pt x="1915" y="5"/>
                </a:lnTo>
                <a:lnTo>
                  <a:pt x="1898" y="0"/>
                </a:lnTo>
                <a:lnTo>
                  <a:pt x="1912" y="6"/>
                </a:lnTo>
                <a:lnTo>
                  <a:pt x="1930" y="15"/>
                </a:lnTo>
                <a:lnTo>
                  <a:pt x="1952" y="29"/>
                </a:lnTo>
                <a:lnTo>
                  <a:pt x="1980" y="45"/>
                </a:lnTo>
                <a:lnTo>
                  <a:pt x="2011" y="66"/>
                </a:lnTo>
                <a:lnTo>
                  <a:pt x="2047" y="92"/>
                </a:lnTo>
                <a:lnTo>
                  <a:pt x="2085" y="123"/>
                </a:lnTo>
                <a:lnTo>
                  <a:pt x="2125" y="158"/>
                </a:lnTo>
                <a:lnTo>
                  <a:pt x="2146" y="177"/>
                </a:lnTo>
                <a:lnTo>
                  <a:pt x="2168" y="197"/>
                </a:lnTo>
                <a:lnTo>
                  <a:pt x="2188" y="219"/>
                </a:lnTo>
                <a:lnTo>
                  <a:pt x="2209" y="242"/>
                </a:lnTo>
                <a:lnTo>
                  <a:pt x="2230" y="266"/>
                </a:lnTo>
                <a:lnTo>
                  <a:pt x="2251" y="292"/>
                </a:lnTo>
                <a:lnTo>
                  <a:pt x="2272" y="319"/>
                </a:lnTo>
                <a:lnTo>
                  <a:pt x="2292" y="346"/>
                </a:lnTo>
                <a:lnTo>
                  <a:pt x="2313" y="377"/>
                </a:lnTo>
                <a:lnTo>
                  <a:pt x="2331" y="407"/>
                </a:lnTo>
                <a:lnTo>
                  <a:pt x="2352" y="439"/>
                </a:lnTo>
                <a:lnTo>
                  <a:pt x="2369" y="474"/>
                </a:lnTo>
                <a:lnTo>
                  <a:pt x="2387" y="508"/>
                </a:lnTo>
                <a:lnTo>
                  <a:pt x="2404" y="545"/>
                </a:lnTo>
                <a:lnTo>
                  <a:pt x="2420" y="583"/>
                </a:lnTo>
                <a:lnTo>
                  <a:pt x="2435" y="622"/>
                </a:lnTo>
                <a:lnTo>
                  <a:pt x="2449" y="663"/>
                </a:lnTo>
                <a:lnTo>
                  <a:pt x="2461" y="706"/>
                </a:lnTo>
                <a:lnTo>
                  <a:pt x="2472" y="750"/>
                </a:lnTo>
                <a:lnTo>
                  <a:pt x="2482" y="796"/>
                </a:lnTo>
                <a:lnTo>
                  <a:pt x="2491" y="843"/>
                </a:lnTo>
                <a:lnTo>
                  <a:pt x="2498" y="892"/>
                </a:lnTo>
                <a:lnTo>
                  <a:pt x="2503" y="942"/>
                </a:lnTo>
                <a:lnTo>
                  <a:pt x="2507" y="994"/>
                </a:lnTo>
                <a:lnTo>
                  <a:pt x="2509" y="1048"/>
                </a:lnTo>
                <a:lnTo>
                  <a:pt x="2509" y="1104"/>
                </a:lnTo>
                <a:lnTo>
                  <a:pt x="2507" y="1161"/>
                </a:lnTo>
                <a:lnTo>
                  <a:pt x="2502" y="1220"/>
                </a:lnTo>
                <a:lnTo>
                  <a:pt x="2495" y="1280"/>
                </a:lnTo>
                <a:lnTo>
                  <a:pt x="2488" y="1342"/>
                </a:lnTo>
                <a:lnTo>
                  <a:pt x="2476" y="1406"/>
                </a:lnTo>
                <a:lnTo>
                  <a:pt x="2463" y="1472"/>
                </a:lnTo>
                <a:lnTo>
                  <a:pt x="2446" y="1540"/>
                </a:lnTo>
                <a:lnTo>
                  <a:pt x="2429" y="1609"/>
                </a:lnTo>
                <a:lnTo>
                  <a:pt x="2407" y="1680"/>
                </a:lnTo>
                <a:lnTo>
                  <a:pt x="2383" y="1754"/>
                </a:lnTo>
                <a:lnTo>
                  <a:pt x="2356" y="1829"/>
                </a:lnTo>
                <a:lnTo>
                  <a:pt x="2326" y="1906"/>
                </a:lnTo>
                <a:lnTo>
                  <a:pt x="2294" y="1985"/>
                </a:lnTo>
                <a:lnTo>
                  <a:pt x="2257" y="2066"/>
                </a:lnTo>
                <a:lnTo>
                  <a:pt x="2218" y="2149"/>
                </a:lnTo>
                <a:lnTo>
                  <a:pt x="2175" y="2234"/>
                </a:lnTo>
                <a:lnTo>
                  <a:pt x="2128" y="2321"/>
                </a:lnTo>
                <a:lnTo>
                  <a:pt x="2079" y="2409"/>
                </a:lnTo>
                <a:lnTo>
                  <a:pt x="2026" y="2500"/>
                </a:lnTo>
                <a:lnTo>
                  <a:pt x="1969" y="2593"/>
                </a:lnTo>
                <a:lnTo>
                  <a:pt x="1977" y="2554"/>
                </a:lnTo>
                <a:lnTo>
                  <a:pt x="1985" y="2515"/>
                </a:lnTo>
                <a:lnTo>
                  <a:pt x="1990" y="2476"/>
                </a:lnTo>
                <a:lnTo>
                  <a:pt x="1996" y="2438"/>
                </a:lnTo>
                <a:lnTo>
                  <a:pt x="2000" y="2401"/>
                </a:lnTo>
                <a:lnTo>
                  <a:pt x="2004" y="2363"/>
                </a:lnTo>
                <a:lnTo>
                  <a:pt x="2007" y="2327"/>
                </a:lnTo>
                <a:lnTo>
                  <a:pt x="2008" y="2290"/>
                </a:lnTo>
                <a:lnTo>
                  <a:pt x="2009" y="2255"/>
                </a:lnTo>
                <a:lnTo>
                  <a:pt x="2009" y="2219"/>
                </a:lnTo>
                <a:lnTo>
                  <a:pt x="2008" y="2185"/>
                </a:lnTo>
                <a:lnTo>
                  <a:pt x="2007" y="2150"/>
                </a:lnTo>
                <a:lnTo>
                  <a:pt x="2004" y="2115"/>
                </a:lnTo>
                <a:lnTo>
                  <a:pt x="2000" y="2082"/>
                </a:lnTo>
                <a:lnTo>
                  <a:pt x="1996" y="2048"/>
                </a:lnTo>
                <a:lnTo>
                  <a:pt x="1991" y="2015"/>
                </a:lnTo>
                <a:lnTo>
                  <a:pt x="1986" y="1983"/>
                </a:lnTo>
                <a:lnTo>
                  <a:pt x="1979" y="1950"/>
                </a:lnTo>
                <a:lnTo>
                  <a:pt x="1972" y="1919"/>
                </a:lnTo>
                <a:lnTo>
                  <a:pt x="1964" y="1888"/>
                </a:lnTo>
                <a:lnTo>
                  <a:pt x="1956" y="1857"/>
                </a:lnTo>
                <a:lnTo>
                  <a:pt x="1947" y="1825"/>
                </a:lnTo>
                <a:lnTo>
                  <a:pt x="1937" y="1795"/>
                </a:lnTo>
                <a:lnTo>
                  <a:pt x="1925" y="1766"/>
                </a:lnTo>
                <a:lnTo>
                  <a:pt x="1914" y="1736"/>
                </a:lnTo>
                <a:lnTo>
                  <a:pt x="1902" y="1707"/>
                </a:lnTo>
                <a:lnTo>
                  <a:pt x="1890" y="1679"/>
                </a:lnTo>
                <a:lnTo>
                  <a:pt x="1876" y="1650"/>
                </a:lnTo>
                <a:lnTo>
                  <a:pt x="1863" y="1622"/>
                </a:lnTo>
                <a:lnTo>
                  <a:pt x="1848" y="1596"/>
                </a:lnTo>
                <a:lnTo>
                  <a:pt x="1818" y="1541"/>
                </a:lnTo>
                <a:lnTo>
                  <a:pt x="1786" y="1489"/>
                </a:lnTo>
                <a:lnTo>
                  <a:pt x="1751" y="1438"/>
                </a:lnTo>
                <a:lnTo>
                  <a:pt x="1716" y="1388"/>
                </a:lnTo>
                <a:lnTo>
                  <a:pt x="1678" y="1340"/>
                </a:lnTo>
                <a:lnTo>
                  <a:pt x="1638" y="1293"/>
                </a:lnTo>
                <a:lnTo>
                  <a:pt x="1596" y="1249"/>
                </a:lnTo>
                <a:lnTo>
                  <a:pt x="1554" y="1205"/>
                </a:lnTo>
                <a:lnTo>
                  <a:pt x="1510" y="1163"/>
                </a:lnTo>
                <a:lnTo>
                  <a:pt x="1465" y="1122"/>
                </a:lnTo>
                <a:lnTo>
                  <a:pt x="1419" y="1081"/>
                </a:lnTo>
                <a:lnTo>
                  <a:pt x="1371" y="1044"/>
                </a:lnTo>
                <a:lnTo>
                  <a:pt x="1323" y="1006"/>
                </a:lnTo>
                <a:lnTo>
                  <a:pt x="1274" y="970"/>
                </a:lnTo>
                <a:lnTo>
                  <a:pt x="1225" y="935"/>
                </a:lnTo>
                <a:lnTo>
                  <a:pt x="1175" y="902"/>
                </a:lnTo>
                <a:lnTo>
                  <a:pt x="1125" y="871"/>
                </a:lnTo>
                <a:lnTo>
                  <a:pt x="1074" y="839"/>
                </a:lnTo>
                <a:lnTo>
                  <a:pt x="1023" y="810"/>
                </a:lnTo>
                <a:lnTo>
                  <a:pt x="973" y="781"/>
                </a:lnTo>
                <a:lnTo>
                  <a:pt x="922" y="755"/>
                </a:lnTo>
                <a:lnTo>
                  <a:pt x="871" y="729"/>
                </a:lnTo>
                <a:lnTo>
                  <a:pt x="821" y="703"/>
                </a:lnTo>
                <a:lnTo>
                  <a:pt x="771" y="680"/>
                </a:lnTo>
                <a:lnTo>
                  <a:pt x="722" y="658"/>
                </a:lnTo>
                <a:lnTo>
                  <a:pt x="673" y="635"/>
                </a:lnTo>
                <a:lnTo>
                  <a:pt x="625" y="615"/>
                </a:lnTo>
                <a:lnTo>
                  <a:pt x="532" y="578"/>
                </a:lnTo>
                <a:lnTo>
                  <a:pt x="444" y="545"/>
                </a:lnTo>
                <a:lnTo>
                  <a:pt x="360" y="515"/>
                </a:lnTo>
                <a:lnTo>
                  <a:pt x="283" y="489"/>
                </a:lnTo>
                <a:lnTo>
                  <a:pt x="214" y="468"/>
                </a:lnTo>
                <a:lnTo>
                  <a:pt x="153" y="450"/>
                </a:lnTo>
                <a:lnTo>
                  <a:pt x="101" y="436"/>
                </a:lnTo>
                <a:lnTo>
                  <a:pt x="27" y="417"/>
                </a:lnTo>
                <a:lnTo>
                  <a:pt x="0" y="411"/>
                </a:lnTo>
                <a:lnTo>
                  <a:pt x="3" y="528"/>
                </a:lnTo>
                <a:lnTo>
                  <a:pt x="8" y="642"/>
                </a:lnTo>
                <a:lnTo>
                  <a:pt x="15" y="752"/>
                </a:lnTo>
                <a:lnTo>
                  <a:pt x="22" y="858"/>
                </a:lnTo>
                <a:lnTo>
                  <a:pt x="32" y="962"/>
                </a:lnTo>
                <a:lnTo>
                  <a:pt x="44" y="1062"/>
                </a:lnTo>
                <a:lnTo>
                  <a:pt x="56" y="1158"/>
                </a:lnTo>
                <a:lnTo>
                  <a:pt x="69" y="1252"/>
                </a:lnTo>
                <a:lnTo>
                  <a:pt x="85" y="1342"/>
                </a:lnTo>
                <a:lnTo>
                  <a:pt x="102" y="1429"/>
                </a:lnTo>
                <a:lnTo>
                  <a:pt x="121" y="1514"/>
                </a:lnTo>
                <a:lnTo>
                  <a:pt x="140" y="1594"/>
                </a:lnTo>
                <a:lnTo>
                  <a:pt x="160" y="1673"/>
                </a:lnTo>
                <a:lnTo>
                  <a:pt x="182" y="1748"/>
                </a:lnTo>
                <a:lnTo>
                  <a:pt x="204" y="1821"/>
                </a:lnTo>
                <a:lnTo>
                  <a:pt x="229" y="1890"/>
                </a:lnTo>
                <a:lnTo>
                  <a:pt x="253" y="1957"/>
                </a:lnTo>
                <a:lnTo>
                  <a:pt x="279" y="2022"/>
                </a:lnTo>
                <a:lnTo>
                  <a:pt x="307" y="2083"/>
                </a:lnTo>
                <a:lnTo>
                  <a:pt x="334" y="2141"/>
                </a:lnTo>
                <a:lnTo>
                  <a:pt x="363" y="2198"/>
                </a:lnTo>
                <a:lnTo>
                  <a:pt x="392" y="2251"/>
                </a:lnTo>
                <a:lnTo>
                  <a:pt x="422" y="2303"/>
                </a:lnTo>
                <a:lnTo>
                  <a:pt x="453" y="2352"/>
                </a:lnTo>
                <a:lnTo>
                  <a:pt x="484" y="2399"/>
                </a:lnTo>
                <a:lnTo>
                  <a:pt x="517" y="2443"/>
                </a:lnTo>
                <a:lnTo>
                  <a:pt x="549" y="2486"/>
                </a:lnTo>
                <a:lnTo>
                  <a:pt x="582" y="2526"/>
                </a:lnTo>
                <a:lnTo>
                  <a:pt x="616" y="2564"/>
                </a:lnTo>
                <a:lnTo>
                  <a:pt x="649" y="2599"/>
                </a:lnTo>
                <a:lnTo>
                  <a:pt x="684" y="2634"/>
                </a:lnTo>
                <a:lnTo>
                  <a:pt x="718" y="2666"/>
                </a:lnTo>
                <a:lnTo>
                  <a:pt x="754" y="2696"/>
                </a:lnTo>
                <a:lnTo>
                  <a:pt x="789" y="2724"/>
                </a:lnTo>
                <a:lnTo>
                  <a:pt x="824" y="2751"/>
                </a:lnTo>
                <a:lnTo>
                  <a:pt x="860" y="2776"/>
                </a:lnTo>
                <a:lnTo>
                  <a:pt x="895" y="2799"/>
                </a:lnTo>
                <a:lnTo>
                  <a:pt x="930" y="2820"/>
                </a:lnTo>
                <a:lnTo>
                  <a:pt x="966" y="2840"/>
                </a:lnTo>
                <a:lnTo>
                  <a:pt x="1002" y="2858"/>
                </a:lnTo>
                <a:lnTo>
                  <a:pt x="1038" y="2875"/>
                </a:lnTo>
                <a:lnTo>
                  <a:pt x="1072" y="2891"/>
                </a:lnTo>
                <a:lnTo>
                  <a:pt x="1108" y="2905"/>
                </a:lnTo>
                <a:lnTo>
                  <a:pt x="1142" y="2917"/>
                </a:lnTo>
                <a:lnTo>
                  <a:pt x="1177" y="2930"/>
                </a:lnTo>
                <a:lnTo>
                  <a:pt x="1212" y="2940"/>
                </a:lnTo>
                <a:lnTo>
                  <a:pt x="1245" y="2949"/>
                </a:lnTo>
                <a:lnTo>
                  <a:pt x="1278" y="2957"/>
                </a:lnTo>
                <a:lnTo>
                  <a:pt x="1312" y="2964"/>
                </a:lnTo>
                <a:lnTo>
                  <a:pt x="1344" y="2971"/>
                </a:lnTo>
                <a:lnTo>
                  <a:pt x="1376" y="2975"/>
                </a:lnTo>
                <a:lnTo>
                  <a:pt x="1407" y="2980"/>
                </a:lnTo>
                <a:lnTo>
                  <a:pt x="1438" y="2983"/>
                </a:lnTo>
                <a:lnTo>
                  <a:pt x="1467" y="2986"/>
                </a:lnTo>
                <a:lnTo>
                  <a:pt x="1525" y="2990"/>
                </a:lnTo>
                <a:lnTo>
                  <a:pt x="1579" y="2991"/>
                </a:lnTo>
                <a:lnTo>
                  <a:pt x="1629" y="2990"/>
                </a:lnTo>
                <a:lnTo>
                  <a:pt x="1674" y="2986"/>
                </a:lnTo>
                <a:lnTo>
                  <a:pt x="1717" y="2983"/>
                </a:lnTo>
                <a:lnTo>
                  <a:pt x="1681" y="3040"/>
                </a:lnTo>
                <a:lnTo>
                  <a:pt x="1647" y="3097"/>
                </a:lnTo>
                <a:lnTo>
                  <a:pt x="1614" y="3153"/>
                </a:lnTo>
                <a:lnTo>
                  <a:pt x="1583" y="3208"/>
                </a:lnTo>
                <a:lnTo>
                  <a:pt x="1553" y="3263"/>
                </a:lnTo>
                <a:lnTo>
                  <a:pt x="1525" y="3319"/>
                </a:lnTo>
                <a:lnTo>
                  <a:pt x="1498" y="3373"/>
                </a:lnTo>
                <a:lnTo>
                  <a:pt x="1471" y="3427"/>
                </a:lnTo>
                <a:lnTo>
                  <a:pt x="1447" y="3481"/>
                </a:lnTo>
                <a:lnTo>
                  <a:pt x="1425" y="3534"/>
                </a:lnTo>
                <a:lnTo>
                  <a:pt x="1402" y="3587"/>
                </a:lnTo>
                <a:lnTo>
                  <a:pt x="1381" y="3639"/>
                </a:lnTo>
                <a:lnTo>
                  <a:pt x="1362" y="3691"/>
                </a:lnTo>
                <a:lnTo>
                  <a:pt x="1343" y="3743"/>
                </a:lnTo>
                <a:lnTo>
                  <a:pt x="1326" y="3794"/>
                </a:lnTo>
                <a:lnTo>
                  <a:pt x="1311" y="3845"/>
                </a:lnTo>
                <a:lnTo>
                  <a:pt x="1295" y="3895"/>
                </a:lnTo>
                <a:lnTo>
                  <a:pt x="1282" y="3946"/>
                </a:lnTo>
                <a:lnTo>
                  <a:pt x="1270" y="3995"/>
                </a:lnTo>
                <a:lnTo>
                  <a:pt x="1257" y="4044"/>
                </a:lnTo>
                <a:lnTo>
                  <a:pt x="1247" y="4093"/>
                </a:lnTo>
                <a:lnTo>
                  <a:pt x="1237" y="4141"/>
                </a:lnTo>
                <a:lnTo>
                  <a:pt x="1229" y="4189"/>
                </a:lnTo>
                <a:lnTo>
                  <a:pt x="1222" y="4236"/>
                </a:lnTo>
                <a:lnTo>
                  <a:pt x="1215" y="4282"/>
                </a:lnTo>
                <a:lnTo>
                  <a:pt x="1209" y="4329"/>
                </a:lnTo>
                <a:lnTo>
                  <a:pt x="1205" y="4375"/>
                </a:lnTo>
                <a:lnTo>
                  <a:pt x="1200" y="4421"/>
                </a:lnTo>
                <a:lnTo>
                  <a:pt x="1198" y="4465"/>
                </a:lnTo>
                <a:lnTo>
                  <a:pt x="1196" y="4510"/>
                </a:lnTo>
                <a:lnTo>
                  <a:pt x="1195" y="4555"/>
                </a:lnTo>
                <a:lnTo>
                  <a:pt x="1195" y="4598"/>
                </a:lnTo>
                <a:lnTo>
                  <a:pt x="1195" y="4641"/>
                </a:lnTo>
                <a:lnTo>
                  <a:pt x="1196" y="4684"/>
                </a:lnTo>
                <a:lnTo>
                  <a:pt x="1198" y="4726"/>
                </a:lnTo>
                <a:lnTo>
                  <a:pt x="1200" y="4768"/>
                </a:lnTo>
                <a:lnTo>
                  <a:pt x="1205" y="4809"/>
                </a:lnTo>
                <a:lnTo>
                  <a:pt x="1208" y="4850"/>
                </a:lnTo>
                <a:lnTo>
                  <a:pt x="1214" y="4890"/>
                </a:lnTo>
                <a:lnTo>
                  <a:pt x="1219" y="4931"/>
                </a:lnTo>
                <a:lnTo>
                  <a:pt x="1225" y="4970"/>
                </a:lnTo>
                <a:lnTo>
                  <a:pt x="1232" y="5009"/>
                </a:lnTo>
                <a:lnTo>
                  <a:pt x="1239" y="5048"/>
                </a:lnTo>
                <a:lnTo>
                  <a:pt x="1247" y="5086"/>
                </a:lnTo>
                <a:lnTo>
                  <a:pt x="1265" y="5160"/>
                </a:lnTo>
                <a:lnTo>
                  <a:pt x="1284" y="5233"/>
                </a:lnTo>
                <a:lnTo>
                  <a:pt x="1306" y="5303"/>
                </a:lnTo>
                <a:lnTo>
                  <a:pt x="1329" y="5372"/>
                </a:lnTo>
                <a:lnTo>
                  <a:pt x="1354" y="5438"/>
                </a:lnTo>
                <a:lnTo>
                  <a:pt x="1380" y="5503"/>
                </a:lnTo>
                <a:lnTo>
                  <a:pt x="1408" y="5565"/>
                </a:lnTo>
                <a:lnTo>
                  <a:pt x="1437" y="5625"/>
                </a:lnTo>
                <a:lnTo>
                  <a:pt x="1466" y="5685"/>
                </a:lnTo>
                <a:lnTo>
                  <a:pt x="1496" y="5740"/>
                </a:lnTo>
                <a:lnTo>
                  <a:pt x="1446" y="5748"/>
                </a:lnTo>
                <a:lnTo>
                  <a:pt x="1397" y="5757"/>
                </a:lnTo>
                <a:lnTo>
                  <a:pt x="1348" y="5767"/>
                </a:lnTo>
                <a:lnTo>
                  <a:pt x="1300" y="5777"/>
                </a:lnTo>
                <a:lnTo>
                  <a:pt x="1253" y="5789"/>
                </a:lnTo>
                <a:lnTo>
                  <a:pt x="1207" y="5800"/>
                </a:lnTo>
                <a:lnTo>
                  <a:pt x="1162" y="5814"/>
                </a:lnTo>
                <a:lnTo>
                  <a:pt x="1119" y="5827"/>
                </a:lnTo>
                <a:lnTo>
                  <a:pt x="1077" y="5841"/>
                </a:lnTo>
                <a:lnTo>
                  <a:pt x="1035" y="5856"/>
                </a:lnTo>
                <a:lnTo>
                  <a:pt x="995" y="5872"/>
                </a:lnTo>
                <a:lnTo>
                  <a:pt x="956" y="5887"/>
                </a:lnTo>
                <a:lnTo>
                  <a:pt x="919" y="5904"/>
                </a:lnTo>
                <a:lnTo>
                  <a:pt x="882" y="5922"/>
                </a:lnTo>
                <a:lnTo>
                  <a:pt x="848" y="5940"/>
                </a:lnTo>
                <a:lnTo>
                  <a:pt x="814" y="5958"/>
                </a:lnTo>
                <a:lnTo>
                  <a:pt x="782" y="5977"/>
                </a:lnTo>
                <a:lnTo>
                  <a:pt x="752" y="5997"/>
                </a:lnTo>
                <a:lnTo>
                  <a:pt x="723" y="6017"/>
                </a:lnTo>
                <a:lnTo>
                  <a:pt x="695" y="6037"/>
                </a:lnTo>
                <a:lnTo>
                  <a:pt x="669" y="6058"/>
                </a:lnTo>
                <a:lnTo>
                  <a:pt x="645" y="6080"/>
                </a:lnTo>
                <a:lnTo>
                  <a:pt x="623" y="6102"/>
                </a:lnTo>
                <a:lnTo>
                  <a:pt x="601" y="6125"/>
                </a:lnTo>
                <a:lnTo>
                  <a:pt x="582" y="6147"/>
                </a:lnTo>
                <a:lnTo>
                  <a:pt x="565" y="6171"/>
                </a:lnTo>
                <a:lnTo>
                  <a:pt x="550" y="6194"/>
                </a:lnTo>
                <a:lnTo>
                  <a:pt x="536" y="6219"/>
                </a:lnTo>
                <a:lnTo>
                  <a:pt x="524" y="6243"/>
                </a:lnTo>
                <a:lnTo>
                  <a:pt x="514" y="6268"/>
                </a:lnTo>
                <a:lnTo>
                  <a:pt x="507" y="6292"/>
                </a:lnTo>
                <a:lnTo>
                  <a:pt x="501" y="6318"/>
                </a:lnTo>
                <a:lnTo>
                  <a:pt x="3395" y="6318"/>
                </a:lnTo>
                <a:lnTo>
                  <a:pt x="3389" y="6292"/>
                </a:lnTo>
                <a:lnTo>
                  <a:pt x="3381" y="6266"/>
                </a:lnTo>
                <a:lnTo>
                  <a:pt x="3370" y="6240"/>
                </a:lnTo>
                <a:lnTo>
                  <a:pt x="3358" y="6214"/>
                </a:lnTo>
                <a:lnTo>
                  <a:pt x="3343" y="6190"/>
                </a:lnTo>
                <a:lnTo>
                  <a:pt x="3327" y="6165"/>
                </a:lnTo>
                <a:lnTo>
                  <a:pt x="3309" y="6141"/>
                </a:lnTo>
                <a:lnTo>
                  <a:pt x="3287" y="6117"/>
                </a:lnTo>
                <a:lnTo>
                  <a:pt x="3265" y="6094"/>
                </a:lnTo>
                <a:lnTo>
                  <a:pt x="3242" y="6072"/>
                </a:lnTo>
                <a:lnTo>
                  <a:pt x="3216" y="6049"/>
                </a:lnTo>
                <a:lnTo>
                  <a:pt x="3188" y="6028"/>
                </a:lnTo>
                <a:lnTo>
                  <a:pt x="3158" y="6007"/>
                </a:lnTo>
                <a:lnTo>
                  <a:pt x="3128" y="5986"/>
                </a:lnTo>
                <a:lnTo>
                  <a:pt x="3094" y="5966"/>
                </a:lnTo>
                <a:lnTo>
                  <a:pt x="3061" y="5947"/>
                </a:lnTo>
                <a:lnTo>
                  <a:pt x="3024" y="5928"/>
                </a:lnTo>
                <a:lnTo>
                  <a:pt x="2987" y="5909"/>
                </a:lnTo>
                <a:lnTo>
                  <a:pt x="2948" y="5892"/>
                </a:lnTo>
                <a:lnTo>
                  <a:pt x="2908" y="5874"/>
                </a:lnTo>
                <a:lnTo>
                  <a:pt x="2867" y="5858"/>
                </a:lnTo>
                <a:lnTo>
                  <a:pt x="2825" y="5843"/>
                </a:lnTo>
                <a:lnTo>
                  <a:pt x="2780" y="5828"/>
                </a:lnTo>
                <a:lnTo>
                  <a:pt x="2735" y="5814"/>
                </a:lnTo>
                <a:lnTo>
                  <a:pt x="2688" y="5800"/>
                </a:lnTo>
                <a:lnTo>
                  <a:pt x="2640" y="5788"/>
                </a:lnTo>
                <a:lnTo>
                  <a:pt x="2593" y="5777"/>
                </a:lnTo>
                <a:lnTo>
                  <a:pt x="2542" y="5766"/>
                </a:lnTo>
                <a:lnTo>
                  <a:pt x="2492" y="5756"/>
                </a:lnTo>
                <a:lnTo>
                  <a:pt x="2440" y="5747"/>
                </a:lnTo>
                <a:lnTo>
                  <a:pt x="2387" y="5738"/>
                </a:lnTo>
                <a:lnTo>
                  <a:pt x="2334" y="573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par>
                                <p:cTn id="11" presetID="22" presetClass="entr" presetSubtype="8"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1"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right)">
                                      <p:cBhvr>
                                        <p:cTn id="40" dur="500"/>
                                        <p:tgtEl>
                                          <p:spTgt spid="1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right)">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right)">
                                      <p:cBhvr>
                                        <p:cTn id="59" dur="500"/>
                                        <p:tgtEl>
                                          <p:spTgt spid="31"/>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0" nodeType="clickEffect">
                                  <p:stCondLst>
                                    <p:cond delay="1500"/>
                                  </p:stCondLst>
                                  <p:childTnLst>
                                    <p:animEffect transition="out" filter="fade">
                                      <p:cBhvr>
                                        <p:cTn id="71" dur="500"/>
                                        <p:tgtEl>
                                          <p:spTgt spid="22"/>
                                        </p:tgtEl>
                                      </p:cBhvr>
                                    </p:animEffect>
                                    <p:set>
                                      <p:cBhvr>
                                        <p:cTn id="7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animBg="1"/>
      <p:bldP spid="12" grpId="0" animBg="1"/>
      <p:bldP spid="13" grpId="0" animBg="1"/>
      <p:bldP spid="14" grpId="0" animBg="1"/>
      <p:bldP spid="15" grpId="1" animBg="1"/>
      <p:bldP spid="16" grpId="0" animBg="1"/>
      <p:bldP spid="21" grpId="0"/>
      <p:bldP spid="29" grpId="0"/>
      <p:bldP spid="30" grpId="0"/>
      <p:bldP spid="31" grpId="0"/>
      <p:bldP spid="32" grpId="0"/>
      <p:bldP spid="33" grpId="0" animBg="1"/>
      <p:bldP spid="3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7" name="MH_Other_1"/>
          <p:cNvSpPr/>
          <p:nvPr>
            <p:custDataLst>
              <p:tags r:id="rId1"/>
            </p:custDataLst>
          </p:nvPr>
        </p:nvSpPr>
        <p:spPr bwMode="auto">
          <a:xfrm flipH="1" flipV="1">
            <a:off x="4289426" y="4435477"/>
            <a:ext cx="2460625" cy="611188"/>
          </a:xfrm>
          <a:prstGeom prst="round1Rect">
            <a:avLst>
              <a:gd name="adj" fmla="val 20064"/>
            </a:avLst>
          </a:prstGeom>
          <a:solidFill>
            <a:schemeClr val="bg1">
              <a:lumMod val="75000"/>
            </a:schemeClr>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98" name="MH_SubTitle_2"/>
          <p:cNvSpPr>
            <a:spLocks noChangeArrowheads="1"/>
          </p:cNvSpPr>
          <p:nvPr>
            <p:custDataLst>
              <p:tags r:id="rId2"/>
            </p:custDataLst>
          </p:nvPr>
        </p:nvSpPr>
        <p:spPr bwMode="auto">
          <a:xfrm>
            <a:off x="4440238" y="4457703"/>
            <a:ext cx="2006600"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kern="0" dirty="0">
                <a:latin typeface="微软雅黑" panose="020B0503020204020204" pitchFamily="34" charset="-122"/>
                <a:ea typeface="微软雅黑" panose="020B0503020204020204" pitchFamily="34" charset="-122"/>
              </a:rPr>
              <a:t>点击添加标题</a:t>
            </a:r>
          </a:p>
        </p:txBody>
      </p:sp>
      <p:sp>
        <p:nvSpPr>
          <p:cNvPr id="99" name="MH_Other_2"/>
          <p:cNvSpPr/>
          <p:nvPr>
            <p:custDataLst>
              <p:tags r:id="rId3"/>
            </p:custDataLst>
          </p:nvPr>
        </p:nvSpPr>
        <p:spPr bwMode="auto">
          <a:xfrm rot="3455361">
            <a:off x="6276975" y="3140077"/>
            <a:ext cx="2374900" cy="596900"/>
          </a:xfrm>
          <a:prstGeom prst="round1Rect">
            <a:avLst/>
          </a:prstGeom>
          <a:solidFill>
            <a:schemeClr val="bg1">
              <a:lumMod val="75000"/>
            </a:schemeClr>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00" name="MH_SubTitle_1"/>
          <p:cNvSpPr>
            <a:spLocks noChangeArrowheads="1"/>
          </p:cNvSpPr>
          <p:nvPr>
            <p:custDataLst>
              <p:tags r:id="rId4"/>
            </p:custDataLst>
          </p:nvPr>
        </p:nvSpPr>
        <p:spPr bwMode="auto">
          <a:xfrm rot="3480000">
            <a:off x="6569076" y="3282953"/>
            <a:ext cx="1874837"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kern="0" dirty="0">
                <a:latin typeface="微软雅黑" panose="020B0503020204020204" pitchFamily="34" charset="-122"/>
                <a:ea typeface="微软雅黑" panose="020B0503020204020204" pitchFamily="34" charset="-122"/>
              </a:rPr>
              <a:t>点击添加标题</a:t>
            </a:r>
          </a:p>
        </p:txBody>
      </p:sp>
      <p:sp>
        <p:nvSpPr>
          <p:cNvPr id="101" name="MH_Other_3"/>
          <p:cNvSpPr/>
          <p:nvPr>
            <p:custDataLst>
              <p:tags r:id="rId5"/>
            </p:custDataLst>
          </p:nvPr>
        </p:nvSpPr>
        <p:spPr bwMode="auto">
          <a:xfrm rot="18154004">
            <a:off x="4140994" y="2316958"/>
            <a:ext cx="2076450" cy="598488"/>
          </a:xfrm>
          <a:prstGeom prst="round1Rect">
            <a:avLst/>
          </a:prstGeom>
          <a:solidFill>
            <a:schemeClr val="bg1">
              <a:lumMod val="75000"/>
            </a:schemeClr>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02" name="MH_SubTitle_3"/>
          <p:cNvSpPr>
            <a:spLocks noChangeArrowheads="1"/>
          </p:cNvSpPr>
          <p:nvPr>
            <p:custDataLst>
              <p:tags r:id="rId6"/>
            </p:custDataLst>
          </p:nvPr>
        </p:nvSpPr>
        <p:spPr bwMode="auto">
          <a:xfrm rot="18180000">
            <a:off x="4373563" y="2306640"/>
            <a:ext cx="1741488"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kern="0" dirty="0">
                <a:latin typeface="微软雅黑" panose="020B0503020204020204" pitchFamily="34" charset="-122"/>
                <a:ea typeface="微软雅黑" panose="020B0503020204020204" pitchFamily="34" charset="-122"/>
              </a:rPr>
              <a:t>点击添加标题</a:t>
            </a:r>
          </a:p>
        </p:txBody>
      </p:sp>
      <p:grpSp>
        <p:nvGrpSpPr>
          <p:cNvPr id="3" name="组合 2"/>
          <p:cNvGrpSpPr/>
          <p:nvPr/>
        </p:nvGrpSpPr>
        <p:grpSpPr>
          <a:xfrm>
            <a:off x="8479866" y="3298175"/>
            <a:ext cx="830262" cy="2187574"/>
            <a:chOff x="8318501" y="3567114"/>
            <a:chExt cx="830262" cy="2187574"/>
          </a:xfrm>
        </p:grpSpPr>
        <p:sp>
          <p:nvSpPr>
            <p:cNvPr id="103" name="MH_Other_4"/>
            <p:cNvSpPr>
              <a:spLocks noEditPoints="1"/>
            </p:cNvSpPr>
            <p:nvPr>
              <p:custDataLst>
                <p:tags r:id="rId19"/>
              </p:custDataLst>
            </p:nvPr>
          </p:nvSpPr>
          <p:spPr bwMode="auto">
            <a:xfrm>
              <a:off x="8510588" y="3567114"/>
              <a:ext cx="228600" cy="306387"/>
            </a:xfrm>
            <a:custGeom>
              <a:avLst/>
              <a:gdLst>
                <a:gd name="T0" fmla="*/ 16 w 20"/>
                <a:gd name="T1" fmla="*/ 10 h 27"/>
                <a:gd name="T2" fmla="*/ 16 w 20"/>
                <a:gd name="T3" fmla="*/ 10 h 27"/>
                <a:gd name="T4" fmla="*/ 14 w 20"/>
                <a:gd name="T5" fmla="*/ 5 h 27"/>
                <a:gd name="T6" fmla="*/ 2 w 20"/>
                <a:gd name="T7" fmla="*/ 2 h 27"/>
                <a:gd name="T8" fmla="*/ 1 w 20"/>
                <a:gd name="T9" fmla="*/ 3 h 27"/>
                <a:gd name="T10" fmla="*/ 0 w 20"/>
                <a:gd name="T11" fmla="*/ 6 h 27"/>
                <a:gd name="T12" fmla="*/ 2 w 20"/>
                <a:gd name="T13" fmla="*/ 6 h 27"/>
                <a:gd name="T14" fmla="*/ 13 w 20"/>
                <a:gd name="T15" fmla="*/ 11 h 27"/>
                <a:gd name="T16" fmla="*/ 15 w 20"/>
                <a:gd name="T17" fmla="*/ 15 h 27"/>
                <a:gd name="T18" fmla="*/ 16 w 20"/>
                <a:gd name="T19" fmla="*/ 13 h 27"/>
                <a:gd name="T20" fmla="*/ 16 w 20"/>
                <a:gd name="T21" fmla="*/ 15 h 27"/>
                <a:gd name="T22" fmla="*/ 15 w 20"/>
                <a:gd name="T23" fmla="*/ 19 h 27"/>
                <a:gd name="T24" fmla="*/ 18 w 20"/>
                <a:gd name="T25" fmla="*/ 27 h 27"/>
                <a:gd name="T26" fmla="*/ 18 w 20"/>
                <a:gd name="T27" fmla="*/ 26 h 27"/>
                <a:gd name="T28" fmla="*/ 16 w 20"/>
                <a:gd name="T29" fmla="*/ 19 h 27"/>
                <a:gd name="T30" fmla="*/ 16 w 20"/>
                <a:gd name="T31" fmla="*/ 18 h 27"/>
                <a:gd name="T32" fmla="*/ 18 w 20"/>
                <a:gd name="T33" fmla="*/ 22 h 27"/>
                <a:gd name="T34" fmla="*/ 19 w 20"/>
                <a:gd name="T35" fmla="*/ 26 h 27"/>
                <a:gd name="T36" fmla="*/ 19 w 20"/>
                <a:gd name="T37" fmla="*/ 27 h 27"/>
                <a:gd name="T38" fmla="*/ 19 w 20"/>
                <a:gd name="T39" fmla="*/ 22 h 27"/>
                <a:gd name="T40" fmla="*/ 16 w 20"/>
                <a:gd name="T41" fmla="*/ 11 h 27"/>
                <a:gd name="T42" fmla="*/ 16 w 20"/>
                <a:gd name="T43" fmla="*/ 10 h 27"/>
                <a:gd name="T44" fmla="*/ 15 w 20"/>
                <a:gd name="T45" fmla="*/ 11 h 27"/>
                <a:gd name="T46" fmla="*/ 15 w 20"/>
                <a:gd name="T47" fmla="*/ 11 h 27"/>
                <a:gd name="T48" fmla="*/ 15 w 20"/>
                <a:gd name="T49" fmla="*/ 13 h 27"/>
                <a:gd name="T50" fmla="*/ 15 w 20"/>
                <a:gd name="T51" fmla="*/ 13 h 27"/>
                <a:gd name="T52" fmla="*/ 15 w 20"/>
                <a:gd name="T53" fmla="*/ 13 h 27"/>
                <a:gd name="T54" fmla="*/ 13 w 20"/>
                <a:gd name="T55" fmla="*/ 7 h 27"/>
                <a:gd name="T56" fmla="*/ 2 w 20"/>
                <a:gd name="T57" fmla="*/ 3 h 27"/>
                <a:gd name="T58" fmla="*/ 3 w 20"/>
                <a:gd name="T59" fmla="*/ 3 h 27"/>
                <a:gd name="T60" fmla="*/ 3 w 20"/>
                <a:gd name="T61" fmla="*/ 3 h 27"/>
                <a:gd name="T62" fmla="*/ 13 w 20"/>
                <a:gd name="T63" fmla="*/ 5 h 27"/>
                <a:gd name="T64" fmla="*/ 15 w 20"/>
                <a:gd name="T65" fmla="*/ 10 h 27"/>
                <a:gd name="T66" fmla="*/ 15 w 20"/>
                <a:gd name="T67" fmla="*/ 11 h 27"/>
                <a:gd name="T68" fmla="*/ 15 w 20"/>
                <a:gd name="T6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27">
                  <a:moveTo>
                    <a:pt x="16" y="10"/>
                  </a:moveTo>
                  <a:cubicBezTo>
                    <a:pt x="16" y="10"/>
                    <a:pt x="16" y="10"/>
                    <a:pt x="16" y="10"/>
                  </a:cubicBezTo>
                  <a:cubicBezTo>
                    <a:pt x="16" y="8"/>
                    <a:pt x="15" y="6"/>
                    <a:pt x="14" y="5"/>
                  </a:cubicBezTo>
                  <a:cubicBezTo>
                    <a:pt x="10" y="1"/>
                    <a:pt x="7" y="0"/>
                    <a:pt x="2" y="2"/>
                  </a:cubicBezTo>
                  <a:cubicBezTo>
                    <a:pt x="2" y="2"/>
                    <a:pt x="1" y="2"/>
                    <a:pt x="1" y="3"/>
                  </a:cubicBezTo>
                  <a:cubicBezTo>
                    <a:pt x="0" y="6"/>
                    <a:pt x="0" y="6"/>
                    <a:pt x="0" y="6"/>
                  </a:cubicBezTo>
                  <a:cubicBezTo>
                    <a:pt x="2" y="6"/>
                    <a:pt x="2" y="6"/>
                    <a:pt x="2" y="6"/>
                  </a:cubicBezTo>
                  <a:cubicBezTo>
                    <a:pt x="7" y="6"/>
                    <a:pt x="11" y="7"/>
                    <a:pt x="13" y="11"/>
                  </a:cubicBezTo>
                  <a:cubicBezTo>
                    <a:pt x="14" y="13"/>
                    <a:pt x="15" y="14"/>
                    <a:pt x="15" y="15"/>
                  </a:cubicBezTo>
                  <a:cubicBezTo>
                    <a:pt x="15" y="14"/>
                    <a:pt x="15" y="13"/>
                    <a:pt x="16" y="13"/>
                  </a:cubicBezTo>
                  <a:cubicBezTo>
                    <a:pt x="16" y="13"/>
                    <a:pt x="16" y="14"/>
                    <a:pt x="16" y="15"/>
                  </a:cubicBezTo>
                  <a:cubicBezTo>
                    <a:pt x="16" y="17"/>
                    <a:pt x="16" y="18"/>
                    <a:pt x="15" y="19"/>
                  </a:cubicBezTo>
                  <a:cubicBezTo>
                    <a:pt x="18" y="27"/>
                    <a:pt x="18" y="27"/>
                    <a:pt x="18" y="27"/>
                  </a:cubicBezTo>
                  <a:cubicBezTo>
                    <a:pt x="18" y="27"/>
                    <a:pt x="18" y="26"/>
                    <a:pt x="18" y="26"/>
                  </a:cubicBezTo>
                  <a:cubicBezTo>
                    <a:pt x="18" y="25"/>
                    <a:pt x="17" y="22"/>
                    <a:pt x="16" y="19"/>
                  </a:cubicBezTo>
                  <a:cubicBezTo>
                    <a:pt x="16" y="19"/>
                    <a:pt x="16" y="18"/>
                    <a:pt x="16" y="18"/>
                  </a:cubicBezTo>
                  <a:cubicBezTo>
                    <a:pt x="17" y="19"/>
                    <a:pt x="17" y="21"/>
                    <a:pt x="18" y="22"/>
                  </a:cubicBezTo>
                  <a:cubicBezTo>
                    <a:pt x="19" y="24"/>
                    <a:pt x="19" y="25"/>
                    <a:pt x="19" y="26"/>
                  </a:cubicBezTo>
                  <a:cubicBezTo>
                    <a:pt x="19" y="27"/>
                    <a:pt x="19" y="27"/>
                    <a:pt x="19" y="27"/>
                  </a:cubicBezTo>
                  <a:cubicBezTo>
                    <a:pt x="20" y="25"/>
                    <a:pt x="19" y="24"/>
                    <a:pt x="19" y="22"/>
                  </a:cubicBezTo>
                  <a:cubicBezTo>
                    <a:pt x="17" y="19"/>
                    <a:pt x="16" y="15"/>
                    <a:pt x="16" y="11"/>
                  </a:cubicBezTo>
                  <a:cubicBezTo>
                    <a:pt x="16" y="10"/>
                    <a:pt x="16" y="10"/>
                    <a:pt x="16" y="10"/>
                  </a:cubicBezTo>
                  <a:close/>
                  <a:moveTo>
                    <a:pt x="15" y="11"/>
                  </a:moveTo>
                  <a:cubicBezTo>
                    <a:pt x="15" y="11"/>
                    <a:pt x="15" y="11"/>
                    <a:pt x="15" y="11"/>
                  </a:cubicBezTo>
                  <a:cubicBezTo>
                    <a:pt x="15" y="11"/>
                    <a:pt x="15" y="12"/>
                    <a:pt x="15" y="13"/>
                  </a:cubicBezTo>
                  <a:cubicBezTo>
                    <a:pt x="15" y="13"/>
                    <a:pt x="15" y="13"/>
                    <a:pt x="15" y="13"/>
                  </a:cubicBezTo>
                  <a:cubicBezTo>
                    <a:pt x="15" y="13"/>
                    <a:pt x="15" y="13"/>
                    <a:pt x="15" y="13"/>
                  </a:cubicBezTo>
                  <a:cubicBezTo>
                    <a:pt x="15" y="11"/>
                    <a:pt x="14" y="8"/>
                    <a:pt x="13" y="7"/>
                  </a:cubicBezTo>
                  <a:cubicBezTo>
                    <a:pt x="11" y="3"/>
                    <a:pt x="8" y="2"/>
                    <a:pt x="2" y="3"/>
                  </a:cubicBezTo>
                  <a:cubicBezTo>
                    <a:pt x="2" y="3"/>
                    <a:pt x="2" y="3"/>
                    <a:pt x="3" y="3"/>
                  </a:cubicBezTo>
                  <a:cubicBezTo>
                    <a:pt x="3" y="3"/>
                    <a:pt x="3" y="3"/>
                    <a:pt x="3" y="3"/>
                  </a:cubicBezTo>
                  <a:cubicBezTo>
                    <a:pt x="7" y="1"/>
                    <a:pt x="10" y="2"/>
                    <a:pt x="13" y="5"/>
                  </a:cubicBezTo>
                  <a:cubicBezTo>
                    <a:pt x="14" y="7"/>
                    <a:pt x="15" y="8"/>
                    <a:pt x="15" y="10"/>
                  </a:cubicBezTo>
                  <a:cubicBezTo>
                    <a:pt x="15" y="11"/>
                    <a:pt x="15" y="11"/>
                    <a:pt x="15" y="11"/>
                  </a:cubicBezTo>
                  <a:cubicBezTo>
                    <a:pt x="15" y="11"/>
                    <a:pt x="15" y="11"/>
                    <a:pt x="15" y="11"/>
                  </a:cubicBezTo>
                  <a:close/>
                </a:path>
              </a:pathLst>
            </a:custGeom>
            <a:solidFill>
              <a:srgbClr val="82521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92500" lnSpcReduction="10000"/>
            </a:bodyPr>
            <a:lstStyle/>
            <a:p>
              <a:pPr>
                <a:defRPr/>
              </a:pPr>
              <a:endParaRPr lang="zh-CN" altLang="en-US">
                <a:solidFill>
                  <a:prstClr val="black"/>
                </a:solidFill>
              </a:endParaRPr>
            </a:p>
          </p:txBody>
        </p:sp>
        <p:sp>
          <p:nvSpPr>
            <p:cNvPr id="104" name="MH_Other_5"/>
            <p:cNvSpPr/>
            <p:nvPr>
              <p:custDataLst>
                <p:tags r:id="rId20"/>
              </p:custDataLst>
            </p:nvPr>
          </p:nvSpPr>
          <p:spPr bwMode="auto">
            <a:xfrm>
              <a:off x="8535989" y="3578226"/>
              <a:ext cx="147637" cy="138113"/>
            </a:xfrm>
            <a:custGeom>
              <a:avLst/>
              <a:gdLst>
                <a:gd name="T0" fmla="*/ 13 w 13"/>
                <a:gd name="T1" fmla="*/ 10 h 12"/>
                <a:gd name="T2" fmla="*/ 13 w 13"/>
                <a:gd name="T3" fmla="*/ 10 h 12"/>
                <a:gd name="T4" fmla="*/ 13 w 13"/>
                <a:gd name="T5" fmla="*/ 12 h 12"/>
                <a:gd name="T6" fmla="*/ 13 w 13"/>
                <a:gd name="T7" fmla="*/ 12 h 12"/>
                <a:gd name="T8" fmla="*/ 13 w 13"/>
                <a:gd name="T9" fmla="*/ 12 h 12"/>
                <a:gd name="T10" fmla="*/ 11 w 13"/>
                <a:gd name="T11" fmla="*/ 6 h 12"/>
                <a:gd name="T12" fmla="*/ 0 w 13"/>
                <a:gd name="T13" fmla="*/ 2 h 12"/>
                <a:gd name="T14" fmla="*/ 1 w 13"/>
                <a:gd name="T15" fmla="*/ 2 h 12"/>
                <a:gd name="T16" fmla="*/ 1 w 13"/>
                <a:gd name="T17" fmla="*/ 2 h 12"/>
                <a:gd name="T18" fmla="*/ 11 w 13"/>
                <a:gd name="T19" fmla="*/ 4 h 12"/>
                <a:gd name="T20" fmla="*/ 13 w 13"/>
                <a:gd name="T21" fmla="*/ 9 h 12"/>
                <a:gd name="T22" fmla="*/ 13 w 13"/>
                <a:gd name="T23" fmla="*/ 10 h 12"/>
                <a:gd name="T24" fmla="*/ 13 w 13"/>
                <a:gd name="T2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2">
                  <a:moveTo>
                    <a:pt x="13" y="10"/>
                  </a:moveTo>
                  <a:cubicBezTo>
                    <a:pt x="13" y="10"/>
                    <a:pt x="13" y="10"/>
                    <a:pt x="13" y="10"/>
                  </a:cubicBezTo>
                  <a:cubicBezTo>
                    <a:pt x="13" y="10"/>
                    <a:pt x="13" y="11"/>
                    <a:pt x="13" y="12"/>
                  </a:cubicBezTo>
                  <a:cubicBezTo>
                    <a:pt x="13" y="12"/>
                    <a:pt x="13" y="12"/>
                    <a:pt x="13" y="12"/>
                  </a:cubicBezTo>
                  <a:cubicBezTo>
                    <a:pt x="13" y="12"/>
                    <a:pt x="13" y="12"/>
                    <a:pt x="13" y="12"/>
                  </a:cubicBezTo>
                  <a:cubicBezTo>
                    <a:pt x="13" y="10"/>
                    <a:pt x="12" y="7"/>
                    <a:pt x="11" y="6"/>
                  </a:cubicBezTo>
                  <a:cubicBezTo>
                    <a:pt x="9" y="2"/>
                    <a:pt x="6" y="1"/>
                    <a:pt x="0" y="2"/>
                  </a:cubicBezTo>
                  <a:cubicBezTo>
                    <a:pt x="0" y="2"/>
                    <a:pt x="0" y="2"/>
                    <a:pt x="1" y="2"/>
                  </a:cubicBezTo>
                  <a:cubicBezTo>
                    <a:pt x="1" y="2"/>
                    <a:pt x="1" y="2"/>
                    <a:pt x="1" y="2"/>
                  </a:cubicBezTo>
                  <a:cubicBezTo>
                    <a:pt x="5" y="0"/>
                    <a:pt x="8" y="1"/>
                    <a:pt x="11" y="4"/>
                  </a:cubicBezTo>
                  <a:cubicBezTo>
                    <a:pt x="12" y="6"/>
                    <a:pt x="13" y="7"/>
                    <a:pt x="13" y="9"/>
                  </a:cubicBezTo>
                  <a:cubicBezTo>
                    <a:pt x="13" y="10"/>
                    <a:pt x="13" y="10"/>
                    <a:pt x="13" y="10"/>
                  </a:cubicBezTo>
                  <a:cubicBezTo>
                    <a:pt x="13" y="10"/>
                    <a:pt x="13" y="10"/>
                    <a:pt x="13" y="10"/>
                  </a:cubicBezTo>
                  <a:close/>
                </a:path>
              </a:pathLst>
            </a:custGeom>
            <a:solidFill>
              <a:srgbClr val="B8752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grpSp>
          <p:nvGrpSpPr>
            <p:cNvPr id="2" name="组合 1"/>
            <p:cNvGrpSpPr/>
            <p:nvPr/>
          </p:nvGrpSpPr>
          <p:grpSpPr>
            <a:xfrm>
              <a:off x="8318501" y="3598864"/>
              <a:ext cx="830262" cy="2155824"/>
              <a:chOff x="8318501" y="3598864"/>
              <a:chExt cx="830262" cy="2155824"/>
            </a:xfrm>
          </p:grpSpPr>
          <p:sp>
            <p:nvSpPr>
              <p:cNvPr id="105" name="MH_Other_6"/>
              <p:cNvSpPr>
                <a:spLocks noEditPoints="1"/>
              </p:cNvSpPr>
              <p:nvPr>
                <p:custDataLst>
                  <p:tags r:id="rId21"/>
                </p:custDataLst>
              </p:nvPr>
            </p:nvSpPr>
            <p:spPr bwMode="auto">
              <a:xfrm>
                <a:off x="8477250" y="3646488"/>
                <a:ext cx="215900" cy="227012"/>
              </a:xfrm>
              <a:custGeom>
                <a:avLst/>
                <a:gdLst>
                  <a:gd name="T0" fmla="*/ 18 w 19"/>
                  <a:gd name="T1" fmla="*/ 8 h 20"/>
                  <a:gd name="T2" fmla="*/ 18 w 19"/>
                  <a:gd name="T3" fmla="*/ 8 h 20"/>
                  <a:gd name="T4" fmla="*/ 11 w 19"/>
                  <a:gd name="T5" fmla="*/ 1 h 20"/>
                  <a:gd name="T6" fmla="*/ 3 w 19"/>
                  <a:gd name="T7" fmla="*/ 4 h 20"/>
                  <a:gd name="T8" fmla="*/ 1 w 19"/>
                  <a:gd name="T9" fmla="*/ 9 h 20"/>
                  <a:gd name="T10" fmla="*/ 0 w 19"/>
                  <a:gd name="T11" fmla="*/ 10 h 20"/>
                  <a:gd name="T12" fmla="*/ 1 w 19"/>
                  <a:gd name="T13" fmla="*/ 12 h 20"/>
                  <a:gd name="T14" fmla="*/ 2 w 19"/>
                  <a:gd name="T15" fmla="*/ 14 h 20"/>
                  <a:gd name="T16" fmla="*/ 1 w 19"/>
                  <a:gd name="T17" fmla="*/ 11 h 20"/>
                  <a:gd name="T18" fmla="*/ 3 w 19"/>
                  <a:gd name="T19" fmla="*/ 15 h 20"/>
                  <a:gd name="T20" fmla="*/ 16 w 19"/>
                  <a:gd name="T21" fmla="*/ 15 h 20"/>
                  <a:gd name="T22" fmla="*/ 17 w 19"/>
                  <a:gd name="T23" fmla="*/ 12 h 20"/>
                  <a:gd name="T24" fmla="*/ 17 w 19"/>
                  <a:gd name="T25" fmla="*/ 11 h 20"/>
                  <a:gd name="T26" fmla="*/ 18 w 19"/>
                  <a:gd name="T27" fmla="*/ 12 h 20"/>
                  <a:gd name="T28" fmla="*/ 18 w 19"/>
                  <a:gd name="T29" fmla="*/ 12 h 20"/>
                  <a:gd name="T30" fmla="*/ 19 w 19"/>
                  <a:gd name="T31" fmla="*/ 8 h 20"/>
                  <a:gd name="T32" fmla="*/ 19 w 19"/>
                  <a:gd name="T33" fmla="*/ 6 h 20"/>
                  <a:gd name="T34" fmla="*/ 18 w 19"/>
                  <a:gd name="T35" fmla="*/ 8 h 20"/>
                  <a:gd name="T36" fmla="*/ 19 w 19"/>
                  <a:gd name="T37" fmla="*/ 7 h 20"/>
                  <a:gd name="T38" fmla="*/ 19 w 19"/>
                  <a:gd name="T39" fmla="*/ 7 h 20"/>
                  <a:gd name="T40" fmla="*/ 18 w 19"/>
                  <a:gd name="T41" fmla="*/ 12 h 20"/>
                  <a:gd name="T42" fmla="*/ 18 w 19"/>
                  <a:gd name="T43" fmla="*/ 7 h 20"/>
                  <a:gd name="T44" fmla="*/ 19 w 19"/>
                  <a:gd name="T45" fmla="*/ 7 h 20"/>
                  <a:gd name="T46" fmla="*/ 17 w 19"/>
                  <a:gd name="T47" fmla="*/ 11 h 20"/>
                  <a:gd name="T48" fmla="*/ 17 w 19"/>
                  <a:gd name="T49" fmla="*/ 11 h 20"/>
                  <a:gd name="T50" fmla="*/ 13 w 19"/>
                  <a:gd name="T51" fmla="*/ 17 h 20"/>
                  <a:gd name="T52" fmla="*/ 11 w 19"/>
                  <a:gd name="T53" fmla="*/ 18 h 20"/>
                  <a:gd name="T54" fmla="*/ 17 w 19"/>
                  <a:gd name="T55" fmla="*/ 10 h 20"/>
                  <a:gd name="T56" fmla="*/ 17 w 19"/>
                  <a:gd name="T5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20">
                    <a:moveTo>
                      <a:pt x="18" y="8"/>
                    </a:moveTo>
                    <a:cubicBezTo>
                      <a:pt x="18" y="8"/>
                      <a:pt x="18" y="8"/>
                      <a:pt x="18" y="8"/>
                    </a:cubicBezTo>
                    <a:cubicBezTo>
                      <a:pt x="16" y="5"/>
                      <a:pt x="14" y="2"/>
                      <a:pt x="11" y="1"/>
                    </a:cubicBezTo>
                    <a:cubicBezTo>
                      <a:pt x="7" y="0"/>
                      <a:pt x="4" y="1"/>
                      <a:pt x="3" y="4"/>
                    </a:cubicBezTo>
                    <a:cubicBezTo>
                      <a:pt x="1" y="9"/>
                      <a:pt x="1" y="9"/>
                      <a:pt x="1" y="9"/>
                    </a:cubicBezTo>
                    <a:cubicBezTo>
                      <a:pt x="0" y="8"/>
                      <a:pt x="0" y="9"/>
                      <a:pt x="0" y="10"/>
                    </a:cubicBezTo>
                    <a:cubicBezTo>
                      <a:pt x="0" y="10"/>
                      <a:pt x="0" y="11"/>
                      <a:pt x="1" y="12"/>
                    </a:cubicBezTo>
                    <a:cubicBezTo>
                      <a:pt x="2" y="14"/>
                      <a:pt x="2" y="14"/>
                      <a:pt x="2" y="14"/>
                    </a:cubicBezTo>
                    <a:cubicBezTo>
                      <a:pt x="1" y="11"/>
                      <a:pt x="1" y="11"/>
                      <a:pt x="1" y="11"/>
                    </a:cubicBezTo>
                    <a:cubicBezTo>
                      <a:pt x="3" y="15"/>
                      <a:pt x="3" y="15"/>
                      <a:pt x="3" y="15"/>
                    </a:cubicBezTo>
                    <a:cubicBezTo>
                      <a:pt x="6" y="20"/>
                      <a:pt x="11" y="20"/>
                      <a:pt x="16" y="15"/>
                    </a:cubicBezTo>
                    <a:cubicBezTo>
                      <a:pt x="17" y="14"/>
                      <a:pt x="17" y="13"/>
                      <a:pt x="17" y="12"/>
                    </a:cubicBezTo>
                    <a:cubicBezTo>
                      <a:pt x="17" y="12"/>
                      <a:pt x="17" y="11"/>
                      <a:pt x="17" y="11"/>
                    </a:cubicBezTo>
                    <a:cubicBezTo>
                      <a:pt x="18" y="12"/>
                      <a:pt x="18" y="12"/>
                      <a:pt x="18" y="12"/>
                    </a:cubicBezTo>
                    <a:cubicBezTo>
                      <a:pt x="18" y="12"/>
                      <a:pt x="18" y="12"/>
                      <a:pt x="18" y="12"/>
                    </a:cubicBezTo>
                    <a:cubicBezTo>
                      <a:pt x="19" y="11"/>
                      <a:pt x="19" y="10"/>
                      <a:pt x="19" y="8"/>
                    </a:cubicBezTo>
                    <a:cubicBezTo>
                      <a:pt x="19" y="7"/>
                      <a:pt x="19" y="6"/>
                      <a:pt x="19" y="6"/>
                    </a:cubicBezTo>
                    <a:cubicBezTo>
                      <a:pt x="18" y="6"/>
                      <a:pt x="18" y="7"/>
                      <a:pt x="18" y="8"/>
                    </a:cubicBezTo>
                    <a:close/>
                    <a:moveTo>
                      <a:pt x="19" y="7"/>
                    </a:moveTo>
                    <a:cubicBezTo>
                      <a:pt x="19" y="7"/>
                      <a:pt x="19" y="7"/>
                      <a:pt x="19" y="7"/>
                    </a:cubicBezTo>
                    <a:cubicBezTo>
                      <a:pt x="19" y="9"/>
                      <a:pt x="19" y="10"/>
                      <a:pt x="18" y="12"/>
                    </a:cubicBezTo>
                    <a:cubicBezTo>
                      <a:pt x="18" y="10"/>
                      <a:pt x="18" y="9"/>
                      <a:pt x="18" y="7"/>
                    </a:cubicBezTo>
                    <a:cubicBezTo>
                      <a:pt x="19" y="7"/>
                      <a:pt x="19" y="7"/>
                      <a:pt x="19" y="7"/>
                    </a:cubicBezTo>
                    <a:close/>
                    <a:moveTo>
                      <a:pt x="17" y="11"/>
                    </a:moveTo>
                    <a:cubicBezTo>
                      <a:pt x="17" y="11"/>
                      <a:pt x="17" y="11"/>
                      <a:pt x="17" y="11"/>
                    </a:cubicBezTo>
                    <a:cubicBezTo>
                      <a:pt x="17" y="13"/>
                      <a:pt x="16" y="15"/>
                      <a:pt x="13" y="17"/>
                    </a:cubicBezTo>
                    <a:cubicBezTo>
                      <a:pt x="12" y="18"/>
                      <a:pt x="11" y="18"/>
                      <a:pt x="11" y="18"/>
                    </a:cubicBezTo>
                    <a:cubicBezTo>
                      <a:pt x="14" y="16"/>
                      <a:pt x="16" y="13"/>
                      <a:pt x="17" y="10"/>
                    </a:cubicBezTo>
                    <a:cubicBezTo>
                      <a:pt x="17" y="11"/>
                      <a:pt x="17" y="11"/>
                      <a:pt x="17" y="1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62500" lnSpcReduction="20000"/>
              </a:bodyPr>
              <a:lstStyle/>
              <a:p>
                <a:pPr>
                  <a:defRPr/>
                </a:pPr>
                <a:endParaRPr lang="zh-CN" altLang="en-US">
                  <a:solidFill>
                    <a:prstClr val="black"/>
                  </a:solidFill>
                </a:endParaRPr>
              </a:p>
            </p:txBody>
          </p:sp>
          <p:sp>
            <p:nvSpPr>
              <p:cNvPr id="106" name="MH_Other_7"/>
              <p:cNvSpPr/>
              <p:nvPr>
                <p:custDataLst>
                  <p:tags r:id="rId22"/>
                </p:custDataLst>
              </p:nvPr>
            </p:nvSpPr>
            <p:spPr bwMode="auto">
              <a:xfrm>
                <a:off x="8683626" y="3725863"/>
                <a:ext cx="9525" cy="55562"/>
              </a:xfrm>
              <a:custGeom>
                <a:avLst/>
                <a:gdLst>
                  <a:gd name="T0" fmla="*/ 0 w 1"/>
                  <a:gd name="T1" fmla="*/ 0 h 5"/>
                  <a:gd name="T2" fmla="*/ 1 w 1"/>
                  <a:gd name="T3" fmla="*/ 0 h 5"/>
                  <a:gd name="T4" fmla="*/ 0 w 1"/>
                  <a:gd name="T5" fmla="*/ 5 h 5"/>
                  <a:gd name="T6" fmla="*/ 0 w 1"/>
                  <a:gd name="T7" fmla="*/ 0 h 5"/>
                  <a:gd name="T8" fmla="*/ 0 w 1"/>
                  <a:gd name="T9" fmla="*/ 0 h 5"/>
                </a:gdLst>
                <a:ahLst/>
                <a:cxnLst>
                  <a:cxn ang="0">
                    <a:pos x="T0" y="T1"/>
                  </a:cxn>
                  <a:cxn ang="0">
                    <a:pos x="T2" y="T3"/>
                  </a:cxn>
                  <a:cxn ang="0">
                    <a:pos x="T4" y="T5"/>
                  </a:cxn>
                  <a:cxn ang="0">
                    <a:pos x="T6" y="T7"/>
                  </a:cxn>
                  <a:cxn ang="0">
                    <a:pos x="T8" y="T9"/>
                  </a:cxn>
                </a:cxnLst>
                <a:rect l="0" t="0" r="r" b="b"/>
                <a:pathLst>
                  <a:path w="1" h="5">
                    <a:moveTo>
                      <a:pt x="0" y="0"/>
                    </a:moveTo>
                    <a:cubicBezTo>
                      <a:pt x="1" y="0"/>
                      <a:pt x="1" y="0"/>
                      <a:pt x="1" y="0"/>
                    </a:cubicBezTo>
                    <a:cubicBezTo>
                      <a:pt x="1" y="2"/>
                      <a:pt x="1" y="3"/>
                      <a:pt x="0" y="5"/>
                    </a:cubicBezTo>
                    <a:cubicBezTo>
                      <a:pt x="0" y="3"/>
                      <a:pt x="0" y="2"/>
                      <a:pt x="0" y="0"/>
                    </a:cubicBezTo>
                    <a:cubicBezTo>
                      <a:pt x="0" y="0"/>
                      <a:pt x="0" y="0"/>
                      <a:pt x="0"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07" name="MH_Other_8"/>
              <p:cNvSpPr/>
              <p:nvPr>
                <p:custDataLst>
                  <p:tags r:id="rId23"/>
                </p:custDataLst>
              </p:nvPr>
            </p:nvSpPr>
            <p:spPr bwMode="auto">
              <a:xfrm>
                <a:off x="8601076" y="3760788"/>
                <a:ext cx="68263" cy="88900"/>
              </a:xfrm>
              <a:custGeom>
                <a:avLst/>
                <a:gdLst>
                  <a:gd name="T0" fmla="*/ 6 w 6"/>
                  <a:gd name="T1" fmla="*/ 0 h 8"/>
                  <a:gd name="T2" fmla="*/ 6 w 6"/>
                  <a:gd name="T3" fmla="*/ 1 h 8"/>
                  <a:gd name="T4" fmla="*/ 2 w 6"/>
                  <a:gd name="T5" fmla="*/ 7 h 8"/>
                  <a:gd name="T6" fmla="*/ 0 w 6"/>
                  <a:gd name="T7" fmla="*/ 8 h 8"/>
                  <a:gd name="T8" fmla="*/ 6 w 6"/>
                  <a:gd name="T9" fmla="*/ 0 h 8"/>
                  <a:gd name="T10" fmla="*/ 6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6" y="0"/>
                    </a:moveTo>
                    <a:cubicBezTo>
                      <a:pt x="6" y="1"/>
                      <a:pt x="6" y="1"/>
                      <a:pt x="6" y="1"/>
                    </a:cubicBezTo>
                    <a:cubicBezTo>
                      <a:pt x="6" y="3"/>
                      <a:pt x="5" y="5"/>
                      <a:pt x="2" y="7"/>
                    </a:cubicBezTo>
                    <a:cubicBezTo>
                      <a:pt x="1" y="8"/>
                      <a:pt x="0" y="8"/>
                      <a:pt x="0" y="8"/>
                    </a:cubicBezTo>
                    <a:cubicBezTo>
                      <a:pt x="3" y="6"/>
                      <a:pt x="5" y="3"/>
                      <a:pt x="6" y="0"/>
                    </a:cubicBezTo>
                    <a:cubicBezTo>
                      <a:pt x="6" y="0"/>
                      <a:pt x="6" y="0"/>
                      <a:pt x="6"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08" name="MH_Other_9"/>
              <p:cNvSpPr/>
              <p:nvPr>
                <p:custDataLst>
                  <p:tags r:id="rId24"/>
                </p:custDataLst>
              </p:nvPr>
            </p:nvSpPr>
            <p:spPr bwMode="auto">
              <a:xfrm>
                <a:off x="8486775" y="3632200"/>
                <a:ext cx="196850" cy="114300"/>
              </a:xfrm>
              <a:custGeom>
                <a:avLst/>
                <a:gdLst>
                  <a:gd name="T0" fmla="*/ 15 w 17"/>
                  <a:gd name="T1" fmla="*/ 5 h 10"/>
                  <a:gd name="T2" fmla="*/ 17 w 17"/>
                  <a:gd name="T3" fmla="*/ 9 h 10"/>
                  <a:gd name="T4" fmla="*/ 10 w 17"/>
                  <a:gd name="T5" fmla="*/ 2 h 10"/>
                  <a:gd name="T6" fmla="*/ 2 w 17"/>
                  <a:gd name="T7" fmla="*/ 5 h 10"/>
                  <a:gd name="T8" fmla="*/ 0 w 17"/>
                  <a:gd name="T9" fmla="*/ 10 h 10"/>
                  <a:gd name="T10" fmla="*/ 4 w 17"/>
                  <a:gd name="T11" fmla="*/ 0 h 10"/>
                  <a:gd name="T12" fmla="*/ 15 w 17"/>
                  <a:gd name="T13" fmla="*/ 5 h 10"/>
                  <a:gd name="T14" fmla="*/ 15 w 17"/>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5" y="5"/>
                    </a:moveTo>
                    <a:cubicBezTo>
                      <a:pt x="16" y="7"/>
                      <a:pt x="17" y="8"/>
                      <a:pt x="17" y="9"/>
                    </a:cubicBezTo>
                    <a:cubicBezTo>
                      <a:pt x="15" y="6"/>
                      <a:pt x="13" y="3"/>
                      <a:pt x="10" y="2"/>
                    </a:cubicBezTo>
                    <a:cubicBezTo>
                      <a:pt x="6" y="1"/>
                      <a:pt x="3" y="2"/>
                      <a:pt x="2" y="5"/>
                    </a:cubicBezTo>
                    <a:cubicBezTo>
                      <a:pt x="0" y="10"/>
                      <a:pt x="0" y="10"/>
                      <a:pt x="0" y="10"/>
                    </a:cubicBezTo>
                    <a:cubicBezTo>
                      <a:pt x="0" y="5"/>
                      <a:pt x="1" y="2"/>
                      <a:pt x="4" y="0"/>
                    </a:cubicBezTo>
                    <a:cubicBezTo>
                      <a:pt x="9" y="0"/>
                      <a:pt x="13" y="1"/>
                      <a:pt x="15" y="5"/>
                    </a:cubicBezTo>
                    <a:cubicBezTo>
                      <a:pt x="15" y="5"/>
                      <a:pt x="15" y="5"/>
                      <a:pt x="15"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09" name="MH_Other_10"/>
              <p:cNvSpPr/>
              <p:nvPr>
                <p:custDataLst>
                  <p:tags r:id="rId25"/>
                </p:custDataLst>
              </p:nvPr>
            </p:nvSpPr>
            <p:spPr bwMode="auto">
              <a:xfrm>
                <a:off x="8431214" y="3598864"/>
                <a:ext cx="104775" cy="344487"/>
              </a:xfrm>
              <a:custGeom>
                <a:avLst/>
                <a:gdLst>
                  <a:gd name="T0" fmla="*/ 2147483646 w 9"/>
                  <a:gd name="T1" fmla="*/ 2147483646 h 30"/>
                  <a:gd name="T2" fmla="*/ 2147483646 w 9"/>
                  <a:gd name="T3" fmla="*/ 2147483646 h 30"/>
                  <a:gd name="T4" fmla="*/ 2147483646 w 9"/>
                  <a:gd name="T5" fmla="*/ 0 h 30"/>
                  <a:gd name="T6" fmla="*/ 2147483646 w 9"/>
                  <a:gd name="T7" fmla="*/ 2147483646 h 30"/>
                  <a:gd name="T8" fmla="*/ 2147483646 w 9"/>
                  <a:gd name="T9" fmla="*/ 2147483646 h 30"/>
                  <a:gd name="T10" fmla="*/ 2147483646 w 9"/>
                  <a:gd name="T11" fmla="*/ 2147483646 h 30"/>
                  <a:gd name="T12" fmla="*/ 2147483646 w 9"/>
                  <a:gd name="T13" fmla="*/ 2147483646 h 30"/>
                  <a:gd name="T14" fmla="*/ 2147483646 w 9"/>
                  <a:gd name="T15" fmla="*/ 2147483646 h 30"/>
                  <a:gd name="T16" fmla="*/ 2147483646 w 9"/>
                  <a:gd name="T17" fmla="*/ 2147483646 h 30"/>
                  <a:gd name="T18" fmla="*/ 2147483646 w 9"/>
                  <a:gd name="T19" fmla="*/ 2147483646 h 30"/>
                  <a:gd name="T20" fmla="*/ 2147483646 w 9"/>
                  <a:gd name="T21" fmla="*/ 2147483646 h 30"/>
                  <a:gd name="T22" fmla="*/ 2147483646 w 9"/>
                  <a:gd name="T23" fmla="*/ 2147483646 h 30"/>
                  <a:gd name="T24" fmla="*/ 2147483646 w 9"/>
                  <a:gd name="T25" fmla="*/ 2147483646 h 30"/>
                  <a:gd name="T26" fmla="*/ 2147483646 w 9"/>
                  <a:gd name="T27" fmla="*/ 2147483646 h 30"/>
                  <a:gd name="T28" fmla="*/ 2147483646 w 9"/>
                  <a:gd name="T29" fmla="*/ 2147483646 h 30"/>
                  <a:gd name="T30" fmla="*/ 2147483646 w 9"/>
                  <a:gd name="T31" fmla="*/ 2147483646 h 30"/>
                  <a:gd name="T32" fmla="*/ 2147483646 w 9"/>
                  <a:gd name="T33" fmla="*/ 2147483646 h 30"/>
                  <a:gd name="T34" fmla="*/ 2147483646 w 9"/>
                  <a:gd name="T35" fmla="*/ 2147483646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30">
                    <a:moveTo>
                      <a:pt x="4" y="7"/>
                    </a:moveTo>
                    <a:cubicBezTo>
                      <a:pt x="4" y="6"/>
                      <a:pt x="4" y="5"/>
                      <a:pt x="4" y="5"/>
                    </a:cubicBezTo>
                    <a:cubicBezTo>
                      <a:pt x="4" y="3"/>
                      <a:pt x="6" y="1"/>
                      <a:pt x="8" y="0"/>
                    </a:cubicBezTo>
                    <a:cubicBezTo>
                      <a:pt x="7" y="3"/>
                      <a:pt x="7" y="3"/>
                      <a:pt x="7" y="3"/>
                    </a:cubicBezTo>
                    <a:cubicBezTo>
                      <a:pt x="9" y="3"/>
                      <a:pt x="9" y="3"/>
                      <a:pt x="9" y="3"/>
                    </a:cubicBezTo>
                    <a:cubicBezTo>
                      <a:pt x="6" y="5"/>
                      <a:pt x="5" y="8"/>
                      <a:pt x="5" y="13"/>
                    </a:cubicBezTo>
                    <a:cubicBezTo>
                      <a:pt x="4" y="12"/>
                      <a:pt x="4" y="13"/>
                      <a:pt x="4" y="14"/>
                    </a:cubicBezTo>
                    <a:cubicBezTo>
                      <a:pt x="4" y="14"/>
                      <a:pt x="4" y="15"/>
                      <a:pt x="5" y="16"/>
                    </a:cubicBezTo>
                    <a:cubicBezTo>
                      <a:pt x="6" y="18"/>
                      <a:pt x="6" y="18"/>
                      <a:pt x="6" y="18"/>
                    </a:cubicBezTo>
                    <a:cubicBezTo>
                      <a:pt x="6" y="20"/>
                      <a:pt x="7" y="21"/>
                      <a:pt x="9" y="23"/>
                    </a:cubicBezTo>
                    <a:cubicBezTo>
                      <a:pt x="9" y="23"/>
                      <a:pt x="9" y="23"/>
                      <a:pt x="9" y="24"/>
                    </a:cubicBezTo>
                    <a:cubicBezTo>
                      <a:pt x="7" y="26"/>
                      <a:pt x="7" y="26"/>
                      <a:pt x="7" y="26"/>
                    </a:cubicBezTo>
                    <a:cubicBezTo>
                      <a:pt x="5" y="28"/>
                      <a:pt x="5" y="28"/>
                      <a:pt x="5" y="28"/>
                    </a:cubicBezTo>
                    <a:cubicBezTo>
                      <a:pt x="2" y="30"/>
                      <a:pt x="2" y="30"/>
                      <a:pt x="2" y="30"/>
                    </a:cubicBezTo>
                    <a:cubicBezTo>
                      <a:pt x="0" y="28"/>
                      <a:pt x="0" y="25"/>
                      <a:pt x="1" y="20"/>
                    </a:cubicBezTo>
                    <a:cubicBezTo>
                      <a:pt x="3" y="17"/>
                      <a:pt x="4" y="12"/>
                      <a:pt x="4" y="7"/>
                    </a:cubicBezTo>
                    <a:cubicBezTo>
                      <a:pt x="4" y="7"/>
                      <a:pt x="4" y="7"/>
                      <a:pt x="4" y="7"/>
                    </a:cubicBezTo>
                    <a:cubicBezTo>
                      <a:pt x="4" y="7"/>
                      <a:pt x="4" y="7"/>
                      <a:pt x="4" y="7"/>
                    </a:cubicBezTo>
                    <a:close/>
                  </a:path>
                </a:pathLst>
              </a:custGeom>
              <a:solidFill>
                <a:srgbClr val="4F300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10" name="MH_Other_11"/>
              <p:cNvSpPr/>
              <p:nvPr>
                <p:custDataLst>
                  <p:tags r:id="rId26"/>
                </p:custDataLst>
              </p:nvPr>
            </p:nvSpPr>
            <p:spPr bwMode="auto">
              <a:xfrm>
                <a:off x="8486775" y="3770314"/>
                <a:ext cx="173038" cy="217487"/>
              </a:xfrm>
              <a:custGeom>
                <a:avLst/>
                <a:gdLst>
                  <a:gd name="T0" fmla="*/ 4 w 15"/>
                  <a:gd name="T1" fmla="*/ 8 h 19"/>
                  <a:gd name="T2" fmla="*/ 1 w 15"/>
                  <a:gd name="T3" fmla="*/ 3 h 19"/>
                  <a:gd name="T4" fmla="*/ 0 w 15"/>
                  <a:gd name="T5" fmla="*/ 0 h 19"/>
                  <a:gd name="T6" fmla="*/ 2 w 15"/>
                  <a:gd name="T7" fmla="*/ 4 h 19"/>
                  <a:gd name="T8" fmla="*/ 15 w 15"/>
                  <a:gd name="T9" fmla="*/ 4 h 19"/>
                  <a:gd name="T10" fmla="*/ 12 w 15"/>
                  <a:gd name="T11" fmla="*/ 8 h 19"/>
                  <a:gd name="T12" fmla="*/ 6 w 15"/>
                  <a:gd name="T13" fmla="*/ 9 h 19"/>
                  <a:gd name="T14" fmla="*/ 6 w 15"/>
                  <a:gd name="T15" fmla="*/ 13 h 19"/>
                  <a:gd name="T16" fmla="*/ 9 w 15"/>
                  <a:gd name="T17" fmla="*/ 18 h 19"/>
                  <a:gd name="T18" fmla="*/ 7 w 15"/>
                  <a:gd name="T19" fmla="*/ 19 h 19"/>
                  <a:gd name="T20" fmla="*/ 7 w 15"/>
                  <a:gd name="T21" fmla="*/ 18 h 19"/>
                  <a:gd name="T22" fmla="*/ 7 w 15"/>
                  <a:gd name="T23" fmla="*/ 18 h 19"/>
                  <a:gd name="T24" fmla="*/ 5 w 15"/>
                  <a:gd name="T25" fmla="*/ 16 h 19"/>
                  <a:gd name="T26" fmla="*/ 4 w 15"/>
                  <a:gd name="T27" fmla="*/ 9 h 19"/>
                  <a:gd name="T28" fmla="*/ 4 w 15"/>
                  <a:gd name="T29" fmla="*/ 8 h 19"/>
                  <a:gd name="T30" fmla="*/ 4 w 15"/>
                  <a:gd name="T31"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19">
                    <a:moveTo>
                      <a:pt x="4" y="8"/>
                    </a:moveTo>
                    <a:cubicBezTo>
                      <a:pt x="2" y="6"/>
                      <a:pt x="1" y="5"/>
                      <a:pt x="1" y="3"/>
                    </a:cubicBezTo>
                    <a:cubicBezTo>
                      <a:pt x="0" y="0"/>
                      <a:pt x="0" y="0"/>
                      <a:pt x="0" y="0"/>
                    </a:cubicBezTo>
                    <a:cubicBezTo>
                      <a:pt x="2" y="4"/>
                      <a:pt x="2" y="4"/>
                      <a:pt x="2" y="4"/>
                    </a:cubicBezTo>
                    <a:cubicBezTo>
                      <a:pt x="5" y="9"/>
                      <a:pt x="10" y="9"/>
                      <a:pt x="15" y="4"/>
                    </a:cubicBezTo>
                    <a:cubicBezTo>
                      <a:pt x="14" y="6"/>
                      <a:pt x="13" y="7"/>
                      <a:pt x="12" y="8"/>
                    </a:cubicBezTo>
                    <a:cubicBezTo>
                      <a:pt x="10" y="9"/>
                      <a:pt x="8" y="9"/>
                      <a:pt x="6" y="9"/>
                    </a:cubicBezTo>
                    <a:cubicBezTo>
                      <a:pt x="6" y="13"/>
                      <a:pt x="6" y="13"/>
                      <a:pt x="6" y="13"/>
                    </a:cubicBezTo>
                    <a:cubicBezTo>
                      <a:pt x="7" y="15"/>
                      <a:pt x="7" y="16"/>
                      <a:pt x="9" y="18"/>
                    </a:cubicBezTo>
                    <a:cubicBezTo>
                      <a:pt x="8" y="18"/>
                      <a:pt x="8" y="19"/>
                      <a:pt x="7" y="19"/>
                    </a:cubicBezTo>
                    <a:cubicBezTo>
                      <a:pt x="7" y="18"/>
                      <a:pt x="7" y="18"/>
                      <a:pt x="7" y="18"/>
                    </a:cubicBezTo>
                    <a:cubicBezTo>
                      <a:pt x="7" y="18"/>
                      <a:pt x="7" y="18"/>
                      <a:pt x="7" y="18"/>
                    </a:cubicBezTo>
                    <a:cubicBezTo>
                      <a:pt x="5" y="16"/>
                      <a:pt x="5" y="16"/>
                      <a:pt x="5" y="16"/>
                    </a:cubicBezTo>
                    <a:cubicBezTo>
                      <a:pt x="4" y="14"/>
                      <a:pt x="4" y="11"/>
                      <a:pt x="4" y="9"/>
                    </a:cubicBezTo>
                    <a:cubicBezTo>
                      <a:pt x="4" y="8"/>
                      <a:pt x="4" y="8"/>
                      <a:pt x="4" y="8"/>
                    </a:cubicBezTo>
                    <a:cubicBezTo>
                      <a:pt x="4" y="8"/>
                      <a:pt x="4" y="8"/>
                      <a:pt x="4" y="8"/>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62500" lnSpcReduction="20000"/>
              </a:bodyPr>
              <a:lstStyle/>
              <a:p>
                <a:pPr>
                  <a:defRPr/>
                </a:pPr>
                <a:endParaRPr lang="zh-CN" altLang="en-US">
                  <a:solidFill>
                    <a:prstClr val="black"/>
                  </a:solidFill>
                </a:endParaRPr>
              </a:p>
            </p:txBody>
          </p:sp>
          <p:sp>
            <p:nvSpPr>
              <p:cNvPr id="111" name="MH_Other_12"/>
              <p:cNvSpPr/>
              <p:nvPr>
                <p:custDataLst>
                  <p:tags r:id="rId27"/>
                </p:custDataLst>
              </p:nvPr>
            </p:nvSpPr>
            <p:spPr bwMode="auto">
              <a:xfrm>
                <a:off x="8477251" y="3873500"/>
                <a:ext cx="92075" cy="103188"/>
              </a:xfrm>
              <a:custGeom>
                <a:avLst/>
                <a:gdLst>
                  <a:gd name="T0" fmla="*/ 3 w 8"/>
                  <a:gd name="T1" fmla="*/ 2 h 9"/>
                  <a:gd name="T2" fmla="*/ 5 w 8"/>
                  <a:gd name="T3" fmla="*/ 0 h 9"/>
                  <a:gd name="T4" fmla="*/ 6 w 8"/>
                  <a:gd name="T5" fmla="*/ 7 h 9"/>
                  <a:gd name="T6" fmla="*/ 8 w 8"/>
                  <a:gd name="T7" fmla="*/ 9 h 9"/>
                  <a:gd name="T8" fmla="*/ 3 w 8"/>
                  <a:gd name="T9" fmla="*/ 6 h 9"/>
                  <a:gd name="T10" fmla="*/ 0 w 8"/>
                  <a:gd name="T11" fmla="*/ 9 h 9"/>
                  <a:gd name="T12" fmla="*/ 3 w 8"/>
                  <a:gd name="T13" fmla="*/ 2 h 9"/>
                  <a:gd name="T14" fmla="*/ 3 w 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3" y="2"/>
                    </a:moveTo>
                    <a:cubicBezTo>
                      <a:pt x="5" y="0"/>
                      <a:pt x="5" y="0"/>
                      <a:pt x="5" y="0"/>
                    </a:cubicBezTo>
                    <a:cubicBezTo>
                      <a:pt x="5" y="2"/>
                      <a:pt x="5" y="5"/>
                      <a:pt x="6" y="7"/>
                    </a:cubicBezTo>
                    <a:cubicBezTo>
                      <a:pt x="8" y="9"/>
                      <a:pt x="8" y="9"/>
                      <a:pt x="8" y="9"/>
                    </a:cubicBezTo>
                    <a:cubicBezTo>
                      <a:pt x="3" y="6"/>
                      <a:pt x="3" y="6"/>
                      <a:pt x="3" y="6"/>
                    </a:cubicBezTo>
                    <a:cubicBezTo>
                      <a:pt x="0" y="9"/>
                      <a:pt x="0" y="9"/>
                      <a:pt x="0" y="9"/>
                    </a:cubicBezTo>
                    <a:cubicBezTo>
                      <a:pt x="3" y="2"/>
                      <a:pt x="3" y="2"/>
                      <a:pt x="3" y="2"/>
                    </a:cubicBezTo>
                    <a:cubicBezTo>
                      <a:pt x="3" y="2"/>
                      <a:pt x="3"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2" name="MH_Other_13"/>
              <p:cNvSpPr/>
              <p:nvPr>
                <p:custDataLst>
                  <p:tags r:id="rId28"/>
                </p:custDataLst>
              </p:nvPr>
            </p:nvSpPr>
            <p:spPr bwMode="auto">
              <a:xfrm>
                <a:off x="8442325" y="3898901"/>
                <a:ext cx="127000" cy="123825"/>
              </a:xfrm>
              <a:custGeom>
                <a:avLst/>
                <a:gdLst>
                  <a:gd name="T0" fmla="*/ 4 w 11"/>
                  <a:gd name="T1" fmla="*/ 2 h 11"/>
                  <a:gd name="T2" fmla="*/ 6 w 11"/>
                  <a:gd name="T3" fmla="*/ 0 h 11"/>
                  <a:gd name="T4" fmla="*/ 3 w 11"/>
                  <a:gd name="T5" fmla="*/ 7 h 11"/>
                  <a:gd name="T6" fmla="*/ 6 w 11"/>
                  <a:gd name="T7" fmla="*/ 4 h 11"/>
                  <a:gd name="T8" fmla="*/ 11 w 11"/>
                  <a:gd name="T9" fmla="*/ 7 h 11"/>
                  <a:gd name="T10" fmla="*/ 11 w 11"/>
                  <a:gd name="T11" fmla="*/ 7 h 11"/>
                  <a:gd name="T12" fmla="*/ 11 w 11"/>
                  <a:gd name="T13" fmla="*/ 8 h 11"/>
                  <a:gd name="T14" fmla="*/ 11 w 11"/>
                  <a:gd name="T15" fmla="*/ 9 h 11"/>
                  <a:gd name="T16" fmla="*/ 6 w 11"/>
                  <a:gd name="T17" fmla="*/ 6 h 11"/>
                  <a:gd name="T18" fmla="*/ 2 w 11"/>
                  <a:gd name="T19" fmla="*/ 10 h 11"/>
                  <a:gd name="T20" fmla="*/ 0 w 11"/>
                  <a:gd name="T21" fmla="*/ 11 h 11"/>
                  <a:gd name="T22" fmla="*/ 1 w 11"/>
                  <a:gd name="T23" fmla="*/ 9 h 11"/>
                  <a:gd name="T24" fmla="*/ 3 w 11"/>
                  <a:gd name="T25" fmla="*/ 5 h 11"/>
                  <a:gd name="T26" fmla="*/ 4 w 11"/>
                  <a:gd name="T27" fmla="*/ 2 h 11"/>
                  <a:gd name="T28" fmla="*/ 4 w 11"/>
                  <a:gd name="T29"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1">
                    <a:moveTo>
                      <a:pt x="4" y="2"/>
                    </a:moveTo>
                    <a:cubicBezTo>
                      <a:pt x="6" y="0"/>
                      <a:pt x="6" y="0"/>
                      <a:pt x="6" y="0"/>
                    </a:cubicBezTo>
                    <a:cubicBezTo>
                      <a:pt x="3" y="7"/>
                      <a:pt x="3" y="7"/>
                      <a:pt x="3" y="7"/>
                    </a:cubicBezTo>
                    <a:cubicBezTo>
                      <a:pt x="6" y="4"/>
                      <a:pt x="6" y="4"/>
                      <a:pt x="6" y="4"/>
                    </a:cubicBezTo>
                    <a:cubicBezTo>
                      <a:pt x="11" y="7"/>
                      <a:pt x="11" y="7"/>
                      <a:pt x="11" y="7"/>
                    </a:cubicBezTo>
                    <a:cubicBezTo>
                      <a:pt x="11" y="7"/>
                      <a:pt x="11" y="7"/>
                      <a:pt x="11" y="7"/>
                    </a:cubicBezTo>
                    <a:cubicBezTo>
                      <a:pt x="11" y="8"/>
                      <a:pt x="11" y="8"/>
                      <a:pt x="11" y="8"/>
                    </a:cubicBezTo>
                    <a:cubicBezTo>
                      <a:pt x="11" y="9"/>
                      <a:pt x="11" y="9"/>
                      <a:pt x="11" y="9"/>
                    </a:cubicBezTo>
                    <a:cubicBezTo>
                      <a:pt x="6" y="6"/>
                      <a:pt x="6" y="6"/>
                      <a:pt x="6" y="6"/>
                    </a:cubicBezTo>
                    <a:cubicBezTo>
                      <a:pt x="5" y="8"/>
                      <a:pt x="3" y="9"/>
                      <a:pt x="2" y="10"/>
                    </a:cubicBezTo>
                    <a:cubicBezTo>
                      <a:pt x="1" y="10"/>
                      <a:pt x="0" y="11"/>
                      <a:pt x="0" y="11"/>
                    </a:cubicBezTo>
                    <a:cubicBezTo>
                      <a:pt x="0" y="10"/>
                      <a:pt x="1" y="10"/>
                      <a:pt x="1" y="9"/>
                    </a:cubicBezTo>
                    <a:cubicBezTo>
                      <a:pt x="2" y="8"/>
                      <a:pt x="2" y="6"/>
                      <a:pt x="3" y="5"/>
                    </a:cubicBezTo>
                    <a:cubicBezTo>
                      <a:pt x="3" y="4"/>
                      <a:pt x="4" y="3"/>
                      <a:pt x="4" y="2"/>
                    </a:cubicBezTo>
                    <a:cubicBezTo>
                      <a:pt x="4" y="2"/>
                      <a:pt x="4" y="2"/>
                      <a:pt x="4" y="2"/>
                    </a:cubicBezTo>
                    <a:close/>
                  </a:path>
                </a:pathLst>
              </a:custGeom>
              <a:solidFill>
                <a:srgbClr val="F6F7F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3" name="MH_Other_14"/>
              <p:cNvSpPr/>
              <p:nvPr>
                <p:custDataLst>
                  <p:tags r:id="rId29"/>
                </p:custDataLst>
              </p:nvPr>
            </p:nvSpPr>
            <p:spPr bwMode="auto">
              <a:xfrm>
                <a:off x="8456613" y="3919539"/>
                <a:ext cx="30162" cy="33337"/>
              </a:xfrm>
              <a:custGeom>
                <a:avLst/>
                <a:gdLst>
                  <a:gd name="T0" fmla="*/ 0 w 3"/>
                  <a:gd name="T1" fmla="*/ 2 h 3"/>
                  <a:gd name="T2" fmla="*/ 3 w 3"/>
                  <a:gd name="T3" fmla="*/ 0 h 3"/>
                  <a:gd name="T4" fmla="*/ 2 w 3"/>
                  <a:gd name="T5" fmla="*/ 3 h 3"/>
                  <a:gd name="T6" fmla="*/ 0 w 3"/>
                  <a:gd name="T7" fmla="*/ 2 h 3"/>
                  <a:gd name="T8" fmla="*/ 0 w 3"/>
                  <a:gd name="T9" fmla="*/ 2 h 3"/>
                </a:gdLst>
                <a:ahLst/>
                <a:cxnLst>
                  <a:cxn ang="0">
                    <a:pos x="T0" y="T1"/>
                  </a:cxn>
                  <a:cxn ang="0">
                    <a:pos x="T2" y="T3"/>
                  </a:cxn>
                  <a:cxn ang="0">
                    <a:pos x="T4" y="T5"/>
                  </a:cxn>
                  <a:cxn ang="0">
                    <a:pos x="T6" y="T7"/>
                  </a:cxn>
                  <a:cxn ang="0">
                    <a:pos x="T8" y="T9"/>
                  </a:cxn>
                </a:cxnLst>
                <a:rect l="0" t="0" r="r" b="b"/>
                <a:pathLst>
                  <a:path w="3" h="3">
                    <a:moveTo>
                      <a:pt x="0" y="2"/>
                    </a:moveTo>
                    <a:cubicBezTo>
                      <a:pt x="3" y="0"/>
                      <a:pt x="3" y="0"/>
                      <a:pt x="3" y="0"/>
                    </a:cubicBezTo>
                    <a:cubicBezTo>
                      <a:pt x="3" y="1"/>
                      <a:pt x="2" y="2"/>
                      <a:pt x="2" y="3"/>
                    </a:cubicBezTo>
                    <a:cubicBezTo>
                      <a:pt x="0" y="2"/>
                      <a:pt x="0" y="2"/>
                      <a:pt x="0" y="2"/>
                    </a:cubicBezTo>
                    <a:cubicBezTo>
                      <a:pt x="0" y="2"/>
                      <a:pt x="0" y="2"/>
                      <a:pt x="0" y="2"/>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14" name="MH_Other_15"/>
              <p:cNvSpPr>
                <a:spLocks noEditPoints="1"/>
              </p:cNvSpPr>
              <p:nvPr>
                <p:custDataLst>
                  <p:tags r:id="rId30"/>
                </p:custDataLst>
              </p:nvPr>
            </p:nvSpPr>
            <p:spPr bwMode="auto">
              <a:xfrm>
                <a:off x="8421689" y="3898901"/>
                <a:ext cx="420687" cy="327025"/>
              </a:xfrm>
              <a:custGeom>
                <a:avLst/>
                <a:gdLst>
                  <a:gd name="T0" fmla="*/ 0 w 37"/>
                  <a:gd name="T1" fmla="*/ 6 h 29"/>
                  <a:gd name="T2" fmla="*/ 0 w 37"/>
                  <a:gd name="T3" fmla="*/ 6 h 29"/>
                  <a:gd name="T4" fmla="*/ 2 w 37"/>
                  <a:gd name="T5" fmla="*/ 9 h 29"/>
                  <a:gd name="T6" fmla="*/ 1 w 37"/>
                  <a:gd name="T7" fmla="*/ 12 h 29"/>
                  <a:gd name="T8" fmla="*/ 3 w 37"/>
                  <a:gd name="T9" fmla="*/ 12 h 29"/>
                  <a:gd name="T10" fmla="*/ 10 w 37"/>
                  <a:gd name="T11" fmla="*/ 18 h 29"/>
                  <a:gd name="T12" fmla="*/ 3 w 37"/>
                  <a:gd name="T13" fmla="*/ 22 h 29"/>
                  <a:gd name="T14" fmla="*/ 6 w 37"/>
                  <a:gd name="T15" fmla="*/ 28 h 29"/>
                  <a:gd name="T16" fmla="*/ 6 w 37"/>
                  <a:gd name="T17" fmla="*/ 29 h 29"/>
                  <a:gd name="T18" fmla="*/ 7 w 37"/>
                  <a:gd name="T19" fmla="*/ 29 h 29"/>
                  <a:gd name="T20" fmla="*/ 4 w 37"/>
                  <a:gd name="T21" fmla="*/ 22 h 29"/>
                  <a:gd name="T22" fmla="*/ 28 w 37"/>
                  <a:gd name="T23" fmla="*/ 8 h 29"/>
                  <a:gd name="T24" fmla="*/ 36 w 37"/>
                  <a:gd name="T25" fmla="*/ 28 h 29"/>
                  <a:gd name="T26" fmla="*/ 37 w 37"/>
                  <a:gd name="T27" fmla="*/ 26 h 29"/>
                  <a:gd name="T28" fmla="*/ 30 w 37"/>
                  <a:gd name="T29" fmla="*/ 6 h 29"/>
                  <a:gd name="T30" fmla="*/ 28 w 37"/>
                  <a:gd name="T31" fmla="*/ 6 h 29"/>
                  <a:gd name="T32" fmla="*/ 29 w 37"/>
                  <a:gd name="T33" fmla="*/ 4 h 29"/>
                  <a:gd name="T34" fmla="*/ 27 w 37"/>
                  <a:gd name="T35" fmla="*/ 3 h 29"/>
                  <a:gd name="T36" fmla="*/ 29 w 37"/>
                  <a:gd name="T37" fmla="*/ 2 h 29"/>
                  <a:gd name="T38" fmla="*/ 27 w 37"/>
                  <a:gd name="T39" fmla="*/ 0 h 29"/>
                  <a:gd name="T40" fmla="*/ 26 w 37"/>
                  <a:gd name="T41" fmla="*/ 0 h 29"/>
                  <a:gd name="T42" fmla="*/ 28 w 37"/>
                  <a:gd name="T43" fmla="*/ 1 h 29"/>
                  <a:gd name="T44" fmla="*/ 26 w 37"/>
                  <a:gd name="T45" fmla="*/ 2 h 29"/>
                  <a:gd name="T46" fmla="*/ 26 w 37"/>
                  <a:gd name="T47" fmla="*/ 3 h 29"/>
                  <a:gd name="T48" fmla="*/ 27 w 37"/>
                  <a:gd name="T49" fmla="*/ 4 h 29"/>
                  <a:gd name="T50" fmla="*/ 26 w 37"/>
                  <a:gd name="T51" fmla="*/ 5 h 29"/>
                  <a:gd name="T52" fmla="*/ 26 w 37"/>
                  <a:gd name="T53" fmla="*/ 6 h 29"/>
                  <a:gd name="T54" fmla="*/ 26 w 37"/>
                  <a:gd name="T55" fmla="*/ 7 h 29"/>
                  <a:gd name="T56" fmla="*/ 19 w 37"/>
                  <a:gd name="T57" fmla="*/ 4 h 29"/>
                  <a:gd name="T58" fmla="*/ 18 w 37"/>
                  <a:gd name="T59" fmla="*/ 5 h 29"/>
                  <a:gd name="T60" fmla="*/ 14 w 37"/>
                  <a:gd name="T61" fmla="*/ 14 h 29"/>
                  <a:gd name="T62" fmla="*/ 13 w 37"/>
                  <a:gd name="T63" fmla="*/ 9 h 29"/>
                  <a:gd name="T64" fmla="*/ 8 w 37"/>
                  <a:gd name="T65" fmla="*/ 6 h 29"/>
                  <a:gd name="T66" fmla="*/ 4 w 37"/>
                  <a:gd name="T67" fmla="*/ 10 h 29"/>
                  <a:gd name="T68" fmla="*/ 2 w 37"/>
                  <a:gd name="T69" fmla="*/ 11 h 29"/>
                  <a:gd name="T70" fmla="*/ 3 w 37"/>
                  <a:gd name="T71" fmla="*/ 9 h 29"/>
                  <a:gd name="T72" fmla="*/ 1 w 37"/>
                  <a:gd name="T73" fmla="*/ 6 h 29"/>
                  <a:gd name="T74" fmla="*/ 5 w 37"/>
                  <a:gd name="T75" fmla="*/ 5 h 29"/>
                  <a:gd name="T76" fmla="*/ 3 w 37"/>
                  <a:gd name="T77" fmla="*/ 4 h 29"/>
                  <a:gd name="T78" fmla="*/ 1 w 37"/>
                  <a:gd name="T79" fmla="*/ 5 h 29"/>
                  <a:gd name="T80" fmla="*/ 0 w 37"/>
                  <a:gd name="T81" fmla="*/ 6 h 29"/>
                  <a:gd name="T82" fmla="*/ 11 w 37"/>
                  <a:gd name="T83" fmla="*/ 8 h 29"/>
                  <a:gd name="T84" fmla="*/ 11 w 37"/>
                  <a:gd name="T85" fmla="*/ 8 h 29"/>
                  <a:gd name="T86" fmla="*/ 13 w 37"/>
                  <a:gd name="T87" fmla="*/ 16 h 29"/>
                  <a:gd name="T88" fmla="*/ 10 w 37"/>
                  <a:gd name="T89" fmla="*/ 17 h 29"/>
                  <a:gd name="T90" fmla="*/ 5 w 37"/>
                  <a:gd name="T91" fmla="*/ 11 h 29"/>
                  <a:gd name="T92" fmla="*/ 8 w 37"/>
                  <a:gd name="T93" fmla="*/ 7 h 29"/>
                  <a:gd name="T94" fmla="*/ 11 w 37"/>
                  <a:gd name="T95" fmla="*/ 8 h 29"/>
                  <a:gd name="T96" fmla="*/ 15 w 37"/>
                  <a:gd name="T97" fmla="*/ 15 h 29"/>
                  <a:gd name="T98" fmla="*/ 15 w 37"/>
                  <a:gd name="T99" fmla="*/ 15 h 29"/>
                  <a:gd name="T100" fmla="*/ 19 w 37"/>
                  <a:gd name="T101" fmla="*/ 6 h 29"/>
                  <a:gd name="T102" fmla="*/ 24 w 37"/>
                  <a:gd name="T103" fmla="*/ 8 h 29"/>
                  <a:gd name="T104" fmla="*/ 22 w 37"/>
                  <a:gd name="T105" fmla="*/ 11 h 29"/>
                  <a:gd name="T106" fmla="*/ 15 w 37"/>
                  <a:gd name="T107"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29">
                    <a:moveTo>
                      <a:pt x="0" y="6"/>
                    </a:moveTo>
                    <a:cubicBezTo>
                      <a:pt x="0" y="6"/>
                      <a:pt x="0" y="6"/>
                      <a:pt x="0" y="6"/>
                    </a:cubicBezTo>
                    <a:cubicBezTo>
                      <a:pt x="2" y="9"/>
                      <a:pt x="2" y="9"/>
                      <a:pt x="2" y="9"/>
                    </a:cubicBezTo>
                    <a:cubicBezTo>
                      <a:pt x="1" y="12"/>
                      <a:pt x="1" y="12"/>
                      <a:pt x="1" y="12"/>
                    </a:cubicBezTo>
                    <a:cubicBezTo>
                      <a:pt x="3" y="12"/>
                      <a:pt x="3" y="12"/>
                      <a:pt x="3" y="12"/>
                    </a:cubicBezTo>
                    <a:cubicBezTo>
                      <a:pt x="10" y="18"/>
                      <a:pt x="10" y="18"/>
                      <a:pt x="10" y="18"/>
                    </a:cubicBezTo>
                    <a:cubicBezTo>
                      <a:pt x="3" y="22"/>
                      <a:pt x="3" y="22"/>
                      <a:pt x="3" y="22"/>
                    </a:cubicBezTo>
                    <a:cubicBezTo>
                      <a:pt x="6" y="28"/>
                      <a:pt x="6" y="28"/>
                      <a:pt x="6" y="28"/>
                    </a:cubicBezTo>
                    <a:cubicBezTo>
                      <a:pt x="6" y="29"/>
                      <a:pt x="6" y="29"/>
                      <a:pt x="6" y="29"/>
                    </a:cubicBezTo>
                    <a:cubicBezTo>
                      <a:pt x="7" y="29"/>
                      <a:pt x="7" y="29"/>
                      <a:pt x="7" y="29"/>
                    </a:cubicBezTo>
                    <a:cubicBezTo>
                      <a:pt x="4" y="22"/>
                      <a:pt x="4" y="22"/>
                      <a:pt x="4" y="22"/>
                    </a:cubicBezTo>
                    <a:cubicBezTo>
                      <a:pt x="28" y="8"/>
                      <a:pt x="28" y="8"/>
                      <a:pt x="28" y="8"/>
                    </a:cubicBezTo>
                    <a:cubicBezTo>
                      <a:pt x="36" y="28"/>
                      <a:pt x="36" y="28"/>
                      <a:pt x="36" y="28"/>
                    </a:cubicBezTo>
                    <a:cubicBezTo>
                      <a:pt x="37" y="26"/>
                      <a:pt x="37" y="26"/>
                      <a:pt x="37" y="26"/>
                    </a:cubicBezTo>
                    <a:cubicBezTo>
                      <a:pt x="30" y="6"/>
                      <a:pt x="30" y="6"/>
                      <a:pt x="30" y="6"/>
                    </a:cubicBezTo>
                    <a:cubicBezTo>
                      <a:pt x="28" y="6"/>
                      <a:pt x="28" y="6"/>
                      <a:pt x="28" y="6"/>
                    </a:cubicBezTo>
                    <a:cubicBezTo>
                      <a:pt x="29" y="4"/>
                      <a:pt x="29" y="4"/>
                      <a:pt x="29" y="4"/>
                    </a:cubicBezTo>
                    <a:cubicBezTo>
                      <a:pt x="27" y="3"/>
                      <a:pt x="27" y="3"/>
                      <a:pt x="27" y="3"/>
                    </a:cubicBezTo>
                    <a:cubicBezTo>
                      <a:pt x="29" y="2"/>
                      <a:pt x="29" y="2"/>
                      <a:pt x="29" y="2"/>
                    </a:cubicBezTo>
                    <a:cubicBezTo>
                      <a:pt x="27" y="0"/>
                      <a:pt x="27" y="0"/>
                      <a:pt x="27" y="0"/>
                    </a:cubicBezTo>
                    <a:cubicBezTo>
                      <a:pt x="27" y="0"/>
                      <a:pt x="26" y="0"/>
                      <a:pt x="26" y="0"/>
                    </a:cubicBezTo>
                    <a:cubicBezTo>
                      <a:pt x="28" y="1"/>
                      <a:pt x="28" y="1"/>
                      <a:pt x="28" y="1"/>
                    </a:cubicBezTo>
                    <a:cubicBezTo>
                      <a:pt x="26" y="2"/>
                      <a:pt x="26" y="2"/>
                      <a:pt x="26" y="2"/>
                    </a:cubicBezTo>
                    <a:cubicBezTo>
                      <a:pt x="26" y="3"/>
                      <a:pt x="26" y="3"/>
                      <a:pt x="26" y="3"/>
                    </a:cubicBezTo>
                    <a:cubicBezTo>
                      <a:pt x="27" y="4"/>
                      <a:pt x="27" y="4"/>
                      <a:pt x="27" y="4"/>
                    </a:cubicBezTo>
                    <a:cubicBezTo>
                      <a:pt x="26" y="5"/>
                      <a:pt x="26" y="5"/>
                      <a:pt x="26" y="5"/>
                    </a:cubicBezTo>
                    <a:cubicBezTo>
                      <a:pt x="26" y="6"/>
                      <a:pt x="26" y="6"/>
                      <a:pt x="26" y="6"/>
                    </a:cubicBezTo>
                    <a:cubicBezTo>
                      <a:pt x="26" y="7"/>
                      <a:pt x="26" y="7"/>
                      <a:pt x="26" y="7"/>
                    </a:cubicBezTo>
                    <a:cubicBezTo>
                      <a:pt x="19" y="4"/>
                      <a:pt x="19" y="4"/>
                      <a:pt x="19" y="4"/>
                    </a:cubicBezTo>
                    <a:cubicBezTo>
                      <a:pt x="19" y="4"/>
                      <a:pt x="18" y="5"/>
                      <a:pt x="18" y="5"/>
                    </a:cubicBezTo>
                    <a:cubicBezTo>
                      <a:pt x="14" y="14"/>
                      <a:pt x="14" y="14"/>
                      <a:pt x="14" y="14"/>
                    </a:cubicBezTo>
                    <a:cubicBezTo>
                      <a:pt x="13" y="9"/>
                      <a:pt x="13" y="9"/>
                      <a:pt x="13" y="9"/>
                    </a:cubicBezTo>
                    <a:cubicBezTo>
                      <a:pt x="8" y="6"/>
                      <a:pt x="8" y="6"/>
                      <a:pt x="8" y="6"/>
                    </a:cubicBezTo>
                    <a:cubicBezTo>
                      <a:pt x="7" y="8"/>
                      <a:pt x="5" y="9"/>
                      <a:pt x="4" y="10"/>
                    </a:cubicBezTo>
                    <a:cubicBezTo>
                      <a:pt x="3" y="10"/>
                      <a:pt x="2" y="11"/>
                      <a:pt x="2" y="11"/>
                    </a:cubicBezTo>
                    <a:cubicBezTo>
                      <a:pt x="2" y="10"/>
                      <a:pt x="3" y="10"/>
                      <a:pt x="3" y="9"/>
                    </a:cubicBezTo>
                    <a:cubicBezTo>
                      <a:pt x="1" y="6"/>
                      <a:pt x="1" y="6"/>
                      <a:pt x="1" y="6"/>
                    </a:cubicBezTo>
                    <a:cubicBezTo>
                      <a:pt x="5" y="5"/>
                      <a:pt x="5" y="5"/>
                      <a:pt x="5" y="5"/>
                    </a:cubicBezTo>
                    <a:cubicBezTo>
                      <a:pt x="3" y="4"/>
                      <a:pt x="3" y="4"/>
                      <a:pt x="3" y="4"/>
                    </a:cubicBezTo>
                    <a:cubicBezTo>
                      <a:pt x="1" y="5"/>
                      <a:pt x="1" y="5"/>
                      <a:pt x="1" y="5"/>
                    </a:cubicBezTo>
                    <a:cubicBezTo>
                      <a:pt x="0" y="6"/>
                      <a:pt x="0" y="6"/>
                      <a:pt x="0" y="6"/>
                    </a:cubicBezTo>
                    <a:close/>
                    <a:moveTo>
                      <a:pt x="11" y="8"/>
                    </a:moveTo>
                    <a:cubicBezTo>
                      <a:pt x="11" y="8"/>
                      <a:pt x="11" y="8"/>
                      <a:pt x="11" y="8"/>
                    </a:cubicBezTo>
                    <a:cubicBezTo>
                      <a:pt x="13" y="16"/>
                      <a:pt x="13" y="16"/>
                      <a:pt x="13" y="16"/>
                    </a:cubicBezTo>
                    <a:cubicBezTo>
                      <a:pt x="10" y="17"/>
                      <a:pt x="10" y="17"/>
                      <a:pt x="10" y="17"/>
                    </a:cubicBezTo>
                    <a:cubicBezTo>
                      <a:pt x="8" y="16"/>
                      <a:pt x="6" y="13"/>
                      <a:pt x="5" y="11"/>
                    </a:cubicBezTo>
                    <a:cubicBezTo>
                      <a:pt x="8" y="7"/>
                      <a:pt x="8" y="7"/>
                      <a:pt x="8" y="7"/>
                    </a:cubicBezTo>
                    <a:cubicBezTo>
                      <a:pt x="11" y="8"/>
                      <a:pt x="11" y="8"/>
                      <a:pt x="11" y="8"/>
                    </a:cubicBezTo>
                    <a:close/>
                    <a:moveTo>
                      <a:pt x="15" y="15"/>
                    </a:moveTo>
                    <a:cubicBezTo>
                      <a:pt x="15" y="15"/>
                      <a:pt x="15" y="15"/>
                      <a:pt x="15" y="15"/>
                    </a:cubicBezTo>
                    <a:cubicBezTo>
                      <a:pt x="19" y="6"/>
                      <a:pt x="19" y="6"/>
                      <a:pt x="19" y="6"/>
                    </a:cubicBezTo>
                    <a:cubicBezTo>
                      <a:pt x="24" y="8"/>
                      <a:pt x="24" y="8"/>
                      <a:pt x="24" y="8"/>
                    </a:cubicBezTo>
                    <a:cubicBezTo>
                      <a:pt x="22" y="11"/>
                      <a:pt x="22" y="11"/>
                      <a:pt x="22" y="11"/>
                    </a:cubicBezTo>
                    <a:cubicBezTo>
                      <a:pt x="15" y="15"/>
                      <a:pt x="15" y="15"/>
                      <a:pt x="15"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15" name="MH_Other_16"/>
              <p:cNvSpPr>
                <a:spLocks noEditPoints="1"/>
              </p:cNvSpPr>
              <p:nvPr>
                <p:custDataLst>
                  <p:tags r:id="rId31"/>
                </p:custDataLst>
              </p:nvPr>
            </p:nvSpPr>
            <p:spPr bwMode="auto">
              <a:xfrm>
                <a:off x="8477251" y="3976688"/>
                <a:ext cx="92075" cy="114300"/>
              </a:xfrm>
              <a:custGeom>
                <a:avLst/>
                <a:gdLst>
                  <a:gd name="T0" fmla="*/ 3 w 8"/>
                  <a:gd name="T1" fmla="*/ 0 h 10"/>
                  <a:gd name="T2" fmla="*/ 3 w 8"/>
                  <a:gd name="T3" fmla="*/ 0 h 10"/>
                  <a:gd name="T4" fmla="*/ 0 w 8"/>
                  <a:gd name="T5" fmla="*/ 4 h 10"/>
                  <a:gd name="T6" fmla="*/ 5 w 8"/>
                  <a:gd name="T7" fmla="*/ 10 h 10"/>
                  <a:gd name="T8" fmla="*/ 8 w 8"/>
                  <a:gd name="T9" fmla="*/ 9 h 10"/>
                  <a:gd name="T10" fmla="*/ 6 w 8"/>
                  <a:gd name="T11" fmla="*/ 1 h 10"/>
                  <a:gd name="T12" fmla="*/ 3 w 8"/>
                  <a:gd name="T13" fmla="*/ 0 h 10"/>
                  <a:gd name="T14" fmla="*/ 5 w 8"/>
                  <a:gd name="T15" fmla="*/ 2 h 10"/>
                  <a:gd name="T16" fmla="*/ 5 w 8"/>
                  <a:gd name="T17" fmla="*/ 2 h 10"/>
                  <a:gd name="T18" fmla="*/ 7 w 8"/>
                  <a:gd name="T19" fmla="*/ 8 h 10"/>
                  <a:gd name="T20" fmla="*/ 6 w 8"/>
                  <a:gd name="T21" fmla="*/ 9 h 10"/>
                  <a:gd name="T22" fmla="*/ 4 w 8"/>
                  <a:gd name="T23" fmla="*/ 2 h 10"/>
                  <a:gd name="T24" fmla="*/ 5 w 8"/>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0">
                    <a:moveTo>
                      <a:pt x="3" y="0"/>
                    </a:moveTo>
                    <a:cubicBezTo>
                      <a:pt x="3" y="0"/>
                      <a:pt x="3" y="0"/>
                      <a:pt x="3" y="0"/>
                    </a:cubicBezTo>
                    <a:cubicBezTo>
                      <a:pt x="0" y="4"/>
                      <a:pt x="0" y="4"/>
                      <a:pt x="0" y="4"/>
                    </a:cubicBezTo>
                    <a:cubicBezTo>
                      <a:pt x="1" y="6"/>
                      <a:pt x="3" y="9"/>
                      <a:pt x="5" y="10"/>
                    </a:cubicBezTo>
                    <a:cubicBezTo>
                      <a:pt x="8" y="9"/>
                      <a:pt x="8" y="9"/>
                      <a:pt x="8" y="9"/>
                    </a:cubicBezTo>
                    <a:cubicBezTo>
                      <a:pt x="6" y="1"/>
                      <a:pt x="6" y="1"/>
                      <a:pt x="6" y="1"/>
                    </a:cubicBezTo>
                    <a:cubicBezTo>
                      <a:pt x="3" y="0"/>
                      <a:pt x="3" y="0"/>
                      <a:pt x="3" y="0"/>
                    </a:cubicBezTo>
                    <a:close/>
                    <a:moveTo>
                      <a:pt x="5" y="2"/>
                    </a:moveTo>
                    <a:cubicBezTo>
                      <a:pt x="5" y="2"/>
                      <a:pt x="5" y="2"/>
                      <a:pt x="5" y="2"/>
                    </a:cubicBezTo>
                    <a:cubicBezTo>
                      <a:pt x="7" y="8"/>
                      <a:pt x="7" y="8"/>
                      <a:pt x="7" y="8"/>
                    </a:cubicBezTo>
                    <a:cubicBezTo>
                      <a:pt x="6" y="9"/>
                      <a:pt x="6" y="9"/>
                      <a:pt x="6" y="9"/>
                    </a:cubicBezTo>
                    <a:cubicBezTo>
                      <a:pt x="4" y="2"/>
                      <a:pt x="4" y="2"/>
                      <a:pt x="4" y="2"/>
                    </a:cubicBezTo>
                    <a:cubicBezTo>
                      <a:pt x="5" y="2"/>
                      <a:pt x="5" y="2"/>
                      <a:pt x="5" y="2"/>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6" name="MH_Other_17"/>
              <p:cNvSpPr/>
              <p:nvPr>
                <p:custDataLst>
                  <p:tags r:id="rId32"/>
                </p:custDataLst>
              </p:nvPr>
            </p:nvSpPr>
            <p:spPr bwMode="auto">
              <a:xfrm>
                <a:off x="8521701" y="3997326"/>
                <a:ext cx="34925" cy="79375"/>
              </a:xfrm>
              <a:custGeom>
                <a:avLst/>
                <a:gdLst>
                  <a:gd name="T0" fmla="*/ 0 w 10"/>
                  <a:gd name="T1" fmla="*/ 0 h 23"/>
                  <a:gd name="T2" fmla="*/ 4 w 10"/>
                  <a:gd name="T3" fmla="*/ 0 h 23"/>
                  <a:gd name="T4" fmla="*/ 10 w 10"/>
                  <a:gd name="T5" fmla="*/ 20 h 23"/>
                  <a:gd name="T6" fmla="*/ 7 w 10"/>
                  <a:gd name="T7" fmla="*/ 23 h 23"/>
                  <a:gd name="T8" fmla="*/ 0 w 10"/>
                  <a:gd name="T9" fmla="*/ 0 h 23"/>
                  <a:gd name="T10" fmla="*/ 0 w 10"/>
                  <a:gd name="T11" fmla="*/ 0 h 23"/>
                  <a:gd name="T12" fmla="*/ 0 w 10"/>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0" h="23">
                    <a:moveTo>
                      <a:pt x="0" y="0"/>
                    </a:moveTo>
                    <a:lnTo>
                      <a:pt x="4" y="0"/>
                    </a:lnTo>
                    <a:lnTo>
                      <a:pt x="10" y="20"/>
                    </a:lnTo>
                    <a:lnTo>
                      <a:pt x="7" y="23"/>
                    </a:lnTo>
                    <a:lnTo>
                      <a:pt x="0" y="0"/>
                    </a:lnTo>
                    <a:lnTo>
                      <a:pt x="0" y="0"/>
                    </a:lnTo>
                    <a:lnTo>
                      <a:pt x="0" y="0"/>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7" name="MH_Other_18"/>
              <p:cNvSpPr/>
              <p:nvPr>
                <p:custDataLst>
                  <p:tags r:id="rId33"/>
                </p:custDataLst>
              </p:nvPr>
            </p:nvSpPr>
            <p:spPr bwMode="auto">
              <a:xfrm>
                <a:off x="8589964" y="3963989"/>
                <a:ext cx="103187" cy="103187"/>
              </a:xfrm>
              <a:custGeom>
                <a:avLst/>
                <a:gdLst>
                  <a:gd name="T0" fmla="*/ 23 w 30"/>
                  <a:gd name="T1" fmla="*/ 17 h 30"/>
                  <a:gd name="T2" fmla="*/ 0 w 30"/>
                  <a:gd name="T3" fmla="*/ 30 h 30"/>
                  <a:gd name="T4" fmla="*/ 13 w 30"/>
                  <a:gd name="T5" fmla="*/ 0 h 30"/>
                  <a:gd name="T6" fmla="*/ 30 w 30"/>
                  <a:gd name="T7" fmla="*/ 7 h 30"/>
                  <a:gd name="T8" fmla="*/ 23 w 30"/>
                  <a:gd name="T9" fmla="*/ 17 h 30"/>
                  <a:gd name="T10" fmla="*/ 23 w 30"/>
                  <a:gd name="T11" fmla="*/ 17 h 30"/>
                  <a:gd name="T12" fmla="*/ 23 w 30"/>
                  <a:gd name="T13" fmla="*/ 17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3" y="17"/>
                    </a:moveTo>
                    <a:lnTo>
                      <a:pt x="0" y="30"/>
                    </a:lnTo>
                    <a:lnTo>
                      <a:pt x="13" y="0"/>
                    </a:lnTo>
                    <a:lnTo>
                      <a:pt x="30" y="7"/>
                    </a:lnTo>
                    <a:lnTo>
                      <a:pt x="23" y="17"/>
                    </a:lnTo>
                    <a:lnTo>
                      <a:pt x="23" y="17"/>
                    </a:lnTo>
                    <a:lnTo>
                      <a:pt x="23" y="17"/>
                    </a:ln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8" name="MH_Other_19"/>
              <p:cNvSpPr/>
              <p:nvPr>
                <p:custDataLst>
                  <p:tags r:id="rId34"/>
                </p:custDataLst>
              </p:nvPr>
            </p:nvSpPr>
            <p:spPr bwMode="auto">
              <a:xfrm>
                <a:off x="8386764" y="3952876"/>
                <a:ext cx="149225" cy="296863"/>
              </a:xfrm>
              <a:custGeom>
                <a:avLst/>
                <a:gdLst>
                  <a:gd name="T0" fmla="*/ 4 w 13"/>
                  <a:gd name="T1" fmla="*/ 0 h 26"/>
                  <a:gd name="T2" fmla="*/ 3 w 13"/>
                  <a:gd name="T3" fmla="*/ 1 h 26"/>
                  <a:gd name="T4" fmla="*/ 5 w 13"/>
                  <a:gd name="T5" fmla="*/ 4 h 26"/>
                  <a:gd name="T6" fmla="*/ 4 w 13"/>
                  <a:gd name="T7" fmla="*/ 7 h 26"/>
                  <a:gd name="T8" fmla="*/ 6 w 13"/>
                  <a:gd name="T9" fmla="*/ 7 h 26"/>
                  <a:gd name="T10" fmla="*/ 13 w 13"/>
                  <a:gd name="T11" fmla="*/ 13 h 26"/>
                  <a:gd name="T12" fmla="*/ 6 w 13"/>
                  <a:gd name="T13" fmla="*/ 17 h 26"/>
                  <a:gd name="T14" fmla="*/ 9 w 13"/>
                  <a:gd name="T15" fmla="*/ 23 h 26"/>
                  <a:gd name="T16" fmla="*/ 7 w 13"/>
                  <a:gd name="T17" fmla="*/ 22 h 26"/>
                  <a:gd name="T18" fmla="*/ 6 w 13"/>
                  <a:gd name="T19" fmla="*/ 23 h 26"/>
                  <a:gd name="T20" fmla="*/ 7 w 13"/>
                  <a:gd name="T21" fmla="*/ 25 h 26"/>
                  <a:gd name="T22" fmla="*/ 6 w 13"/>
                  <a:gd name="T23" fmla="*/ 25 h 26"/>
                  <a:gd name="T24" fmla="*/ 6 w 13"/>
                  <a:gd name="T25" fmla="*/ 26 h 26"/>
                  <a:gd name="T26" fmla="*/ 2 w 13"/>
                  <a:gd name="T27" fmla="*/ 7 h 26"/>
                  <a:gd name="T28" fmla="*/ 0 w 13"/>
                  <a:gd name="T29" fmla="*/ 2 h 26"/>
                  <a:gd name="T30" fmla="*/ 1 w 13"/>
                  <a:gd name="T31" fmla="*/ 1 h 26"/>
                  <a:gd name="T32" fmla="*/ 4 w 13"/>
                  <a:gd name="T33" fmla="*/ 0 h 26"/>
                  <a:gd name="T34" fmla="*/ 4 w 13"/>
                  <a:gd name="T3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26">
                    <a:moveTo>
                      <a:pt x="4" y="0"/>
                    </a:moveTo>
                    <a:cubicBezTo>
                      <a:pt x="3" y="1"/>
                      <a:pt x="3" y="1"/>
                      <a:pt x="3" y="1"/>
                    </a:cubicBezTo>
                    <a:cubicBezTo>
                      <a:pt x="5" y="4"/>
                      <a:pt x="5" y="4"/>
                      <a:pt x="5" y="4"/>
                    </a:cubicBezTo>
                    <a:cubicBezTo>
                      <a:pt x="4" y="7"/>
                      <a:pt x="4" y="7"/>
                      <a:pt x="4" y="7"/>
                    </a:cubicBezTo>
                    <a:cubicBezTo>
                      <a:pt x="6" y="7"/>
                      <a:pt x="6" y="7"/>
                      <a:pt x="6" y="7"/>
                    </a:cubicBezTo>
                    <a:cubicBezTo>
                      <a:pt x="13" y="13"/>
                      <a:pt x="13" y="13"/>
                      <a:pt x="13" y="13"/>
                    </a:cubicBezTo>
                    <a:cubicBezTo>
                      <a:pt x="6" y="17"/>
                      <a:pt x="6" y="17"/>
                      <a:pt x="6" y="17"/>
                    </a:cubicBezTo>
                    <a:cubicBezTo>
                      <a:pt x="9" y="23"/>
                      <a:pt x="9" y="23"/>
                      <a:pt x="9" y="23"/>
                    </a:cubicBezTo>
                    <a:cubicBezTo>
                      <a:pt x="8" y="22"/>
                      <a:pt x="8" y="22"/>
                      <a:pt x="7" y="22"/>
                    </a:cubicBezTo>
                    <a:cubicBezTo>
                      <a:pt x="7" y="22"/>
                      <a:pt x="7" y="23"/>
                      <a:pt x="6" y="23"/>
                    </a:cubicBezTo>
                    <a:cubicBezTo>
                      <a:pt x="6" y="23"/>
                      <a:pt x="6" y="24"/>
                      <a:pt x="7" y="25"/>
                    </a:cubicBezTo>
                    <a:cubicBezTo>
                      <a:pt x="6" y="25"/>
                      <a:pt x="6" y="25"/>
                      <a:pt x="6" y="25"/>
                    </a:cubicBezTo>
                    <a:cubicBezTo>
                      <a:pt x="6" y="26"/>
                      <a:pt x="6" y="26"/>
                      <a:pt x="6" y="26"/>
                    </a:cubicBezTo>
                    <a:cubicBezTo>
                      <a:pt x="2" y="7"/>
                      <a:pt x="2" y="7"/>
                      <a:pt x="2" y="7"/>
                    </a:cubicBezTo>
                    <a:cubicBezTo>
                      <a:pt x="0" y="2"/>
                      <a:pt x="0" y="2"/>
                      <a:pt x="0" y="2"/>
                    </a:cubicBezTo>
                    <a:cubicBezTo>
                      <a:pt x="1" y="1"/>
                      <a:pt x="1" y="1"/>
                      <a:pt x="1" y="1"/>
                    </a:cubicBezTo>
                    <a:cubicBezTo>
                      <a:pt x="4" y="0"/>
                      <a:pt x="4" y="0"/>
                      <a:pt x="4" y="0"/>
                    </a:cubicBezTo>
                    <a:cubicBezTo>
                      <a:pt x="4" y="0"/>
                      <a:pt x="4" y="0"/>
                      <a:pt x="4" y="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92500" lnSpcReduction="20000"/>
              </a:bodyPr>
              <a:lstStyle/>
              <a:p>
                <a:pPr>
                  <a:defRPr/>
                </a:pPr>
                <a:endParaRPr lang="zh-CN" altLang="en-US">
                  <a:solidFill>
                    <a:prstClr val="black"/>
                  </a:solidFill>
                </a:endParaRPr>
              </a:p>
            </p:txBody>
          </p:sp>
          <p:sp>
            <p:nvSpPr>
              <p:cNvPr id="119" name="MH_Other_20"/>
              <p:cNvSpPr/>
              <p:nvPr>
                <p:custDataLst>
                  <p:tags r:id="rId35"/>
                </p:custDataLst>
              </p:nvPr>
            </p:nvSpPr>
            <p:spPr bwMode="auto">
              <a:xfrm>
                <a:off x="8431214" y="3952875"/>
                <a:ext cx="46037" cy="44450"/>
              </a:xfrm>
              <a:custGeom>
                <a:avLst/>
                <a:gdLst>
                  <a:gd name="T0" fmla="*/ 2 w 4"/>
                  <a:gd name="T1" fmla="*/ 4 h 4"/>
                  <a:gd name="T2" fmla="*/ 0 w 4"/>
                  <a:gd name="T3" fmla="*/ 1 h 4"/>
                  <a:gd name="T4" fmla="*/ 4 w 4"/>
                  <a:gd name="T5" fmla="*/ 0 h 4"/>
                  <a:gd name="T6" fmla="*/ 2 w 4"/>
                  <a:gd name="T7" fmla="*/ 4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cubicBezTo>
                      <a:pt x="0" y="1"/>
                      <a:pt x="0" y="1"/>
                      <a:pt x="0" y="1"/>
                    </a:cubicBezTo>
                    <a:cubicBezTo>
                      <a:pt x="4" y="0"/>
                      <a:pt x="4" y="0"/>
                      <a:pt x="4" y="0"/>
                    </a:cubicBezTo>
                    <a:cubicBezTo>
                      <a:pt x="3" y="1"/>
                      <a:pt x="3" y="3"/>
                      <a:pt x="2" y="4"/>
                    </a:cubicBezTo>
                    <a:cubicBezTo>
                      <a:pt x="2" y="4"/>
                      <a:pt x="2" y="4"/>
                      <a:pt x="2" y="4"/>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20" name="MH_Other_21"/>
              <p:cNvSpPr>
                <a:spLocks noEditPoints="1"/>
              </p:cNvSpPr>
              <p:nvPr>
                <p:custDataLst>
                  <p:tags r:id="rId36"/>
                </p:custDataLst>
              </p:nvPr>
            </p:nvSpPr>
            <p:spPr bwMode="auto">
              <a:xfrm>
                <a:off x="8318501" y="3976688"/>
                <a:ext cx="523875" cy="1778000"/>
              </a:xfrm>
              <a:custGeom>
                <a:avLst/>
                <a:gdLst>
                  <a:gd name="T0" fmla="*/ 2147483646 w 46"/>
                  <a:gd name="T1" fmla="*/ 2147483646 h 156"/>
                  <a:gd name="T2" fmla="*/ 2147483646 w 46"/>
                  <a:gd name="T3" fmla="*/ 2147483646 h 156"/>
                  <a:gd name="T4" fmla="*/ 2147483646 w 46"/>
                  <a:gd name="T5" fmla="*/ 2147483646 h 156"/>
                  <a:gd name="T6" fmla="*/ 2147483646 w 46"/>
                  <a:gd name="T7" fmla="*/ 2147483646 h 156"/>
                  <a:gd name="T8" fmla="*/ 2147483646 w 46"/>
                  <a:gd name="T9" fmla="*/ 2147483646 h 156"/>
                  <a:gd name="T10" fmla="*/ 2147483646 w 46"/>
                  <a:gd name="T11" fmla="*/ 2147483646 h 156"/>
                  <a:gd name="T12" fmla="*/ 2147483646 w 46"/>
                  <a:gd name="T13" fmla="*/ 2147483646 h 156"/>
                  <a:gd name="T14" fmla="*/ 2147483646 w 46"/>
                  <a:gd name="T15" fmla="*/ 2147483646 h 156"/>
                  <a:gd name="T16" fmla="*/ 2147483646 w 46"/>
                  <a:gd name="T17" fmla="*/ 2147483646 h 156"/>
                  <a:gd name="T18" fmla="*/ 2147483646 w 46"/>
                  <a:gd name="T19" fmla="*/ 2147483646 h 156"/>
                  <a:gd name="T20" fmla="*/ 2147483646 w 46"/>
                  <a:gd name="T21" fmla="*/ 2147483646 h 156"/>
                  <a:gd name="T22" fmla="*/ 2147483646 w 46"/>
                  <a:gd name="T23" fmla="*/ 2147483646 h 156"/>
                  <a:gd name="T24" fmla="*/ 2147483646 w 46"/>
                  <a:gd name="T25" fmla="*/ 2147483646 h 156"/>
                  <a:gd name="T26" fmla="*/ 2147483646 w 46"/>
                  <a:gd name="T27" fmla="*/ 2147483646 h 156"/>
                  <a:gd name="T28" fmla="*/ 2147483646 w 46"/>
                  <a:gd name="T29" fmla="*/ 2147483646 h 156"/>
                  <a:gd name="T30" fmla="*/ 2147483646 w 46"/>
                  <a:gd name="T31" fmla="*/ 2147483646 h 156"/>
                  <a:gd name="T32" fmla="*/ 2147483646 w 46"/>
                  <a:gd name="T33" fmla="*/ 2147483646 h 156"/>
                  <a:gd name="T34" fmla="*/ 2147483646 w 46"/>
                  <a:gd name="T35" fmla="*/ 2147483646 h 156"/>
                  <a:gd name="T36" fmla="*/ 2147483646 w 46"/>
                  <a:gd name="T37" fmla="*/ 2147483646 h 156"/>
                  <a:gd name="T38" fmla="*/ 2147483646 w 46"/>
                  <a:gd name="T39" fmla="*/ 2147483646 h 156"/>
                  <a:gd name="T40" fmla="*/ 2147483646 w 46"/>
                  <a:gd name="T41" fmla="*/ 2147483646 h 156"/>
                  <a:gd name="T42" fmla="*/ 2147483646 w 46"/>
                  <a:gd name="T43" fmla="*/ 2147483646 h 156"/>
                  <a:gd name="T44" fmla="*/ 2147483646 w 46"/>
                  <a:gd name="T45" fmla="*/ 2147483646 h 156"/>
                  <a:gd name="T46" fmla="*/ 2147483646 w 46"/>
                  <a:gd name="T47" fmla="*/ 2147483646 h 156"/>
                  <a:gd name="T48" fmla="*/ 2147483646 w 46"/>
                  <a:gd name="T49" fmla="*/ 2147483646 h 156"/>
                  <a:gd name="T50" fmla="*/ 2147483646 w 46"/>
                  <a:gd name="T51" fmla="*/ 2147483646 h 156"/>
                  <a:gd name="T52" fmla="*/ 2147483646 w 46"/>
                  <a:gd name="T53" fmla="*/ 2147483646 h 156"/>
                  <a:gd name="T54" fmla="*/ 2147483646 w 46"/>
                  <a:gd name="T55" fmla="*/ 2147483646 h 156"/>
                  <a:gd name="T56" fmla="*/ 2147483646 w 46"/>
                  <a:gd name="T57" fmla="*/ 2147483646 h 156"/>
                  <a:gd name="T58" fmla="*/ 2147483646 w 46"/>
                  <a:gd name="T59" fmla="*/ 2147483646 h 156"/>
                  <a:gd name="T60" fmla="*/ 2147483646 w 46"/>
                  <a:gd name="T61" fmla="*/ 2147483646 h 156"/>
                  <a:gd name="T62" fmla="*/ 2147483646 w 46"/>
                  <a:gd name="T63" fmla="*/ 2147483646 h 156"/>
                  <a:gd name="T64" fmla="*/ 2147483646 w 46"/>
                  <a:gd name="T65" fmla="*/ 2147483646 h 156"/>
                  <a:gd name="T66" fmla="*/ 2147483646 w 46"/>
                  <a:gd name="T67" fmla="*/ 2147483646 h 156"/>
                  <a:gd name="T68" fmla="*/ 2147483646 w 46"/>
                  <a:gd name="T69" fmla="*/ 2147483646 h 156"/>
                  <a:gd name="T70" fmla="*/ 2147483646 w 46"/>
                  <a:gd name="T71" fmla="*/ 2147483646 h 156"/>
                  <a:gd name="T72" fmla="*/ 2147483646 w 46"/>
                  <a:gd name="T73" fmla="*/ 2147483646 h 156"/>
                  <a:gd name="T74" fmla="*/ 2147483646 w 46"/>
                  <a:gd name="T75" fmla="*/ 2147483646 h 156"/>
                  <a:gd name="T76" fmla="*/ 2147483646 w 46"/>
                  <a:gd name="T77" fmla="*/ 2147483646 h 156"/>
                  <a:gd name="T78" fmla="*/ 2147483646 w 46"/>
                  <a:gd name="T79" fmla="*/ 2147483646 h 156"/>
                  <a:gd name="T80" fmla="*/ 2147483646 w 46"/>
                  <a:gd name="T81" fmla="*/ 2147483646 h 156"/>
                  <a:gd name="T82" fmla="*/ 2147483646 w 46"/>
                  <a:gd name="T83" fmla="*/ 2147483646 h 156"/>
                  <a:gd name="T84" fmla="*/ 2147483646 w 46"/>
                  <a:gd name="T85" fmla="*/ 2147483646 h 156"/>
                  <a:gd name="T86" fmla="*/ 2147483646 w 46"/>
                  <a:gd name="T87" fmla="*/ 2147483646 h 156"/>
                  <a:gd name="T88" fmla="*/ 2147483646 w 46"/>
                  <a:gd name="T89" fmla="*/ 2147483646 h 156"/>
                  <a:gd name="T90" fmla="*/ 2147483646 w 46"/>
                  <a:gd name="T91" fmla="*/ 0 h 156"/>
                  <a:gd name="T92" fmla="*/ 2147483646 w 46"/>
                  <a:gd name="T93" fmla="*/ 2147483646 h 156"/>
                  <a:gd name="T94" fmla="*/ 2147483646 w 46"/>
                  <a:gd name="T95" fmla="*/ 2147483646 h 156"/>
                  <a:gd name="T96" fmla="*/ 2147483646 w 46"/>
                  <a:gd name="T97" fmla="*/ 2147483646 h 156"/>
                  <a:gd name="T98" fmla="*/ 2147483646 w 46"/>
                  <a:gd name="T99" fmla="*/ 2147483646 h 156"/>
                  <a:gd name="T100" fmla="*/ 2147483646 w 46"/>
                  <a:gd name="T101" fmla="*/ 2147483646 h 156"/>
                  <a:gd name="T102" fmla="*/ 2147483646 w 46"/>
                  <a:gd name="T103" fmla="*/ 2147483646 h 156"/>
                  <a:gd name="T104" fmla="*/ 2147483646 w 46"/>
                  <a:gd name="T105" fmla="*/ 2147483646 h 156"/>
                  <a:gd name="T106" fmla="*/ 2147483646 w 46"/>
                  <a:gd name="T107" fmla="*/ 2147483646 h 156"/>
                  <a:gd name="T108" fmla="*/ 2147483646 w 46"/>
                  <a:gd name="T109" fmla="*/ 2147483646 h 15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 h="156">
                    <a:moveTo>
                      <a:pt x="4" y="9"/>
                    </a:moveTo>
                    <a:cubicBezTo>
                      <a:pt x="4" y="9"/>
                      <a:pt x="4" y="9"/>
                      <a:pt x="4" y="9"/>
                    </a:cubicBezTo>
                    <a:cubicBezTo>
                      <a:pt x="2" y="19"/>
                      <a:pt x="2" y="19"/>
                      <a:pt x="2" y="19"/>
                    </a:cubicBezTo>
                    <a:cubicBezTo>
                      <a:pt x="2" y="21"/>
                      <a:pt x="2" y="21"/>
                      <a:pt x="2" y="21"/>
                    </a:cubicBezTo>
                    <a:cubicBezTo>
                      <a:pt x="2" y="26"/>
                      <a:pt x="2" y="26"/>
                      <a:pt x="2" y="26"/>
                    </a:cubicBezTo>
                    <a:cubicBezTo>
                      <a:pt x="1" y="28"/>
                      <a:pt x="0" y="29"/>
                      <a:pt x="1" y="30"/>
                    </a:cubicBezTo>
                    <a:cubicBezTo>
                      <a:pt x="6" y="35"/>
                      <a:pt x="6" y="35"/>
                      <a:pt x="6" y="35"/>
                    </a:cubicBezTo>
                    <a:cubicBezTo>
                      <a:pt x="7" y="35"/>
                      <a:pt x="9" y="36"/>
                      <a:pt x="10" y="35"/>
                    </a:cubicBezTo>
                    <a:cubicBezTo>
                      <a:pt x="7" y="44"/>
                      <a:pt x="5" y="52"/>
                      <a:pt x="5" y="59"/>
                    </a:cubicBezTo>
                    <a:cubicBezTo>
                      <a:pt x="12" y="82"/>
                      <a:pt x="12" y="82"/>
                      <a:pt x="12" y="82"/>
                    </a:cubicBezTo>
                    <a:cubicBezTo>
                      <a:pt x="14" y="94"/>
                      <a:pt x="14" y="94"/>
                      <a:pt x="14" y="94"/>
                    </a:cubicBezTo>
                    <a:cubicBezTo>
                      <a:pt x="16" y="115"/>
                      <a:pt x="16" y="115"/>
                      <a:pt x="16" y="115"/>
                    </a:cubicBezTo>
                    <a:cubicBezTo>
                      <a:pt x="17" y="126"/>
                      <a:pt x="18" y="137"/>
                      <a:pt x="21" y="148"/>
                    </a:cubicBezTo>
                    <a:cubicBezTo>
                      <a:pt x="21" y="153"/>
                      <a:pt x="21" y="153"/>
                      <a:pt x="21" y="153"/>
                    </a:cubicBezTo>
                    <a:cubicBezTo>
                      <a:pt x="24" y="152"/>
                      <a:pt x="24" y="152"/>
                      <a:pt x="24" y="152"/>
                    </a:cubicBezTo>
                    <a:cubicBezTo>
                      <a:pt x="25" y="154"/>
                      <a:pt x="26" y="155"/>
                      <a:pt x="27" y="156"/>
                    </a:cubicBezTo>
                    <a:cubicBezTo>
                      <a:pt x="33" y="156"/>
                      <a:pt x="33" y="156"/>
                      <a:pt x="33" y="156"/>
                    </a:cubicBezTo>
                    <a:cubicBezTo>
                      <a:pt x="35" y="155"/>
                      <a:pt x="36" y="153"/>
                      <a:pt x="35" y="151"/>
                    </a:cubicBezTo>
                    <a:cubicBezTo>
                      <a:pt x="25" y="144"/>
                      <a:pt x="25" y="144"/>
                      <a:pt x="25" y="144"/>
                    </a:cubicBezTo>
                    <a:cubicBezTo>
                      <a:pt x="21" y="119"/>
                      <a:pt x="21" y="119"/>
                      <a:pt x="21" y="119"/>
                    </a:cubicBezTo>
                    <a:cubicBezTo>
                      <a:pt x="19" y="95"/>
                      <a:pt x="19" y="95"/>
                      <a:pt x="19" y="95"/>
                    </a:cubicBezTo>
                    <a:cubicBezTo>
                      <a:pt x="16" y="81"/>
                      <a:pt x="16" y="81"/>
                      <a:pt x="16" y="81"/>
                    </a:cubicBezTo>
                    <a:cubicBezTo>
                      <a:pt x="7" y="59"/>
                      <a:pt x="7" y="59"/>
                      <a:pt x="7" y="59"/>
                    </a:cubicBezTo>
                    <a:cubicBezTo>
                      <a:pt x="16" y="59"/>
                      <a:pt x="16" y="59"/>
                      <a:pt x="16" y="59"/>
                    </a:cubicBezTo>
                    <a:cubicBezTo>
                      <a:pt x="20" y="60"/>
                      <a:pt x="22" y="58"/>
                      <a:pt x="22" y="53"/>
                    </a:cubicBezTo>
                    <a:cubicBezTo>
                      <a:pt x="22" y="57"/>
                      <a:pt x="24" y="59"/>
                      <a:pt x="28" y="59"/>
                    </a:cubicBezTo>
                    <a:cubicBezTo>
                      <a:pt x="35" y="60"/>
                      <a:pt x="41" y="59"/>
                      <a:pt x="46" y="57"/>
                    </a:cubicBezTo>
                    <a:cubicBezTo>
                      <a:pt x="46" y="56"/>
                      <a:pt x="46" y="56"/>
                      <a:pt x="46" y="56"/>
                    </a:cubicBezTo>
                    <a:cubicBezTo>
                      <a:pt x="46" y="56"/>
                      <a:pt x="46" y="56"/>
                      <a:pt x="45" y="56"/>
                    </a:cubicBezTo>
                    <a:cubicBezTo>
                      <a:pt x="34" y="58"/>
                      <a:pt x="27" y="56"/>
                      <a:pt x="23" y="51"/>
                    </a:cubicBezTo>
                    <a:cubicBezTo>
                      <a:pt x="23" y="40"/>
                      <a:pt x="23" y="40"/>
                      <a:pt x="23" y="40"/>
                    </a:cubicBezTo>
                    <a:cubicBezTo>
                      <a:pt x="22" y="41"/>
                      <a:pt x="22" y="40"/>
                      <a:pt x="22" y="40"/>
                    </a:cubicBezTo>
                    <a:cubicBezTo>
                      <a:pt x="22" y="52"/>
                      <a:pt x="22" y="52"/>
                      <a:pt x="22" y="52"/>
                    </a:cubicBezTo>
                    <a:cubicBezTo>
                      <a:pt x="20" y="58"/>
                      <a:pt x="16" y="58"/>
                      <a:pt x="9" y="54"/>
                    </a:cubicBezTo>
                    <a:cubicBezTo>
                      <a:pt x="9" y="48"/>
                      <a:pt x="11" y="41"/>
                      <a:pt x="13" y="35"/>
                    </a:cubicBezTo>
                    <a:cubicBezTo>
                      <a:pt x="15" y="34"/>
                      <a:pt x="16" y="33"/>
                      <a:pt x="18" y="32"/>
                    </a:cubicBezTo>
                    <a:cubicBezTo>
                      <a:pt x="16" y="32"/>
                      <a:pt x="15" y="32"/>
                      <a:pt x="14" y="31"/>
                    </a:cubicBezTo>
                    <a:cubicBezTo>
                      <a:pt x="14" y="31"/>
                      <a:pt x="14" y="31"/>
                      <a:pt x="13" y="30"/>
                    </a:cubicBezTo>
                    <a:cubicBezTo>
                      <a:pt x="6" y="32"/>
                      <a:pt x="6" y="32"/>
                      <a:pt x="6" y="32"/>
                    </a:cubicBezTo>
                    <a:cubicBezTo>
                      <a:pt x="4" y="30"/>
                      <a:pt x="4" y="30"/>
                      <a:pt x="4" y="30"/>
                    </a:cubicBezTo>
                    <a:cubicBezTo>
                      <a:pt x="3" y="29"/>
                      <a:pt x="3" y="27"/>
                      <a:pt x="4" y="24"/>
                    </a:cubicBezTo>
                    <a:cubicBezTo>
                      <a:pt x="9" y="24"/>
                      <a:pt x="9" y="24"/>
                      <a:pt x="9" y="24"/>
                    </a:cubicBezTo>
                    <a:cubicBezTo>
                      <a:pt x="11" y="24"/>
                      <a:pt x="11" y="24"/>
                      <a:pt x="11" y="24"/>
                    </a:cubicBezTo>
                    <a:cubicBezTo>
                      <a:pt x="12" y="24"/>
                      <a:pt x="12" y="24"/>
                      <a:pt x="12" y="24"/>
                    </a:cubicBezTo>
                    <a:cubicBezTo>
                      <a:pt x="8" y="5"/>
                      <a:pt x="8" y="5"/>
                      <a:pt x="8" y="5"/>
                    </a:cubicBezTo>
                    <a:cubicBezTo>
                      <a:pt x="6" y="0"/>
                      <a:pt x="6" y="0"/>
                      <a:pt x="6" y="0"/>
                    </a:cubicBezTo>
                    <a:cubicBezTo>
                      <a:pt x="5" y="1"/>
                      <a:pt x="5" y="1"/>
                      <a:pt x="5" y="1"/>
                    </a:cubicBezTo>
                    <a:cubicBezTo>
                      <a:pt x="4" y="9"/>
                      <a:pt x="4" y="9"/>
                      <a:pt x="4" y="9"/>
                    </a:cubicBezTo>
                    <a:close/>
                    <a:moveTo>
                      <a:pt x="8" y="12"/>
                    </a:moveTo>
                    <a:cubicBezTo>
                      <a:pt x="8" y="12"/>
                      <a:pt x="8" y="12"/>
                      <a:pt x="8" y="12"/>
                    </a:cubicBezTo>
                    <a:cubicBezTo>
                      <a:pt x="11" y="22"/>
                      <a:pt x="11" y="22"/>
                      <a:pt x="11" y="22"/>
                    </a:cubicBezTo>
                    <a:cubicBezTo>
                      <a:pt x="9" y="24"/>
                      <a:pt x="9" y="24"/>
                      <a:pt x="9" y="24"/>
                    </a:cubicBezTo>
                    <a:cubicBezTo>
                      <a:pt x="4" y="23"/>
                      <a:pt x="4" y="23"/>
                      <a:pt x="4" y="23"/>
                    </a:cubicBezTo>
                    <a:cubicBezTo>
                      <a:pt x="6" y="3"/>
                      <a:pt x="6" y="3"/>
                      <a:pt x="6" y="3"/>
                    </a:cubicBezTo>
                    <a:cubicBezTo>
                      <a:pt x="7" y="6"/>
                      <a:pt x="8" y="8"/>
                      <a:pt x="8"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21" name="MH_Other_22"/>
              <p:cNvSpPr>
                <a:spLocks noEditPoints="1"/>
              </p:cNvSpPr>
              <p:nvPr>
                <p:custDataLst>
                  <p:tags r:id="rId37"/>
                </p:custDataLst>
              </p:nvPr>
            </p:nvSpPr>
            <p:spPr bwMode="auto">
              <a:xfrm>
                <a:off x="8362951" y="4011614"/>
                <a:ext cx="79375" cy="238125"/>
              </a:xfrm>
              <a:custGeom>
                <a:avLst/>
                <a:gdLst>
                  <a:gd name="T0" fmla="*/ 2 w 7"/>
                  <a:gd name="T1" fmla="*/ 0 h 21"/>
                  <a:gd name="T2" fmla="*/ 2 w 7"/>
                  <a:gd name="T3" fmla="*/ 0 h 21"/>
                  <a:gd name="T4" fmla="*/ 0 w 7"/>
                  <a:gd name="T5" fmla="*/ 20 h 21"/>
                  <a:gd name="T6" fmla="*/ 5 w 7"/>
                  <a:gd name="T7" fmla="*/ 21 h 21"/>
                  <a:gd name="T8" fmla="*/ 7 w 7"/>
                  <a:gd name="T9" fmla="*/ 19 h 21"/>
                  <a:gd name="T10" fmla="*/ 4 w 7"/>
                  <a:gd name="T11" fmla="*/ 9 h 21"/>
                  <a:gd name="T12" fmla="*/ 2 w 7"/>
                  <a:gd name="T13" fmla="*/ 0 h 21"/>
                  <a:gd name="T14" fmla="*/ 5 w 7"/>
                  <a:gd name="T15" fmla="*/ 20 h 21"/>
                  <a:gd name="T16" fmla="*/ 5 w 7"/>
                  <a:gd name="T17" fmla="*/ 20 h 21"/>
                  <a:gd name="T18" fmla="*/ 2 w 7"/>
                  <a:gd name="T19" fmla="*/ 3 h 21"/>
                  <a:gd name="T20" fmla="*/ 6 w 7"/>
                  <a:gd name="T21" fmla="*/ 19 h 21"/>
                  <a:gd name="T22" fmla="*/ 5 w 7"/>
                  <a:gd name="T2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1">
                    <a:moveTo>
                      <a:pt x="2" y="0"/>
                    </a:moveTo>
                    <a:cubicBezTo>
                      <a:pt x="2" y="0"/>
                      <a:pt x="2" y="0"/>
                      <a:pt x="2" y="0"/>
                    </a:cubicBezTo>
                    <a:cubicBezTo>
                      <a:pt x="0" y="20"/>
                      <a:pt x="0" y="20"/>
                      <a:pt x="0" y="20"/>
                    </a:cubicBezTo>
                    <a:cubicBezTo>
                      <a:pt x="5" y="21"/>
                      <a:pt x="5" y="21"/>
                      <a:pt x="5" y="21"/>
                    </a:cubicBezTo>
                    <a:cubicBezTo>
                      <a:pt x="7" y="19"/>
                      <a:pt x="7" y="19"/>
                      <a:pt x="7" y="19"/>
                    </a:cubicBezTo>
                    <a:cubicBezTo>
                      <a:pt x="4" y="9"/>
                      <a:pt x="4" y="9"/>
                      <a:pt x="4" y="9"/>
                    </a:cubicBezTo>
                    <a:cubicBezTo>
                      <a:pt x="4" y="5"/>
                      <a:pt x="3" y="3"/>
                      <a:pt x="2" y="0"/>
                    </a:cubicBezTo>
                    <a:close/>
                    <a:moveTo>
                      <a:pt x="5" y="20"/>
                    </a:moveTo>
                    <a:cubicBezTo>
                      <a:pt x="5" y="20"/>
                      <a:pt x="5" y="20"/>
                      <a:pt x="5" y="20"/>
                    </a:cubicBezTo>
                    <a:cubicBezTo>
                      <a:pt x="2" y="3"/>
                      <a:pt x="2" y="3"/>
                      <a:pt x="2" y="3"/>
                    </a:cubicBezTo>
                    <a:cubicBezTo>
                      <a:pt x="6" y="19"/>
                      <a:pt x="6" y="19"/>
                      <a:pt x="6" y="19"/>
                    </a:cubicBezTo>
                    <a:cubicBezTo>
                      <a:pt x="5" y="20"/>
                      <a:pt x="5" y="20"/>
                      <a:pt x="5" y="2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70000" lnSpcReduction="20000"/>
              </a:bodyPr>
              <a:lstStyle/>
              <a:p>
                <a:pPr>
                  <a:defRPr/>
                </a:pPr>
                <a:endParaRPr lang="zh-CN" altLang="en-US">
                  <a:solidFill>
                    <a:srgbClr val="FFFFFF"/>
                  </a:solidFill>
                </a:endParaRPr>
              </a:p>
            </p:txBody>
          </p:sp>
          <p:sp>
            <p:nvSpPr>
              <p:cNvPr id="122" name="MH_Other_23"/>
              <p:cNvSpPr/>
              <p:nvPr>
                <p:custDataLst>
                  <p:tags r:id="rId38"/>
                </p:custDataLst>
              </p:nvPr>
            </p:nvSpPr>
            <p:spPr bwMode="auto">
              <a:xfrm>
                <a:off x="8386763" y="4046539"/>
                <a:ext cx="44450" cy="192087"/>
              </a:xfrm>
              <a:custGeom>
                <a:avLst/>
                <a:gdLst>
                  <a:gd name="T0" fmla="*/ 13 w 13"/>
                  <a:gd name="T1" fmla="*/ 52 h 56"/>
                  <a:gd name="T2" fmla="*/ 10 w 13"/>
                  <a:gd name="T3" fmla="*/ 56 h 56"/>
                  <a:gd name="T4" fmla="*/ 0 w 13"/>
                  <a:gd name="T5" fmla="*/ 0 h 56"/>
                  <a:gd name="T6" fmla="*/ 13 w 13"/>
                  <a:gd name="T7" fmla="*/ 52 h 56"/>
                  <a:gd name="T8" fmla="*/ 13 w 13"/>
                  <a:gd name="T9" fmla="*/ 52 h 56"/>
                  <a:gd name="T10" fmla="*/ 13 w 13"/>
                  <a:gd name="T11" fmla="*/ 52 h 56"/>
                </a:gdLst>
                <a:ahLst/>
                <a:cxnLst>
                  <a:cxn ang="0">
                    <a:pos x="T0" y="T1"/>
                  </a:cxn>
                  <a:cxn ang="0">
                    <a:pos x="T2" y="T3"/>
                  </a:cxn>
                  <a:cxn ang="0">
                    <a:pos x="T4" y="T5"/>
                  </a:cxn>
                  <a:cxn ang="0">
                    <a:pos x="T6" y="T7"/>
                  </a:cxn>
                  <a:cxn ang="0">
                    <a:pos x="T8" y="T9"/>
                  </a:cxn>
                  <a:cxn ang="0">
                    <a:pos x="T10" y="T11"/>
                  </a:cxn>
                </a:cxnLst>
                <a:rect l="0" t="0" r="r" b="b"/>
                <a:pathLst>
                  <a:path w="13" h="56">
                    <a:moveTo>
                      <a:pt x="13" y="52"/>
                    </a:moveTo>
                    <a:lnTo>
                      <a:pt x="10" y="56"/>
                    </a:lnTo>
                    <a:lnTo>
                      <a:pt x="0" y="0"/>
                    </a:lnTo>
                    <a:lnTo>
                      <a:pt x="13" y="52"/>
                    </a:lnTo>
                    <a:lnTo>
                      <a:pt x="13" y="52"/>
                    </a:lnTo>
                    <a:lnTo>
                      <a:pt x="13" y="52"/>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55000" lnSpcReduction="20000"/>
              </a:bodyPr>
              <a:lstStyle/>
              <a:p>
                <a:pPr>
                  <a:defRPr/>
                </a:pPr>
                <a:endParaRPr lang="zh-CN" altLang="en-US">
                  <a:solidFill>
                    <a:srgbClr val="FFFFFF"/>
                  </a:solidFill>
                </a:endParaRPr>
              </a:p>
            </p:txBody>
          </p:sp>
          <p:sp>
            <p:nvSpPr>
              <p:cNvPr id="123" name="MH_Other_24"/>
              <p:cNvSpPr>
                <a:spLocks noEditPoints="1"/>
              </p:cNvSpPr>
              <p:nvPr>
                <p:custDataLst>
                  <p:tags r:id="rId39"/>
                </p:custDataLst>
              </p:nvPr>
            </p:nvSpPr>
            <p:spPr bwMode="auto">
              <a:xfrm>
                <a:off x="8556625" y="3814764"/>
                <a:ext cx="103188" cy="161925"/>
              </a:xfrm>
              <a:custGeom>
                <a:avLst/>
                <a:gdLst>
                  <a:gd name="T0" fmla="*/ 6 w 9"/>
                  <a:gd name="T1" fmla="*/ 4 h 14"/>
                  <a:gd name="T2" fmla="*/ 6 w 9"/>
                  <a:gd name="T3" fmla="*/ 4 h 14"/>
                  <a:gd name="T4" fmla="*/ 0 w 9"/>
                  <a:gd name="T5" fmla="*/ 5 h 14"/>
                  <a:gd name="T6" fmla="*/ 0 w 9"/>
                  <a:gd name="T7" fmla="*/ 9 h 14"/>
                  <a:gd name="T8" fmla="*/ 3 w 9"/>
                  <a:gd name="T9" fmla="*/ 14 h 14"/>
                  <a:gd name="T10" fmla="*/ 6 w 9"/>
                  <a:gd name="T11" fmla="*/ 10 h 14"/>
                  <a:gd name="T12" fmla="*/ 7 w 9"/>
                  <a:gd name="T13" fmla="*/ 10 h 14"/>
                  <a:gd name="T14" fmla="*/ 9 w 9"/>
                  <a:gd name="T15" fmla="*/ 4 h 14"/>
                  <a:gd name="T16" fmla="*/ 9 w 9"/>
                  <a:gd name="T17" fmla="*/ 3 h 14"/>
                  <a:gd name="T18" fmla="*/ 9 w 9"/>
                  <a:gd name="T19" fmla="*/ 0 h 14"/>
                  <a:gd name="T20" fmla="*/ 6 w 9"/>
                  <a:gd name="T21" fmla="*/ 4 h 14"/>
                  <a:gd name="T22" fmla="*/ 9 w 9"/>
                  <a:gd name="T23" fmla="*/ 2 h 14"/>
                  <a:gd name="T24" fmla="*/ 9 w 9"/>
                  <a:gd name="T25" fmla="*/ 2 h 14"/>
                  <a:gd name="T26" fmla="*/ 9 w 9"/>
                  <a:gd name="T27" fmla="*/ 4 h 14"/>
                  <a:gd name="T28" fmla="*/ 8 w 9"/>
                  <a:gd name="T29" fmla="*/ 6 h 14"/>
                  <a:gd name="T30" fmla="*/ 8 w 9"/>
                  <a:gd name="T31" fmla="*/ 3 h 14"/>
                  <a:gd name="T32" fmla="*/ 9 w 9"/>
                  <a:gd name="T3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4"/>
                    </a:moveTo>
                    <a:cubicBezTo>
                      <a:pt x="6" y="4"/>
                      <a:pt x="6" y="4"/>
                      <a:pt x="6" y="4"/>
                    </a:cubicBezTo>
                    <a:cubicBezTo>
                      <a:pt x="4" y="5"/>
                      <a:pt x="2" y="5"/>
                      <a:pt x="0" y="5"/>
                    </a:cubicBezTo>
                    <a:cubicBezTo>
                      <a:pt x="0" y="9"/>
                      <a:pt x="0" y="9"/>
                      <a:pt x="0" y="9"/>
                    </a:cubicBezTo>
                    <a:cubicBezTo>
                      <a:pt x="1" y="11"/>
                      <a:pt x="1" y="12"/>
                      <a:pt x="3" y="14"/>
                    </a:cubicBezTo>
                    <a:cubicBezTo>
                      <a:pt x="4" y="12"/>
                      <a:pt x="5" y="11"/>
                      <a:pt x="6" y="10"/>
                    </a:cubicBezTo>
                    <a:cubicBezTo>
                      <a:pt x="7" y="10"/>
                      <a:pt x="7" y="10"/>
                      <a:pt x="7" y="10"/>
                    </a:cubicBezTo>
                    <a:cubicBezTo>
                      <a:pt x="9" y="4"/>
                      <a:pt x="9" y="4"/>
                      <a:pt x="9" y="4"/>
                    </a:cubicBezTo>
                    <a:cubicBezTo>
                      <a:pt x="9" y="3"/>
                      <a:pt x="9" y="3"/>
                      <a:pt x="9" y="3"/>
                    </a:cubicBezTo>
                    <a:cubicBezTo>
                      <a:pt x="9" y="0"/>
                      <a:pt x="9" y="0"/>
                      <a:pt x="9" y="0"/>
                    </a:cubicBezTo>
                    <a:cubicBezTo>
                      <a:pt x="8" y="2"/>
                      <a:pt x="7" y="3"/>
                      <a:pt x="6" y="4"/>
                    </a:cubicBezTo>
                    <a:close/>
                    <a:moveTo>
                      <a:pt x="9" y="2"/>
                    </a:moveTo>
                    <a:cubicBezTo>
                      <a:pt x="9" y="2"/>
                      <a:pt x="9" y="2"/>
                      <a:pt x="9" y="2"/>
                    </a:cubicBezTo>
                    <a:cubicBezTo>
                      <a:pt x="9" y="4"/>
                      <a:pt x="9" y="4"/>
                      <a:pt x="9" y="4"/>
                    </a:cubicBezTo>
                    <a:cubicBezTo>
                      <a:pt x="8" y="6"/>
                      <a:pt x="8" y="6"/>
                      <a:pt x="8" y="6"/>
                    </a:cubicBezTo>
                    <a:cubicBezTo>
                      <a:pt x="8" y="3"/>
                      <a:pt x="8" y="3"/>
                      <a:pt x="8" y="3"/>
                    </a:cubicBezTo>
                    <a:cubicBezTo>
                      <a:pt x="9" y="2"/>
                      <a:pt x="9" y="2"/>
                      <a:pt x="9" y="2"/>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40000" lnSpcReduction="20000"/>
              </a:bodyPr>
              <a:lstStyle/>
              <a:p>
                <a:pPr>
                  <a:defRPr/>
                </a:pPr>
                <a:endParaRPr lang="zh-CN" altLang="en-US">
                  <a:solidFill>
                    <a:prstClr val="black"/>
                  </a:solidFill>
                </a:endParaRPr>
              </a:p>
            </p:txBody>
          </p:sp>
          <p:sp>
            <p:nvSpPr>
              <p:cNvPr id="124" name="MH_Other_25"/>
              <p:cNvSpPr/>
              <p:nvPr>
                <p:custDataLst>
                  <p:tags r:id="rId40"/>
                </p:custDataLst>
              </p:nvPr>
            </p:nvSpPr>
            <p:spPr bwMode="auto">
              <a:xfrm>
                <a:off x="8648701" y="3840163"/>
                <a:ext cx="11113" cy="44450"/>
              </a:xfrm>
              <a:custGeom>
                <a:avLst/>
                <a:gdLst>
                  <a:gd name="T0" fmla="*/ 0 w 3"/>
                  <a:gd name="T1" fmla="*/ 3 h 13"/>
                  <a:gd name="T2" fmla="*/ 3 w 3"/>
                  <a:gd name="T3" fmla="*/ 0 h 13"/>
                  <a:gd name="T4" fmla="*/ 3 w 3"/>
                  <a:gd name="T5" fmla="*/ 7 h 13"/>
                  <a:gd name="T6" fmla="*/ 0 w 3"/>
                  <a:gd name="T7" fmla="*/ 13 h 13"/>
                  <a:gd name="T8" fmla="*/ 0 w 3"/>
                  <a:gd name="T9" fmla="*/ 3 h 13"/>
                  <a:gd name="T10" fmla="*/ 0 w 3"/>
                  <a:gd name="T11" fmla="*/ 3 h 13"/>
                  <a:gd name="T12" fmla="*/ 0 w 3"/>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3" h="13">
                    <a:moveTo>
                      <a:pt x="0" y="3"/>
                    </a:moveTo>
                    <a:lnTo>
                      <a:pt x="3" y="0"/>
                    </a:lnTo>
                    <a:lnTo>
                      <a:pt x="3" y="7"/>
                    </a:lnTo>
                    <a:lnTo>
                      <a:pt x="0" y="13"/>
                    </a:lnTo>
                    <a:lnTo>
                      <a:pt x="0" y="3"/>
                    </a:lnTo>
                    <a:lnTo>
                      <a:pt x="0" y="3"/>
                    </a:lnTo>
                    <a:lnTo>
                      <a:pt x="0" y="3"/>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5" name="MH_Other_26"/>
              <p:cNvSpPr/>
              <p:nvPr>
                <p:custDataLst>
                  <p:tags r:id="rId41"/>
                </p:custDataLst>
              </p:nvPr>
            </p:nvSpPr>
            <p:spPr bwMode="auto">
              <a:xfrm>
                <a:off x="8669339" y="3770313"/>
                <a:ext cx="14287" cy="11112"/>
              </a:xfrm>
              <a:custGeom>
                <a:avLst/>
                <a:gdLst>
                  <a:gd name="T0" fmla="*/ 1 w 1"/>
                  <a:gd name="T1" fmla="*/ 1 h 1"/>
                  <a:gd name="T2" fmla="*/ 0 w 1"/>
                  <a:gd name="T3" fmla="*/ 1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0" y="1"/>
                      <a:pt x="0" y="1"/>
                      <a:pt x="0" y="1"/>
                    </a:cubicBezTo>
                    <a:cubicBezTo>
                      <a:pt x="0" y="1"/>
                      <a:pt x="0" y="0"/>
                      <a:pt x="0" y="0"/>
                    </a:cubicBezTo>
                    <a:cubicBezTo>
                      <a:pt x="1" y="1"/>
                      <a:pt x="1" y="1"/>
                      <a:pt x="1" y="1"/>
                    </a:cubicBezTo>
                    <a:cubicBezTo>
                      <a:pt x="1" y="1"/>
                      <a:pt x="1" y="1"/>
                      <a:pt x="1"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6" name="MH_Other_27"/>
              <p:cNvSpPr/>
              <p:nvPr>
                <p:custDataLst>
                  <p:tags r:id="rId42"/>
                </p:custDataLst>
              </p:nvPr>
            </p:nvSpPr>
            <p:spPr bwMode="auto">
              <a:xfrm>
                <a:off x="8659813" y="3781426"/>
                <a:ext cx="68262" cy="117475"/>
              </a:xfrm>
              <a:custGeom>
                <a:avLst/>
                <a:gdLst>
                  <a:gd name="T0" fmla="*/ 1 w 6"/>
                  <a:gd name="T1" fmla="*/ 0 h 10"/>
                  <a:gd name="T2" fmla="*/ 2 w 6"/>
                  <a:gd name="T3" fmla="*/ 0 h 10"/>
                  <a:gd name="T4" fmla="*/ 2 w 6"/>
                  <a:gd name="T5" fmla="*/ 0 h 10"/>
                  <a:gd name="T6" fmla="*/ 5 w 6"/>
                  <a:gd name="T7" fmla="*/ 8 h 10"/>
                  <a:gd name="T8" fmla="*/ 4 w 6"/>
                  <a:gd name="T9" fmla="*/ 8 h 10"/>
                  <a:gd name="T10" fmla="*/ 5 w 6"/>
                  <a:gd name="T11" fmla="*/ 9 h 10"/>
                  <a:gd name="T12" fmla="*/ 6 w 6"/>
                  <a:gd name="T13" fmla="*/ 7 h 10"/>
                  <a:gd name="T14" fmla="*/ 6 w 6"/>
                  <a:gd name="T15" fmla="*/ 8 h 10"/>
                  <a:gd name="T16" fmla="*/ 5 w 6"/>
                  <a:gd name="T17" fmla="*/ 10 h 10"/>
                  <a:gd name="T18" fmla="*/ 3 w 6"/>
                  <a:gd name="T19" fmla="*/ 8 h 10"/>
                  <a:gd name="T20" fmla="*/ 3 w 6"/>
                  <a:gd name="T21" fmla="*/ 7 h 10"/>
                  <a:gd name="T22" fmla="*/ 0 w 6"/>
                  <a:gd name="T23" fmla="*/ 6 h 10"/>
                  <a:gd name="T24" fmla="*/ 0 w 6"/>
                  <a:gd name="T25" fmla="*/ 3 h 10"/>
                  <a:gd name="T26" fmla="*/ 1 w 6"/>
                  <a:gd name="T27" fmla="*/ 0 h 10"/>
                  <a:gd name="T28" fmla="*/ 1 w 6"/>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0">
                    <a:moveTo>
                      <a:pt x="1" y="0"/>
                    </a:moveTo>
                    <a:cubicBezTo>
                      <a:pt x="1" y="0"/>
                      <a:pt x="1" y="0"/>
                      <a:pt x="2" y="0"/>
                    </a:cubicBezTo>
                    <a:cubicBezTo>
                      <a:pt x="2" y="0"/>
                      <a:pt x="2" y="0"/>
                      <a:pt x="2" y="0"/>
                    </a:cubicBezTo>
                    <a:cubicBezTo>
                      <a:pt x="5" y="8"/>
                      <a:pt x="5" y="8"/>
                      <a:pt x="5" y="8"/>
                    </a:cubicBezTo>
                    <a:cubicBezTo>
                      <a:pt x="5" y="8"/>
                      <a:pt x="4" y="8"/>
                      <a:pt x="4" y="8"/>
                    </a:cubicBezTo>
                    <a:cubicBezTo>
                      <a:pt x="5" y="9"/>
                      <a:pt x="5" y="9"/>
                      <a:pt x="5" y="9"/>
                    </a:cubicBezTo>
                    <a:cubicBezTo>
                      <a:pt x="5" y="8"/>
                      <a:pt x="6" y="8"/>
                      <a:pt x="6" y="7"/>
                    </a:cubicBezTo>
                    <a:cubicBezTo>
                      <a:pt x="6" y="8"/>
                      <a:pt x="6" y="8"/>
                      <a:pt x="6" y="8"/>
                    </a:cubicBezTo>
                    <a:cubicBezTo>
                      <a:pt x="6" y="8"/>
                      <a:pt x="6" y="9"/>
                      <a:pt x="5" y="10"/>
                    </a:cubicBezTo>
                    <a:cubicBezTo>
                      <a:pt x="3" y="8"/>
                      <a:pt x="3" y="8"/>
                      <a:pt x="3" y="8"/>
                    </a:cubicBezTo>
                    <a:cubicBezTo>
                      <a:pt x="3" y="8"/>
                      <a:pt x="3" y="8"/>
                      <a:pt x="3" y="7"/>
                    </a:cubicBezTo>
                    <a:cubicBezTo>
                      <a:pt x="0" y="6"/>
                      <a:pt x="0" y="6"/>
                      <a:pt x="0" y="6"/>
                    </a:cubicBezTo>
                    <a:cubicBezTo>
                      <a:pt x="0" y="3"/>
                      <a:pt x="0" y="3"/>
                      <a:pt x="0" y="3"/>
                    </a:cubicBezTo>
                    <a:cubicBezTo>
                      <a:pt x="1" y="2"/>
                      <a:pt x="1" y="1"/>
                      <a:pt x="1" y="0"/>
                    </a:cubicBezTo>
                    <a:cubicBezTo>
                      <a:pt x="1" y="0"/>
                      <a:pt x="1" y="0"/>
                      <a:pt x="1" y="0"/>
                    </a:cubicBezTo>
                    <a:close/>
                  </a:path>
                </a:pathLst>
              </a:custGeom>
              <a:solidFill>
                <a:srgbClr val="4F300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7" name="MH_Other_28"/>
              <p:cNvSpPr/>
              <p:nvPr>
                <p:custDataLst>
                  <p:tags r:id="rId43"/>
                </p:custDataLst>
              </p:nvPr>
            </p:nvSpPr>
            <p:spPr bwMode="auto">
              <a:xfrm>
                <a:off x="8569326" y="3929064"/>
                <a:ext cx="144463" cy="58737"/>
              </a:xfrm>
              <a:custGeom>
                <a:avLst/>
                <a:gdLst>
                  <a:gd name="T0" fmla="*/ 5 w 13"/>
                  <a:gd name="T1" fmla="*/ 0 h 5"/>
                  <a:gd name="T2" fmla="*/ 6 w 13"/>
                  <a:gd name="T3" fmla="*/ 0 h 5"/>
                  <a:gd name="T4" fmla="*/ 13 w 13"/>
                  <a:gd name="T5" fmla="*/ 3 h 5"/>
                  <a:gd name="T6" fmla="*/ 13 w 13"/>
                  <a:gd name="T7" fmla="*/ 4 h 5"/>
                  <a:gd name="T8" fmla="*/ 6 w 13"/>
                  <a:gd name="T9" fmla="*/ 1 h 5"/>
                  <a:gd name="T10" fmla="*/ 5 w 13"/>
                  <a:gd name="T11" fmla="*/ 2 h 5"/>
                  <a:gd name="T12" fmla="*/ 1 w 13"/>
                  <a:gd name="T13" fmla="*/ 5 h 5"/>
                  <a:gd name="T14" fmla="*/ 0 w 13"/>
                  <a:gd name="T15" fmla="*/ 5 h 5"/>
                  <a:gd name="T16" fmla="*/ 2 w 13"/>
                  <a:gd name="T17" fmla="*/ 4 h 5"/>
                  <a:gd name="T18" fmla="*/ 5 w 13"/>
                  <a:gd name="T19" fmla="*/ 0 h 5"/>
                  <a:gd name="T20" fmla="*/ 5 w 1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5" y="0"/>
                    </a:moveTo>
                    <a:cubicBezTo>
                      <a:pt x="6" y="0"/>
                      <a:pt x="6" y="0"/>
                      <a:pt x="6" y="0"/>
                    </a:cubicBezTo>
                    <a:cubicBezTo>
                      <a:pt x="13" y="3"/>
                      <a:pt x="13" y="3"/>
                      <a:pt x="13" y="3"/>
                    </a:cubicBezTo>
                    <a:cubicBezTo>
                      <a:pt x="13" y="4"/>
                      <a:pt x="13" y="4"/>
                      <a:pt x="13" y="4"/>
                    </a:cubicBezTo>
                    <a:cubicBezTo>
                      <a:pt x="6" y="1"/>
                      <a:pt x="6" y="1"/>
                      <a:pt x="6" y="1"/>
                    </a:cubicBezTo>
                    <a:cubicBezTo>
                      <a:pt x="6" y="1"/>
                      <a:pt x="5" y="2"/>
                      <a:pt x="5" y="2"/>
                    </a:cubicBezTo>
                    <a:cubicBezTo>
                      <a:pt x="4" y="4"/>
                      <a:pt x="3" y="4"/>
                      <a:pt x="1" y="5"/>
                    </a:cubicBezTo>
                    <a:cubicBezTo>
                      <a:pt x="0" y="5"/>
                      <a:pt x="0" y="5"/>
                      <a:pt x="0" y="5"/>
                    </a:cubicBezTo>
                    <a:cubicBezTo>
                      <a:pt x="1" y="5"/>
                      <a:pt x="1" y="4"/>
                      <a:pt x="2" y="4"/>
                    </a:cubicBezTo>
                    <a:cubicBezTo>
                      <a:pt x="3" y="2"/>
                      <a:pt x="4" y="1"/>
                      <a:pt x="5" y="0"/>
                    </a:cubicBezTo>
                    <a:cubicBezTo>
                      <a:pt x="5" y="0"/>
                      <a:pt x="5" y="0"/>
                      <a:pt x="5" y="0"/>
                    </a:cubicBezTo>
                    <a:close/>
                  </a:path>
                </a:pathLst>
              </a:custGeom>
              <a:solidFill>
                <a:srgbClr val="F6F7F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8" name="MH_Other_29"/>
              <p:cNvSpPr/>
              <p:nvPr>
                <p:custDataLst>
                  <p:tags r:id="rId44"/>
                </p:custDataLst>
              </p:nvPr>
            </p:nvSpPr>
            <p:spPr bwMode="auto">
              <a:xfrm>
                <a:off x="8634414" y="3849688"/>
                <a:ext cx="79375" cy="114300"/>
              </a:xfrm>
              <a:custGeom>
                <a:avLst/>
                <a:gdLst>
                  <a:gd name="T0" fmla="*/ 0 w 7"/>
                  <a:gd name="T1" fmla="*/ 7 h 10"/>
                  <a:gd name="T2" fmla="*/ 2 w 7"/>
                  <a:gd name="T3" fmla="*/ 1 h 10"/>
                  <a:gd name="T4" fmla="*/ 2 w 7"/>
                  <a:gd name="T5" fmla="*/ 0 h 10"/>
                  <a:gd name="T6" fmla="*/ 5 w 7"/>
                  <a:gd name="T7" fmla="*/ 1 h 10"/>
                  <a:gd name="T8" fmla="*/ 5 w 7"/>
                  <a:gd name="T9" fmla="*/ 2 h 10"/>
                  <a:gd name="T10" fmla="*/ 7 w 7"/>
                  <a:gd name="T11" fmla="*/ 6 h 10"/>
                  <a:gd name="T12" fmla="*/ 7 w 7"/>
                  <a:gd name="T13" fmla="*/ 7 h 10"/>
                  <a:gd name="T14" fmla="*/ 7 w 7"/>
                  <a:gd name="T15" fmla="*/ 9 h 10"/>
                  <a:gd name="T16" fmla="*/ 7 w 7"/>
                  <a:gd name="T17" fmla="*/ 10 h 10"/>
                  <a:gd name="T18" fmla="*/ 0 w 7"/>
                  <a:gd name="T19" fmla="*/ 7 h 10"/>
                  <a:gd name="T20" fmla="*/ 0 w 7"/>
                  <a:gd name="T21"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0">
                    <a:moveTo>
                      <a:pt x="0" y="7"/>
                    </a:moveTo>
                    <a:cubicBezTo>
                      <a:pt x="2" y="1"/>
                      <a:pt x="2" y="1"/>
                      <a:pt x="2" y="1"/>
                    </a:cubicBezTo>
                    <a:cubicBezTo>
                      <a:pt x="2" y="0"/>
                      <a:pt x="2" y="0"/>
                      <a:pt x="2" y="0"/>
                    </a:cubicBezTo>
                    <a:cubicBezTo>
                      <a:pt x="5" y="1"/>
                      <a:pt x="5" y="1"/>
                      <a:pt x="5" y="1"/>
                    </a:cubicBezTo>
                    <a:cubicBezTo>
                      <a:pt x="5" y="2"/>
                      <a:pt x="5" y="2"/>
                      <a:pt x="5" y="2"/>
                    </a:cubicBezTo>
                    <a:cubicBezTo>
                      <a:pt x="6" y="4"/>
                      <a:pt x="6" y="5"/>
                      <a:pt x="7" y="6"/>
                    </a:cubicBezTo>
                    <a:cubicBezTo>
                      <a:pt x="7" y="7"/>
                      <a:pt x="7" y="7"/>
                      <a:pt x="7" y="7"/>
                    </a:cubicBezTo>
                    <a:cubicBezTo>
                      <a:pt x="7" y="8"/>
                      <a:pt x="7" y="9"/>
                      <a:pt x="7" y="9"/>
                    </a:cubicBezTo>
                    <a:cubicBezTo>
                      <a:pt x="7" y="10"/>
                      <a:pt x="7" y="10"/>
                      <a:pt x="7" y="10"/>
                    </a:cubicBezTo>
                    <a:cubicBezTo>
                      <a:pt x="0" y="7"/>
                      <a:pt x="0" y="7"/>
                      <a:pt x="0" y="7"/>
                    </a:cubicBezTo>
                    <a:cubicBezTo>
                      <a:pt x="0" y="7"/>
                      <a:pt x="0" y="7"/>
                      <a:pt x="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9" name="MH_Other_30"/>
              <p:cNvSpPr/>
              <p:nvPr>
                <p:custDataLst>
                  <p:tags r:id="rId45"/>
                </p:custDataLst>
              </p:nvPr>
            </p:nvSpPr>
            <p:spPr bwMode="auto">
              <a:xfrm>
                <a:off x="8693151" y="3770313"/>
                <a:ext cx="34925" cy="114300"/>
              </a:xfrm>
              <a:custGeom>
                <a:avLst/>
                <a:gdLst>
                  <a:gd name="T0" fmla="*/ 3 w 3"/>
                  <a:gd name="T1" fmla="*/ 8 h 10"/>
                  <a:gd name="T2" fmla="*/ 2 w 3"/>
                  <a:gd name="T3" fmla="*/ 10 h 10"/>
                  <a:gd name="T4" fmla="*/ 1 w 3"/>
                  <a:gd name="T5" fmla="*/ 9 h 10"/>
                  <a:gd name="T6" fmla="*/ 2 w 3"/>
                  <a:gd name="T7" fmla="*/ 9 h 10"/>
                  <a:gd name="T8" fmla="*/ 2 w 3"/>
                  <a:gd name="T9" fmla="*/ 8 h 10"/>
                  <a:gd name="T10" fmla="*/ 0 w 3"/>
                  <a:gd name="T11" fmla="*/ 1 h 10"/>
                  <a:gd name="T12" fmla="*/ 0 w 3"/>
                  <a:gd name="T13" fmla="*/ 0 h 10"/>
                  <a:gd name="T14" fmla="*/ 2 w 3"/>
                  <a:gd name="T15" fmla="*/ 4 h 10"/>
                  <a:gd name="T16" fmla="*/ 3 w 3"/>
                  <a:gd name="T17" fmla="*/ 8 h 10"/>
                  <a:gd name="T18" fmla="*/ 3 w 3"/>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0">
                    <a:moveTo>
                      <a:pt x="3" y="8"/>
                    </a:moveTo>
                    <a:cubicBezTo>
                      <a:pt x="3" y="9"/>
                      <a:pt x="2" y="9"/>
                      <a:pt x="2" y="10"/>
                    </a:cubicBezTo>
                    <a:cubicBezTo>
                      <a:pt x="1" y="9"/>
                      <a:pt x="1" y="9"/>
                      <a:pt x="1" y="9"/>
                    </a:cubicBezTo>
                    <a:cubicBezTo>
                      <a:pt x="1" y="9"/>
                      <a:pt x="2" y="9"/>
                      <a:pt x="2" y="9"/>
                    </a:cubicBezTo>
                    <a:cubicBezTo>
                      <a:pt x="2" y="9"/>
                      <a:pt x="2" y="8"/>
                      <a:pt x="2" y="8"/>
                    </a:cubicBezTo>
                    <a:cubicBezTo>
                      <a:pt x="2" y="7"/>
                      <a:pt x="1" y="4"/>
                      <a:pt x="0" y="1"/>
                    </a:cubicBezTo>
                    <a:cubicBezTo>
                      <a:pt x="0" y="1"/>
                      <a:pt x="0" y="0"/>
                      <a:pt x="0" y="0"/>
                    </a:cubicBezTo>
                    <a:cubicBezTo>
                      <a:pt x="1" y="1"/>
                      <a:pt x="1" y="3"/>
                      <a:pt x="2" y="4"/>
                    </a:cubicBezTo>
                    <a:cubicBezTo>
                      <a:pt x="3" y="6"/>
                      <a:pt x="3" y="7"/>
                      <a:pt x="3" y="8"/>
                    </a:cubicBezTo>
                    <a:cubicBezTo>
                      <a:pt x="3" y="8"/>
                      <a:pt x="3" y="8"/>
                      <a:pt x="3" y="8"/>
                    </a:cubicBezTo>
                    <a:close/>
                  </a:path>
                </a:pathLst>
              </a:custGeom>
              <a:solidFill>
                <a:srgbClr val="B8752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0" name="MH_Other_31"/>
              <p:cNvSpPr/>
              <p:nvPr>
                <p:custDataLst>
                  <p:tags r:id="rId46"/>
                </p:custDataLst>
              </p:nvPr>
            </p:nvSpPr>
            <p:spPr bwMode="auto">
              <a:xfrm>
                <a:off x="8693150" y="3873500"/>
                <a:ext cx="46038" cy="46038"/>
              </a:xfrm>
              <a:custGeom>
                <a:avLst/>
                <a:gdLst>
                  <a:gd name="T0" fmla="*/ 0 w 4"/>
                  <a:gd name="T1" fmla="*/ 0 h 4"/>
                  <a:gd name="T2" fmla="*/ 2 w 4"/>
                  <a:gd name="T3" fmla="*/ 2 h 4"/>
                  <a:gd name="T4" fmla="*/ 4 w 4"/>
                  <a:gd name="T5" fmla="*/ 3 h 4"/>
                  <a:gd name="T6" fmla="*/ 2 w 4"/>
                  <a:gd name="T7" fmla="*/ 4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cubicBezTo>
                      <a:pt x="2" y="2"/>
                      <a:pt x="2" y="2"/>
                      <a:pt x="2" y="2"/>
                    </a:cubicBezTo>
                    <a:cubicBezTo>
                      <a:pt x="4" y="3"/>
                      <a:pt x="4" y="3"/>
                      <a:pt x="4" y="3"/>
                    </a:cubicBezTo>
                    <a:cubicBezTo>
                      <a:pt x="2" y="4"/>
                      <a:pt x="2" y="4"/>
                      <a:pt x="2" y="4"/>
                    </a:cubicBezTo>
                    <a:cubicBezTo>
                      <a:pt x="1" y="3"/>
                      <a:pt x="1" y="2"/>
                      <a:pt x="0" y="0"/>
                    </a:cubicBezTo>
                    <a:cubicBezTo>
                      <a:pt x="0" y="0"/>
                      <a:pt x="0" y="0"/>
                      <a:pt x="0" y="0"/>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1" name="MH_Other_32"/>
              <p:cNvSpPr>
                <a:spLocks noEditPoints="1"/>
              </p:cNvSpPr>
              <p:nvPr>
                <p:custDataLst>
                  <p:tags r:id="rId47"/>
                </p:custDataLst>
              </p:nvPr>
            </p:nvSpPr>
            <p:spPr bwMode="auto">
              <a:xfrm>
                <a:off x="8624888" y="3898901"/>
                <a:ext cx="330200" cy="454025"/>
              </a:xfrm>
              <a:custGeom>
                <a:avLst/>
                <a:gdLst>
                  <a:gd name="T0" fmla="*/ 2147483646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2147483646 h 40"/>
                  <a:gd name="T14" fmla="*/ 2147483646 w 29"/>
                  <a:gd name="T15" fmla="*/ 2147483646 h 40"/>
                  <a:gd name="T16" fmla="*/ 0 w 29"/>
                  <a:gd name="T17" fmla="*/ 2147483646 h 40"/>
                  <a:gd name="T18" fmla="*/ 2147483646 w 29"/>
                  <a:gd name="T19" fmla="*/ 2147483646 h 40"/>
                  <a:gd name="T20" fmla="*/ 2147483646 w 29"/>
                  <a:gd name="T21" fmla="*/ 2147483646 h 40"/>
                  <a:gd name="T22" fmla="*/ 2147483646 w 29"/>
                  <a:gd name="T23" fmla="*/ 2147483646 h 40"/>
                  <a:gd name="T24" fmla="*/ 2147483646 w 29"/>
                  <a:gd name="T25" fmla="*/ 2147483646 h 40"/>
                  <a:gd name="T26" fmla="*/ 2147483646 w 29"/>
                  <a:gd name="T27" fmla="*/ 2147483646 h 40"/>
                  <a:gd name="T28" fmla="*/ 2147483646 w 29"/>
                  <a:gd name="T29" fmla="*/ 2147483646 h 40"/>
                  <a:gd name="T30" fmla="*/ 2147483646 w 29"/>
                  <a:gd name="T31" fmla="*/ 0 h 40"/>
                  <a:gd name="T32" fmla="*/ 2147483646 w 29"/>
                  <a:gd name="T33" fmla="*/ 2147483646 h 40"/>
                  <a:gd name="T34" fmla="*/ 2147483646 w 29"/>
                  <a:gd name="T35" fmla="*/ 2147483646 h 40"/>
                  <a:gd name="T36" fmla="*/ 2147483646 w 29"/>
                  <a:gd name="T37" fmla="*/ 2147483646 h 40"/>
                  <a:gd name="T38" fmla="*/ 2147483646 w 29"/>
                  <a:gd name="T39" fmla="*/ 2147483646 h 40"/>
                  <a:gd name="T40" fmla="*/ 2147483646 w 29"/>
                  <a:gd name="T41" fmla="*/ 2147483646 h 40"/>
                  <a:gd name="T42" fmla="*/ 2147483646 w 29"/>
                  <a:gd name="T43" fmla="*/ 2147483646 h 40"/>
                  <a:gd name="T44" fmla="*/ 2147483646 w 29"/>
                  <a:gd name="T45" fmla="*/ 2147483646 h 40"/>
                  <a:gd name="T46" fmla="*/ 2147483646 w 29"/>
                  <a:gd name="T47" fmla="*/ 2147483646 h 40"/>
                  <a:gd name="T48" fmla="*/ 2147483646 w 29"/>
                  <a:gd name="T49" fmla="*/ 2147483646 h 40"/>
                  <a:gd name="T50" fmla="*/ 2147483646 w 29"/>
                  <a:gd name="T51" fmla="*/ 2147483646 h 40"/>
                  <a:gd name="T52" fmla="*/ 2147483646 w 29"/>
                  <a:gd name="T53" fmla="*/ 2147483646 h 40"/>
                  <a:gd name="T54" fmla="*/ 2147483646 w 29"/>
                  <a:gd name="T55" fmla="*/ 2147483646 h 40"/>
                  <a:gd name="T56" fmla="*/ 2147483646 w 29"/>
                  <a:gd name="T57" fmla="*/ 2147483646 h 40"/>
                  <a:gd name="T58" fmla="*/ 2147483646 w 29"/>
                  <a:gd name="T59" fmla="*/ 2147483646 h 40"/>
                  <a:gd name="T60" fmla="*/ 2147483646 w 29"/>
                  <a:gd name="T61" fmla="*/ 2147483646 h 40"/>
                  <a:gd name="T62" fmla="*/ 2147483646 w 29"/>
                  <a:gd name="T63" fmla="*/ 2147483646 h 40"/>
                  <a:gd name="T64" fmla="*/ 2147483646 w 29"/>
                  <a:gd name="T65" fmla="*/ 2147483646 h 40"/>
                  <a:gd name="T66" fmla="*/ 2147483646 w 29"/>
                  <a:gd name="T67" fmla="*/ 2147483646 h 40"/>
                  <a:gd name="T68" fmla="*/ 2147483646 w 29"/>
                  <a:gd name="T69" fmla="*/ 2147483646 h 40"/>
                  <a:gd name="T70" fmla="*/ 2147483646 w 29"/>
                  <a:gd name="T71" fmla="*/ 2147483646 h 40"/>
                  <a:gd name="T72" fmla="*/ 2147483646 w 29"/>
                  <a:gd name="T73" fmla="*/ 2147483646 h 40"/>
                  <a:gd name="T74" fmla="*/ 2147483646 w 29"/>
                  <a:gd name="T75" fmla="*/ 2147483646 h 40"/>
                  <a:gd name="T76" fmla="*/ 2147483646 w 29"/>
                  <a:gd name="T77" fmla="*/ 2147483646 h 40"/>
                  <a:gd name="T78" fmla="*/ 2147483646 w 29"/>
                  <a:gd name="T79" fmla="*/ 2147483646 h 40"/>
                  <a:gd name="T80" fmla="*/ 2147483646 w 29"/>
                  <a:gd name="T81" fmla="*/ 2147483646 h 40"/>
                  <a:gd name="T82" fmla="*/ 2147483646 w 29"/>
                  <a:gd name="T83" fmla="*/ 2147483646 h 40"/>
                  <a:gd name="T84" fmla="*/ 2147483646 w 29"/>
                  <a:gd name="T85" fmla="*/ 2147483646 h 40"/>
                  <a:gd name="T86" fmla="*/ 2147483646 w 29"/>
                  <a:gd name="T87" fmla="*/ 2147483646 h 40"/>
                  <a:gd name="T88" fmla="*/ 2147483646 w 29"/>
                  <a:gd name="T89" fmla="*/ 2147483646 h 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9" h="40">
                    <a:moveTo>
                      <a:pt x="11" y="4"/>
                    </a:moveTo>
                    <a:cubicBezTo>
                      <a:pt x="11" y="4"/>
                      <a:pt x="11" y="4"/>
                      <a:pt x="11" y="4"/>
                    </a:cubicBezTo>
                    <a:cubicBezTo>
                      <a:pt x="10" y="6"/>
                      <a:pt x="10" y="6"/>
                      <a:pt x="10" y="6"/>
                    </a:cubicBezTo>
                    <a:cubicBezTo>
                      <a:pt x="12" y="6"/>
                      <a:pt x="12" y="6"/>
                      <a:pt x="12" y="6"/>
                    </a:cubicBezTo>
                    <a:cubicBezTo>
                      <a:pt x="19" y="26"/>
                      <a:pt x="19" y="26"/>
                      <a:pt x="19" y="26"/>
                    </a:cubicBezTo>
                    <a:cubicBezTo>
                      <a:pt x="18" y="28"/>
                      <a:pt x="18" y="28"/>
                      <a:pt x="18" y="28"/>
                    </a:cubicBezTo>
                    <a:cubicBezTo>
                      <a:pt x="14" y="32"/>
                      <a:pt x="14" y="32"/>
                      <a:pt x="14" y="32"/>
                    </a:cubicBezTo>
                    <a:cubicBezTo>
                      <a:pt x="7" y="33"/>
                      <a:pt x="7" y="33"/>
                      <a:pt x="7" y="33"/>
                    </a:cubicBezTo>
                    <a:cubicBezTo>
                      <a:pt x="0" y="36"/>
                      <a:pt x="0" y="36"/>
                      <a:pt x="0" y="36"/>
                    </a:cubicBezTo>
                    <a:cubicBezTo>
                      <a:pt x="1" y="36"/>
                      <a:pt x="1" y="36"/>
                      <a:pt x="1" y="36"/>
                    </a:cubicBezTo>
                    <a:cubicBezTo>
                      <a:pt x="2" y="37"/>
                      <a:pt x="3" y="39"/>
                      <a:pt x="3" y="40"/>
                    </a:cubicBezTo>
                    <a:cubicBezTo>
                      <a:pt x="12" y="39"/>
                      <a:pt x="12" y="39"/>
                      <a:pt x="12" y="39"/>
                    </a:cubicBezTo>
                    <a:cubicBezTo>
                      <a:pt x="21" y="38"/>
                      <a:pt x="27" y="34"/>
                      <a:pt x="29" y="28"/>
                    </a:cubicBezTo>
                    <a:cubicBezTo>
                      <a:pt x="21" y="9"/>
                      <a:pt x="21" y="9"/>
                      <a:pt x="21" y="9"/>
                    </a:cubicBezTo>
                    <a:cubicBezTo>
                      <a:pt x="20" y="4"/>
                      <a:pt x="20" y="4"/>
                      <a:pt x="20" y="4"/>
                    </a:cubicBezTo>
                    <a:cubicBezTo>
                      <a:pt x="17" y="2"/>
                      <a:pt x="14" y="0"/>
                      <a:pt x="9" y="0"/>
                    </a:cubicBezTo>
                    <a:cubicBezTo>
                      <a:pt x="11" y="2"/>
                      <a:pt x="11" y="2"/>
                      <a:pt x="11" y="2"/>
                    </a:cubicBezTo>
                    <a:cubicBezTo>
                      <a:pt x="9" y="3"/>
                      <a:pt x="9" y="3"/>
                      <a:pt x="9" y="3"/>
                    </a:cubicBezTo>
                    <a:cubicBezTo>
                      <a:pt x="11" y="4"/>
                      <a:pt x="11" y="4"/>
                      <a:pt x="11" y="4"/>
                    </a:cubicBezTo>
                    <a:close/>
                    <a:moveTo>
                      <a:pt x="11" y="1"/>
                    </a:moveTo>
                    <a:cubicBezTo>
                      <a:pt x="11" y="1"/>
                      <a:pt x="11" y="1"/>
                      <a:pt x="11" y="1"/>
                    </a:cubicBezTo>
                    <a:cubicBezTo>
                      <a:pt x="15" y="2"/>
                      <a:pt x="17" y="3"/>
                      <a:pt x="19" y="4"/>
                    </a:cubicBezTo>
                    <a:cubicBezTo>
                      <a:pt x="20" y="9"/>
                      <a:pt x="20" y="9"/>
                      <a:pt x="20" y="9"/>
                    </a:cubicBezTo>
                    <a:cubicBezTo>
                      <a:pt x="20" y="9"/>
                      <a:pt x="20" y="9"/>
                      <a:pt x="20" y="9"/>
                    </a:cubicBezTo>
                    <a:cubicBezTo>
                      <a:pt x="28" y="28"/>
                      <a:pt x="28" y="28"/>
                      <a:pt x="28" y="28"/>
                    </a:cubicBezTo>
                    <a:cubicBezTo>
                      <a:pt x="28" y="28"/>
                      <a:pt x="28" y="29"/>
                      <a:pt x="28" y="29"/>
                    </a:cubicBezTo>
                    <a:cubicBezTo>
                      <a:pt x="19" y="8"/>
                      <a:pt x="19" y="8"/>
                      <a:pt x="19" y="8"/>
                    </a:cubicBezTo>
                    <a:cubicBezTo>
                      <a:pt x="19" y="4"/>
                      <a:pt x="19" y="4"/>
                      <a:pt x="19" y="4"/>
                    </a:cubicBezTo>
                    <a:cubicBezTo>
                      <a:pt x="12" y="2"/>
                      <a:pt x="12" y="2"/>
                      <a:pt x="12" y="2"/>
                    </a:cubicBezTo>
                    <a:cubicBezTo>
                      <a:pt x="12" y="2"/>
                      <a:pt x="12" y="2"/>
                      <a:pt x="12" y="2"/>
                    </a:cubicBezTo>
                    <a:cubicBezTo>
                      <a:pt x="12" y="2"/>
                      <a:pt x="12" y="2"/>
                      <a:pt x="12" y="1"/>
                    </a:cubicBezTo>
                    <a:cubicBezTo>
                      <a:pt x="12" y="1"/>
                      <a:pt x="12" y="1"/>
                      <a:pt x="12" y="1"/>
                    </a:cubicBezTo>
                    <a:cubicBezTo>
                      <a:pt x="11" y="1"/>
                      <a:pt x="11" y="1"/>
                      <a:pt x="11" y="1"/>
                    </a:cubicBezTo>
                    <a:close/>
                    <a:moveTo>
                      <a:pt x="18" y="30"/>
                    </a:moveTo>
                    <a:cubicBezTo>
                      <a:pt x="18" y="30"/>
                      <a:pt x="18" y="30"/>
                      <a:pt x="18" y="30"/>
                    </a:cubicBezTo>
                    <a:cubicBezTo>
                      <a:pt x="20" y="27"/>
                      <a:pt x="20" y="27"/>
                      <a:pt x="20" y="27"/>
                    </a:cubicBezTo>
                    <a:cubicBezTo>
                      <a:pt x="21" y="28"/>
                      <a:pt x="21" y="28"/>
                      <a:pt x="21" y="28"/>
                    </a:cubicBezTo>
                    <a:cubicBezTo>
                      <a:pt x="19" y="31"/>
                      <a:pt x="19" y="31"/>
                      <a:pt x="19" y="31"/>
                    </a:cubicBezTo>
                    <a:cubicBezTo>
                      <a:pt x="13" y="34"/>
                      <a:pt x="13" y="34"/>
                      <a:pt x="13" y="34"/>
                    </a:cubicBezTo>
                    <a:cubicBezTo>
                      <a:pt x="11" y="34"/>
                      <a:pt x="11" y="34"/>
                      <a:pt x="11" y="34"/>
                    </a:cubicBezTo>
                    <a:cubicBezTo>
                      <a:pt x="3" y="37"/>
                      <a:pt x="3" y="37"/>
                      <a:pt x="3" y="37"/>
                    </a:cubicBezTo>
                    <a:cubicBezTo>
                      <a:pt x="2" y="36"/>
                      <a:pt x="2" y="36"/>
                      <a:pt x="2" y="36"/>
                    </a:cubicBezTo>
                    <a:cubicBezTo>
                      <a:pt x="10" y="34"/>
                      <a:pt x="10" y="34"/>
                      <a:pt x="10" y="34"/>
                    </a:cubicBezTo>
                    <a:cubicBezTo>
                      <a:pt x="13" y="34"/>
                      <a:pt x="13" y="34"/>
                      <a:pt x="13" y="34"/>
                    </a:cubicBezTo>
                    <a:cubicBezTo>
                      <a:pt x="18" y="30"/>
                      <a:pt x="18" y="30"/>
                      <a:pt x="18" y="3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32" name="MH_Other_33"/>
              <p:cNvSpPr/>
              <p:nvPr>
                <p:custDataLst>
                  <p:tags r:id="rId48"/>
                </p:custDataLst>
              </p:nvPr>
            </p:nvSpPr>
            <p:spPr bwMode="auto">
              <a:xfrm>
                <a:off x="8748714" y="3908425"/>
                <a:ext cx="193675" cy="317500"/>
              </a:xfrm>
              <a:custGeom>
                <a:avLst/>
                <a:gdLst>
                  <a:gd name="T0" fmla="*/ 1 w 17"/>
                  <a:gd name="T1" fmla="*/ 0 h 28"/>
                  <a:gd name="T2" fmla="*/ 0 w 17"/>
                  <a:gd name="T3" fmla="*/ 0 h 28"/>
                  <a:gd name="T4" fmla="*/ 8 w 17"/>
                  <a:gd name="T5" fmla="*/ 3 h 28"/>
                  <a:gd name="T6" fmla="*/ 9 w 17"/>
                  <a:gd name="T7" fmla="*/ 8 h 28"/>
                  <a:gd name="T8" fmla="*/ 9 w 17"/>
                  <a:gd name="T9" fmla="*/ 8 h 28"/>
                  <a:gd name="T10" fmla="*/ 17 w 17"/>
                  <a:gd name="T11" fmla="*/ 27 h 28"/>
                  <a:gd name="T12" fmla="*/ 17 w 17"/>
                  <a:gd name="T13" fmla="*/ 28 h 28"/>
                  <a:gd name="T14" fmla="*/ 8 w 17"/>
                  <a:gd name="T15" fmla="*/ 7 h 28"/>
                  <a:gd name="T16" fmla="*/ 8 w 17"/>
                  <a:gd name="T17" fmla="*/ 3 h 28"/>
                  <a:gd name="T18" fmla="*/ 1 w 17"/>
                  <a:gd name="T19" fmla="*/ 1 h 28"/>
                  <a:gd name="T20" fmla="*/ 1 w 17"/>
                  <a:gd name="T21" fmla="*/ 1 h 28"/>
                  <a:gd name="T22" fmla="*/ 1 w 17"/>
                  <a:gd name="T23" fmla="*/ 0 h 28"/>
                  <a:gd name="T24" fmla="*/ 1 w 17"/>
                  <a:gd name="T25" fmla="*/ 0 h 28"/>
                  <a:gd name="T26" fmla="*/ 1 w 1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8">
                    <a:moveTo>
                      <a:pt x="1" y="0"/>
                    </a:moveTo>
                    <a:cubicBezTo>
                      <a:pt x="0" y="0"/>
                      <a:pt x="0" y="0"/>
                      <a:pt x="0" y="0"/>
                    </a:cubicBezTo>
                    <a:cubicBezTo>
                      <a:pt x="4" y="1"/>
                      <a:pt x="6" y="2"/>
                      <a:pt x="8" y="3"/>
                    </a:cubicBezTo>
                    <a:cubicBezTo>
                      <a:pt x="9" y="8"/>
                      <a:pt x="9" y="8"/>
                      <a:pt x="9" y="8"/>
                    </a:cubicBezTo>
                    <a:cubicBezTo>
                      <a:pt x="9" y="8"/>
                      <a:pt x="9" y="8"/>
                      <a:pt x="9" y="8"/>
                    </a:cubicBezTo>
                    <a:cubicBezTo>
                      <a:pt x="17" y="27"/>
                      <a:pt x="17" y="27"/>
                      <a:pt x="17" y="27"/>
                    </a:cubicBezTo>
                    <a:cubicBezTo>
                      <a:pt x="17" y="27"/>
                      <a:pt x="17" y="28"/>
                      <a:pt x="17" y="28"/>
                    </a:cubicBezTo>
                    <a:cubicBezTo>
                      <a:pt x="8" y="7"/>
                      <a:pt x="8" y="7"/>
                      <a:pt x="8" y="7"/>
                    </a:cubicBezTo>
                    <a:cubicBezTo>
                      <a:pt x="8" y="3"/>
                      <a:pt x="8" y="3"/>
                      <a:pt x="8" y="3"/>
                    </a:cubicBezTo>
                    <a:cubicBezTo>
                      <a:pt x="1" y="1"/>
                      <a:pt x="1" y="1"/>
                      <a:pt x="1" y="1"/>
                    </a:cubicBezTo>
                    <a:cubicBezTo>
                      <a:pt x="1" y="1"/>
                      <a:pt x="1" y="1"/>
                      <a:pt x="1" y="1"/>
                    </a:cubicBezTo>
                    <a:cubicBezTo>
                      <a:pt x="1" y="1"/>
                      <a:pt x="1" y="1"/>
                      <a:pt x="1" y="0"/>
                    </a:cubicBezTo>
                    <a:cubicBezTo>
                      <a:pt x="1" y="0"/>
                      <a:pt x="1" y="0"/>
                      <a:pt x="1" y="0"/>
                    </a:cubicBezTo>
                    <a:cubicBezTo>
                      <a:pt x="1" y="0"/>
                      <a:pt x="1" y="0"/>
                      <a:pt x="1" y="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33" name="MH_Other_34"/>
              <p:cNvSpPr/>
              <p:nvPr>
                <p:custDataLst>
                  <p:tags r:id="rId49"/>
                </p:custDataLst>
              </p:nvPr>
            </p:nvSpPr>
            <p:spPr bwMode="auto">
              <a:xfrm>
                <a:off x="8648701" y="4205288"/>
                <a:ext cx="214313" cy="112712"/>
              </a:xfrm>
              <a:custGeom>
                <a:avLst/>
                <a:gdLst>
                  <a:gd name="T0" fmla="*/ 36 w 62"/>
                  <a:gd name="T1" fmla="*/ 23 h 33"/>
                  <a:gd name="T2" fmla="*/ 52 w 62"/>
                  <a:gd name="T3" fmla="*/ 10 h 33"/>
                  <a:gd name="T4" fmla="*/ 59 w 62"/>
                  <a:gd name="T5" fmla="*/ 0 h 33"/>
                  <a:gd name="T6" fmla="*/ 62 w 62"/>
                  <a:gd name="T7" fmla="*/ 3 h 33"/>
                  <a:gd name="T8" fmla="*/ 56 w 62"/>
                  <a:gd name="T9" fmla="*/ 13 h 33"/>
                  <a:gd name="T10" fmla="*/ 36 w 62"/>
                  <a:gd name="T11" fmla="*/ 23 h 33"/>
                  <a:gd name="T12" fmla="*/ 29 w 62"/>
                  <a:gd name="T13" fmla="*/ 23 h 33"/>
                  <a:gd name="T14" fmla="*/ 3 w 62"/>
                  <a:gd name="T15" fmla="*/ 33 h 33"/>
                  <a:gd name="T16" fmla="*/ 0 w 62"/>
                  <a:gd name="T17" fmla="*/ 30 h 33"/>
                  <a:gd name="T18" fmla="*/ 26 w 62"/>
                  <a:gd name="T19" fmla="*/ 23 h 33"/>
                  <a:gd name="T20" fmla="*/ 36 w 62"/>
                  <a:gd name="T21" fmla="*/ 23 h 33"/>
                  <a:gd name="T22" fmla="*/ 36 w 62"/>
                  <a:gd name="T23" fmla="*/ 23 h 33"/>
                  <a:gd name="T24" fmla="*/ 36 w 62"/>
                  <a:gd name="T25"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33">
                    <a:moveTo>
                      <a:pt x="36" y="23"/>
                    </a:moveTo>
                    <a:lnTo>
                      <a:pt x="52" y="10"/>
                    </a:lnTo>
                    <a:lnTo>
                      <a:pt x="59" y="0"/>
                    </a:lnTo>
                    <a:lnTo>
                      <a:pt x="62" y="3"/>
                    </a:lnTo>
                    <a:lnTo>
                      <a:pt x="56" y="13"/>
                    </a:lnTo>
                    <a:lnTo>
                      <a:pt x="36" y="23"/>
                    </a:lnTo>
                    <a:lnTo>
                      <a:pt x="29" y="23"/>
                    </a:lnTo>
                    <a:lnTo>
                      <a:pt x="3" y="33"/>
                    </a:lnTo>
                    <a:lnTo>
                      <a:pt x="0" y="30"/>
                    </a:lnTo>
                    <a:lnTo>
                      <a:pt x="26" y="23"/>
                    </a:lnTo>
                    <a:lnTo>
                      <a:pt x="36" y="23"/>
                    </a:lnTo>
                    <a:lnTo>
                      <a:pt x="36" y="23"/>
                    </a:lnTo>
                    <a:lnTo>
                      <a:pt x="36" y="23"/>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4" name="MH_Other_35"/>
              <p:cNvSpPr/>
              <p:nvPr>
                <p:custDataLst>
                  <p:tags r:id="rId50"/>
                </p:custDataLst>
              </p:nvPr>
            </p:nvSpPr>
            <p:spPr bwMode="auto">
              <a:xfrm>
                <a:off x="8713789" y="3929063"/>
                <a:ext cx="14287" cy="23812"/>
              </a:xfrm>
              <a:custGeom>
                <a:avLst/>
                <a:gdLst>
                  <a:gd name="T0" fmla="*/ 0 w 1"/>
                  <a:gd name="T1" fmla="*/ 0 h 2"/>
                  <a:gd name="T2" fmla="*/ 1 w 1"/>
                  <a:gd name="T3" fmla="*/ 1 h 2"/>
                  <a:gd name="T4" fmla="*/ 0 w 1"/>
                  <a:gd name="T5" fmla="*/ 2 h 2"/>
                  <a:gd name="T6" fmla="*/ 0 w 1"/>
                  <a:gd name="T7" fmla="*/ 0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1" y="1"/>
                      <a:pt x="1" y="1"/>
                      <a:pt x="1" y="1"/>
                    </a:cubicBezTo>
                    <a:cubicBezTo>
                      <a:pt x="0" y="2"/>
                      <a:pt x="0" y="2"/>
                      <a:pt x="0" y="2"/>
                    </a:cubicBezTo>
                    <a:cubicBezTo>
                      <a:pt x="0" y="2"/>
                      <a:pt x="0" y="1"/>
                      <a:pt x="0" y="0"/>
                    </a:cubicBezTo>
                    <a:cubicBezTo>
                      <a:pt x="0" y="0"/>
                      <a:pt x="0" y="0"/>
                      <a:pt x="0" y="0"/>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5" name="MH_Other_36"/>
              <p:cNvSpPr/>
              <p:nvPr>
                <p:custDataLst>
                  <p:tags r:id="rId51"/>
                </p:custDataLst>
              </p:nvPr>
            </p:nvSpPr>
            <p:spPr bwMode="auto">
              <a:xfrm>
                <a:off x="8569326" y="3952875"/>
                <a:ext cx="55563" cy="103188"/>
              </a:xfrm>
              <a:custGeom>
                <a:avLst/>
                <a:gdLst>
                  <a:gd name="T0" fmla="*/ 0 w 5"/>
                  <a:gd name="T1" fmla="*/ 4 h 9"/>
                  <a:gd name="T2" fmla="*/ 0 w 5"/>
                  <a:gd name="T3" fmla="*/ 3 h 9"/>
                  <a:gd name="T4" fmla="*/ 1 w 5"/>
                  <a:gd name="T5" fmla="*/ 3 h 9"/>
                  <a:gd name="T6" fmla="*/ 5 w 5"/>
                  <a:gd name="T7" fmla="*/ 0 h 9"/>
                  <a:gd name="T8" fmla="*/ 1 w 5"/>
                  <a:gd name="T9" fmla="*/ 9 h 9"/>
                  <a:gd name="T10" fmla="*/ 0 w 5"/>
                  <a:gd name="T11" fmla="*/ 4 h 9"/>
                  <a:gd name="T12" fmla="*/ 0 w 5"/>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4"/>
                    </a:moveTo>
                    <a:cubicBezTo>
                      <a:pt x="0" y="3"/>
                      <a:pt x="0" y="3"/>
                      <a:pt x="0" y="3"/>
                    </a:cubicBezTo>
                    <a:cubicBezTo>
                      <a:pt x="1" y="3"/>
                      <a:pt x="1" y="3"/>
                      <a:pt x="1" y="3"/>
                    </a:cubicBezTo>
                    <a:cubicBezTo>
                      <a:pt x="3" y="2"/>
                      <a:pt x="4" y="2"/>
                      <a:pt x="5" y="0"/>
                    </a:cubicBezTo>
                    <a:cubicBezTo>
                      <a:pt x="1" y="9"/>
                      <a:pt x="1" y="9"/>
                      <a:pt x="1" y="9"/>
                    </a:cubicBezTo>
                    <a:cubicBezTo>
                      <a:pt x="0" y="4"/>
                      <a:pt x="0" y="4"/>
                      <a:pt x="0" y="4"/>
                    </a:cubicBezTo>
                    <a:cubicBezTo>
                      <a:pt x="0" y="4"/>
                      <a:pt x="0" y="4"/>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6" name="MH_Other_37"/>
              <p:cNvSpPr>
                <a:spLocks noEditPoints="1"/>
              </p:cNvSpPr>
              <p:nvPr>
                <p:custDataLst>
                  <p:tags r:id="rId52"/>
                </p:custDataLst>
              </p:nvPr>
            </p:nvSpPr>
            <p:spPr bwMode="auto">
              <a:xfrm>
                <a:off x="8466138" y="3987801"/>
                <a:ext cx="361950" cy="341313"/>
              </a:xfrm>
              <a:custGeom>
                <a:avLst/>
                <a:gdLst>
                  <a:gd name="T0" fmla="*/ 10 w 32"/>
                  <a:gd name="T1" fmla="*/ 23 h 30"/>
                  <a:gd name="T2" fmla="*/ 10 w 32"/>
                  <a:gd name="T3" fmla="*/ 23 h 30"/>
                  <a:gd name="T4" fmla="*/ 10 w 32"/>
                  <a:gd name="T5" fmla="*/ 24 h 30"/>
                  <a:gd name="T6" fmla="*/ 11 w 32"/>
                  <a:gd name="T7" fmla="*/ 25 h 30"/>
                  <a:gd name="T8" fmla="*/ 9 w 32"/>
                  <a:gd name="T9" fmla="*/ 26 h 30"/>
                  <a:gd name="T10" fmla="*/ 9 w 32"/>
                  <a:gd name="T11" fmla="*/ 27 h 30"/>
                  <a:gd name="T12" fmla="*/ 7 w 32"/>
                  <a:gd name="T13" fmla="*/ 29 h 30"/>
                  <a:gd name="T14" fmla="*/ 8 w 32"/>
                  <a:gd name="T15" fmla="*/ 30 h 30"/>
                  <a:gd name="T16" fmla="*/ 11 w 32"/>
                  <a:gd name="T17" fmla="*/ 28 h 30"/>
                  <a:gd name="T18" fmla="*/ 13 w 32"/>
                  <a:gd name="T19" fmla="*/ 28 h 30"/>
                  <a:gd name="T20" fmla="*/ 13 w 32"/>
                  <a:gd name="T21" fmla="*/ 28 h 30"/>
                  <a:gd name="T22" fmla="*/ 14 w 32"/>
                  <a:gd name="T23" fmla="*/ 28 h 30"/>
                  <a:gd name="T24" fmla="*/ 14 w 32"/>
                  <a:gd name="T25" fmla="*/ 28 h 30"/>
                  <a:gd name="T26" fmla="*/ 21 w 32"/>
                  <a:gd name="T27" fmla="*/ 25 h 30"/>
                  <a:gd name="T28" fmla="*/ 28 w 32"/>
                  <a:gd name="T29" fmla="*/ 24 h 30"/>
                  <a:gd name="T30" fmla="*/ 32 w 32"/>
                  <a:gd name="T31" fmla="*/ 20 h 30"/>
                  <a:gd name="T32" fmla="*/ 24 w 32"/>
                  <a:gd name="T33" fmla="*/ 0 h 30"/>
                  <a:gd name="T34" fmla="*/ 0 w 32"/>
                  <a:gd name="T35" fmla="*/ 14 h 30"/>
                  <a:gd name="T36" fmla="*/ 3 w 32"/>
                  <a:gd name="T37" fmla="*/ 21 h 30"/>
                  <a:gd name="T38" fmla="*/ 7 w 32"/>
                  <a:gd name="T39" fmla="*/ 21 h 30"/>
                  <a:gd name="T40" fmla="*/ 8 w 32"/>
                  <a:gd name="T41" fmla="*/ 21 h 30"/>
                  <a:gd name="T42" fmla="*/ 8 w 32"/>
                  <a:gd name="T43" fmla="*/ 22 h 30"/>
                  <a:gd name="T44" fmla="*/ 10 w 32"/>
                  <a:gd name="T45" fmla="*/ 23 h 30"/>
                  <a:gd name="T46" fmla="*/ 22 w 32"/>
                  <a:gd name="T47" fmla="*/ 6 h 30"/>
                  <a:gd name="T48" fmla="*/ 22 w 32"/>
                  <a:gd name="T49" fmla="*/ 6 h 30"/>
                  <a:gd name="T50" fmla="*/ 2 w 32"/>
                  <a:gd name="T51" fmla="*/ 15 h 30"/>
                  <a:gd name="T52" fmla="*/ 23 w 32"/>
                  <a:gd name="T53" fmla="*/ 2 h 30"/>
                  <a:gd name="T54" fmla="*/ 31 w 32"/>
                  <a:gd name="T55" fmla="*/ 19 h 30"/>
                  <a:gd name="T56" fmla="*/ 22 w 32"/>
                  <a:gd name="T5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0">
                    <a:moveTo>
                      <a:pt x="10" y="23"/>
                    </a:moveTo>
                    <a:cubicBezTo>
                      <a:pt x="10" y="23"/>
                      <a:pt x="10" y="23"/>
                      <a:pt x="10" y="23"/>
                    </a:cubicBezTo>
                    <a:cubicBezTo>
                      <a:pt x="10" y="23"/>
                      <a:pt x="11" y="23"/>
                      <a:pt x="10" y="24"/>
                    </a:cubicBezTo>
                    <a:cubicBezTo>
                      <a:pt x="11" y="24"/>
                      <a:pt x="11" y="24"/>
                      <a:pt x="11" y="25"/>
                    </a:cubicBezTo>
                    <a:cubicBezTo>
                      <a:pt x="11" y="25"/>
                      <a:pt x="11" y="25"/>
                      <a:pt x="9" y="26"/>
                    </a:cubicBezTo>
                    <a:cubicBezTo>
                      <a:pt x="9" y="26"/>
                      <a:pt x="9" y="26"/>
                      <a:pt x="9" y="27"/>
                    </a:cubicBezTo>
                    <a:cubicBezTo>
                      <a:pt x="9" y="27"/>
                      <a:pt x="8" y="28"/>
                      <a:pt x="7" y="29"/>
                    </a:cubicBezTo>
                    <a:cubicBezTo>
                      <a:pt x="8" y="30"/>
                      <a:pt x="8" y="30"/>
                      <a:pt x="8" y="30"/>
                    </a:cubicBezTo>
                    <a:cubicBezTo>
                      <a:pt x="11" y="28"/>
                      <a:pt x="11" y="28"/>
                      <a:pt x="11" y="28"/>
                    </a:cubicBezTo>
                    <a:cubicBezTo>
                      <a:pt x="13" y="28"/>
                      <a:pt x="13" y="28"/>
                      <a:pt x="13" y="28"/>
                    </a:cubicBezTo>
                    <a:cubicBezTo>
                      <a:pt x="13" y="28"/>
                      <a:pt x="13" y="28"/>
                      <a:pt x="13" y="28"/>
                    </a:cubicBezTo>
                    <a:cubicBezTo>
                      <a:pt x="14" y="28"/>
                      <a:pt x="14" y="28"/>
                      <a:pt x="14" y="28"/>
                    </a:cubicBezTo>
                    <a:cubicBezTo>
                      <a:pt x="14" y="28"/>
                      <a:pt x="14" y="28"/>
                      <a:pt x="14" y="28"/>
                    </a:cubicBezTo>
                    <a:cubicBezTo>
                      <a:pt x="21" y="25"/>
                      <a:pt x="21" y="25"/>
                      <a:pt x="21" y="25"/>
                    </a:cubicBezTo>
                    <a:cubicBezTo>
                      <a:pt x="28" y="24"/>
                      <a:pt x="28" y="24"/>
                      <a:pt x="28" y="24"/>
                    </a:cubicBezTo>
                    <a:cubicBezTo>
                      <a:pt x="32" y="20"/>
                      <a:pt x="32" y="20"/>
                      <a:pt x="32" y="20"/>
                    </a:cubicBezTo>
                    <a:cubicBezTo>
                      <a:pt x="24" y="0"/>
                      <a:pt x="24" y="0"/>
                      <a:pt x="24" y="0"/>
                    </a:cubicBezTo>
                    <a:cubicBezTo>
                      <a:pt x="0" y="14"/>
                      <a:pt x="0" y="14"/>
                      <a:pt x="0" y="14"/>
                    </a:cubicBezTo>
                    <a:cubicBezTo>
                      <a:pt x="3" y="21"/>
                      <a:pt x="3" y="21"/>
                      <a:pt x="3" y="21"/>
                    </a:cubicBezTo>
                    <a:cubicBezTo>
                      <a:pt x="7" y="21"/>
                      <a:pt x="7" y="21"/>
                      <a:pt x="7" y="21"/>
                    </a:cubicBezTo>
                    <a:cubicBezTo>
                      <a:pt x="8" y="21"/>
                      <a:pt x="8" y="21"/>
                      <a:pt x="8" y="21"/>
                    </a:cubicBezTo>
                    <a:cubicBezTo>
                      <a:pt x="8" y="22"/>
                      <a:pt x="8" y="22"/>
                      <a:pt x="8" y="22"/>
                    </a:cubicBezTo>
                    <a:cubicBezTo>
                      <a:pt x="9" y="22"/>
                      <a:pt x="10" y="23"/>
                      <a:pt x="10" y="23"/>
                    </a:cubicBezTo>
                    <a:close/>
                    <a:moveTo>
                      <a:pt x="22" y="6"/>
                    </a:moveTo>
                    <a:cubicBezTo>
                      <a:pt x="22" y="6"/>
                      <a:pt x="22" y="6"/>
                      <a:pt x="22" y="6"/>
                    </a:cubicBezTo>
                    <a:cubicBezTo>
                      <a:pt x="2" y="15"/>
                      <a:pt x="2" y="15"/>
                      <a:pt x="2" y="15"/>
                    </a:cubicBezTo>
                    <a:cubicBezTo>
                      <a:pt x="23" y="2"/>
                      <a:pt x="23" y="2"/>
                      <a:pt x="23" y="2"/>
                    </a:cubicBezTo>
                    <a:cubicBezTo>
                      <a:pt x="31" y="19"/>
                      <a:pt x="31" y="19"/>
                      <a:pt x="31" y="19"/>
                    </a:cubicBezTo>
                    <a:cubicBezTo>
                      <a:pt x="22" y="6"/>
                      <a:pt x="22" y="6"/>
                      <a:pt x="22" y="6"/>
                    </a:cubicBezTo>
                    <a:close/>
                  </a:path>
                </a:pathLst>
              </a:custGeom>
              <a:solidFill>
                <a:srgbClr val="D5D8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37" name="MH_Other_38"/>
              <p:cNvSpPr/>
              <p:nvPr>
                <p:custDataLst>
                  <p:tags r:id="rId53"/>
                </p:custDataLst>
              </p:nvPr>
            </p:nvSpPr>
            <p:spPr bwMode="auto">
              <a:xfrm>
                <a:off x="8486775" y="4011614"/>
                <a:ext cx="330200" cy="193675"/>
              </a:xfrm>
              <a:custGeom>
                <a:avLst/>
                <a:gdLst>
                  <a:gd name="T0" fmla="*/ 96 w 96"/>
                  <a:gd name="T1" fmla="*/ 56 h 56"/>
                  <a:gd name="T2" fmla="*/ 66 w 96"/>
                  <a:gd name="T3" fmla="*/ 13 h 56"/>
                  <a:gd name="T4" fmla="*/ 0 w 96"/>
                  <a:gd name="T5" fmla="*/ 43 h 56"/>
                  <a:gd name="T6" fmla="*/ 70 w 96"/>
                  <a:gd name="T7" fmla="*/ 0 h 56"/>
                  <a:gd name="T8" fmla="*/ 96 w 96"/>
                  <a:gd name="T9" fmla="*/ 56 h 56"/>
                  <a:gd name="T10" fmla="*/ 96 w 96"/>
                  <a:gd name="T11" fmla="*/ 56 h 56"/>
                  <a:gd name="T12" fmla="*/ 96 w 96"/>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96" h="56">
                    <a:moveTo>
                      <a:pt x="96" y="56"/>
                    </a:moveTo>
                    <a:lnTo>
                      <a:pt x="66" y="13"/>
                    </a:lnTo>
                    <a:lnTo>
                      <a:pt x="0" y="43"/>
                    </a:lnTo>
                    <a:lnTo>
                      <a:pt x="70" y="0"/>
                    </a:lnTo>
                    <a:lnTo>
                      <a:pt x="96" y="56"/>
                    </a:lnTo>
                    <a:lnTo>
                      <a:pt x="96" y="56"/>
                    </a:lnTo>
                    <a:lnTo>
                      <a:pt x="9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55000" lnSpcReduction="20000"/>
              </a:bodyPr>
              <a:lstStyle/>
              <a:p>
                <a:pPr>
                  <a:defRPr/>
                </a:pPr>
                <a:endParaRPr lang="zh-CN" altLang="en-US">
                  <a:solidFill>
                    <a:prstClr val="black"/>
                  </a:solidFill>
                </a:endParaRPr>
              </a:p>
            </p:txBody>
          </p:sp>
          <p:sp>
            <p:nvSpPr>
              <p:cNvPr id="138" name="MH_Other_39"/>
              <p:cNvSpPr/>
              <p:nvPr>
                <p:custDataLst>
                  <p:tags r:id="rId54"/>
                </p:custDataLst>
              </p:nvPr>
            </p:nvSpPr>
            <p:spPr bwMode="auto">
              <a:xfrm>
                <a:off x="8456613" y="4205288"/>
                <a:ext cx="133350" cy="112712"/>
              </a:xfrm>
              <a:custGeom>
                <a:avLst/>
                <a:gdLst>
                  <a:gd name="T0" fmla="*/ 9 w 12"/>
                  <a:gd name="T1" fmla="*/ 3 h 10"/>
                  <a:gd name="T2" fmla="*/ 11 w 12"/>
                  <a:gd name="T3" fmla="*/ 4 h 10"/>
                  <a:gd name="T4" fmla="*/ 4 w 12"/>
                  <a:gd name="T5" fmla="*/ 6 h 10"/>
                  <a:gd name="T6" fmla="*/ 4 w 12"/>
                  <a:gd name="T7" fmla="*/ 7 h 10"/>
                  <a:gd name="T8" fmla="*/ 11 w 12"/>
                  <a:gd name="T9" fmla="*/ 5 h 10"/>
                  <a:gd name="T10" fmla="*/ 12 w 12"/>
                  <a:gd name="T11" fmla="*/ 6 h 10"/>
                  <a:gd name="T12" fmla="*/ 5 w 12"/>
                  <a:gd name="T13" fmla="*/ 8 h 10"/>
                  <a:gd name="T14" fmla="*/ 4 w 12"/>
                  <a:gd name="T15" fmla="*/ 9 h 10"/>
                  <a:gd name="T16" fmla="*/ 10 w 12"/>
                  <a:gd name="T17" fmla="*/ 7 h 10"/>
                  <a:gd name="T18" fmla="*/ 10 w 12"/>
                  <a:gd name="T19" fmla="*/ 8 h 10"/>
                  <a:gd name="T20" fmla="*/ 5 w 12"/>
                  <a:gd name="T21" fmla="*/ 10 h 10"/>
                  <a:gd name="T22" fmla="*/ 3 w 12"/>
                  <a:gd name="T23" fmla="*/ 9 h 10"/>
                  <a:gd name="T24" fmla="*/ 0 w 12"/>
                  <a:gd name="T25" fmla="*/ 3 h 10"/>
                  <a:gd name="T26" fmla="*/ 1 w 12"/>
                  <a:gd name="T27" fmla="*/ 3 h 10"/>
                  <a:gd name="T28" fmla="*/ 2 w 12"/>
                  <a:gd name="T29" fmla="*/ 3 h 10"/>
                  <a:gd name="T30" fmla="*/ 1 w 12"/>
                  <a:gd name="T31" fmla="*/ 0 h 10"/>
                  <a:gd name="T32" fmla="*/ 3 w 12"/>
                  <a:gd name="T33" fmla="*/ 1 h 10"/>
                  <a:gd name="T34" fmla="*/ 3 w 12"/>
                  <a:gd name="T35" fmla="*/ 2 h 10"/>
                  <a:gd name="T36" fmla="*/ 4 w 12"/>
                  <a:gd name="T37" fmla="*/ 2 h 10"/>
                  <a:gd name="T38" fmla="*/ 8 w 12"/>
                  <a:gd name="T39" fmla="*/ 2 h 10"/>
                  <a:gd name="T40" fmla="*/ 9 w 12"/>
                  <a:gd name="T41" fmla="*/ 2 h 10"/>
                  <a:gd name="T42" fmla="*/ 3 w 12"/>
                  <a:gd name="T43" fmla="*/ 4 h 10"/>
                  <a:gd name="T44" fmla="*/ 2 w 12"/>
                  <a:gd name="T45" fmla="*/ 5 h 10"/>
                  <a:gd name="T46" fmla="*/ 9 w 12"/>
                  <a:gd name="T47" fmla="*/ 3 h 10"/>
                  <a:gd name="T48" fmla="*/ 9 w 12"/>
                  <a:gd name="T4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0">
                    <a:moveTo>
                      <a:pt x="9" y="3"/>
                    </a:moveTo>
                    <a:cubicBezTo>
                      <a:pt x="10" y="3"/>
                      <a:pt x="11" y="4"/>
                      <a:pt x="11" y="4"/>
                    </a:cubicBezTo>
                    <a:cubicBezTo>
                      <a:pt x="4" y="6"/>
                      <a:pt x="4" y="6"/>
                      <a:pt x="4" y="6"/>
                    </a:cubicBezTo>
                    <a:cubicBezTo>
                      <a:pt x="4" y="7"/>
                      <a:pt x="4" y="7"/>
                      <a:pt x="4" y="7"/>
                    </a:cubicBezTo>
                    <a:cubicBezTo>
                      <a:pt x="11" y="5"/>
                      <a:pt x="11" y="5"/>
                      <a:pt x="11" y="5"/>
                    </a:cubicBezTo>
                    <a:cubicBezTo>
                      <a:pt x="12" y="5"/>
                      <a:pt x="12" y="5"/>
                      <a:pt x="12" y="6"/>
                    </a:cubicBezTo>
                    <a:cubicBezTo>
                      <a:pt x="5" y="8"/>
                      <a:pt x="5" y="8"/>
                      <a:pt x="5" y="8"/>
                    </a:cubicBezTo>
                    <a:cubicBezTo>
                      <a:pt x="4" y="9"/>
                      <a:pt x="4" y="9"/>
                      <a:pt x="4" y="9"/>
                    </a:cubicBezTo>
                    <a:cubicBezTo>
                      <a:pt x="10" y="7"/>
                      <a:pt x="10" y="7"/>
                      <a:pt x="10" y="7"/>
                    </a:cubicBezTo>
                    <a:cubicBezTo>
                      <a:pt x="10" y="7"/>
                      <a:pt x="10" y="7"/>
                      <a:pt x="10" y="8"/>
                    </a:cubicBezTo>
                    <a:cubicBezTo>
                      <a:pt x="5" y="10"/>
                      <a:pt x="5" y="10"/>
                      <a:pt x="5" y="10"/>
                    </a:cubicBezTo>
                    <a:cubicBezTo>
                      <a:pt x="3" y="9"/>
                      <a:pt x="3" y="9"/>
                      <a:pt x="3" y="9"/>
                    </a:cubicBezTo>
                    <a:cubicBezTo>
                      <a:pt x="0" y="3"/>
                      <a:pt x="0" y="3"/>
                      <a:pt x="0" y="3"/>
                    </a:cubicBezTo>
                    <a:cubicBezTo>
                      <a:pt x="1" y="3"/>
                      <a:pt x="1" y="3"/>
                      <a:pt x="1" y="3"/>
                    </a:cubicBezTo>
                    <a:cubicBezTo>
                      <a:pt x="2" y="3"/>
                      <a:pt x="2" y="3"/>
                      <a:pt x="2" y="3"/>
                    </a:cubicBezTo>
                    <a:cubicBezTo>
                      <a:pt x="1" y="0"/>
                      <a:pt x="1" y="0"/>
                      <a:pt x="1" y="0"/>
                    </a:cubicBezTo>
                    <a:cubicBezTo>
                      <a:pt x="2" y="0"/>
                      <a:pt x="2" y="0"/>
                      <a:pt x="3" y="1"/>
                    </a:cubicBezTo>
                    <a:cubicBezTo>
                      <a:pt x="3" y="2"/>
                      <a:pt x="3" y="2"/>
                      <a:pt x="3" y="2"/>
                    </a:cubicBezTo>
                    <a:cubicBezTo>
                      <a:pt x="4" y="2"/>
                      <a:pt x="4" y="2"/>
                      <a:pt x="4" y="2"/>
                    </a:cubicBezTo>
                    <a:cubicBezTo>
                      <a:pt x="8" y="2"/>
                      <a:pt x="8" y="2"/>
                      <a:pt x="8" y="2"/>
                    </a:cubicBezTo>
                    <a:cubicBezTo>
                      <a:pt x="9" y="2"/>
                      <a:pt x="9" y="2"/>
                      <a:pt x="9" y="2"/>
                    </a:cubicBezTo>
                    <a:cubicBezTo>
                      <a:pt x="3" y="4"/>
                      <a:pt x="3" y="4"/>
                      <a:pt x="3" y="4"/>
                    </a:cubicBezTo>
                    <a:cubicBezTo>
                      <a:pt x="2" y="5"/>
                      <a:pt x="2" y="5"/>
                      <a:pt x="2" y="5"/>
                    </a:cubicBezTo>
                    <a:cubicBezTo>
                      <a:pt x="9" y="3"/>
                      <a:pt x="9" y="3"/>
                      <a:pt x="9" y="3"/>
                    </a:cubicBezTo>
                    <a:cubicBezTo>
                      <a:pt x="9" y="3"/>
                      <a:pt x="9" y="3"/>
                      <a:pt x="9" y="3"/>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9" name="MH_Other_40"/>
              <p:cNvSpPr/>
              <p:nvPr>
                <p:custDataLst>
                  <p:tags r:id="rId55"/>
                </p:custDataLst>
              </p:nvPr>
            </p:nvSpPr>
            <p:spPr bwMode="auto">
              <a:xfrm>
                <a:off x="8477251" y="4225925"/>
                <a:ext cx="79375" cy="33338"/>
              </a:xfrm>
              <a:custGeom>
                <a:avLst/>
                <a:gdLst>
                  <a:gd name="T0" fmla="*/ 7 w 7"/>
                  <a:gd name="T1" fmla="*/ 0 h 3"/>
                  <a:gd name="T2" fmla="*/ 7 w 7"/>
                  <a:gd name="T3" fmla="*/ 1 h 3"/>
                  <a:gd name="T4" fmla="*/ 0 w 7"/>
                  <a:gd name="T5" fmla="*/ 3 h 3"/>
                  <a:gd name="T6" fmla="*/ 1 w 7"/>
                  <a:gd name="T7" fmla="*/ 2 h 3"/>
                  <a:gd name="T8" fmla="*/ 7 w 7"/>
                  <a:gd name="T9" fmla="*/ 0 h 3"/>
                  <a:gd name="T10" fmla="*/ 7 w 7"/>
                  <a:gd name="T11" fmla="*/ 0 h 3"/>
                </a:gdLst>
                <a:ahLst/>
                <a:cxnLst>
                  <a:cxn ang="0">
                    <a:pos x="T0" y="T1"/>
                  </a:cxn>
                  <a:cxn ang="0">
                    <a:pos x="T2" y="T3"/>
                  </a:cxn>
                  <a:cxn ang="0">
                    <a:pos x="T4" y="T5"/>
                  </a:cxn>
                  <a:cxn ang="0">
                    <a:pos x="T6" y="T7"/>
                  </a:cxn>
                  <a:cxn ang="0">
                    <a:pos x="T8" y="T9"/>
                  </a:cxn>
                  <a:cxn ang="0">
                    <a:pos x="T10" y="T11"/>
                  </a:cxn>
                </a:cxnLst>
                <a:rect l="0" t="0" r="r" b="b"/>
                <a:pathLst>
                  <a:path w="7" h="3">
                    <a:moveTo>
                      <a:pt x="7" y="0"/>
                    </a:moveTo>
                    <a:cubicBezTo>
                      <a:pt x="7" y="1"/>
                      <a:pt x="7" y="1"/>
                      <a:pt x="7" y="1"/>
                    </a:cubicBezTo>
                    <a:cubicBezTo>
                      <a:pt x="0" y="3"/>
                      <a:pt x="0" y="3"/>
                      <a:pt x="0" y="3"/>
                    </a:cubicBezTo>
                    <a:cubicBezTo>
                      <a:pt x="1" y="2"/>
                      <a:pt x="1" y="2"/>
                      <a:pt x="1" y="2"/>
                    </a:cubicBezTo>
                    <a:cubicBezTo>
                      <a:pt x="7" y="0"/>
                      <a:pt x="7" y="0"/>
                      <a:pt x="7" y="0"/>
                    </a:cubicBezTo>
                    <a:cubicBezTo>
                      <a:pt x="7" y="0"/>
                      <a:pt x="7" y="0"/>
                      <a:pt x="7"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0" name="MH_Other_41"/>
              <p:cNvSpPr/>
              <p:nvPr>
                <p:custDataLst>
                  <p:tags r:id="rId56"/>
                </p:custDataLst>
              </p:nvPr>
            </p:nvSpPr>
            <p:spPr bwMode="auto">
              <a:xfrm>
                <a:off x="8501063" y="4273551"/>
                <a:ext cx="88900" cy="34925"/>
              </a:xfrm>
              <a:custGeom>
                <a:avLst/>
                <a:gdLst>
                  <a:gd name="T0" fmla="*/ 8 w 8"/>
                  <a:gd name="T1" fmla="*/ 0 h 3"/>
                  <a:gd name="T2" fmla="*/ 6 w 8"/>
                  <a:gd name="T3" fmla="*/ 1 h 3"/>
                  <a:gd name="T4" fmla="*/ 0 w 8"/>
                  <a:gd name="T5" fmla="*/ 3 h 3"/>
                  <a:gd name="T6" fmla="*/ 1 w 8"/>
                  <a:gd name="T7" fmla="*/ 2 h 3"/>
                  <a:gd name="T8" fmla="*/ 8 w 8"/>
                  <a:gd name="T9" fmla="*/ 0 h 3"/>
                  <a:gd name="T10" fmla="*/ 8 w 8"/>
                  <a:gd name="T11" fmla="*/ 0 h 3"/>
                </a:gdLst>
                <a:ahLst/>
                <a:cxnLst>
                  <a:cxn ang="0">
                    <a:pos x="T0" y="T1"/>
                  </a:cxn>
                  <a:cxn ang="0">
                    <a:pos x="T2" y="T3"/>
                  </a:cxn>
                  <a:cxn ang="0">
                    <a:pos x="T4" y="T5"/>
                  </a:cxn>
                  <a:cxn ang="0">
                    <a:pos x="T6" y="T7"/>
                  </a:cxn>
                  <a:cxn ang="0">
                    <a:pos x="T8" y="T9"/>
                  </a:cxn>
                  <a:cxn ang="0">
                    <a:pos x="T10" y="T11"/>
                  </a:cxn>
                </a:cxnLst>
                <a:rect l="0" t="0" r="r" b="b"/>
                <a:pathLst>
                  <a:path w="8" h="3">
                    <a:moveTo>
                      <a:pt x="8" y="0"/>
                    </a:moveTo>
                    <a:cubicBezTo>
                      <a:pt x="8" y="0"/>
                      <a:pt x="8" y="0"/>
                      <a:pt x="6" y="1"/>
                    </a:cubicBezTo>
                    <a:cubicBezTo>
                      <a:pt x="0" y="3"/>
                      <a:pt x="0" y="3"/>
                      <a:pt x="0" y="3"/>
                    </a:cubicBezTo>
                    <a:cubicBezTo>
                      <a:pt x="1" y="2"/>
                      <a:pt x="1" y="2"/>
                      <a:pt x="1" y="2"/>
                    </a:cubicBezTo>
                    <a:cubicBezTo>
                      <a:pt x="8" y="0"/>
                      <a:pt x="8" y="0"/>
                      <a:pt x="8" y="0"/>
                    </a:cubicBezTo>
                    <a:cubicBezTo>
                      <a:pt x="8" y="0"/>
                      <a:pt x="8" y="0"/>
                      <a:pt x="8"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1" name="MH_Other_42"/>
              <p:cNvSpPr/>
              <p:nvPr>
                <p:custDataLst>
                  <p:tags r:id="rId57"/>
                </p:custDataLst>
              </p:nvPr>
            </p:nvSpPr>
            <p:spPr bwMode="auto">
              <a:xfrm>
                <a:off x="8501063" y="4249739"/>
                <a:ext cx="88900" cy="34925"/>
              </a:xfrm>
              <a:custGeom>
                <a:avLst/>
                <a:gdLst>
                  <a:gd name="T0" fmla="*/ 7 w 8"/>
                  <a:gd name="T1" fmla="*/ 0 h 3"/>
                  <a:gd name="T2" fmla="*/ 7 w 8"/>
                  <a:gd name="T3" fmla="*/ 1 h 3"/>
                  <a:gd name="T4" fmla="*/ 0 w 8"/>
                  <a:gd name="T5" fmla="*/ 3 h 3"/>
                  <a:gd name="T6" fmla="*/ 0 w 8"/>
                  <a:gd name="T7" fmla="*/ 2 h 3"/>
                  <a:gd name="T8" fmla="*/ 7 w 8"/>
                  <a:gd name="T9" fmla="*/ 0 h 3"/>
                  <a:gd name="T10" fmla="*/ 7 w 8"/>
                  <a:gd name="T11" fmla="*/ 0 h 3"/>
                </a:gdLst>
                <a:ahLst/>
                <a:cxnLst>
                  <a:cxn ang="0">
                    <a:pos x="T0" y="T1"/>
                  </a:cxn>
                  <a:cxn ang="0">
                    <a:pos x="T2" y="T3"/>
                  </a:cxn>
                  <a:cxn ang="0">
                    <a:pos x="T4" y="T5"/>
                  </a:cxn>
                  <a:cxn ang="0">
                    <a:pos x="T6" y="T7"/>
                  </a:cxn>
                  <a:cxn ang="0">
                    <a:pos x="T8" y="T9"/>
                  </a:cxn>
                  <a:cxn ang="0">
                    <a:pos x="T10" y="T11"/>
                  </a:cxn>
                </a:cxnLst>
                <a:rect l="0" t="0" r="r" b="b"/>
                <a:pathLst>
                  <a:path w="8" h="3">
                    <a:moveTo>
                      <a:pt x="7" y="0"/>
                    </a:moveTo>
                    <a:cubicBezTo>
                      <a:pt x="7" y="0"/>
                      <a:pt x="8" y="0"/>
                      <a:pt x="7" y="1"/>
                    </a:cubicBezTo>
                    <a:cubicBezTo>
                      <a:pt x="0" y="3"/>
                      <a:pt x="0" y="3"/>
                      <a:pt x="0" y="3"/>
                    </a:cubicBezTo>
                    <a:cubicBezTo>
                      <a:pt x="0" y="2"/>
                      <a:pt x="0" y="2"/>
                      <a:pt x="0" y="2"/>
                    </a:cubicBezTo>
                    <a:cubicBezTo>
                      <a:pt x="7" y="0"/>
                      <a:pt x="7" y="0"/>
                      <a:pt x="7" y="0"/>
                    </a:cubicBezTo>
                    <a:cubicBezTo>
                      <a:pt x="7" y="0"/>
                      <a:pt x="7" y="0"/>
                      <a:pt x="7"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2" name="MH_Other_43"/>
              <p:cNvSpPr>
                <a:spLocks noEditPoints="1"/>
              </p:cNvSpPr>
              <p:nvPr>
                <p:custDataLst>
                  <p:tags r:id="rId58"/>
                </p:custDataLst>
              </p:nvPr>
            </p:nvSpPr>
            <p:spPr bwMode="auto">
              <a:xfrm>
                <a:off x="8580439" y="4397375"/>
                <a:ext cx="261937" cy="241300"/>
              </a:xfrm>
              <a:custGeom>
                <a:avLst/>
                <a:gdLst>
                  <a:gd name="T0" fmla="*/ 16 w 23"/>
                  <a:gd name="T1" fmla="*/ 0 h 21"/>
                  <a:gd name="T2" fmla="*/ 16 w 23"/>
                  <a:gd name="T3" fmla="*/ 0 h 21"/>
                  <a:gd name="T4" fmla="*/ 8 w 23"/>
                  <a:gd name="T5" fmla="*/ 3 h 21"/>
                  <a:gd name="T6" fmla="*/ 8 w 23"/>
                  <a:gd name="T7" fmla="*/ 2 h 21"/>
                  <a:gd name="T8" fmla="*/ 4 w 23"/>
                  <a:gd name="T9" fmla="*/ 3 h 21"/>
                  <a:gd name="T10" fmla="*/ 2 w 23"/>
                  <a:gd name="T11" fmla="*/ 4 h 21"/>
                  <a:gd name="T12" fmla="*/ 4 w 23"/>
                  <a:gd name="T13" fmla="*/ 8 h 21"/>
                  <a:gd name="T14" fmla="*/ 3 w 23"/>
                  <a:gd name="T15" fmla="*/ 8 h 21"/>
                  <a:gd name="T16" fmla="*/ 2 w 23"/>
                  <a:gd name="T17" fmla="*/ 4 h 21"/>
                  <a:gd name="T18" fmla="*/ 0 w 23"/>
                  <a:gd name="T19" fmla="*/ 4 h 21"/>
                  <a:gd name="T20" fmla="*/ 0 w 23"/>
                  <a:gd name="T21" fmla="*/ 3 h 21"/>
                  <a:gd name="T22" fmla="*/ 0 w 23"/>
                  <a:gd name="T23" fmla="*/ 14 h 21"/>
                  <a:gd name="T24" fmla="*/ 22 w 23"/>
                  <a:gd name="T25" fmla="*/ 19 h 21"/>
                  <a:gd name="T26" fmla="*/ 23 w 23"/>
                  <a:gd name="T27" fmla="*/ 19 h 21"/>
                  <a:gd name="T28" fmla="*/ 19 w 23"/>
                  <a:gd name="T29" fmla="*/ 0 h 21"/>
                  <a:gd name="T30" fmla="*/ 16 w 23"/>
                  <a:gd name="T31" fmla="*/ 0 h 21"/>
                  <a:gd name="T32" fmla="*/ 18 w 23"/>
                  <a:gd name="T33" fmla="*/ 1 h 21"/>
                  <a:gd name="T34" fmla="*/ 18 w 23"/>
                  <a:gd name="T35" fmla="*/ 1 h 21"/>
                  <a:gd name="T36" fmla="*/ 22 w 23"/>
                  <a:gd name="T37" fmla="*/ 18 h 21"/>
                  <a:gd name="T38" fmla="*/ 21 w 23"/>
                  <a:gd name="T39" fmla="*/ 18 h 21"/>
                  <a:gd name="T40" fmla="*/ 17 w 23"/>
                  <a:gd name="T41" fmla="*/ 1 h 21"/>
                  <a:gd name="T42" fmla="*/ 18 w 23"/>
                  <a:gd name="T4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1">
                    <a:moveTo>
                      <a:pt x="16" y="0"/>
                    </a:moveTo>
                    <a:cubicBezTo>
                      <a:pt x="16" y="0"/>
                      <a:pt x="16" y="0"/>
                      <a:pt x="16" y="0"/>
                    </a:cubicBezTo>
                    <a:cubicBezTo>
                      <a:pt x="8" y="3"/>
                      <a:pt x="8" y="3"/>
                      <a:pt x="8" y="3"/>
                    </a:cubicBezTo>
                    <a:cubicBezTo>
                      <a:pt x="8" y="3"/>
                      <a:pt x="8" y="2"/>
                      <a:pt x="8" y="2"/>
                    </a:cubicBezTo>
                    <a:cubicBezTo>
                      <a:pt x="4" y="3"/>
                      <a:pt x="4" y="3"/>
                      <a:pt x="4" y="3"/>
                    </a:cubicBezTo>
                    <a:cubicBezTo>
                      <a:pt x="4" y="4"/>
                      <a:pt x="3" y="4"/>
                      <a:pt x="2" y="4"/>
                    </a:cubicBezTo>
                    <a:cubicBezTo>
                      <a:pt x="4" y="8"/>
                      <a:pt x="4" y="8"/>
                      <a:pt x="4" y="8"/>
                    </a:cubicBezTo>
                    <a:cubicBezTo>
                      <a:pt x="3" y="8"/>
                      <a:pt x="3" y="8"/>
                      <a:pt x="3" y="8"/>
                    </a:cubicBezTo>
                    <a:cubicBezTo>
                      <a:pt x="2" y="4"/>
                      <a:pt x="2" y="4"/>
                      <a:pt x="2" y="4"/>
                    </a:cubicBezTo>
                    <a:cubicBezTo>
                      <a:pt x="1" y="4"/>
                      <a:pt x="1" y="4"/>
                      <a:pt x="0" y="4"/>
                    </a:cubicBezTo>
                    <a:cubicBezTo>
                      <a:pt x="0" y="4"/>
                      <a:pt x="0" y="4"/>
                      <a:pt x="0" y="3"/>
                    </a:cubicBezTo>
                    <a:cubicBezTo>
                      <a:pt x="0" y="14"/>
                      <a:pt x="0" y="14"/>
                      <a:pt x="0" y="14"/>
                    </a:cubicBezTo>
                    <a:cubicBezTo>
                      <a:pt x="4" y="19"/>
                      <a:pt x="11" y="21"/>
                      <a:pt x="22" y="19"/>
                    </a:cubicBezTo>
                    <a:cubicBezTo>
                      <a:pt x="23" y="19"/>
                      <a:pt x="23" y="19"/>
                      <a:pt x="23" y="19"/>
                    </a:cubicBezTo>
                    <a:cubicBezTo>
                      <a:pt x="19" y="0"/>
                      <a:pt x="19" y="0"/>
                      <a:pt x="19" y="0"/>
                    </a:cubicBezTo>
                    <a:cubicBezTo>
                      <a:pt x="16" y="0"/>
                      <a:pt x="16" y="0"/>
                      <a:pt x="16" y="0"/>
                    </a:cubicBezTo>
                    <a:close/>
                    <a:moveTo>
                      <a:pt x="18" y="1"/>
                    </a:moveTo>
                    <a:cubicBezTo>
                      <a:pt x="18" y="1"/>
                      <a:pt x="18" y="1"/>
                      <a:pt x="18" y="1"/>
                    </a:cubicBezTo>
                    <a:cubicBezTo>
                      <a:pt x="22" y="18"/>
                      <a:pt x="22" y="18"/>
                      <a:pt x="22" y="18"/>
                    </a:cubicBezTo>
                    <a:cubicBezTo>
                      <a:pt x="21" y="18"/>
                      <a:pt x="21" y="18"/>
                      <a:pt x="21" y="18"/>
                    </a:cubicBezTo>
                    <a:cubicBezTo>
                      <a:pt x="17" y="1"/>
                      <a:pt x="17" y="1"/>
                      <a:pt x="17" y="1"/>
                    </a:cubicBezTo>
                    <a:cubicBezTo>
                      <a:pt x="18" y="1"/>
                      <a:pt x="18" y="1"/>
                      <a:pt x="18" y="1"/>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77500" lnSpcReduction="20000"/>
              </a:bodyPr>
              <a:lstStyle/>
              <a:p>
                <a:pPr>
                  <a:defRPr/>
                </a:pPr>
                <a:endParaRPr lang="zh-CN" altLang="en-US">
                  <a:solidFill>
                    <a:prstClr val="black"/>
                  </a:solidFill>
                </a:endParaRPr>
              </a:p>
            </p:txBody>
          </p:sp>
          <p:sp>
            <p:nvSpPr>
              <p:cNvPr id="143" name="MH_Other_44"/>
              <p:cNvSpPr/>
              <p:nvPr>
                <p:custDataLst>
                  <p:tags r:id="rId59"/>
                </p:custDataLst>
              </p:nvPr>
            </p:nvSpPr>
            <p:spPr bwMode="auto">
              <a:xfrm>
                <a:off x="8772526" y="4408488"/>
                <a:ext cx="55563" cy="195262"/>
              </a:xfrm>
              <a:custGeom>
                <a:avLst/>
                <a:gdLst>
                  <a:gd name="T0" fmla="*/ 0 w 16"/>
                  <a:gd name="T1" fmla="*/ 0 h 57"/>
                  <a:gd name="T2" fmla="*/ 3 w 16"/>
                  <a:gd name="T3" fmla="*/ 0 h 57"/>
                  <a:gd name="T4" fmla="*/ 16 w 16"/>
                  <a:gd name="T5" fmla="*/ 57 h 57"/>
                  <a:gd name="T6" fmla="*/ 13 w 16"/>
                  <a:gd name="T7" fmla="*/ 57 h 57"/>
                  <a:gd name="T8" fmla="*/ 0 w 16"/>
                  <a:gd name="T9" fmla="*/ 0 h 57"/>
                  <a:gd name="T10" fmla="*/ 0 w 16"/>
                  <a:gd name="T11" fmla="*/ 0 h 57"/>
                  <a:gd name="T12" fmla="*/ 0 w 16"/>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6" h="57">
                    <a:moveTo>
                      <a:pt x="0" y="0"/>
                    </a:moveTo>
                    <a:lnTo>
                      <a:pt x="3" y="0"/>
                    </a:lnTo>
                    <a:lnTo>
                      <a:pt x="16" y="57"/>
                    </a:lnTo>
                    <a:lnTo>
                      <a:pt x="13" y="57"/>
                    </a:lnTo>
                    <a:lnTo>
                      <a:pt x="0" y="0"/>
                    </a:lnTo>
                    <a:lnTo>
                      <a:pt x="0" y="0"/>
                    </a:lnTo>
                    <a:lnTo>
                      <a:pt x="0" y="0"/>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55000" lnSpcReduction="20000"/>
              </a:bodyPr>
              <a:lstStyle/>
              <a:p>
                <a:pPr>
                  <a:defRPr/>
                </a:pPr>
                <a:endParaRPr lang="zh-CN" altLang="en-US">
                  <a:solidFill>
                    <a:prstClr val="black"/>
                  </a:solidFill>
                </a:endParaRPr>
              </a:p>
            </p:txBody>
          </p:sp>
          <p:sp>
            <p:nvSpPr>
              <p:cNvPr id="144" name="MH_Other_45"/>
              <p:cNvSpPr/>
              <p:nvPr>
                <p:custDataLst>
                  <p:tags r:id="rId60"/>
                </p:custDataLst>
              </p:nvPr>
            </p:nvSpPr>
            <p:spPr bwMode="auto">
              <a:xfrm>
                <a:off x="8659813" y="4214814"/>
                <a:ext cx="315912" cy="217487"/>
              </a:xfrm>
              <a:custGeom>
                <a:avLst/>
                <a:gdLst>
                  <a:gd name="T0" fmla="*/ 12 w 28"/>
                  <a:gd name="T1" fmla="*/ 16 h 19"/>
                  <a:gd name="T2" fmla="*/ 9 w 28"/>
                  <a:gd name="T3" fmla="*/ 16 h 19"/>
                  <a:gd name="T4" fmla="*/ 1 w 28"/>
                  <a:gd name="T5" fmla="*/ 19 h 19"/>
                  <a:gd name="T6" fmla="*/ 1 w 28"/>
                  <a:gd name="T7" fmla="*/ 18 h 19"/>
                  <a:gd name="T8" fmla="*/ 1 w 28"/>
                  <a:gd name="T9" fmla="*/ 18 h 19"/>
                  <a:gd name="T10" fmla="*/ 0 w 28"/>
                  <a:gd name="T11" fmla="*/ 12 h 19"/>
                  <a:gd name="T12" fmla="*/ 9 w 28"/>
                  <a:gd name="T13" fmla="*/ 11 h 19"/>
                  <a:gd name="T14" fmla="*/ 26 w 28"/>
                  <a:gd name="T15" fmla="*/ 0 h 19"/>
                  <a:gd name="T16" fmla="*/ 21 w 28"/>
                  <a:gd name="T17" fmla="*/ 11 h 19"/>
                  <a:gd name="T18" fmla="*/ 12 w 28"/>
                  <a:gd name="T19" fmla="*/ 16 h 19"/>
                  <a:gd name="T20" fmla="*/ 12 w 28"/>
                  <a:gd name="T21"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9">
                    <a:moveTo>
                      <a:pt x="12" y="16"/>
                    </a:moveTo>
                    <a:cubicBezTo>
                      <a:pt x="9" y="16"/>
                      <a:pt x="9" y="16"/>
                      <a:pt x="9" y="16"/>
                    </a:cubicBezTo>
                    <a:cubicBezTo>
                      <a:pt x="1" y="19"/>
                      <a:pt x="1" y="19"/>
                      <a:pt x="1" y="19"/>
                    </a:cubicBezTo>
                    <a:cubicBezTo>
                      <a:pt x="1" y="19"/>
                      <a:pt x="1" y="18"/>
                      <a:pt x="1" y="18"/>
                    </a:cubicBezTo>
                    <a:cubicBezTo>
                      <a:pt x="1" y="18"/>
                      <a:pt x="1" y="18"/>
                      <a:pt x="1" y="18"/>
                    </a:cubicBezTo>
                    <a:cubicBezTo>
                      <a:pt x="1" y="16"/>
                      <a:pt x="1" y="14"/>
                      <a:pt x="0" y="12"/>
                    </a:cubicBezTo>
                    <a:cubicBezTo>
                      <a:pt x="9" y="11"/>
                      <a:pt x="9" y="11"/>
                      <a:pt x="9" y="11"/>
                    </a:cubicBezTo>
                    <a:cubicBezTo>
                      <a:pt x="18" y="10"/>
                      <a:pt x="24" y="6"/>
                      <a:pt x="26" y="0"/>
                    </a:cubicBezTo>
                    <a:cubicBezTo>
                      <a:pt x="28" y="5"/>
                      <a:pt x="26" y="9"/>
                      <a:pt x="21" y="11"/>
                    </a:cubicBezTo>
                    <a:cubicBezTo>
                      <a:pt x="12" y="16"/>
                      <a:pt x="12" y="16"/>
                      <a:pt x="12" y="16"/>
                    </a:cubicBezTo>
                    <a:cubicBezTo>
                      <a:pt x="12" y="16"/>
                      <a:pt x="12" y="16"/>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62500" lnSpcReduction="20000"/>
              </a:bodyPr>
              <a:lstStyle/>
              <a:p>
                <a:pPr>
                  <a:defRPr/>
                </a:pPr>
                <a:endParaRPr lang="zh-CN" altLang="en-US">
                  <a:solidFill>
                    <a:prstClr val="black"/>
                  </a:solidFill>
                </a:endParaRPr>
              </a:p>
            </p:txBody>
          </p:sp>
          <p:sp>
            <p:nvSpPr>
              <p:cNvPr id="145" name="MH_Other_46"/>
              <p:cNvSpPr/>
              <p:nvPr>
                <p:custDataLst>
                  <p:tags r:id="rId61"/>
                </p:custDataLst>
              </p:nvPr>
            </p:nvSpPr>
            <p:spPr bwMode="auto">
              <a:xfrm>
                <a:off x="8613776" y="4308476"/>
                <a:ext cx="55563" cy="123825"/>
              </a:xfrm>
              <a:custGeom>
                <a:avLst/>
                <a:gdLst>
                  <a:gd name="T0" fmla="*/ 0 w 5"/>
                  <a:gd name="T1" fmla="*/ 0 h 11"/>
                  <a:gd name="T2" fmla="*/ 0 w 5"/>
                  <a:gd name="T3" fmla="*/ 0 h 11"/>
                  <a:gd name="T4" fmla="*/ 1 w 5"/>
                  <a:gd name="T5" fmla="*/ 0 h 11"/>
                  <a:gd name="T6" fmla="*/ 3 w 5"/>
                  <a:gd name="T7" fmla="*/ 8 h 11"/>
                  <a:gd name="T8" fmla="*/ 5 w 5"/>
                  <a:gd name="T9" fmla="*/ 10 h 11"/>
                  <a:gd name="T10" fmla="*/ 5 w 5"/>
                  <a:gd name="T11" fmla="*/ 10 h 11"/>
                  <a:gd name="T12" fmla="*/ 1 w 5"/>
                  <a:gd name="T13" fmla="*/ 11 h 11"/>
                  <a:gd name="T14" fmla="*/ 1 w 5"/>
                  <a:gd name="T15" fmla="*/ 3 h 11"/>
                  <a:gd name="T16" fmla="*/ 0 w 5"/>
                  <a:gd name="T17" fmla="*/ 0 h 11"/>
                  <a:gd name="T18" fmla="*/ 0 w 5"/>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1">
                    <a:moveTo>
                      <a:pt x="0" y="0"/>
                    </a:moveTo>
                    <a:cubicBezTo>
                      <a:pt x="0" y="0"/>
                      <a:pt x="0" y="0"/>
                      <a:pt x="0" y="0"/>
                    </a:cubicBezTo>
                    <a:cubicBezTo>
                      <a:pt x="1" y="0"/>
                      <a:pt x="1" y="0"/>
                      <a:pt x="1" y="0"/>
                    </a:cubicBezTo>
                    <a:cubicBezTo>
                      <a:pt x="2" y="2"/>
                      <a:pt x="3" y="5"/>
                      <a:pt x="3" y="8"/>
                    </a:cubicBezTo>
                    <a:cubicBezTo>
                      <a:pt x="5" y="10"/>
                      <a:pt x="5" y="10"/>
                      <a:pt x="5" y="10"/>
                    </a:cubicBezTo>
                    <a:cubicBezTo>
                      <a:pt x="5" y="10"/>
                      <a:pt x="5" y="10"/>
                      <a:pt x="5" y="10"/>
                    </a:cubicBezTo>
                    <a:cubicBezTo>
                      <a:pt x="1" y="11"/>
                      <a:pt x="1" y="11"/>
                      <a:pt x="1" y="11"/>
                    </a:cubicBezTo>
                    <a:cubicBezTo>
                      <a:pt x="2" y="8"/>
                      <a:pt x="1" y="6"/>
                      <a:pt x="1" y="3"/>
                    </a:cubicBezTo>
                    <a:cubicBezTo>
                      <a:pt x="1" y="2"/>
                      <a:pt x="0" y="1"/>
                      <a:pt x="0" y="0"/>
                    </a:cubicBezTo>
                    <a:cubicBezTo>
                      <a:pt x="0" y="0"/>
                      <a:pt x="0" y="0"/>
                      <a:pt x="0" y="0"/>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6" name="MH_Other_47"/>
              <p:cNvSpPr/>
              <p:nvPr>
                <p:custDataLst>
                  <p:tags r:id="rId62"/>
                </p:custDataLst>
              </p:nvPr>
            </p:nvSpPr>
            <p:spPr bwMode="auto">
              <a:xfrm>
                <a:off x="8521700" y="4308475"/>
                <a:ext cx="103188" cy="133350"/>
              </a:xfrm>
              <a:custGeom>
                <a:avLst/>
                <a:gdLst>
                  <a:gd name="T0" fmla="*/ 6 w 9"/>
                  <a:gd name="T1" fmla="*/ 0 h 12"/>
                  <a:gd name="T2" fmla="*/ 8 w 9"/>
                  <a:gd name="T3" fmla="*/ 0 h 12"/>
                  <a:gd name="T4" fmla="*/ 9 w 9"/>
                  <a:gd name="T5" fmla="*/ 3 h 12"/>
                  <a:gd name="T6" fmla="*/ 8 w 9"/>
                  <a:gd name="T7" fmla="*/ 10 h 12"/>
                  <a:gd name="T8" fmla="*/ 5 w 9"/>
                  <a:gd name="T9" fmla="*/ 12 h 12"/>
                  <a:gd name="T10" fmla="*/ 5 w 9"/>
                  <a:gd name="T11" fmla="*/ 11 h 12"/>
                  <a:gd name="T12" fmla="*/ 8 w 9"/>
                  <a:gd name="T13" fmla="*/ 10 h 12"/>
                  <a:gd name="T14" fmla="*/ 6 w 9"/>
                  <a:gd name="T15" fmla="*/ 10 h 12"/>
                  <a:gd name="T16" fmla="*/ 4 w 9"/>
                  <a:gd name="T17" fmla="*/ 11 h 12"/>
                  <a:gd name="T18" fmla="*/ 4 w 9"/>
                  <a:gd name="T19" fmla="*/ 10 h 12"/>
                  <a:gd name="T20" fmla="*/ 6 w 9"/>
                  <a:gd name="T21" fmla="*/ 8 h 12"/>
                  <a:gd name="T22" fmla="*/ 5 w 9"/>
                  <a:gd name="T23" fmla="*/ 8 h 12"/>
                  <a:gd name="T24" fmla="*/ 2 w 9"/>
                  <a:gd name="T25" fmla="*/ 9 h 12"/>
                  <a:gd name="T26" fmla="*/ 2 w 9"/>
                  <a:gd name="T27" fmla="*/ 8 h 12"/>
                  <a:gd name="T28" fmla="*/ 5 w 9"/>
                  <a:gd name="T29" fmla="*/ 6 h 12"/>
                  <a:gd name="T30" fmla="*/ 4 w 9"/>
                  <a:gd name="T31" fmla="*/ 6 h 12"/>
                  <a:gd name="T32" fmla="*/ 1 w 9"/>
                  <a:gd name="T33" fmla="*/ 7 h 12"/>
                  <a:gd name="T34" fmla="*/ 3 w 9"/>
                  <a:gd name="T35" fmla="*/ 4 h 12"/>
                  <a:gd name="T36" fmla="*/ 6 w 9"/>
                  <a:gd name="T37" fmla="*/ 2 h 12"/>
                  <a:gd name="T38" fmla="*/ 4 w 9"/>
                  <a:gd name="T39" fmla="*/ 2 h 12"/>
                  <a:gd name="T40" fmla="*/ 1 w 9"/>
                  <a:gd name="T41" fmla="*/ 5 h 12"/>
                  <a:gd name="T42" fmla="*/ 0 w 9"/>
                  <a:gd name="T43" fmla="*/ 4 h 12"/>
                  <a:gd name="T44" fmla="*/ 2 w 9"/>
                  <a:gd name="T45" fmla="*/ 3 h 12"/>
                  <a:gd name="T46" fmla="*/ 3 w 9"/>
                  <a:gd name="T47" fmla="*/ 2 h 12"/>
                  <a:gd name="T48" fmla="*/ 6 w 9"/>
                  <a:gd name="T49" fmla="*/ 0 h 12"/>
                  <a:gd name="T50" fmla="*/ 6 w 9"/>
                  <a:gd name="T5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12">
                    <a:moveTo>
                      <a:pt x="6" y="0"/>
                    </a:moveTo>
                    <a:cubicBezTo>
                      <a:pt x="8" y="0"/>
                      <a:pt x="8" y="0"/>
                      <a:pt x="8" y="0"/>
                    </a:cubicBezTo>
                    <a:cubicBezTo>
                      <a:pt x="8" y="1"/>
                      <a:pt x="9" y="2"/>
                      <a:pt x="9" y="3"/>
                    </a:cubicBezTo>
                    <a:cubicBezTo>
                      <a:pt x="9" y="6"/>
                      <a:pt x="9" y="8"/>
                      <a:pt x="8" y="10"/>
                    </a:cubicBezTo>
                    <a:cubicBezTo>
                      <a:pt x="5" y="12"/>
                      <a:pt x="5" y="12"/>
                      <a:pt x="5" y="12"/>
                    </a:cubicBezTo>
                    <a:cubicBezTo>
                      <a:pt x="5" y="12"/>
                      <a:pt x="5" y="12"/>
                      <a:pt x="5" y="11"/>
                    </a:cubicBezTo>
                    <a:cubicBezTo>
                      <a:pt x="6" y="11"/>
                      <a:pt x="7" y="10"/>
                      <a:pt x="8" y="10"/>
                    </a:cubicBezTo>
                    <a:cubicBezTo>
                      <a:pt x="6" y="10"/>
                      <a:pt x="6" y="10"/>
                      <a:pt x="6" y="10"/>
                    </a:cubicBezTo>
                    <a:cubicBezTo>
                      <a:pt x="4" y="11"/>
                      <a:pt x="4" y="11"/>
                      <a:pt x="4" y="11"/>
                    </a:cubicBezTo>
                    <a:cubicBezTo>
                      <a:pt x="4" y="11"/>
                      <a:pt x="4" y="10"/>
                      <a:pt x="4" y="10"/>
                    </a:cubicBezTo>
                    <a:cubicBezTo>
                      <a:pt x="4" y="9"/>
                      <a:pt x="5" y="9"/>
                      <a:pt x="6" y="8"/>
                    </a:cubicBezTo>
                    <a:cubicBezTo>
                      <a:pt x="5" y="8"/>
                      <a:pt x="5" y="8"/>
                      <a:pt x="5" y="8"/>
                    </a:cubicBezTo>
                    <a:cubicBezTo>
                      <a:pt x="2" y="9"/>
                      <a:pt x="2" y="9"/>
                      <a:pt x="2" y="9"/>
                    </a:cubicBezTo>
                    <a:cubicBezTo>
                      <a:pt x="2" y="9"/>
                      <a:pt x="2" y="8"/>
                      <a:pt x="2" y="8"/>
                    </a:cubicBezTo>
                    <a:cubicBezTo>
                      <a:pt x="3" y="8"/>
                      <a:pt x="4" y="7"/>
                      <a:pt x="5" y="6"/>
                    </a:cubicBezTo>
                    <a:cubicBezTo>
                      <a:pt x="4" y="6"/>
                      <a:pt x="4" y="6"/>
                      <a:pt x="4" y="6"/>
                    </a:cubicBezTo>
                    <a:cubicBezTo>
                      <a:pt x="1" y="7"/>
                      <a:pt x="1" y="7"/>
                      <a:pt x="1" y="7"/>
                    </a:cubicBezTo>
                    <a:cubicBezTo>
                      <a:pt x="1" y="6"/>
                      <a:pt x="1" y="5"/>
                      <a:pt x="3" y="4"/>
                    </a:cubicBezTo>
                    <a:cubicBezTo>
                      <a:pt x="3" y="4"/>
                      <a:pt x="4" y="3"/>
                      <a:pt x="6" y="2"/>
                    </a:cubicBezTo>
                    <a:cubicBezTo>
                      <a:pt x="4" y="2"/>
                      <a:pt x="4" y="2"/>
                      <a:pt x="4" y="2"/>
                    </a:cubicBezTo>
                    <a:cubicBezTo>
                      <a:pt x="1" y="5"/>
                      <a:pt x="1" y="5"/>
                      <a:pt x="1" y="5"/>
                    </a:cubicBezTo>
                    <a:cubicBezTo>
                      <a:pt x="1" y="5"/>
                      <a:pt x="0" y="4"/>
                      <a:pt x="0" y="4"/>
                    </a:cubicBezTo>
                    <a:cubicBezTo>
                      <a:pt x="2" y="3"/>
                      <a:pt x="2" y="3"/>
                      <a:pt x="2" y="3"/>
                    </a:cubicBezTo>
                    <a:cubicBezTo>
                      <a:pt x="3" y="2"/>
                      <a:pt x="3" y="2"/>
                      <a:pt x="3" y="2"/>
                    </a:cubicBezTo>
                    <a:cubicBezTo>
                      <a:pt x="6" y="0"/>
                      <a:pt x="6" y="0"/>
                      <a:pt x="6" y="0"/>
                    </a:cubicBezTo>
                    <a:cubicBezTo>
                      <a:pt x="6" y="0"/>
                      <a:pt x="6" y="0"/>
                      <a:pt x="6"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7" name="MH_Other_48"/>
              <p:cNvSpPr/>
              <p:nvPr>
                <p:custDataLst>
                  <p:tags r:id="rId63"/>
                </p:custDataLst>
              </p:nvPr>
            </p:nvSpPr>
            <p:spPr bwMode="auto">
              <a:xfrm>
                <a:off x="8535988" y="4373563"/>
                <a:ext cx="44450" cy="23812"/>
              </a:xfrm>
              <a:custGeom>
                <a:avLst/>
                <a:gdLst>
                  <a:gd name="T0" fmla="*/ 3 w 4"/>
                  <a:gd name="T1" fmla="*/ 0 h 2"/>
                  <a:gd name="T2" fmla="*/ 4 w 4"/>
                  <a:gd name="T3" fmla="*/ 0 h 2"/>
                  <a:gd name="T4" fmla="*/ 1 w 4"/>
                  <a:gd name="T5" fmla="*/ 2 h 2"/>
                  <a:gd name="T6" fmla="*/ 1 w 4"/>
                  <a:gd name="T7" fmla="*/ 2 h 2"/>
                  <a:gd name="T8" fmla="*/ 0 w 4"/>
                  <a:gd name="T9" fmla="*/ 1 h 2"/>
                  <a:gd name="T10" fmla="*/ 3 w 4"/>
                  <a:gd name="T11" fmla="*/ 0 h 2"/>
                  <a:gd name="T12" fmla="*/ 3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3" y="0"/>
                    </a:moveTo>
                    <a:cubicBezTo>
                      <a:pt x="4" y="0"/>
                      <a:pt x="4" y="0"/>
                      <a:pt x="4" y="0"/>
                    </a:cubicBezTo>
                    <a:cubicBezTo>
                      <a:pt x="3" y="1"/>
                      <a:pt x="2" y="2"/>
                      <a:pt x="1" y="2"/>
                    </a:cubicBezTo>
                    <a:cubicBezTo>
                      <a:pt x="1" y="2"/>
                      <a:pt x="1" y="2"/>
                      <a:pt x="1" y="2"/>
                    </a:cubicBezTo>
                    <a:cubicBezTo>
                      <a:pt x="0" y="1"/>
                      <a:pt x="0" y="1"/>
                      <a:pt x="0" y="1"/>
                    </a:cubicBezTo>
                    <a:cubicBezTo>
                      <a:pt x="3" y="0"/>
                      <a:pt x="3" y="0"/>
                      <a:pt x="3"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8" name="MH_Other_49"/>
              <p:cNvSpPr/>
              <p:nvPr>
                <p:custDataLst>
                  <p:tags r:id="rId64"/>
                </p:custDataLst>
              </p:nvPr>
            </p:nvSpPr>
            <p:spPr bwMode="auto">
              <a:xfrm>
                <a:off x="8535989" y="4329114"/>
                <a:ext cx="53975" cy="33337"/>
              </a:xfrm>
              <a:custGeom>
                <a:avLst/>
                <a:gdLst>
                  <a:gd name="T0" fmla="*/ 3 w 5"/>
                  <a:gd name="T1" fmla="*/ 0 h 3"/>
                  <a:gd name="T2" fmla="*/ 5 w 5"/>
                  <a:gd name="T3" fmla="*/ 0 h 3"/>
                  <a:gd name="T4" fmla="*/ 2 w 5"/>
                  <a:gd name="T5" fmla="*/ 2 h 3"/>
                  <a:gd name="T6" fmla="*/ 0 w 5"/>
                  <a:gd name="T7" fmla="*/ 3 h 3"/>
                  <a:gd name="T8" fmla="*/ 3 w 5"/>
                  <a:gd name="T9" fmla="*/ 0 h 3"/>
                  <a:gd name="T10" fmla="*/ 3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3" y="0"/>
                    </a:moveTo>
                    <a:cubicBezTo>
                      <a:pt x="5" y="0"/>
                      <a:pt x="5" y="0"/>
                      <a:pt x="5" y="0"/>
                    </a:cubicBezTo>
                    <a:cubicBezTo>
                      <a:pt x="3" y="1"/>
                      <a:pt x="2" y="2"/>
                      <a:pt x="2" y="2"/>
                    </a:cubicBezTo>
                    <a:cubicBezTo>
                      <a:pt x="1" y="3"/>
                      <a:pt x="1" y="3"/>
                      <a:pt x="0" y="3"/>
                    </a:cubicBezTo>
                    <a:cubicBezTo>
                      <a:pt x="3" y="0"/>
                      <a:pt x="3" y="0"/>
                      <a:pt x="3"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9" name="MH_Other_50"/>
              <p:cNvSpPr/>
              <p:nvPr>
                <p:custDataLst>
                  <p:tags r:id="rId65"/>
                </p:custDataLst>
              </p:nvPr>
            </p:nvSpPr>
            <p:spPr bwMode="auto">
              <a:xfrm>
                <a:off x="8624888" y="4308476"/>
                <a:ext cx="44450" cy="112713"/>
              </a:xfrm>
              <a:custGeom>
                <a:avLst/>
                <a:gdLst>
                  <a:gd name="T0" fmla="*/ 0 w 4"/>
                  <a:gd name="T1" fmla="*/ 0 h 10"/>
                  <a:gd name="T2" fmla="*/ 1 w 4"/>
                  <a:gd name="T3" fmla="*/ 0 h 10"/>
                  <a:gd name="T4" fmla="*/ 3 w 4"/>
                  <a:gd name="T5" fmla="*/ 4 h 10"/>
                  <a:gd name="T6" fmla="*/ 4 w 4"/>
                  <a:gd name="T7" fmla="*/ 10 h 10"/>
                  <a:gd name="T8" fmla="*/ 2 w 4"/>
                  <a:gd name="T9" fmla="*/ 8 h 10"/>
                  <a:gd name="T10" fmla="*/ 0 w 4"/>
                  <a:gd name="T11" fmla="*/ 0 h 10"/>
                  <a:gd name="T12" fmla="*/ 0 w 4"/>
                  <a:gd name="T13" fmla="*/ 0 h 10"/>
                  <a:gd name="T14" fmla="*/ 0 w 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0">
                    <a:moveTo>
                      <a:pt x="0" y="0"/>
                    </a:moveTo>
                    <a:cubicBezTo>
                      <a:pt x="1" y="0"/>
                      <a:pt x="1" y="0"/>
                      <a:pt x="1" y="0"/>
                    </a:cubicBezTo>
                    <a:cubicBezTo>
                      <a:pt x="2" y="1"/>
                      <a:pt x="3" y="3"/>
                      <a:pt x="3" y="4"/>
                    </a:cubicBezTo>
                    <a:cubicBezTo>
                      <a:pt x="4" y="6"/>
                      <a:pt x="4" y="8"/>
                      <a:pt x="4" y="10"/>
                    </a:cubicBezTo>
                    <a:cubicBezTo>
                      <a:pt x="2" y="8"/>
                      <a:pt x="2" y="8"/>
                      <a:pt x="2" y="8"/>
                    </a:cubicBezTo>
                    <a:cubicBezTo>
                      <a:pt x="2" y="5"/>
                      <a:pt x="1" y="2"/>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0" name="MH_Other_51"/>
              <p:cNvSpPr/>
              <p:nvPr>
                <p:custDataLst>
                  <p:tags r:id="rId66"/>
                </p:custDataLst>
              </p:nvPr>
            </p:nvSpPr>
            <p:spPr bwMode="auto">
              <a:xfrm>
                <a:off x="8601076" y="4441826"/>
                <a:ext cx="23813" cy="49213"/>
              </a:xfrm>
              <a:custGeom>
                <a:avLst/>
                <a:gdLst>
                  <a:gd name="T0" fmla="*/ 0 w 2"/>
                  <a:gd name="T1" fmla="*/ 0 h 4"/>
                  <a:gd name="T2" fmla="*/ 0 w 2"/>
                  <a:gd name="T3" fmla="*/ 0 h 4"/>
                  <a:gd name="T4" fmla="*/ 2 w 2"/>
                  <a:gd name="T5" fmla="*/ 4 h 4"/>
                  <a:gd name="T6" fmla="*/ 1 w 2"/>
                  <a:gd name="T7" fmla="*/ 4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0"/>
                      <a:pt x="0" y="0"/>
                    </a:cubicBezTo>
                    <a:cubicBezTo>
                      <a:pt x="2" y="4"/>
                      <a:pt x="2" y="4"/>
                      <a:pt x="2" y="4"/>
                    </a:cubicBezTo>
                    <a:cubicBezTo>
                      <a:pt x="1" y="4"/>
                      <a:pt x="1" y="4"/>
                      <a:pt x="1" y="4"/>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1" name="MH_Other_52"/>
              <p:cNvSpPr/>
              <p:nvPr>
                <p:custDataLst>
                  <p:tags r:id="rId67"/>
                </p:custDataLst>
              </p:nvPr>
            </p:nvSpPr>
            <p:spPr bwMode="auto">
              <a:xfrm>
                <a:off x="8580439" y="4341813"/>
                <a:ext cx="53975" cy="100012"/>
              </a:xfrm>
              <a:custGeom>
                <a:avLst/>
                <a:gdLst>
                  <a:gd name="T0" fmla="*/ 2 w 5"/>
                  <a:gd name="T1" fmla="*/ 9 h 9"/>
                  <a:gd name="T2" fmla="*/ 2 w 5"/>
                  <a:gd name="T3" fmla="*/ 9 h 9"/>
                  <a:gd name="T4" fmla="*/ 0 w 5"/>
                  <a:gd name="T5" fmla="*/ 9 h 9"/>
                  <a:gd name="T6" fmla="*/ 3 w 5"/>
                  <a:gd name="T7" fmla="*/ 7 h 9"/>
                  <a:gd name="T8" fmla="*/ 4 w 5"/>
                  <a:gd name="T9" fmla="*/ 0 h 9"/>
                  <a:gd name="T10" fmla="*/ 4 w 5"/>
                  <a:gd name="T11" fmla="*/ 8 h 9"/>
                  <a:gd name="T12" fmla="*/ 2 w 5"/>
                  <a:gd name="T13" fmla="*/ 9 h 9"/>
                  <a:gd name="T14" fmla="*/ 2 w 5"/>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9">
                    <a:moveTo>
                      <a:pt x="2" y="9"/>
                    </a:moveTo>
                    <a:cubicBezTo>
                      <a:pt x="2" y="9"/>
                      <a:pt x="2" y="9"/>
                      <a:pt x="2" y="9"/>
                    </a:cubicBezTo>
                    <a:cubicBezTo>
                      <a:pt x="1" y="9"/>
                      <a:pt x="1" y="9"/>
                      <a:pt x="0" y="9"/>
                    </a:cubicBezTo>
                    <a:cubicBezTo>
                      <a:pt x="3" y="7"/>
                      <a:pt x="3" y="7"/>
                      <a:pt x="3" y="7"/>
                    </a:cubicBezTo>
                    <a:cubicBezTo>
                      <a:pt x="4" y="5"/>
                      <a:pt x="4" y="3"/>
                      <a:pt x="4" y="0"/>
                    </a:cubicBezTo>
                    <a:cubicBezTo>
                      <a:pt x="4" y="3"/>
                      <a:pt x="5" y="5"/>
                      <a:pt x="4" y="8"/>
                    </a:cubicBezTo>
                    <a:cubicBezTo>
                      <a:pt x="4" y="9"/>
                      <a:pt x="3" y="9"/>
                      <a:pt x="2" y="9"/>
                    </a:cubicBezTo>
                    <a:cubicBezTo>
                      <a:pt x="2" y="9"/>
                      <a:pt x="2" y="9"/>
                      <a:pt x="2"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2" name="MH_Other_53"/>
              <p:cNvSpPr/>
              <p:nvPr>
                <p:custDataLst>
                  <p:tags r:id="rId68"/>
                </p:custDataLst>
              </p:nvPr>
            </p:nvSpPr>
            <p:spPr bwMode="auto">
              <a:xfrm>
                <a:off x="8569325" y="4421189"/>
                <a:ext cx="44450" cy="20637"/>
              </a:xfrm>
              <a:custGeom>
                <a:avLst/>
                <a:gdLst>
                  <a:gd name="T0" fmla="*/ 1 w 4"/>
                  <a:gd name="T1" fmla="*/ 1 h 2"/>
                  <a:gd name="T2" fmla="*/ 0 w 4"/>
                  <a:gd name="T3" fmla="*/ 1 h 2"/>
                  <a:gd name="T4" fmla="*/ 2 w 4"/>
                  <a:gd name="T5" fmla="*/ 0 h 2"/>
                  <a:gd name="T6" fmla="*/ 4 w 4"/>
                  <a:gd name="T7" fmla="*/ 0 h 2"/>
                  <a:gd name="T8" fmla="*/ 1 w 4"/>
                  <a:gd name="T9" fmla="*/ 1 h 2"/>
                  <a:gd name="T10" fmla="*/ 1 w 4"/>
                  <a:gd name="T11" fmla="*/ 1 h 2"/>
                </a:gdLst>
                <a:ahLst/>
                <a:cxnLst>
                  <a:cxn ang="0">
                    <a:pos x="T0" y="T1"/>
                  </a:cxn>
                  <a:cxn ang="0">
                    <a:pos x="T2" y="T3"/>
                  </a:cxn>
                  <a:cxn ang="0">
                    <a:pos x="T4" y="T5"/>
                  </a:cxn>
                  <a:cxn ang="0">
                    <a:pos x="T6" y="T7"/>
                  </a:cxn>
                  <a:cxn ang="0">
                    <a:pos x="T8" y="T9"/>
                  </a:cxn>
                  <a:cxn ang="0">
                    <a:pos x="T10" y="T11"/>
                  </a:cxn>
                </a:cxnLst>
                <a:rect l="0" t="0" r="r" b="b"/>
                <a:pathLst>
                  <a:path w="4" h="2">
                    <a:moveTo>
                      <a:pt x="1" y="1"/>
                    </a:moveTo>
                    <a:cubicBezTo>
                      <a:pt x="0" y="2"/>
                      <a:pt x="0" y="1"/>
                      <a:pt x="0" y="1"/>
                    </a:cubicBezTo>
                    <a:cubicBezTo>
                      <a:pt x="2" y="0"/>
                      <a:pt x="2" y="0"/>
                      <a:pt x="2" y="0"/>
                    </a:cubicBezTo>
                    <a:cubicBezTo>
                      <a:pt x="4" y="0"/>
                      <a:pt x="4" y="0"/>
                      <a:pt x="4" y="0"/>
                    </a:cubicBezTo>
                    <a:cubicBezTo>
                      <a:pt x="3" y="0"/>
                      <a:pt x="2" y="1"/>
                      <a:pt x="1" y="1"/>
                    </a:cubicBezTo>
                    <a:cubicBezTo>
                      <a:pt x="1" y="1"/>
                      <a:pt x="1" y="1"/>
                      <a:pt x="1"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3" name="MH_Other_54"/>
              <p:cNvSpPr>
                <a:spLocks noEditPoints="1"/>
              </p:cNvSpPr>
              <p:nvPr>
                <p:custDataLst>
                  <p:tags r:id="rId69"/>
                </p:custDataLst>
              </p:nvPr>
            </p:nvSpPr>
            <p:spPr bwMode="auto">
              <a:xfrm>
                <a:off x="8421689" y="4318001"/>
                <a:ext cx="147637" cy="320675"/>
              </a:xfrm>
              <a:custGeom>
                <a:avLst/>
                <a:gdLst>
                  <a:gd name="T0" fmla="*/ 13 w 13"/>
                  <a:gd name="T1" fmla="*/ 9 h 28"/>
                  <a:gd name="T2" fmla="*/ 13 w 13"/>
                  <a:gd name="T3" fmla="*/ 9 h 28"/>
                  <a:gd name="T4" fmla="*/ 11 w 13"/>
                  <a:gd name="T5" fmla="*/ 8 h 28"/>
                  <a:gd name="T6" fmla="*/ 11 w 13"/>
                  <a:gd name="T7" fmla="*/ 7 h 28"/>
                  <a:gd name="T8" fmla="*/ 11 w 13"/>
                  <a:gd name="T9" fmla="*/ 7 h 28"/>
                  <a:gd name="T10" fmla="*/ 10 w 13"/>
                  <a:gd name="T11" fmla="*/ 6 h 28"/>
                  <a:gd name="T12" fmla="*/ 12 w 13"/>
                  <a:gd name="T13" fmla="*/ 3 h 28"/>
                  <a:gd name="T14" fmla="*/ 10 w 13"/>
                  <a:gd name="T15" fmla="*/ 4 h 28"/>
                  <a:gd name="T16" fmla="*/ 9 w 13"/>
                  <a:gd name="T17" fmla="*/ 3 h 28"/>
                  <a:gd name="T18" fmla="*/ 11 w 13"/>
                  <a:gd name="T19" fmla="*/ 2 h 28"/>
                  <a:gd name="T20" fmla="*/ 10 w 13"/>
                  <a:gd name="T21" fmla="*/ 0 h 28"/>
                  <a:gd name="T22" fmla="*/ 9 w 13"/>
                  <a:gd name="T23" fmla="*/ 0 h 28"/>
                  <a:gd name="T24" fmla="*/ 8 w 13"/>
                  <a:gd name="T25" fmla="*/ 1 h 28"/>
                  <a:gd name="T26" fmla="*/ 7 w 13"/>
                  <a:gd name="T27" fmla="*/ 1 h 28"/>
                  <a:gd name="T28" fmla="*/ 5 w 13"/>
                  <a:gd name="T29" fmla="*/ 1 h 28"/>
                  <a:gd name="T30" fmla="*/ 9 w 13"/>
                  <a:gd name="T31" fmla="*/ 2 h 28"/>
                  <a:gd name="T32" fmla="*/ 4 w 13"/>
                  <a:gd name="T33" fmla="*/ 5 h 28"/>
                  <a:gd name="T34" fmla="*/ 0 w 13"/>
                  <a:gd name="T35" fmla="*/ 24 h 28"/>
                  <a:gd name="T36" fmla="*/ 13 w 13"/>
                  <a:gd name="T37" fmla="*/ 22 h 28"/>
                  <a:gd name="T38" fmla="*/ 13 w 13"/>
                  <a:gd name="T39" fmla="*/ 10 h 28"/>
                  <a:gd name="T40" fmla="*/ 13 w 13"/>
                  <a:gd name="T41" fmla="*/ 9 h 28"/>
                  <a:gd name="T42" fmla="*/ 12 w 13"/>
                  <a:gd name="T43" fmla="*/ 10 h 28"/>
                  <a:gd name="T44" fmla="*/ 12 w 13"/>
                  <a:gd name="T45" fmla="*/ 10 h 28"/>
                  <a:gd name="T46" fmla="*/ 12 w 13"/>
                  <a:gd name="T47" fmla="*/ 22 h 28"/>
                  <a:gd name="T48" fmla="*/ 10 w 13"/>
                  <a:gd name="T49" fmla="*/ 25 h 28"/>
                  <a:gd name="T50" fmla="*/ 11 w 13"/>
                  <a:gd name="T51" fmla="*/ 9 h 28"/>
                  <a:gd name="T52" fmla="*/ 12 w 13"/>
                  <a:gd name="T5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 h="28">
                    <a:moveTo>
                      <a:pt x="13" y="9"/>
                    </a:moveTo>
                    <a:cubicBezTo>
                      <a:pt x="13" y="9"/>
                      <a:pt x="13" y="9"/>
                      <a:pt x="13" y="9"/>
                    </a:cubicBezTo>
                    <a:cubicBezTo>
                      <a:pt x="12" y="9"/>
                      <a:pt x="12" y="9"/>
                      <a:pt x="11" y="8"/>
                    </a:cubicBezTo>
                    <a:cubicBezTo>
                      <a:pt x="11" y="8"/>
                      <a:pt x="11" y="7"/>
                      <a:pt x="11" y="7"/>
                    </a:cubicBezTo>
                    <a:cubicBezTo>
                      <a:pt x="11" y="7"/>
                      <a:pt x="11" y="7"/>
                      <a:pt x="11" y="7"/>
                    </a:cubicBezTo>
                    <a:cubicBezTo>
                      <a:pt x="10" y="6"/>
                      <a:pt x="10" y="6"/>
                      <a:pt x="10" y="6"/>
                    </a:cubicBezTo>
                    <a:cubicBezTo>
                      <a:pt x="10" y="5"/>
                      <a:pt x="10" y="4"/>
                      <a:pt x="12" y="3"/>
                    </a:cubicBezTo>
                    <a:cubicBezTo>
                      <a:pt x="11" y="4"/>
                      <a:pt x="11" y="4"/>
                      <a:pt x="10" y="4"/>
                    </a:cubicBezTo>
                    <a:cubicBezTo>
                      <a:pt x="10" y="4"/>
                      <a:pt x="9" y="3"/>
                      <a:pt x="9" y="3"/>
                    </a:cubicBezTo>
                    <a:cubicBezTo>
                      <a:pt x="11" y="2"/>
                      <a:pt x="11" y="2"/>
                      <a:pt x="11" y="2"/>
                    </a:cubicBezTo>
                    <a:cubicBezTo>
                      <a:pt x="10" y="0"/>
                      <a:pt x="10" y="0"/>
                      <a:pt x="10" y="0"/>
                    </a:cubicBezTo>
                    <a:cubicBezTo>
                      <a:pt x="10" y="0"/>
                      <a:pt x="10" y="0"/>
                      <a:pt x="9" y="0"/>
                    </a:cubicBezTo>
                    <a:cubicBezTo>
                      <a:pt x="9" y="1"/>
                      <a:pt x="8" y="1"/>
                      <a:pt x="8" y="1"/>
                    </a:cubicBezTo>
                    <a:cubicBezTo>
                      <a:pt x="7" y="1"/>
                      <a:pt x="7" y="1"/>
                      <a:pt x="7" y="1"/>
                    </a:cubicBezTo>
                    <a:cubicBezTo>
                      <a:pt x="5" y="1"/>
                      <a:pt x="5" y="1"/>
                      <a:pt x="5" y="1"/>
                    </a:cubicBezTo>
                    <a:cubicBezTo>
                      <a:pt x="6" y="2"/>
                      <a:pt x="7" y="2"/>
                      <a:pt x="9" y="2"/>
                    </a:cubicBezTo>
                    <a:cubicBezTo>
                      <a:pt x="7" y="3"/>
                      <a:pt x="6" y="4"/>
                      <a:pt x="4" y="5"/>
                    </a:cubicBezTo>
                    <a:cubicBezTo>
                      <a:pt x="2" y="11"/>
                      <a:pt x="0" y="18"/>
                      <a:pt x="0" y="24"/>
                    </a:cubicBezTo>
                    <a:cubicBezTo>
                      <a:pt x="7" y="28"/>
                      <a:pt x="11" y="28"/>
                      <a:pt x="13" y="22"/>
                    </a:cubicBezTo>
                    <a:cubicBezTo>
                      <a:pt x="13" y="10"/>
                      <a:pt x="13" y="10"/>
                      <a:pt x="13" y="10"/>
                    </a:cubicBezTo>
                    <a:cubicBezTo>
                      <a:pt x="13" y="10"/>
                      <a:pt x="13" y="9"/>
                      <a:pt x="13" y="9"/>
                    </a:cubicBezTo>
                    <a:close/>
                    <a:moveTo>
                      <a:pt x="12" y="10"/>
                    </a:moveTo>
                    <a:cubicBezTo>
                      <a:pt x="12" y="10"/>
                      <a:pt x="12" y="10"/>
                      <a:pt x="12" y="10"/>
                    </a:cubicBezTo>
                    <a:cubicBezTo>
                      <a:pt x="12" y="22"/>
                      <a:pt x="12" y="22"/>
                      <a:pt x="12" y="22"/>
                    </a:cubicBezTo>
                    <a:cubicBezTo>
                      <a:pt x="10" y="25"/>
                      <a:pt x="10" y="25"/>
                      <a:pt x="10" y="25"/>
                    </a:cubicBezTo>
                    <a:cubicBezTo>
                      <a:pt x="11" y="22"/>
                      <a:pt x="12" y="16"/>
                      <a:pt x="11" y="9"/>
                    </a:cubicBezTo>
                    <a:cubicBezTo>
                      <a:pt x="12" y="10"/>
                      <a:pt x="12" y="10"/>
                      <a:pt x="12" y="1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54" name="MH_Other_55"/>
              <p:cNvSpPr/>
              <p:nvPr>
                <p:custDataLst>
                  <p:tags r:id="rId70"/>
                </p:custDataLst>
              </p:nvPr>
            </p:nvSpPr>
            <p:spPr bwMode="auto">
              <a:xfrm>
                <a:off x="8535989" y="4421188"/>
                <a:ext cx="20637" cy="182562"/>
              </a:xfrm>
              <a:custGeom>
                <a:avLst/>
                <a:gdLst>
                  <a:gd name="T0" fmla="*/ 1 w 2"/>
                  <a:gd name="T1" fmla="*/ 0 h 16"/>
                  <a:gd name="T2" fmla="*/ 2 w 2"/>
                  <a:gd name="T3" fmla="*/ 1 h 16"/>
                  <a:gd name="T4" fmla="*/ 2 w 2"/>
                  <a:gd name="T5" fmla="*/ 13 h 16"/>
                  <a:gd name="T6" fmla="*/ 0 w 2"/>
                  <a:gd name="T7" fmla="*/ 16 h 16"/>
                  <a:gd name="T8" fmla="*/ 1 w 2"/>
                  <a:gd name="T9" fmla="*/ 0 h 16"/>
                  <a:gd name="T10" fmla="*/ 1 w 2"/>
                  <a:gd name="T11" fmla="*/ 0 h 16"/>
                </a:gdLst>
                <a:ahLst/>
                <a:cxnLst>
                  <a:cxn ang="0">
                    <a:pos x="T0" y="T1"/>
                  </a:cxn>
                  <a:cxn ang="0">
                    <a:pos x="T2" y="T3"/>
                  </a:cxn>
                  <a:cxn ang="0">
                    <a:pos x="T4" y="T5"/>
                  </a:cxn>
                  <a:cxn ang="0">
                    <a:pos x="T6" y="T7"/>
                  </a:cxn>
                  <a:cxn ang="0">
                    <a:pos x="T8" y="T9"/>
                  </a:cxn>
                  <a:cxn ang="0">
                    <a:pos x="T10" y="T11"/>
                  </a:cxn>
                </a:cxnLst>
                <a:rect l="0" t="0" r="r" b="b"/>
                <a:pathLst>
                  <a:path w="2" h="16">
                    <a:moveTo>
                      <a:pt x="1" y="0"/>
                    </a:moveTo>
                    <a:cubicBezTo>
                      <a:pt x="2" y="1"/>
                      <a:pt x="2" y="1"/>
                      <a:pt x="2" y="1"/>
                    </a:cubicBezTo>
                    <a:cubicBezTo>
                      <a:pt x="2" y="13"/>
                      <a:pt x="2" y="13"/>
                      <a:pt x="2" y="13"/>
                    </a:cubicBezTo>
                    <a:cubicBezTo>
                      <a:pt x="0" y="16"/>
                      <a:pt x="0" y="16"/>
                      <a:pt x="0" y="16"/>
                    </a:cubicBezTo>
                    <a:cubicBezTo>
                      <a:pt x="1" y="13"/>
                      <a:pt x="2" y="7"/>
                      <a:pt x="1" y="0"/>
                    </a:cubicBezTo>
                    <a:cubicBezTo>
                      <a:pt x="1" y="0"/>
                      <a:pt x="1" y="0"/>
                      <a:pt x="1" y="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47500" lnSpcReduction="20000"/>
              </a:bodyPr>
              <a:lstStyle/>
              <a:p>
                <a:pPr>
                  <a:defRPr/>
                </a:pPr>
                <a:endParaRPr lang="zh-CN" altLang="en-US">
                  <a:solidFill>
                    <a:prstClr val="black"/>
                  </a:solidFill>
                </a:endParaRPr>
              </a:p>
            </p:txBody>
          </p:sp>
          <p:sp>
            <p:nvSpPr>
              <p:cNvPr id="155" name="MH_Other_56"/>
              <p:cNvSpPr/>
              <p:nvPr>
                <p:custDataLst>
                  <p:tags r:id="rId71"/>
                </p:custDataLst>
              </p:nvPr>
            </p:nvSpPr>
            <p:spPr bwMode="auto">
              <a:xfrm>
                <a:off x="8545513" y="4397376"/>
                <a:ext cx="44450" cy="23813"/>
              </a:xfrm>
              <a:custGeom>
                <a:avLst/>
                <a:gdLst>
                  <a:gd name="T0" fmla="*/ 3 w 4"/>
                  <a:gd name="T1" fmla="*/ 0 h 2"/>
                  <a:gd name="T2" fmla="*/ 4 w 4"/>
                  <a:gd name="T3" fmla="*/ 0 h 2"/>
                  <a:gd name="T4" fmla="*/ 2 w 4"/>
                  <a:gd name="T5" fmla="*/ 2 h 2"/>
                  <a:gd name="T6" fmla="*/ 0 w 4"/>
                  <a:gd name="T7" fmla="*/ 1 h 2"/>
                  <a:gd name="T8" fmla="*/ 3 w 4"/>
                  <a:gd name="T9" fmla="*/ 0 h 2"/>
                  <a:gd name="T10" fmla="*/ 3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3" y="0"/>
                    </a:moveTo>
                    <a:cubicBezTo>
                      <a:pt x="4" y="0"/>
                      <a:pt x="4" y="0"/>
                      <a:pt x="4" y="0"/>
                    </a:cubicBezTo>
                    <a:cubicBezTo>
                      <a:pt x="3" y="1"/>
                      <a:pt x="2" y="1"/>
                      <a:pt x="2" y="2"/>
                    </a:cubicBezTo>
                    <a:cubicBezTo>
                      <a:pt x="1" y="2"/>
                      <a:pt x="1" y="2"/>
                      <a:pt x="0" y="1"/>
                    </a:cubicBezTo>
                    <a:cubicBezTo>
                      <a:pt x="3" y="0"/>
                      <a:pt x="3" y="0"/>
                      <a:pt x="3"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6" name="MH_Other_57"/>
              <p:cNvSpPr/>
              <p:nvPr>
                <p:custDataLst>
                  <p:tags r:id="rId72"/>
                </p:custDataLst>
              </p:nvPr>
            </p:nvSpPr>
            <p:spPr bwMode="auto">
              <a:xfrm>
                <a:off x="8456614" y="4205289"/>
                <a:ext cx="20637" cy="33337"/>
              </a:xfrm>
              <a:custGeom>
                <a:avLst/>
                <a:gdLst>
                  <a:gd name="T0" fmla="*/ 2 w 2"/>
                  <a:gd name="T1" fmla="*/ 3 h 3"/>
                  <a:gd name="T2" fmla="*/ 1 w 2"/>
                  <a:gd name="T3" fmla="*/ 3 h 3"/>
                  <a:gd name="T4" fmla="*/ 0 w 2"/>
                  <a:gd name="T5" fmla="*/ 1 h 3"/>
                  <a:gd name="T6" fmla="*/ 1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cubicBezTo>
                      <a:pt x="1" y="3"/>
                      <a:pt x="1" y="3"/>
                      <a:pt x="1" y="3"/>
                    </a:cubicBezTo>
                    <a:cubicBezTo>
                      <a:pt x="0" y="2"/>
                      <a:pt x="0" y="1"/>
                      <a:pt x="0" y="1"/>
                    </a:cubicBezTo>
                    <a:cubicBezTo>
                      <a:pt x="1" y="1"/>
                      <a:pt x="1" y="0"/>
                      <a:pt x="1" y="0"/>
                    </a:cubicBezTo>
                    <a:cubicBezTo>
                      <a:pt x="2" y="3"/>
                      <a:pt x="2" y="3"/>
                      <a:pt x="2" y="3"/>
                    </a:cubicBezTo>
                    <a:cubicBezTo>
                      <a:pt x="2" y="3"/>
                      <a:pt x="2" y="3"/>
                      <a:pt x="2"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57" name="MH_Other_58"/>
              <p:cNvSpPr/>
              <p:nvPr>
                <p:custDataLst>
                  <p:tags r:id="rId73"/>
                </p:custDataLst>
              </p:nvPr>
            </p:nvSpPr>
            <p:spPr bwMode="auto">
              <a:xfrm>
                <a:off x="8456613" y="4238625"/>
                <a:ext cx="112712" cy="90488"/>
              </a:xfrm>
              <a:custGeom>
                <a:avLst/>
                <a:gdLst>
                  <a:gd name="T0" fmla="*/ 0 w 10"/>
                  <a:gd name="T1" fmla="*/ 1 h 8"/>
                  <a:gd name="T2" fmla="*/ 0 w 10"/>
                  <a:gd name="T3" fmla="*/ 0 h 8"/>
                  <a:gd name="T4" fmla="*/ 3 w 10"/>
                  <a:gd name="T5" fmla="*/ 6 h 8"/>
                  <a:gd name="T6" fmla="*/ 5 w 10"/>
                  <a:gd name="T7" fmla="*/ 7 h 8"/>
                  <a:gd name="T8" fmla="*/ 10 w 10"/>
                  <a:gd name="T9" fmla="*/ 5 h 8"/>
                  <a:gd name="T10" fmla="*/ 8 w 10"/>
                  <a:gd name="T11" fmla="*/ 7 h 8"/>
                  <a:gd name="T12" fmla="*/ 7 w 10"/>
                  <a:gd name="T13" fmla="*/ 7 h 8"/>
                  <a:gd name="T14" fmla="*/ 6 w 10"/>
                  <a:gd name="T15" fmla="*/ 7 h 8"/>
                  <a:gd name="T16" fmla="*/ 5 w 10"/>
                  <a:gd name="T17" fmla="*/ 8 h 8"/>
                  <a:gd name="T18" fmla="*/ 4 w 10"/>
                  <a:gd name="T19" fmla="*/ 8 h 8"/>
                  <a:gd name="T20" fmla="*/ 0 w 10"/>
                  <a:gd name="T21" fmla="*/ 1 h 8"/>
                  <a:gd name="T22" fmla="*/ 0 w 10"/>
                  <a:gd name="T23" fmla="*/ 1 h 8"/>
                  <a:gd name="T24" fmla="*/ 0 w 10"/>
                  <a:gd name="T2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0" y="1"/>
                    </a:moveTo>
                    <a:cubicBezTo>
                      <a:pt x="0" y="0"/>
                      <a:pt x="0" y="0"/>
                      <a:pt x="0" y="0"/>
                    </a:cubicBezTo>
                    <a:cubicBezTo>
                      <a:pt x="3" y="6"/>
                      <a:pt x="3" y="6"/>
                      <a:pt x="3" y="6"/>
                    </a:cubicBezTo>
                    <a:cubicBezTo>
                      <a:pt x="5" y="7"/>
                      <a:pt x="5" y="7"/>
                      <a:pt x="5" y="7"/>
                    </a:cubicBezTo>
                    <a:cubicBezTo>
                      <a:pt x="10" y="5"/>
                      <a:pt x="10" y="5"/>
                      <a:pt x="10" y="5"/>
                    </a:cubicBezTo>
                    <a:cubicBezTo>
                      <a:pt x="10" y="5"/>
                      <a:pt x="9" y="6"/>
                      <a:pt x="8" y="7"/>
                    </a:cubicBezTo>
                    <a:cubicBezTo>
                      <a:pt x="8" y="7"/>
                      <a:pt x="7" y="7"/>
                      <a:pt x="7" y="7"/>
                    </a:cubicBezTo>
                    <a:cubicBezTo>
                      <a:pt x="7" y="7"/>
                      <a:pt x="7" y="7"/>
                      <a:pt x="6" y="7"/>
                    </a:cubicBezTo>
                    <a:cubicBezTo>
                      <a:pt x="6" y="8"/>
                      <a:pt x="5" y="8"/>
                      <a:pt x="5" y="8"/>
                    </a:cubicBezTo>
                    <a:cubicBezTo>
                      <a:pt x="4" y="8"/>
                      <a:pt x="4" y="8"/>
                      <a:pt x="4" y="8"/>
                    </a:cubicBezTo>
                    <a:cubicBezTo>
                      <a:pt x="2" y="7"/>
                      <a:pt x="1" y="5"/>
                      <a:pt x="0" y="1"/>
                    </a:cubicBezTo>
                    <a:cubicBezTo>
                      <a:pt x="0" y="1"/>
                      <a:pt x="0" y="1"/>
                      <a:pt x="0" y="1"/>
                    </a:cubicBezTo>
                    <a:cubicBezTo>
                      <a:pt x="0" y="1"/>
                      <a:pt x="0" y="1"/>
                      <a:pt x="0"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8" name="MH_Other_59"/>
              <p:cNvSpPr>
                <a:spLocks noEditPoints="1"/>
              </p:cNvSpPr>
              <p:nvPr>
                <p:custDataLst>
                  <p:tags r:id="rId74"/>
                </p:custDataLst>
              </p:nvPr>
            </p:nvSpPr>
            <p:spPr bwMode="auto">
              <a:xfrm>
                <a:off x="8353426" y="4249739"/>
                <a:ext cx="112713" cy="92075"/>
              </a:xfrm>
              <a:custGeom>
                <a:avLst/>
                <a:gdLst>
                  <a:gd name="T0" fmla="*/ 6 w 10"/>
                  <a:gd name="T1" fmla="*/ 0 h 8"/>
                  <a:gd name="T2" fmla="*/ 6 w 10"/>
                  <a:gd name="T3" fmla="*/ 0 h 8"/>
                  <a:gd name="T4" fmla="*/ 1 w 10"/>
                  <a:gd name="T5" fmla="*/ 0 h 8"/>
                  <a:gd name="T6" fmla="*/ 1 w 10"/>
                  <a:gd name="T7" fmla="*/ 6 h 8"/>
                  <a:gd name="T8" fmla="*/ 3 w 10"/>
                  <a:gd name="T9" fmla="*/ 8 h 8"/>
                  <a:gd name="T10" fmla="*/ 10 w 10"/>
                  <a:gd name="T11" fmla="*/ 6 h 8"/>
                  <a:gd name="T12" fmla="*/ 9 w 10"/>
                  <a:gd name="T13" fmla="*/ 0 h 8"/>
                  <a:gd name="T14" fmla="*/ 9 w 10"/>
                  <a:gd name="T15" fmla="*/ 0 h 8"/>
                  <a:gd name="T16" fmla="*/ 8 w 10"/>
                  <a:gd name="T17" fmla="*/ 0 h 8"/>
                  <a:gd name="T18" fmla="*/ 6 w 10"/>
                  <a:gd name="T19" fmla="*/ 0 h 8"/>
                  <a:gd name="T20" fmla="*/ 5 w 10"/>
                  <a:gd name="T21" fmla="*/ 2 h 8"/>
                  <a:gd name="T22" fmla="*/ 5 w 10"/>
                  <a:gd name="T23" fmla="*/ 2 h 8"/>
                  <a:gd name="T24" fmla="*/ 8 w 10"/>
                  <a:gd name="T25" fmla="*/ 0 h 8"/>
                  <a:gd name="T26" fmla="*/ 8 w 10"/>
                  <a:gd name="T27" fmla="*/ 1 h 8"/>
                  <a:gd name="T28" fmla="*/ 8 w 10"/>
                  <a:gd name="T29" fmla="*/ 2 h 8"/>
                  <a:gd name="T30" fmla="*/ 7 w 10"/>
                  <a:gd name="T31" fmla="*/ 1 h 8"/>
                  <a:gd name="T32" fmla="*/ 4 w 10"/>
                  <a:gd name="T33" fmla="*/ 3 h 8"/>
                  <a:gd name="T34" fmla="*/ 3 w 10"/>
                  <a:gd name="T35" fmla="*/ 2 h 8"/>
                  <a:gd name="T36" fmla="*/ 1 w 10"/>
                  <a:gd name="T37" fmla="*/ 2 h 8"/>
                  <a:gd name="T38" fmla="*/ 1 w 10"/>
                  <a:gd name="T39" fmla="*/ 1 h 8"/>
                  <a:gd name="T40" fmla="*/ 4 w 10"/>
                  <a:gd name="T41" fmla="*/ 1 h 8"/>
                  <a:gd name="T42" fmla="*/ 5 w 10"/>
                  <a:gd name="T4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8">
                    <a:moveTo>
                      <a:pt x="6" y="0"/>
                    </a:moveTo>
                    <a:cubicBezTo>
                      <a:pt x="6" y="0"/>
                      <a:pt x="6" y="0"/>
                      <a:pt x="6" y="0"/>
                    </a:cubicBezTo>
                    <a:cubicBezTo>
                      <a:pt x="1" y="0"/>
                      <a:pt x="1" y="0"/>
                      <a:pt x="1" y="0"/>
                    </a:cubicBezTo>
                    <a:cubicBezTo>
                      <a:pt x="0" y="3"/>
                      <a:pt x="0" y="5"/>
                      <a:pt x="1" y="6"/>
                    </a:cubicBezTo>
                    <a:cubicBezTo>
                      <a:pt x="3" y="8"/>
                      <a:pt x="3" y="8"/>
                      <a:pt x="3" y="8"/>
                    </a:cubicBezTo>
                    <a:cubicBezTo>
                      <a:pt x="10" y="6"/>
                      <a:pt x="10" y="6"/>
                      <a:pt x="10" y="6"/>
                    </a:cubicBezTo>
                    <a:cubicBezTo>
                      <a:pt x="9" y="4"/>
                      <a:pt x="9" y="3"/>
                      <a:pt x="9" y="0"/>
                    </a:cubicBezTo>
                    <a:cubicBezTo>
                      <a:pt x="9" y="0"/>
                      <a:pt x="9" y="0"/>
                      <a:pt x="9" y="0"/>
                    </a:cubicBezTo>
                    <a:cubicBezTo>
                      <a:pt x="8" y="0"/>
                      <a:pt x="8" y="0"/>
                      <a:pt x="8" y="0"/>
                    </a:cubicBezTo>
                    <a:cubicBezTo>
                      <a:pt x="6" y="0"/>
                      <a:pt x="6" y="0"/>
                      <a:pt x="6" y="0"/>
                    </a:cubicBezTo>
                    <a:close/>
                    <a:moveTo>
                      <a:pt x="5" y="2"/>
                    </a:moveTo>
                    <a:cubicBezTo>
                      <a:pt x="5" y="2"/>
                      <a:pt x="5" y="2"/>
                      <a:pt x="5" y="2"/>
                    </a:cubicBezTo>
                    <a:cubicBezTo>
                      <a:pt x="8" y="0"/>
                      <a:pt x="8" y="0"/>
                      <a:pt x="8" y="0"/>
                    </a:cubicBezTo>
                    <a:cubicBezTo>
                      <a:pt x="8" y="1"/>
                      <a:pt x="8" y="1"/>
                      <a:pt x="8" y="1"/>
                    </a:cubicBezTo>
                    <a:cubicBezTo>
                      <a:pt x="8" y="2"/>
                      <a:pt x="8" y="2"/>
                      <a:pt x="8" y="2"/>
                    </a:cubicBezTo>
                    <a:cubicBezTo>
                      <a:pt x="7" y="1"/>
                      <a:pt x="7" y="1"/>
                      <a:pt x="7" y="1"/>
                    </a:cubicBezTo>
                    <a:cubicBezTo>
                      <a:pt x="4" y="3"/>
                      <a:pt x="4" y="3"/>
                      <a:pt x="4" y="3"/>
                    </a:cubicBezTo>
                    <a:cubicBezTo>
                      <a:pt x="3" y="2"/>
                      <a:pt x="3" y="2"/>
                      <a:pt x="3" y="2"/>
                    </a:cubicBezTo>
                    <a:cubicBezTo>
                      <a:pt x="1" y="2"/>
                      <a:pt x="1" y="2"/>
                      <a:pt x="1" y="2"/>
                    </a:cubicBezTo>
                    <a:cubicBezTo>
                      <a:pt x="1" y="1"/>
                      <a:pt x="1" y="1"/>
                      <a:pt x="1" y="1"/>
                    </a:cubicBezTo>
                    <a:cubicBezTo>
                      <a:pt x="4" y="1"/>
                      <a:pt x="4" y="1"/>
                      <a:pt x="4" y="1"/>
                    </a:cubicBezTo>
                    <a:cubicBezTo>
                      <a:pt x="5" y="2"/>
                      <a:pt x="5" y="2"/>
                      <a:pt x="5" y="2"/>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59" name="MH_Other_60"/>
              <p:cNvSpPr/>
              <p:nvPr>
                <p:custDataLst>
                  <p:tags r:id="rId75"/>
                </p:custDataLst>
              </p:nvPr>
            </p:nvSpPr>
            <p:spPr bwMode="auto">
              <a:xfrm>
                <a:off x="8362951" y="4249739"/>
                <a:ext cx="79375" cy="34925"/>
              </a:xfrm>
              <a:custGeom>
                <a:avLst/>
                <a:gdLst>
                  <a:gd name="T0" fmla="*/ 10 w 23"/>
                  <a:gd name="T1" fmla="*/ 3 h 10"/>
                  <a:gd name="T2" fmla="*/ 13 w 23"/>
                  <a:gd name="T3" fmla="*/ 7 h 10"/>
                  <a:gd name="T4" fmla="*/ 23 w 23"/>
                  <a:gd name="T5" fmla="*/ 0 h 10"/>
                  <a:gd name="T6" fmla="*/ 23 w 23"/>
                  <a:gd name="T7" fmla="*/ 3 h 10"/>
                  <a:gd name="T8" fmla="*/ 23 w 23"/>
                  <a:gd name="T9" fmla="*/ 7 h 10"/>
                  <a:gd name="T10" fmla="*/ 20 w 23"/>
                  <a:gd name="T11" fmla="*/ 3 h 10"/>
                  <a:gd name="T12" fmla="*/ 10 w 23"/>
                  <a:gd name="T13" fmla="*/ 10 h 10"/>
                  <a:gd name="T14" fmla="*/ 7 w 23"/>
                  <a:gd name="T15" fmla="*/ 7 h 10"/>
                  <a:gd name="T16" fmla="*/ 0 w 23"/>
                  <a:gd name="T17" fmla="*/ 7 h 10"/>
                  <a:gd name="T18" fmla="*/ 0 w 23"/>
                  <a:gd name="T19" fmla="*/ 3 h 10"/>
                  <a:gd name="T20" fmla="*/ 10 w 23"/>
                  <a:gd name="T21" fmla="*/ 3 h 10"/>
                  <a:gd name="T22" fmla="*/ 10 w 23"/>
                  <a:gd name="T23" fmla="*/ 3 h 10"/>
                  <a:gd name="T24" fmla="*/ 10 w 23"/>
                  <a:gd name="T2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
                    <a:moveTo>
                      <a:pt x="10" y="3"/>
                    </a:moveTo>
                    <a:lnTo>
                      <a:pt x="13" y="7"/>
                    </a:lnTo>
                    <a:lnTo>
                      <a:pt x="23" y="0"/>
                    </a:lnTo>
                    <a:lnTo>
                      <a:pt x="23" y="3"/>
                    </a:lnTo>
                    <a:lnTo>
                      <a:pt x="23" y="7"/>
                    </a:lnTo>
                    <a:lnTo>
                      <a:pt x="20" y="3"/>
                    </a:lnTo>
                    <a:lnTo>
                      <a:pt x="10" y="10"/>
                    </a:lnTo>
                    <a:lnTo>
                      <a:pt x="7" y="7"/>
                    </a:lnTo>
                    <a:lnTo>
                      <a:pt x="0" y="7"/>
                    </a:lnTo>
                    <a:lnTo>
                      <a:pt x="0" y="3"/>
                    </a:lnTo>
                    <a:lnTo>
                      <a:pt x="10" y="3"/>
                    </a:lnTo>
                    <a:lnTo>
                      <a:pt x="10" y="3"/>
                    </a:lnTo>
                    <a:lnTo>
                      <a:pt x="10" y="3"/>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60" name="MH_Other_61"/>
              <p:cNvSpPr/>
              <p:nvPr>
                <p:custDataLst>
                  <p:tags r:id="rId76"/>
                </p:custDataLst>
              </p:nvPr>
            </p:nvSpPr>
            <p:spPr bwMode="auto">
              <a:xfrm>
                <a:off x="8456613" y="4249739"/>
                <a:ext cx="44450" cy="79375"/>
              </a:xfrm>
              <a:custGeom>
                <a:avLst/>
                <a:gdLst>
                  <a:gd name="T0" fmla="*/ 2 w 4"/>
                  <a:gd name="T1" fmla="*/ 7 h 7"/>
                  <a:gd name="T2" fmla="*/ 1 w 4"/>
                  <a:gd name="T3" fmla="*/ 6 h 7"/>
                  <a:gd name="T4" fmla="*/ 0 w 4"/>
                  <a:gd name="T5" fmla="*/ 0 h 7"/>
                  <a:gd name="T6" fmla="*/ 4 w 4"/>
                  <a:gd name="T7" fmla="*/ 7 h 7"/>
                  <a:gd name="T8" fmla="*/ 2 w 4"/>
                  <a:gd name="T9" fmla="*/ 7 h 7"/>
                  <a:gd name="T10" fmla="*/ 2 w 4"/>
                  <a:gd name="T11" fmla="*/ 7 h 7"/>
                </a:gdLst>
                <a:ahLst/>
                <a:cxnLst>
                  <a:cxn ang="0">
                    <a:pos x="T0" y="T1"/>
                  </a:cxn>
                  <a:cxn ang="0">
                    <a:pos x="T2" y="T3"/>
                  </a:cxn>
                  <a:cxn ang="0">
                    <a:pos x="T4" y="T5"/>
                  </a:cxn>
                  <a:cxn ang="0">
                    <a:pos x="T6" y="T7"/>
                  </a:cxn>
                  <a:cxn ang="0">
                    <a:pos x="T8" y="T9"/>
                  </a:cxn>
                  <a:cxn ang="0">
                    <a:pos x="T10" y="T11"/>
                  </a:cxn>
                </a:cxnLst>
                <a:rect l="0" t="0" r="r" b="b"/>
                <a:pathLst>
                  <a:path w="4" h="7">
                    <a:moveTo>
                      <a:pt x="2" y="7"/>
                    </a:moveTo>
                    <a:cubicBezTo>
                      <a:pt x="2" y="7"/>
                      <a:pt x="2" y="7"/>
                      <a:pt x="1" y="6"/>
                    </a:cubicBezTo>
                    <a:cubicBezTo>
                      <a:pt x="0" y="4"/>
                      <a:pt x="0" y="3"/>
                      <a:pt x="0" y="0"/>
                    </a:cubicBezTo>
                    <a:cubicBezTo>
                      <a:pt x="1" y="4"/>
                      <a:pt x="2" y="6"/>
                      <a:pt x="4" y="7"/>
                    </a:cubicBezTo>
                    <a:cubicBezTo>
                      <a:pt x="2" y="7"/>
                      <a:pt x="2" y="7"/>
                      <a:pt x="2" y="7"/>
                    </a:cubicBezTo>
                    <a:cubicBezTo>
                      <a:pt x="2" y="7"/>
                      <a:pt x="2" y="7"/>
                      <a:pt x="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61" name="MH_Other_62"/>
              <p:cNvSpPr/>
              <p:nvPr>
                <p:custDataLst>
                  <p:tags r:id="rId77"/>
                </p:custDataLst>
              </p:nvPr>
            </p:nvSpPr>
            <p:spPr bwMode="auto">
              <a:xfrm>
                <a:off x="8535989" y="4318001"/>
                <a:ext cx="20637" cy="23813"/>
              </a:xfrm>
              <a:custGeom>
                <a:avLst/>
                <a:gdLst>
                  <a:gd name="T0" fmla="*/ 0 w 2"/>
                  <a:gd name="T1" fmla="*/ 0 h 2"/>
                  <a:gd name="T2" fmla="*/ 1 w 2"/>
                  <a:gd name="T3" fmla="*/ 0 h 2"/>
                  <a:gd name="T4" fmla="*/ 2 w 2"/>
                  <a:gd name="T5" fmla="*/ 1 h 2"/>
                  <a:gd name="T6" fmla="*/ 1 w 2"/>
                  <a:gd name="T7" fmla="*/ 2 h 2"/>
                  <a:gd name="T8" fmla="*/ 0 w 2"/>
                  <a:gd name="T9" fmla="*/ 0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cubicBezTo>
                      <a:pt x="0" y="0"/>
                      <a:pt x="1" y="0"/>
                      <a:pt x="1" y="0"/>
                    </a:cubicBezTo>
                    <a:cubicBezTo>
                      <a:pt x="2" y="1"/>
                      <a:pt x="2" y="1"/>
                      <a:pt x="2" y="1"/>
                    </a:cubicBezTo>
                    <a:cubicBezTo>
                      <a:pt x="1" y="2"/>
                      <a:pt x="1" y="2"/>
                      <a:pt x="1" y="2"/>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62" name="MH_Other_63"/>
              <p:cNvSpPr>
                <a:spLocks noEditPoints="1"/>
              </p:cNvSpPr>
              <p:nvPr>
                <p:custDataLst>
                  <p:tags r:id="rId78"/>
                </p:custDataLst>
              </p:nvPr>
            </p:nvSpPr>
            <p:spPr bwMode="auto">
              <a:xfrm>
                <a:off x="8397875" y="4579938"/>
                <a:ext cx="750888" cy="1116012"/>
              </a:xfrm>
              <a:custGeom>
                <a:avLst/>
                <a:gdLst>
                  <a:gd name="T0" fmla="*/ 2147483646 w 66"/>
                  <a:gd name="T1" fmla="*/ 2147483646 h 98"/>
                  <a:gd name="T2" fmla="*/ 2147483646 w 66"/>
                  <a:gd name="T3" fmla="*/ 2147483646 h 98"/>
                  <a:gd name="T4" fmla="*/ 2147483646 w 66"/>
                  <a:gd name="T5" fmla="*/ 2147483646 h 98"/>
                  <a:gd name="T6" fmla="*/ 2147483646 w 66"/>
                  <a:gd name="T7" fmla="*/ 2147483646 h 98"/>
                  <a:gd name="T8" fmla="*/ 2147483646 w 66"/>
                  <a:gd name="T9" fmla="*/ 2147483646 h 98"/>
                  <a:gd name="T10" fmla="*/ 2147483646 w 66"/>
                  <a:gd name="T11" fmla="*/ 2147483646 h 98"/>
                  <a:gd name="T12" fmla="*/ 2147483646 w 66"/>
                  <a:gd name="T13" fmla="*/ 2147483646 h 98"/>
                  <a:gd name="T14" fmla="*/ 2147483646 w 66"/>
                  <a:gd name="T15" fmla="*/ 2147483646 h 98"/>
                  <a:gd name="T16" fmla="*/ 2147483646 w 66"/>
                  <a:gd name="T17" fmla="*/ 2147483646 h 98"/>
                  <a:gd name="T18" fmla="*/ 2147483646 w 66"/>
                  <a:gd name="T19" fmla="*/ 2147483646 h 98"/>
                  <a:gd name="T20" fmla="*/ 2147483646 w 66"/>
                  <a:gd name="T21" fmla="*/ 2147483646 h 98"/>
                  <a:gd name="T22" fmla="*/ 2147483646 w 66"/>
                  <a:gd name="T23" fmla="*/ 2147483646 h 98"/>
                  <a:gd name="T24" fmla="*/ 2147483646 w 66"/>
                  <a:gd name="T25" fmla="*/ 2147483646 h 98"/>
                  <a:gd name="T26" fmla="*/ 2147483646 w 66"/>
                  <a:gd name="T27" fmla="*/ 2147483646 h 98"/>
                  <a:gd name="T28" fmla="*/ 2147483646 w 66"/>
                  <a:gd name="T29" fmla="*/ 2147483646 h 98"/>
                  <a:gd name="T30" fmla="*/ 2147483646 w 66"/>
                  <a:gd name="T31" fmla="*/ 2147483646 h 98"/>
                  <a:gd name="T32" fmla="*/ 2147483646 w 66"/>
                  <a:gd name="T33" fmla="*/ 2147483646 h 98"/>
                  <a:gd name="T34" fmla="*/ 2147483646 w 66"/>
                  <a:gd name="T35" fmla="*/ 2147483646 h 98"/>
                  <a:gd name="T36" fmla="*/ 2147483646 w 66"/>
                  <a:gd name="T37" fmla="*/ 2147483646 h 98"/>
                  <a:gd name="T38" fmla="*/ 2147483646 w 66"/>
                  <a:gd name="T39" fmla="*/ 2147483646 h 98"/>
                  <a:gd name="T40" fmla="*/ 2147483646 w 66"/>
                  <a:gd name="T41" fmla="*/ 2147483646 h 98"/>
                  <a:gd name="T42" fmla="*/ 2147483646 w 66"/>
                  <a:gd name="T43" fmla="*/ 2147483646 h 98"/>
                  <a:gd name="T44" fmla="*/ 2147483646 w 66"/>
                  <a:gd name="T45" fmla="*/ 2147483646 h 98"/>
                  <a:gd name="T46" fmla="*/ 2147483646 w 66"/>
                  <a:gd name="T47" fmla="*/ 2147483646 h 98"/>
                  <a:gd name="T48" fmla="*/ 2147483646 w 66"/>
                  <a:gd name="T49" fmla="*/ 2147483646 h 98"/>
                  <a:gd name="T50" fmla="*/ 2147483646 w 66"/>
                  <a:gd name="T51" fmla="*/ 2147483646 h 98"/>
                  <a:gd name="T52" fmla="*/ 2147483646 w 66"/>
                  <a:gd name="T53" fmla="*/ 2147483646 h 98"/>
                  <a:gd name="T54" fmla="*/ 2147483646 w 66"/>
                  <a:gd name="T55" fmla="*/ 2147483646 h 98"/>
                  <a:gd name="T56" fmla="*/ 2147483646 w 66"/>
                  <a:gd name="T57" fmla="*/ 2147483646 h 98"/>
                  <a:gd name="T58" fmla="*/ 2147483646 w 66"/>
                  <a:gd name="T59" fmla="*/ 2147483646 h 98"/>
                  <a:gd name="T60" fmla="*/ 2147483646 w 66"/>
                  <a:gd name="T61" fmla="*/ 2147483646 h 98"/>
                  <a:gd name="T62" fmla="*/ 2147483646 w 66"/>
                  <a:gd name="T63" fmla="*/ 2147483646 h 98"/>
                  <a:gd name="T64" fmla="*/ 2147483646 w 66"/>
                  <a:gd name="T65" fmla="*/ 2147483646 h 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6" h="98">
                    <a:moveTo>
                      <a:pt x="45" y="33"/>
                    </a:moveTo>
                    <a:cubicBezTo>
                      <a:pt x="45" y="33"/>
                      <a:pt x="45" y="33"/>
                      <a:pt x="45" y="33"/>
                    </a:cubicBezTo>
                    <a:cubicBezTo>
                      <a:pt x="44" y="23"/>
                      <a:pt x="42" y="13"/>
                      <a:pt x="39" y="4"/>
                    </a:cubicBezTo>
                    <a:cubicBezTo>
                      <a:pt x="34" y="6"/>
                      <a:pt x="28" y="7"/>
                      <a:pt x="21" y="6"/>
                    </a:cubicBezTo>
                    <a:cubicBezTo>
                      <a:pt x="17" y="6"/>
                      <a:pt x="15" y="4"/>
                      <a:pt x="15" y="0"/>
                    </a:cubicBezTo>
                    <a:cubicBezTo>
                      <a:pt x="15" y="5"/>
                      <a:pt x="13" y="7"/>
                      <a:pt x="9" y="6"/>
                    </a:cubicBezTo>
                    <a:cubicBezTo>
                      <a:pt x="0" y="6"/>
                      <a:pt x="0" y="6"/>
                      <a:pt x="0" y="6"/>
                    </a:cubicBezTo>
                    <a:cubicBezTo>
                      <a:pt x="9" y="28"/>
                      <a:pt x="9" y="28"/>
                      <a:pt x="9" y="28"/>
                    </a:cubicBezTo>
                    <a:cubicBezTo>
                      <a:pt x="12" y="42"/>
                      <a:pt x="12" y="42"/>
                      <a:pt x="12" y="42"/>
                    </a:cubicBezTo>
                    <a:cubicBezTo>
                      <a:pt x="14" y="66"/>
                      <a:pt x="14" y="66"/>
                      <a:pt x="14" y="66"/>
                    </a:cubicBezTo>
                    <a:cubicBezTo>
                      <a:pt x="18" y="91"/>
                      <a:pt x="18" y="91"/>
                      <a:pt x="18" y="91"/>
                    </a:cubicBezTo>
                    <a:cubicBezTo>
                      <a:pt x="28" y="98"/>
                      <a:pt x="28" y="98"/>
                      <a:pt x="28" y="98"/>
                    </a:cubicBezTo>
                    <a:cubicBezTo>
                      <a:pt x="28" y="96"/>
                      <a:pt x="28" y="96"/>
                      <a:pt x="28" y="96"/>
                    </a:cubicBezTo>
                    <a:cubicBezTo>
                      <a:pt x="28" y="83"/>
                      <a:pt x="26" y="70"/>
                      <a:pt x="23" y="58"/>
                    </a:cubicBezTo>
                    <a:cubicBezTo>
                      <a:pt x="21" y="42"/>
                      <a:pt x="21" y="42"/>
                      <a:pt x="21" y="42"/>
                    </a:cubicBezTo>
                    <a:cubicBezTo>
                      <a:pt x="21" y="39"/>
                      <a:pt x="21" y="36"/>
                      <a:pt x="21" y="33"/>
                    </a:cubicBezTo>
                    <a:cubicBezTo>
                      <a:pt x="20" y="26"/>
                      <a:pt x="20" y="19"/>
                      <a:pt x="20" y="13"/>
                    </a:cubicBezTo>
                    <a:cubicBezTo>
                      <a:pt x="19" y="9"/>
                      <a:pt x="19" y="9"/>
                      <a:pt x="19" y="9"/>
                    </a:cubicBezTo>
                    <a:cubicBezTo>
                      <a:pt x="31" y="22"/>
                      <a:pt x="31" y="22"/>
                      <a:pt x="31" y="22"/>
                    </a:cubicBezTo>
                    <a:cubicBezTo>
                      <a:pt x="57" y="93"/>
                      <a:pt x="57" y="93"/>
                      <a:pt x="57" y="93"/>
                    </a:cubicBezTo>
                    <a:cubicBezTo>
                      <a:pt x="66" y="95"/>
                      <a:pt x="66" y="95"/>
                      <a:pt x="66" y="95"/>
                    </a:cubicBezTo>
                    <a:cubicBezTo>
                      <a:pt x="58" y="67"/>
                      <a:pt x="58" y="67"/>
                      <a:pt x="58" y="67"/>
                    </a:cubicBezTo>
                    <a:cubicBezTo>
                      <a:pt x="50" y="46"/>
                      <a:pt x="50" y="46"/>
                      <a:pt x="50" y="46"/>
                    </a:cubicBezTo>
                    <a:cubicBezTo>
                      <a:pt x="50" y="44"/>
                      <a:pt x="49" y="42"/>
                      <a:pt x="48" y="41"/>
                    </a:cubicBezTo>
                    <a:cubicBezTo>
                      <a:pt x="48" y="38"/>
                      <a:pt x="47" y="35"/>
                      <a:pt x="45" y="34"/>
                    </a:cubicBezTo>
                    <a:cubicBezTo>
                      <a:pt x="45" y="33"/>
                      <a:pt x="45" y="33"/>
                      <a:pt x="45" y="33"/>
                    </a:cubicBezTo>
                    <a:close/>
                    <a:moveTo>
                      <a:pt x="42" y="24"/>
                    </a:moveTo>
                    <a:cubicBezTo>
                      <a:pt x="42" y="24"/>
                      <a:pt x="42" y="24"/>
                      <a:pt x="42" y="24"/>
                    </a:cubicBezTo>
                    <a:cubicBezTo>
                      <a:pt x="41" y="18"/>
                      <a:pt x="40" y="12"/>
                      <a:pt x="38" y="5"/>
                    </a:cubicBezTo>
                    <a:cubicBezTo>
                      <a:pt x="38" y="5"/>
                      <a:pt x="39" y="5"/>
                      <a:pt x="39" y="5"/>
                    </a:cubicBezTo>
                    <a:cubicBezTo>
                      <a:pt x="42" y="14"/>
                      <a:pt x="43" y="23"/>
                      <a:pt x="44" y="33"/>
                    </a:cubicBezTo>
                    <a:cubicBezTo>
                      <a:pt x="44" y="33"/>
                      <a:pt x="44" y="33"/>
                      <a:pt x="44" y="34"/>
                    </a:cubicBezTo>
                    <a:cubicBezTo>
                      <a:pt x="45" y="34"/>
                      <a:pt x="45" y="34"/>
                      <a:pt x="45" y="34"/>
                    </a:cubicBezTo>
                    <a:cubicBezTo>
                      <a:pt x="46" y="36"/>
                      <a:pt x="47" y="38"/>
                      <a:pt x="47" y="41"/>
                    </a:cubicBezTo>
                    <a:cubicBezTo>
                      <a:pt x="47" y="41"/>
                      <a:pt x="47" y="41"/>
                      <a:pt x="47" y="41"/>
                    </a:cubicBezTo>
                    <a:cubicBezTo>
                      <a:pt x="47" y="41"/>
                      <a:pt x="47" y="41"/>
                      <a:pt x="47" y="41"/>
                    </a:cubicBezTo>
                    <a:cubicBezTo>
                      <a:pt x="49" y="42"/>
                      <a:pt x="50" y="44"/>
                      <a:pt x="50" y="46"/>
                    </a:cubicBezTo>
                    <a:cubicBezTo>
                      <a:pt x="50" y="47"/>
                      <a:pt x="50" y="47"/>
                      <a:pt x="50" y="47"/>
                    </a:cubicBezTo>
                    <a:cubicBezTo>
                      <a:pt x="58" y="68"/>
                      <a:pt x="58" y="68"/>
                      <a:pt x="58" y="68"/>
                    </a:cubicBezTo>
                    <a:cubicBezTo>
                      <a:pt x="65" y="94"/>
                      <a:pt x="65" y="94"/>
                      <a:pt x="65" y="94"/>
                    </a:cubicBezTo>
                    <a:cubicBezTo>
                      <a:pt x="64" y="93"/>
                      <a:pt x="64" y="93"/>
                      <a:pt x="64" y="93"/>
                    </a:cubicBezTo>
                    <a:cubicBezTo>
                      <a:pt x="56" y="67"/>
                      <a:pt x="56" y="67"/>
                      <a:pt x="56" y="67"/>
                    </a:cubicBezTo>
                    <a:cubicBezTo>
                      <a:pt x="49" y="47"/>
                      <a:pt x="49" y="47"/>
                      <a:pt x="49" y="47"/>
                    </a:cubicBezTo>
                    <a:cubicBezTo>
                      <a:pt x="49" y="45"/>
                      <a:pt x="48" y="43"/>
                      <a:pt x="46" y="41"/>
                    </a:cubicBezTo>
                    <a:cubicBezTo>
                      <a:pt x="46" y="39"/>
                      <a:pt x="45" y="36"/>
                      <a:pt x="44" y="35"/>
                    </a:cubicBezTo>
                    <a:cubicBezTo>
                      <a:pt x="42" y="24"/>
                      <a:pt x="42" y="24"/>
                      <a:pt x="42" y="24"/>
                    </a:cubicBezTo>
                    <a:close/>
                    <a:moveTo>
                      <a:pt x="20" y="13"/>
                    </a:moveTo>
                    <a:cubicBezTo>
                      <a:pt x="20" y="13"/>
                      <a:pt x="20" y="13"/>
                      <a:pt x="20" y="13"/>
                    </a:cubicBezTo>
                    <a:cubicBezTo>
                      <a:pt x="19" y="19"/>
                      <a:pt x="19" y="26"/>
                      <a:pt x="20" y="33"/>
                    </a:cubicBezTo>
                    <a:cubicBezTo>
                      <a:pt x="20" y="36"/>
                      <a:pt x="20" y="39"/>
                      <a:pt x="21" y="42"/>
                    </a:cubicBezTo>
                    <a:cubicBezTo>
                      <a:pt x="22" y="59"/>
                      <a:pt x="22" y="59"/>
                      <a:pt x="22" y="59"/>
                    </a:cubicBezTo>
                    <a:cubicBezTo>
                      <a:pt x="22" y="59"/>
                      <a:pt x="22" y="59"/>
                      <a:pt x="22" y="59"/>
                    </a:cubicBezTo>
                    <a:cubicBezTo>
                      <a:pt x="25" y="70"/>
                      <a:pt x="27" y="83"/>
                      <a:pt x="28" y="96"/>
                    </a:cubicBezTo>
                    <a:cubicBezTo>
                      <a:pt x="27" y="97"/>
                      <a:pt x="27" y="97"/>
                      <a:pt x="27" y="97"/>
                    </a:cubicBezTo>
                    <a:cubicBezTo>
                      <a:pt x="26" y="96"/>
                      <a:pt x="26" y="96"/>
                      <a:pt x="26" y="96"/>
                    </a:cubicBezTo>
                    <a:cubicBezTo>
                      <a:pt x="25" y="80"/>
                      <a:pt x="25" y="80"/>
                      <a:pt x="25" y="80"/>
                    </a:cubicBezTo>
                    <a:cubicBezTo>
                      <a:pt x="22" y="60"/>
                      <a:pt x="22" y="60"/>
                      <a:pt x="22" y="60"/>
                    </a:cubicBezTo>
                    <a:cubicBezTo>
                      <a:pt x="20" y="40"/>
                      <a:pt x="20" y="40"/>
                      <a:pt x="20" y="40"/>
                    </a:cubicBezTo>
                    <a:cubicBezTo>
                      <a:pt x="19" y="38"/>
                      <a:pt x="19" y="35"/>
                      <a:pt x="19" y="33"/>
                    </a:cubicBezTo>
                    <a:cubicBezTo>
                      <a:pt x="18" y="30"/>
                      <a:pt x="18" y="27"/>
                      <a:pt x="18" y="23"/>
                    </a:cubicBezTo>
                    <a:cubicBezTo>
                      <a:pt x="19" y="14"/>
                      <a:pt x="19" y="14"/>
                      <a:pt x="19" y="14"/>
                    </a:cubicBezTo>
                    <a:cubicBezTo>
                      <a:pt x="18" y="10"/>
                      <a:pt x="18" y="10"/>
                      <a:pt x="18" y="10"/>
                    </a:cubicBezTo>
                    <a:cubicBezTo>
                      <a:pt x="18" y="10"/>
                      <a:pt x="18" y="10"/>
                      <a:pt x="18" y="10"/>
                    </a:cubicBezTo>
                    <a:cubicBezTo>
                      <a:pt x="18" y="9"/>
                      <a:pt x="18" y="9"/>
                      <a:pt x="18" y="9"/>
                    </a:cubicBezTo>
                    <a:cubicBezTo>
                      <a:pt x="18" y="10"/>
                      <a:pt x="18" y="10"/>
                      <a:pt x="18" y="10"/>
                    </a:cubicBezTo>
                    <a:cubicBezTo>
                      <a:pt x="20" y="13"/>
                      <a:pt x="20" y="13"/>
                      <a:pt x="20" y="13"/>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63" name="MH_Other_64"/>
              <p:cNvSpPr/>
              <p:nvPr>
                <p:custDataLst>
                  <p:tags r:id="rId79"/>
                </p:custDataLst>
              </p:nvPr>
            </p:nvSpPr>
            <p:spPr bwMode="auto">
              <a:xfrm>
                <a:off x="8828089" y="4638676"/>
                <a:ext cx="306387" cy="1012825"/>
              </a:xfrm>
              <a:custGeom>
                <a:avLst/>
                <a:gdLst>
                  <a:gd name="T0" fmla="*/ 2147483646 w 27"/>
                  <a:gd name="T1" fmla="*/ 2147483646 h 89"/>
                  <a:gd name="T2" fmla="*/ 2147483646 w 27"/>
                  <a:gd name="T3" fmla="*/ 2147483646 h 89"/>
                  <a:gd name="T4" fmla="*/ 0 w 27"/>
                  <a:gd name="T5" fmla="*/ 0 h 89"/>
                  <a:gd name="T6" fmla="*/ 2147483646 w 27"/>
                  <a:gd name="T7" fmla="*/ 0 h 89"/>
                  <a:gd name="T8" fmla="*/ 2147483646 w 27"/>
                  <a:gd name="T9" fmla="*/ 2147483646 h 89"/>
                  <a:gd name="T10" fmla="*/ 2147483646 w 27"/>
                  <a:gd name="T11" fmla="*/ 2147483646 h 89"/>
                  <a:gd name="T12" fmla="*/ 2147483646 w 27"/>
                  <a:gd name="T13" fmla="*/ 2147483646 h 89"/>
                  <a:gd name="T14" fmla="*/ 2147483646 w 27"/>
                  <a:gd name="T15" fmla="*/ 2147483646 h 89"/>
                  <a:gd name="T16" fmla="*/ 2147483646 w 27"/>
                  <a:gd name="T17" fmla="*/ 2147483646 h 89"/>
                  <a:gd name="T18" fmla="*/ 2147483646 w 27"/>
                  <a:gd name="T19" fmla="*/ 2147483646 h 89"/>
                  <a:gd name="T20" fmla="*/ 2147483646 w 27"/>
                  <a:gd name="T21" fmla="*/ 2147483646 h 89"/>
                  <a:gd name="T22" fmla="*/ 2147483646 w 27"/>
                  <a:gd name="T23" fmla="*/ 2147483646 h 89"/>
                  <a:gd name="T24" fmla="*/ 2147483646 w 27"/>
                  <a:gd name="T25" fmla="*/ 2147483646 h 89"/>
                  <a:gd name="T26" fmla="*/ 2147483646 w 27"/>
                  <a:gd name="T27" fmla="*/ 2147483646 h 89"/>
                  <a:gd name="T28" fmla="*/ 2147483646 w 27"/>
                  <a:gd name="T29" fmla="*/ 2147483646 h 89"/>
                  <a:gd name="T30" fmla="*/ 2147483646 w 27"/>
                  <a:gd name="T31" fmla="*/ 2147483646 h 89"/>
                  <a:gd name="T32" fmla="*/ 2147483646 w 27"/>
                  <a:gd name="T33" fmla="*/ 2147483646 h 89"/>
                  <a:gd name="T34" fmla="*/ 2147483646 w 27"/>
                  <a:gd name="T35" fmla="*/ 2147483646 h 89"/>
                  <a:gd name="T36" fmla="*/ 2147483646 w 27"/>
                  <a:gd name="T37" fmla="*/ 2147483646 h 89"/>
                  <a:gd name="T38" fmla="*/ 2147483646 w 27"/>
                  <a:gd name="T39" fmla="*/ 2147483646 h 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7" h="89">
                    <a:moveTo>
                      <a:pt x="6" y="30"/>
                    </a:moveTo>
                    <a:cubicBezTo>
                      <a:pt x="4" y="19"/>
                      <a:pt x="4" y="19"/>
                      <a:pt x="4" y="19"/>
                    </a:cubicBezTo>
                    <a:cubicBezTo>
                      <a:pt x="3" y="13"/>
                      <a:pt x="2" y="7"/>
                      <a:pt x="0" y="0"/>
                    </a:cubicBezTo>
                    <a:cubicBezTo>
                      <a:pt x="0" y="0"/>
                      <a:pt x="1" y="0"/>
                      <a:pt x="1" y="0"/>
                    </a:cubicBezTo>
                    <a:cubicBezTo>
                      <a:pt x="4" y="9"/>
                      <a:pt x="5" y="18"/>
                      <a:pt x="6" y="28"/>
                    </a:cubicBezTo>
                    <a:cubicBezTo>
                      <a:pt x="6" y="28"/>
                      <a:pt x="6" y="28"/>
                      <a:pt x="6" y="29"/>
                    </a:cubicBezTo>
                    <a:cubicBezTo>
                      <a:pt x="7" y="29"/>
                      <a:pt x="7" y="29"/>
                      <a:pt x="7" y="29"/>
                    </a:cubicBezTo>
                    <a:cubicBezTo>
                      <a:pt x="8" y="31"/>
                      <a:pt x="9" y="33"/>
                      <a:pt x="9" y="36"/>
                    </a:cubicBezTo>
                    <a:cubicBezTo>
                      <a:pt x="9" y="36"/>
                      <a:pt x="9" y="36"/>
                      <a:pt x="9" y="36"/>
                    </a:cubicBezTo>
                    <a:cubicBezTo>
                      <a:pt x="9" y="36"/>
                      <a:pt x="9" y="36"/>
                      <a:pt x="9" y="36"/>
                    </a:cubicBezTo>
                    <a:cubicBezTo>
                      <a:pt x="11" y="37"/>
                      <a:pt x="12" y="39"/>
                      <a:pt x="12" y="41"/>
                    </a:cubicBezTo>
                    <a:cubicBezTo>
                      <a:pt x="12" y="42"/>
                      <a:pt x="12" y="42"/>
                      <a:pt x="12" y="42"/>
                    </a:cubicBezTo>
                    <a:cubicBezTo>
                      <a:pt x="20" y="63"/>
                      <a:pt x="20" y="63"/>
                      <a:pt x="20" y="63"/>
                    </a:cubicBezTo>
                    <a:cubicBezTo>
                      <a:pt x="27" y="89"/>
                      <a:pt x="27" y="89"/>
                      <a:pt x="27" y="89"/>
                    </a:cubicBezTo>
                    <a:cubicBezTo>
                      <a:pt x="26" y="88"/>
                      <a:pt x="26" y="88"/>
                      <a:pt x="26" y="88"/>
                    </a:cubicBezTo>
                    <a:cubicBezTo>
                      <a:pt x="18" y="62"/>
                      <a:pt x="18" y="62"/>
                      <a:pt x="18" y="62"/>
                    </a:cubicBezTo>
                    <a:cubicBezTo>
                      <a:pt x="11" y="42"/>
                      <a:pt x="11" y="42"/>
                      <a:pt x="11" y="42"/>
                    </a:cubicBezTo>
                    <a:cubicBezTo>
                      <a:pt x="11" y="40"/>
                      <a:pt x="10" y="38"/>
                      <a:pt x="8" y="36"/>
                    </a:cubicBezTo>
                    <a:cubicBezTo>
                      <a:pt x="8" y="34"/>
                      <a:pt x="7" y="31"/>
                      <a:pt x="6" y="30"/>
                    </a:cubicBezTo>
                    <a:cubicBezTo>
                      <a:pt x="6" y="30"/>
                      <a:pt x="6" y="30"/>
                      <a:pt x="6" y="3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64" name="MH_Other_65"/>
              <p:cNvSpPr/>
              <p:nvPr>
                <p:custDataLst>
                  <p:tags r:id="rId80"/>
                </p:custDataLst>
              </p:nvPr>
            </p:nvSpPr>
            <p:spPr bwMode="auto">
              <a:xfrm>
                <a:off x="8601076" y="4694239"/>
                <a:ext cx="112713" cy="992187"/>
              </a:xfrm>
              <a:custGeom>
                <a:avLst/>
                <a:gdLst>
                  <a:gd name="T0" fmla="*/ 0 w 10"/>
                  <a:gd name="T1" fmla="*/ 0 h 87"/>
                  <a:gd name="T2" fmla="*/ 2147483646 w 10"/>
                  <a:gd name="T3" fmla="*/ 2147483646 h 87"/>
                  <a:gd name="T4" fmla="*/ 2147483646 w 10"/>
                  <a:gd name="T5" fmla="*/ 2147483646 h 87"/>
                  <a:gd name="T6" fmla="*/ 2147483646 w 10"/>
                  <a:gd name="T7" fmla="*/ 2147483646 h 87"/>
                  <a:gd name="T8" fmla="*/ 2147483646 w 10"/>
                  <a:gd name="T9" fmla="*/ 2147483646 h 87"/>
                  <a:gd name="T10" fmla="*/ 2147483646 w 10"/>
                  <a:gd name="T11" fmla="*/ 2147483646 h 87"/>
                  <a:gd name="T12" fmla="*/ 2147483646 w 10"/>
                  <a:gd name="T13" fmla="*/ 2147483646 h 87"/>
                  <a:gd name="T14" fmla="*/ 2147483646 w 10"/>
                  <a:gd name="T15" fmla="*/ 2147483646 h 87"/>
                  <a:gd name="T16" fmla="*/ 2147483646 w 10"/>
                  <a:gd name="T17" fmla="*/ 2147483646 h 87"/>
                  <a:gd name="T18" fmla="*/ 2147483646 w 10"/>
                  <a:gd name="T19" fmla="*/ 2147483646 h 87"/>
                  <a:gd name="T20" fmla="*/ 2147483646 w 10"/>
                  <a:gd name="T21" fmla="*/ 2147483646 h 87"/>
                  <a:gd name="T22" fmla="*/ 2147483646 w 10"/>
                  <a:gd name="T23" fmla="*/ 2147483646 h 87"/>
                  <a:gd name="T24" fmla="*/ 2147483646 w 10"/>
                  <a:gd name="T25" fmla="*/ 2147483646 h 87"/>
                  <a:gd name="T26" fmla="*/ 0 w 10"/>
                  <a:gd name="T27" fmla="*/ 2147483646 h 87"/>
                  <a:gd name="T28" fmla="*/ 2147483646 w 10"/>
                  <a:gd name="T29" fmla="*/ 2147483646 h 87"/>
                  <a:gd name="T30" fmla="*/ 0 w 10"/>
                  <a:gd name="T31" fmla="*/ 0 h 87"/>
                  <a:gd name="T32" fmla="*/ 0 w 10"/>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 h="87">
                    <a:moveTo>
                      <a:pt x="0" y="0"/>
                    </a:moveTo>
                    <a:cubicBezTo>
                      <a:pt x="2" y="3"/>
                      <a:pt x="2" y="3"/>
                      <a:pt x="2" y="3"/>
                    </a:cubicBezTo>
                    <a:cubicBezTo>
                      <a:pt x="1" y="9"/>
                      <a:pt x="1" y="16"/>
                      <a:pt x="2" y="23"/>
                    </a:cubicBezTo>
                    <a:cubicBezTo>
                      <a:pt x="2" y="26"/>
                      <a:pt x="2" y="29"/>
                      <a:pt x="3" y="32"/>
                    </a:cubicBezTo>
                    <a:cubicBezTo>
                      <a:pt x="4" y="49"/>
                      <a:pt x="4" y="49"/>
                      <a:pt x="4" y="49"/>
                    </a:cubicBezTo>
                    <a:cubicBezTo>
                      <a:pt x="4" y="49"/>
                      <a:pt x="4" y="49"/>
                      <a:pt x="4" y="49"/>
                    </a:cubicBezTo>
                    <a:cubicBezTo>
                      <a:pt x="7" y="60"/>
                      <a:pt x="9" y="73"/>
                      <a:pt x="10" y="86"/>
                    </a:cubicBezTo>
                    <a:cubicBezTo>
                      <a:pt x="9" y="87"/>
                      <a:pt x="9" y="87"/>
                      <a:pt x="9" y="87"/>
                    </a:cubicBezTo>
                    <a:cubicBezTo>
                      <a:pt x="8" y="86"/>
                      <a:pt x="8" y="86"/>
                      <a:pt x="8" y="86"/>
                    </a:cubicBezTo>
                    <a:cubicBezTo>
                      <a:pt x="7" y="70"/>
                      <a:pt x="7" y="70"/>
                      <a:pt x="7" y="70"/>
                    </a:cubicBezTo>
                    <a:cubicBezTo>
                      <a:pt x="4" y="50"/>
                      <a:pt x="4" y="50"/>
                      <a:pt x="4" y="50"/>
                    </a:cubicBezTo>
                    <a:cubicBezTo>
                      <a:pt x="2" y="30"/>
                      <a:pt x="2" y="30"/>
                      <a:pt x="2" y="30"/>
                    </a:cubicBezTo>
                    <a:cubicBezTo>
                      <a:pt x="1" y="28"/>
                      <a:pt x="1" y="25"/>
                      <a:pt x="1" y="23"/>
                    </a:cubicBezTo>
                    <a:cubicBezTo>
                      <a:pt x="0" y="20"/>
                      <a:pt x="0" y="17"/>
                      <a:pt x="0" y="13"/>
                    </a:cubicBezTo>
                    <a:cubicBezTo>
                      <a:pt x="1" y="4"/>
                      <a:pt x="1" y="4"/>
                      <a:pt x="1" y="4"/>
                    </a:cubicBezTo>
                    <a:cubicBezTo>
                      <a:pt x="0" y="0"/>
                      <a:pt x="0" y="0"/>
                      <a:pt x="0" y="0"/>
                    </a:cubicBezTo>
                    <a:cubicBezTo>
                      <a:pt x="0" y="0"/>
                      <a:pt x="0" y="0"/>
                      <a:pt x="0" y="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65" name="MH_Other_66"/>
              <p:cNvSpPr/>
              <p:nvPr>
                <p:custDataLst>
                  <p:tags r:id="rId81"/>
                </p:custDataLst>
              </p:nvPr>
            </p:nvSpPr>
            <p:spPr bwMode="auto">
              <a:xfrm>
                <a:off x="8613775" y="4683125"/>
                <a:ext cx="534988" cy="1060450"/>
              </a:xfrm>
              <a:custGeom>
                <a:avLst/>
                <a:gdLst>
                  <a:gd name="T0" fmla="*/ 2147483646 w 47"/>
                  <a:gd name="T1" fmla="*/ 2147483646 h 93"/>
                  <a:gd name="T2" fmla="*/ 2147483646 w 47"/>
                  <a:gd name="T3" fmla="*/ 2147483646 h 93"/>
                  <a:gd name="T4" fmla="*/ 2147483646 w 47"/>
                  <a:gd name="T5" fmla="*/ 2147483646 h 93"/>
                  <a:gd name="T6" fmla="*/ 2147483646 w 47"/>
                  <a:gd name="T7" fmla="*/ 2147483646 h 93"/>
                  <a:gd name="T8" fmla="*/ 2147483646 w 47"/>
                  <a:gd name="T9" fmla="*/ 2147483646 h 93"/>
                  <a:gd name="T10" fmla="*/ 2147483646 w 47"/>
                  <a:gd name="T11" fmla="*/ 2147483646 h 93"/>
                  <a:gd name="T12" fmla="*/ 2147483646 w 47"/>
                  <a:gd name="T13" fmla="*/ 2147483646 h 93"/>
                  <a:gd name="T14" fmla="*/ 2147483646 w 47"/>
                  <a:gd name="T15" fmla="*/ 2147483646 h 93"/>
                  <a:gd name="T16" fmla="*/ 2147483646 w 47"/>
                  <a:gd name="T17" fmla="*/ 2147483646 h 93"/>
                  <a:gd name="T18" fmla="*/ 2147483646 w 47"/>
                  <a:gd name="T19" fmla="*/ 2147483646 h 93"/>
                  <a:gd name="T20" fmla="*/ 2147483646 w 47"/>
                  <a:gd name="T21" fmla="*/ 2147483646 h 93"/>
                  <a:gd name="T22" fmla="*/ 2147483646 w 47"/>
                  <a:gd name="T23" fmla="*/ 2147483646 h 93"/>
                  <a:gd name="T24" fmla="*/ 2147483646 w 47"/>
                  <a:gd name="T25" fmla="*/ 2147483646 h 93"/>
                  <a:gd name="T26" fmla="*/ 0 w 47"/>
                  <a:gd name="T27" fmla="*/ 0 h 93"/>
                  <a:gd name="T28" fmla="*/ 2147483646 w 47"/>
                  <a:gd name="T29" fmla="*/ 2147483646 h 93"/>
                  <a:gd name="T30" fmla="*/ 2147483646 w 47"/>
                  <a:gd name="T31" fmla="*/ 2147483646 h 93"/>
                  <a:gd name="T32" fmla="*/ 2147483646 w 47"/>
                  <a:gd name="T33" fmla="*/ 2147483646 h 93"/>
                  <a:gd name="T34" fmla="*/ 2147483646 w 47"/>
                  <a:gd name="T35" fmla="*/ 2147483646 h 9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7" h="93">
                    <a:moveTo>
                      <a:pt x="47" y="86"/>
                    </a:moveTo>
                    <a:cubicBezTo>
                      <a:pt x="45" y="86"/>
                      <a:pt x="45" y="86"/>
                      <a:pt x="45" y="86"/>
                    </a:cubicBezTo>
                    <a:cubicBezTo>
                      <a:pt x="45" y="88"/>
                      <a:pt x="45" y="88"/>
                      <a:pt x="45" y="88"/>
                    </a:cubicBezTo>
                    <a:cubicBezTo>
                      <a:pt x="46" y="89"/>
                      <a:pt x="47" y="91"/>
                      <a:pt x="47" y="92"/>
                    </a:cubicBezTo>
                    <a:cubicBezTo>
                      <a:pt x="43" y="93"/>
                      <a:pt x="40" y="93"/>
                      <a:pt x="37" y="92"/>
                    </a:cubicBezTo>
                    <a:cubicBezTo>
                      <a:pt x="37" y="89"/>
                      <a:pt x="37" y="89"/>
                      <a:pt x="37" y="89"/>
                    </a:cubicBezTo>
                    <a:cubicBezTo>
                      <a:pt x="31" y="91"/>
                      <a:pt x="31" y="91"/>
                      <a:pt x="31" y="91"/>
                    </a:cubicBezTo>
                    <a:cubicBezTo>
                      <a:pt x="31" y="88"/>
                      <a:pt x="31" y="88"/>
                      <a:pt x="31" y="88"/>
                    </a:cubicBezTo>
                    <a:cubicBezTo>
                      <a:pt x="20" y="52"/>
                      <a:pt x="20" y="52"/>
                      <a:pt x="20" y="52"/>
                    </a:cubicBezTo>
                    <a:cubicBezTo>
                      <a:pt x="20" y="52"/>
                      <a:pt x="20" y="51"/>
                      <a:pt x="19" y="50"/>
                    </a:cubicBezTo>
                    <a:cubicBezTo>
                      <a:pt x="19" y="48"/>
                      <a:pt x="18" y="46"/>
                      <a:pt x="18" y="44"/>
                    </a:cubicBezTo>
                    <a:cubicBezTo>
                      <a:pt x="16" y="37"/>
                      <a:pt x="14" y="31"/>
                      <a:pt x="11" y="26"/>
                    </a:cubicBezTo>
                    <a:cubicBezTo>
                      <a:pt x="1" y="4"/>
                      <a:pt x="1" y="4"/>
                      <a:pt x="1" y="4"/>
                    </a:cubicBezTo>
                    <a:cubicBezTo>
                      <a:pt x="0" y="0"/>
                      <a:pt x="0" y="0"/>
                      <a:pt x="0" y="0"/>
                    </a:cubicBezTo>
                    <a:cubicBezTo>
                      <a:pt x="12" y="13"/>
                      <a:pt x="12" y="13"/>
                      <a:pt x="12" y="13"/>
                    </a:cubicBezTo>
                    <a:cubicBezTo>
                      <a:pt x="38" y="84"/>
                      <a:pt x="38" y="84"/>
                      <a:pt x="38" y="84"/>
                    </a:cubicBezTo>
                    <a:cubicBezTo>
                      <a:pt x="47" y="86"/>
                      <a:pt x="47" y="86"/>
                      <a:pt x="47" y="86"/>
                    </a:cubicBezTo>
                    <a:cubicBezTo>
                      <a:pt x="47" y="86"/>
                      <a:pt x="47" y="86"/>
                      <a:pt x="47"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grpSp>
      </p:grpSp>
      <p:sp>
        <p:nvSpPr>
          <p:cNvPr id="166" name="MH_Other_67"/>
          <p:cNvSpPr>
            <a:spLocks noChangeAspect="1"/>
          </p:cNvSpPr>
          <p:nvPr>
            <p:custDataLst>
              <p:tags r:id="rId7"/>
            </p:custDataLst>
          </p:nvPr>
        </p:nvSpPr>
        <p:spPr>
          <a:xfrm rot="3027844" flipV="1">
            <a:off x="5533232" y="1475584"/>
            <a:ext cx="1368425" cy="836612"/>
          </a:xfrm>
          <a:custGeom>
            <a:avLst/>
            <a:gdLst>
              <a:gd name="connsiteX0" fmla="*/ 4921135 w 5004262"/>
              <a:gd name="connsiteY0" fmla="*/ 515389 h 2926080"/>
              <a:gd name="connsiteX1" fmla="*/ 5004262 w 5004262"/>
              <a:gd name="connsiteY1" fmla="*/ 1147157 h 2926080"/>
              <a:gd name="connsiteX2" fmla="*/ 4987637 w 5004262"/>
              <a:gd name="connsiteY2" fmla="*/ 2726575 h 2926080"/>
              <a:gd name="connsiteX3" fmla="*/ 3175462 w 5004262"/>
              <a:gd name="connsiteY3" fmla="*/ 2926080 h 2926080"/>
              <a:gd name="connsiteX4" fmla="*/ 2294313 w 5004262"/>
              <a:gd name="connsiteY4" fmla="*/ 2543695 h 2926080"/>
              <a:gd name="connsiteX5" fmla="*/ 216131 w 5004262"/>
              <a:gd name="connsiteY5" fmla="*/ 448888 h 2926080"/>
              <a:gd name="connsiteX6" fmla="*/ 0 w 5004262"/>
              <a:gd name="connsiteY6" fmla="*/ 0 h 2926080"/>
              <a:gd name="connsiteX7" fmla="*/ 149629 w 5004262"/>
              <a:gd name="connsiteY7" fmla="*/ 83128 h 2926080"/>
              <a:gd name="connsiteX8" fmla="*/ 1064029 w 5004262"/>
              <a:gd name="connsiteY8" fmla="*/ 349135 h 2926080"/>
              <a:gd name="connsiteX9" fmla="*/ 4921135 w 5004262"/>
              <a:gd name="connsiteY9" fmla="*/ 515389 h 2926080"/>
              <a:gd name="connsiteX0-1" fmla="*/ 4971012 w 5004262"/>
              <a:gd name="connsiteY0-2" fmla="*/ 515389 h 2926080"/>
              <a:gd name="connsiteX1-3" fmla="*/ 5004262 w 5004262"/>
              <a:gd name="connsiteY1-4" fmla="*/ 1147157 h 2926080"/>
              <a:gd name="connsiteX2-5" fmla="*/ 4987637 w 5004262"/>
              <a:gd name="connsiteY2-6" fmla="*/ 2726575 h 2926080"/>
              <a:gd name="connsiteX3-7" fmla="*/ 3175462 w 5004262"/>
              <a:gd name="connsiteY3-8" fmla="*/ 2926080 h 2926080"/>
              <a:gd name="connsiteX4-9" fmla="*/ 2294313 w 5004262"/>
              <a:gd name="connsiteY4-10" fmla="*/ 2543695 h 2926080"/>
              <a:gd name="connsiteX5-11" fmla="*/ 216131 w 5004262"/>
              <a:gd name="connsiteY5-12" fmla="*/ 448888 h 2926080"/>
              <a:gd name="connsiteX6-13" fmla="*/ 0 w 5004262"/>
              <a:gd name="connsiteY6-14" fmla="*/ 0 h 2926080"/>
              <a:gd name="connsiteX7-15" fmla="*/ 149629 w 5004262"/>
              <a:gd name="connsiteY7-16" fmla="*/ 83128 h 2926080"/>
              <a:gd name="connsiteX8-17" fmla="*/ 1064029 w 5004262"/>
              <a:gd name="connsiteY8-18" fmla="*/ 349135 h 2926080"/>
              <a:gd name="connsiteX9-19" fmla="*/ 4971012 w 5004262"/>
              <a:gd name="connsiteY9-20" fmla="*/ 515389 h 2926080"/>
              <a:gd name="connsiteX0-21" fmla="*/ 5037514 w 5037514"/>
              <a:gd name="connsiteY0-22" fmla="*/ 515389 h 2926080"/>
              <a:gd name="connsiteX1-23" fmla="*/ 5004262 w 5037514"/>
              <a:gd name="connsiteY1-24" fmla="*/ 1147157 h 2926080"/>
              <a:gd name="connsiteX2-25" fmla="*/ 4987637 w 5037514"/>
              <a:gd name="connsiteY2-26" fmla="*/ 2726575 h 2926080"/>
              <a:gd name="connsiteX3-27" fmla="*/ 3175462 w 5037514"/>
              <a:gd name="connsiteY3-28" fmla="*/ 2926080 h 2926080"/>
              <a:gd name="connsiteX4-29" fmla="*/ 2294313 w 5037514"/>
              <a:gd name="connsiteY4-30" fmla="*/ 2543695 h 2926080"/>
              <a:gd name="connsiteX5-31" fmla="*/ 216131 w 5037514"/>
              <a:gd name="connsiteY5-32" fmla="*/ 448888 h 2926080"/>
              <a:gd name="connsiteX6-33" fmla="*/ 0 w 5037514"/>
              <a:gd name="connsiteY6-34" fmla="*/ 0 h 2926080"/>
              <a:gd name="connsiteX7-35" fmla="*/ 149629 w 5037514"/>
              <a:gd name="connsiteY7-36" fmla="*/ 83128 h 2926080"/>
              <a:gd name="connsiteX8-37" fmla="*/ 1064029 w 5037514"/>
              <a:gd name="connsiteY8-38" fmla="*/ 349135 h 2926080"/>
              <a:gd name="connsiteX9-39" fmla="*/ 5037514 w 5037514"/>
              <a:gd name="connsiteY9-40" fmla="*/ 515389 h 2926080"/>
              <a:gd name="connsiteX0-41" fmla="*/ 5037514 w 5037514"/>
              <a:gd name="connsiteY0-42" fmla="*/ 515389 h 2926080"/>
              <a:gd name="connsiteX1-43" fmla="*/ 5004262 w 5037514"/>
              <a:gd name="connsiteY1-44" fmla="*/ 1147157 h 2926080"/>
              <a:gd name="connsiteX2-45" fmla="*/ 4987637 w 5037514"/>
              <a:gd name="connsiteY2-46" fmla="*/ 2726575 h 2926080"/>
              <a:gd name="connsiteX3-47" fmla="*/ 3175462 w 5037514"/>
              <a:gd name="connsiteY3-48" fmla="*/ 2926080 h 2926080"/>
              <a:gd name="connsiteX4-49" fmla="*/ 2294313 w 5037514"/>
              <a:gd name="connsiteY4-50" fmla="*/ 2543695 h 2926080"/>
              <a:gd name="connsiteX5-51" fmla="*/ 216131 w 5037514"/>
              <a:gd name="connsiteY5-52" fmla="*/ 448888 h 2926080"/>
              <a:gd name="connsiteX6-53" fmla="*/ 0 w 5037514"/>
              <a:gd name="connsiteY6-54" fmla="*/ 0 h 2926080"/>
              <a:gd name="connsiteX7-55" fmla="*/ 149629 w 5037514"/>
              <a:gd name="connsiteY7-56" fmla="*/ 83128 h 2926080"/>
              <a:gd name="connsiteX8-57" fmla="*/ 1064029 w 5037514"/>
              <a:gd name="connsiteY8-58" fmla="*/ 349135 h 2926080"/>
              <a:gd name="connsiteX9-59" fmla="*/ 5037514 w 5037514"/>
              <a:gd name="connsiteY9-60" fmla="*/ 515389 h 2926080"/>
              <a:gd name="connsiteX0-61" fmla="*/ 5037514 w 5037514"/>
              <a:gd name="connsiteY0-62" fmla="*/ 515389 h 2940516"/>
              <a:gd name="connsiteX1-63" fmla="*/ 5004262 w 5037514"/>
              <a:gd name="connsiteY1-64" fmla="*/ 1147157 h 2940516"/>
              <a:gd name="connsiteX2-65" fmla="*/ 4987637 w 5037514"/>
              <a:gd name="connsiteY2-66" fmla="*/ 2726575 h 2940516"/>
              <a:gd name="connsiteX3-67" fmla="*/ 3175462 w 5037514"/>
              <a:gd name="connsiteY3-68" fmla="*/ 2926080 h 2940516"/>
              <a:gd name="connsiteX4-69" fmla="*/ 2294313 w 5037514"/>
              <a:gd name="connsiteY4-70" fmla="*/ 2543695 h 2940516"/>
              <a:gd name="connsiteX5-71" fmla="*/ 216131 w 5037514"/>
              <a:gd name="connsiteY5-72" fmla="*/ 448888 h 2940516"/>
              <a:gd name="connsiteX6-73" fmla="*/ 0 w 5037514"/>
              <a:gd name="connsiteY6-74" fmla="*/ 0 h 2940516"/>
              <a:gd name="connsiteX7-75" fmla="*/ 149629 w 5037514"/>
              <a:gd name="connsiteY7-76" fmla="*/ 83128 h 2940516"/>
              <a:gd name="connsiteX8-77" fmla="*/ 1064029 w 5037514"/>
              <a:gd name="connsiteY8-78" fmla="*/ 349135 h 2940516"/>
              <a:gd name="connsiteX9-79" fmla="*/ 5037514 w 5037514"/>
              <a:gd name="connsiteY9-80" fmla="*/ 515389 h 2940516"/>
              <a:gd name="connsiteX0-81" fmla="*/ 5037514 w 5037514"/>
              <a:gd name="connsiteY0-82" fmla="*/ 515389 h 2940516"/>
              <a:gd name="connsiteX1-83" fmla="*/ 5004262 w 5037514"/>
              <a:gd name="connsiteY1-84" fmla="*/ 1147157 h 2940516"/>
              <a:gd name="connsiteX2-85" fmla="*/ 4987637 w 5037514"/>
              <a:gd name="connsiteY2-86" fmla="*/ 2726575 h 2940516"/>
              <a:gd name="connsiteX3-87" fmla="*/ 3175462 w 5037514"/>
              <a:gd name="connsiteY3-88" fmla="*/ 2926080 h 2940516"/>
              <a:gd name="connsiteX4-89" fmla="*/ 2277687 w 5037514"/>
              <a:gd name="connsiteY4-90" fmla="*/ 2543695 h 2940516"/>
              <a:gd name="connsiteX5-91" fmla="*/ 216131 w 5037514"/>
              <a:gd name="connsiteY5-92" fmla="*/ 448888 h 2940516"/>
              <a:gd name="connsiteX6-93" fmla="*/ 0 w 5037514"/>
              <a:gd name="connsiteY6-94" fmla="*/ 0 h 2940516"/>
              <a:gd name="connsiteX7-95" fmla="*/ 149629 w 5037514"/>
              <a:gd name="connsiteY7-96" fmla="*/ 83128 h 2940516"/>
              <a:gd name="connsiteX8-97" fmla="*/ 1064029 w 5037514"/>
              <a:gd name="connsiteY8-98" fmla="*/ 349135 h 2940516"/>
              <a:gd name="connsiteX9-99" fmla="*/ 5037514 w 5037514"/>
              <a:gd name="connsiteY9-100" fmla="*/ 515389 h 2940516"/>
              <a:gd name="connsiteX0-101" fmla="*/ 5020889 w 5020889"/>
              <a:gd name="connsiteY0-102" fmla="*/ 648392 h 3073519"/>
              <a:gd name="connsiteX1-103" fmla="*/ 4987637 w 5020889"/>
              <a:gd name="connsiteY1-104" fmla="*/ 1280160 h 3073519"/>
              <a:gd name="connsiteX2-105" fmla="*/ 4971012 w 5020889"/>
              <a:gd name="connsiteY2-106" fmla="*/ 2859578 h 3073519"/>
              <a:gd name="connsiteX3-107" fmla="*/ 3158837 w 5020889"/>
              <a:gd name="connsiteY3-108" fmla="*/ 3059083 h 3073519"/>
              <a:gd name="connsiteX4-109" fmla="*/ 2261062 w 5020889"/>
              <a:gd name="connsiteY4-110" fmla="*/ 2676698 h 3073519"/>
              <a:gd name="connsiteX5-111" fmla="*/ 199506 w 5020889"/>
              <a:gd name="connsiteY5-112" fmla="*/ 581891 h 3073519"/>
              <a:gd name="connsiteX6-113" fmla="*/ 0 w 5020889"/>
              <a:gd name="connsiteY6-114" fmla="*/ 0 h 3073519"/>
              <a:gd name="connsiteX7-115" fmla="*/ 133004 w 5020889"/>
              <a:gd name="connsiteY7-116" fmla="*/ 216131 h 3073519"/>
              <a:gd name="connsiteX8-117" fmla="*/ 1047404 w 5020889"/>
              <a:gd name="connsiteY8-118" fmla="*/ 482138 h 3073519"/>
              <a:gd name="connsiteX9-119" fmla="*/ 5020889 w 5020889"/>
              <a:gd name="connsiteY9-120" fmla="*/ 648392 h 3073519"/>
              <a:gd name="connsiteX0-121" fmla="*/ 5046970 w 5046970"/>
              <a:gd name="connsiteY0-122" fmla="*/ 648392 h 3073519"/>
              <a:gd name="connsiteX1-123" fmla="*/ 5013718 w 5046970"/>
              <a:gd name="connsiteY1-124" fmla="*/ 1280160 h 3073519"/>
              <a:gd name="connsiteX2-125" fmla="*/ 4997093 w 5046970"/>
              <a:gd name="connsiteY2-126" fmla="*/ 2859578 h 3073519"/>
              <a:gd name="connsiteX3-127" fmla="*/ 3184918 w 5046970"/>
              <a:gd name="connsiteY3-128" fmla="*/ 3059083 h 3073519"/>
              <a:gd name="connsiteX4-129" fmla="*/ 2287143 w 5046970"/>
              <a:gd name="connsiteY4-130" fmla="*/ 2676698 h 3073519"/>
              <a:gd name="connsiteX5-131" fmla="*/ 225587 w 5046970"/>
              <a:gd name="connsiteY5-132" fmla="*/ 581891 h 3073519"/>
              <a:gd name="connsiteX6-133" fmla="*/ 26081 w 5046970"/>
              <a:gd name="connsiteY6-134" fmla="*/ 0 h 3073519"/>
              <a:gd name="connsiteX7-135" fmla="*/ 159085 w 5046970"/>
              <a:gd name="connsiteY7-136" fmla="*/ 216131 h 3073519"/>
              <a:gd name="connsiteX8-137" fmla="*/ 1073485 w 5046970"/>
              <a:gd name="connsiteY8-138" fmla="*/ 482138 h 3073519"/>
              <a:gd name="connsiteX9-139" fmla="*/ 5046970 w 5046970"/>
              <a:gd name="connsiteY9-140" fmla="*/ 648392 h 3073519"/>
              <a:gd name="connsiteX0-141" fmla="*/ 5054991 w 5054991"/>
              <a:gd name="connsiteY0-142" fmla="*/ 612766 h 3037893"/>
              <a:gd name="connsiteX1-143" fmla="*/ 5021739 w 5054991"/>
              <a:gd name="connsiteY1-144" fmla="*/ 1244534 h 3037893"/>
              <a:gd name="connsiteX2-145" fmla="*/ 5005114 w 5054991"/>
              <a:gd name="connsiteY2-146" fmla="*/ 2823952 h 3037893"/>
              <a:gd name="connsiteX3-147" fmla="*/ 3192939 w 5054991"/>
              <a:gd name="connsiteY3-148" fmla="*/ 3023457 h 3037893"/>
              <a:gd name="connsiteX4-149" fmla="*/ 2295164 w 5054991"/>
              <a:gd name="connsiteY4-150" fmla="*/ 2641072 h 3037893"/>
              <a:gd name="connsiteX5-151" fmla="*/ 233608 w 5054991"/>
              <a:gd name="connsiteY5-152" fmla="*/ 546265 h 3037893"/>
              <a:gd name="connsiteX6-153" fmla="*/ 16289 w 5054991"/>
              <a:gd name="connsiteY6-154" fmla="*/ 0 h 3037893"/>
              <a:gd name="connsiteX7-155" fmla="*/ 167106 w 5054991"/>
              <a:gd name="connsiteY7-156" fmla="*/ 180505 h 3037893"/>
              <a:gd name="connsiteX8-157" fmla="*/ 1081506 w 5054991"/>
              <a:gd name="connsiteY8-158" fmla="*/ 446512 h 3037893"/>
              <a:gd name="connsiteX9-159" fmla="*/ 5054991 w 5054991"/>
              <a:gd name="connsiteY9-160" fmla="*/ 612766 h 3037893"/>
              <a:gd name="connsiteX0-161" fmla="*/ 5054991 w 5054991"/>
              <a:gd name="connsiteY0-162" fmla="*/ 634233 h 3059360"/>
              <a:gd name="connsiteX1-163" fmla="*/ 5021739 w 5054991"/>
              <a:gd name="connsiteY1-164" fmla="*/ 1266001 h 3059360"/>
              <a:gd name="connsiteX2-165" fmla="*/ 5005114 w 5054991"/>
              <a:gd name="connsiteY2-166" fmla="*/ 2845419 h 3059360"/>
              <a:gd name="connsiteX3-167" fmla="*/ 3192939 w 5054991"/>
              <a:gd name="connsiteY3-168" fmla="*/ 3044924 h 3059360"/>
              <a:gd name="connsiteX4-169" fmla="*/ 2295164 w 5054991"/>
              <a:gd name="connsiteY4-170" fmla="*/ 2662539 h 3059360"/>
              <a:gd name="connsiteX5-171" fmla="*/ 233608 w 5054991"/>
              <a:gd name="connsiteY5-172" fmla="*/ 567732 h 3059360"/>
              <a:gd name="connsiteX6-173" fmla="*/ 16289 w 5054991"/>
              <a:gd name="connsiteY6-174" fmla="*/ 21467 h 3059360"/>
              <a:gd name="connsiteX7-175" fmla="*/ 167106 w 5054991"/>
              <a:gd name="connsiteY7-176" fmla="*/ 201972 h 3059360"/>
              <a:gd name="connsiteX8-177" fmla="*/ 1081506 w 5054991"/>
              <a:gd name="connsiteY8-178" fmla="*/ 467979 h 3059360"/>
              <a:gd name="connsiteX9-179" fmla="*/ 5054991 w 5054991"/>
              <a:gd name="connsiteY9-180" fmla="*/ 634233 h 3059360"/>
              <a:gd name="connsiteX0-181" fmla="*/ 5041820 w 5041820"/>
              <a:gd name="connsiteY0-182" fmla="*/ 432261 h 2857388"/>
              <a:gd name="connsiteX1-183" fmla="*/ 5008568 w 5041820"/>
              <a:gd name="connsiteY1-184" fmla="*/ 1064029 h 2857388"/>
              <a:gd name="connsiteX2-185" fmla="*/ 4991943 w 5041820"/>
              <a:gd name="connsiteY2-186" fmla="*/ 2643447 h 2857388"/>
              <a:gd name="connsiteX3-187" fmla="*/ 3179768 w 5041820"/>
              <a:gd name="connsiteY3-188" fmla="*/ 2842952 h 2857388"/>
              <a:gd name="connsiteX4-189" fmla="*/ 2281993 w 5041820"/>
              <a:gd name="connsiteY4-190" fmla="*/ 2460567 h 2857388"/>
              <a:gd name="connsiteX5-191" fmla="*/ 220437 w 5041820"/>
              <a:gd name="connsiteY5-192" fmla="*/ 365760 h 2857388"/>
              <a:gd name="connsiteX6-193" fmla="*/ 153935 w 5041820"/>
              <a:gd name="connsiteY6-194" fmla="*/ 0 h 2857388"/>
              <a:gd name="connsiteX7-195" fmla="*/ 1068335 w 5041820"/>
              <a:gd name="connsiteY7-196" fmla="*/ 266007 h 2857388"/>
              <a:gd name="connsiteX8-197" fmla="*/ 5041820 w 5041820"/>
              <a:gd name="connsiteY8-198" fmla="*/ 432261 h 2857388"/>
              <a:gd name="connsiteX0-199" fmla="*/ 5076290 w 5076290"/>
              <a:gd name="connsiteY0-200" fmla="*/ 620000 h 3045127"/>
              <a:gd name="connsiteX1-201" fmla="*/ 5043038 w 5076290"/>
              <a:gd name="connsiteY1-202" fmla="*/ 1251768 h 3045127"/>
              <a:gd name="connsiteX2-203" fmla="*/ 5026413 w 5076290"/>
              <a:gd name="connsiteY2-204" fmla="*/ 2831186 h 3045127"/>
              <a:gd name="connsiteX3-205" fmla="*/ 3214238 w 5076290"/>
              <a:gd name="connsiteY3-206" fmla="*/ 3030691 h 3045127"/>
              <a:gd name="connsiteX4-207" fmla="*/ 2316463 w 5076290"/>
              <a:gd name="connsiteY4-208" fmla="*/ 2648306 h 3045127"/>
              <a:gd name="connsiteX5-209" fmla="*/ 254907 w 5076290"/>
              <a:gd name="connsiteY5-210" fmla="*/ 553499 h 3045127"/>
              <a:gd name="connsiteX6-211" fmla="*/ 188405 w 5076290"/>
              <a:gd name="connsiteY6-212" fmla="*/ 187739 h 3045127"/>
              <a:gd name="connsiteX7-213" fmla="*/ 1102805 w 5076290"/>
              <a:gd name="connsiteY7-214" fmla="*/ 453746 h 3045127"/>
              <a:gd name="connsiteX8-215" fmla="*/ 5076290 w 5076290"/>
              <a:gd name="connsiteY8-216" fmla="*/ 620000 h 3045127"/>
              <a:gd name="connsiteX0-217" fmla="*/ 4888557 w 4888557"/>
              <a:gd name="connsiteY0-218" fmla="*/ 262972 h 2688099"/>
              <a:gd name="connsiteX1-219" fmla="*/ 4855305 w 4888557"/>
              <a:gd name="connsiteY1-220" fmla="*/ 894740 h 2688099"/>
              <a:gd name="connsiteX2-221" fmla="*/ 4838680 w 4888557"/>
              <a:gd name="connsiteY2-222" fmla="*/ 2474158 h 2688099"/>
              <a:gd name="connsiteX3-223" fmla="*/ 3026505 w 4888557"/>
              <a:gd name="connsiteY3-224" fmla="*/ 2673663 h 2688099"/>
              <a:gd name="connsiteX4-225" fmla="*/ 2128730 w 4888557"/>
              <a:gd name="connsiteY4-226" fmla="*/ 2291278 h 2688099"/>
              <a:gd name="connsiteX5-227" fmla="*/ 67174 w 4888557"/>
              <a:gd name="connsiteY5-228" fmla="*/ 196471 h 2688099"/>
              <a:gd name="connsiteX6-229" fmla="*/ 915072 w 4888557"/>
              <a:gd name="connsiteY6-230" fmla="*/ 96718 h 2688099"/>
              <a:gd name="connsiteX7-231" fmla="*/ 4888557 w 4888557"/>
              <a:gd name="connsiteY7-232" fmla="*/ 262972 h 2688099"/>
              <a:gd name="connsiteX0-233" fmla="*/ 4925761 w 4925761"/>
              <a:gd name="connsiteY0-234" fmla="*/ 234368 h 2659495"/>
              <a:gd name="connsiteX1-235" fmla="*/ 4892509 w 4925761"/>
              <a:gd name="connsiteY1-236" fmla="*/ 866136 h 2659495"/>
              <a:gd name="connsiteX2-237" fmla="*/ 4875884 w 4925761"/>
              <a:gd name="connsiteY2-238" fmla="*/ 2445554 h 2659495"/>
              <a:gd name="connsiteX3-239" fmla="*/ 3063709 w 4925761"/>
              <a:gd name="connsiteY3-240" fmla="*/ 2645059 h 2659495"/>
              <a:gd name="connsiteX4-241" fmla="*/ 2165934 w 4925761"/>
              <a:gd name="connsiteY4-242" fmla="*/ 2262674 h 2659495"/>
              <a:gd name="connsiteX5-243" fmla="*/ 104378 w 4925761"/>
              <a:gd name="connsiteY5-244" fmla="*/ 167867 h 2659495"/>
              <a:gd name="connsiteX6-245" fmla="*/ 952276 w 4925761"/>
              <a:gd name="connsiteY6-246" fmla="*/ 68114 h 2659495"/>
              <a:gd name="connsiteX7-247" fmla="*/ 4925761 w 4925761"/>
              <a:gd name="connsiteY7-248" fmla="*/ 234368 h 2659495"/>
              <a:gd name="connsiteX0-249" fmla="*/ 5021571 w 5021571"/>
              <a:gd name="connsiteY0-250" fmla="*/ 357183 h 2782310"/>
              <a:gd name="connsiteX1-251" fmla="*/ 4988319 w 5021571"/>
              <a:gd name="connsiteY1-252" fmla="*/ 988951 h 2782310"/>
              <a:gd name="connsiteX2-253" fmla="*/ 4971694 w 5021571"/>
              <a:gd name="connsiteY2-254" fmla="*/ 2568369 h 2782310"/>
              <a:gd name="connsiteX3-255" fmla="*/ 3159519 w 5021571"/>
              <a:gd name="connsiteY3-256" fmla="*/ 2767874 h 2782310"/>
              <a:gd name="connsiteX4-257" fmla="*/ 2261744 w 5021571"/>
              <a:gd name="connsiteY4-258" fmla="*/ 2385489 h 2782310"/>
              <a:gd name="connsiteX5-259" fmla="*/ 200188 w 5021571"/>
              <a:gd name="connsiteY5-260" fmla="*/ 290682 h 2782310"/>
              <a:gd name="connsiteX6-261" fmla="*/ 1048086 w 5021571"/>
              <a:gd name="connsiteY6-262" fmla="*/ 190929 h 2782310"/>
              <a:gd name="connsiteX7-263" fmla="*/ 5021571 w 5021571"/>
              <a:gd name="connsiteY7-264" fmla="*/ 357183 h 2782310"/>
              <a:gd name="connsiteX0-265" fmla="*/ 5030073 w 5030073"/>
              <a:gd name="connsiteY0-266" fmla="*/ 346667 h 2771794"/>
              <a:gd name="connsiteX1-267" fmla="*/ 4996821 w 5030073"/>
              <a:gd name="connsiteY1-268" fmla="*/ 978435 h 2771794"/>
              <a:gd name="connsiteX2-269" fmla="*/ 4980196 w 5030073"/>
              <a:gd name="connsiteY2-270" fmla="*/ 2557853 h 2771794"/>
              <a:gd name="connsiteX3-271" fmla="*/ 3168021 w 5030073"/>
              <a:gd name="connsiteY3-272" fmla="*/ 2757358 h 2771794"/>
              <a:gd name="connsiteX4-273" fmla="*/ 2270246 w 5030073"/>
              <a:gd name="connsiteY4-274" fmla="*/ 2374973 h 2771794"/>
              <a:gd name="connsiteX5-275" fmla="*/ 208690 w 5030073"/>
              <a:gd name="connsiteY5-276" fmla="*/ 280166 h 2771794"/>
              <a:gd name="connsiteX6-277" fmla="*/ 165939 w 5030073"/>
              <a:gd name="connsiteY6-278" fmla="*/ 11785 h 2771794"/>
              <a:gd name="connsiteX7-279" fmla="*/ 1056588 w 5030073"/>
              <a:gd name="connsiteY7-280" fmla="*/ 180413 h 2771794"/>
              <a:gd name="connsiteX8-281" fmla="*/ 5030073 w 5030073"/>
              <a:gd name="connsiteY8-282" fmla="*/ 346667 h 2771794"/>
              <a:gd name="connsiteX0-283" fmla="*/ 5030073 w 5030073"/>
              <a:gd name="connsiteY0-284" fmla="*/ 346667 h 2771794"/>
              <a:gd name="connsiteX1-285" fmla="*/ 4996821 w 5030073"/>
              <a:gd name="connsiteY1-286" fmla="*/ 978435 h 2771794"/>
              <a:gd name="connsiteX2-287" fmla="*/ 4980196 w 5030073"/>
              <a:gd name="connsiteY2-288" fmla="*/ 2557853 h 2771794"/>
              <a:gd name="connsiteX3-289" fmla="*/ 3168021 w 5030073"/>
              <a:gd name="connsiteY3-290" fmla="*/ 2757358 h 2771794"/>
              <a:gd name="connsiteX4-291" fmla="*/ 2270246 w 5030073"/>
              <a:gd name="connsiteY4-292" fmla="*/ 2374973 h 2771794"/>
              <a:gd name="connsiteX5-293" fmla="*/ 208690 w 5030073"/>
              <a:gd name="connsiteY5-294" fmla="*/ 280166 h 2771794"/>
              <a:gd name="connsiteX6-295" fmla="*/ 165939 w 5030073"/>
              <a:gd name="connsiteY6-296" fmla="*/ 11785 h 2771794"/>
              <a:gd name="connsiteX7-297" fmla="*/ 1056588 w 5030073"/>
              <a:gd name="connsiteY7-298" fmla="*/ 180413 h 2771794"/>
              <a:gd name="connsiteX8-299" fmla="*/ 5030073 w 5030073"/>
              <a:gd name="connsiteY8-300" fmla="*/ 346667 h 2771794"/>
              <a:gd name="connsiteX0-301" fmla="*/ 5030073 w 5030073"/>
              <a:gd name="connsiteY0-302" fmla="*/ 344099 h 2769226"/>
              <a:gd name="connsiteX1-303" fmla="*/ 4996821 w 5030073"/>
              <a:gd name="connsiteY1-304" fmla="*/ 975867 h 2769226"/>
              <a:gd name="connsiteX2-305" fmla="*/ 4980196 w 5030073"/>
              <a:gd name="connsiteY2-306" fmla="*/ 2555285 h 2769226"/>
              <a:gd name="connsiteX3-307" fmla="*/ 3168021 w 5030073"/>
              <a:gd name="connsiteY3-308" fmla="*/ 2754790 h 2769226"/>
              <a:gd name="connsiteX4-309" fmla="*/ 2270246 w 5030073"/>
              <a:gd name="connsiteY4-310" fmla="*/ 2372405 h 2769226"/>
              <a:gd name="connsiteX5-311" fmla="*/ 208690 w 5030073"/>
              <a:gd name="connsiteY5-312" fmla="*/ 277598 h 2769226"/>
              <a:gd name="connsiteX6-313" fmla="*/ 165939 w 5030073"/>
              <a:gd name="connsiteY6-314" fmla="*/ 9217 h 2769226"/>
              <a:gd name="connsiteX7-315" fmla="*/ 1056588 w 5030073"/>
              <a:gd name="connsiteY7-316" fmla="*/ 177845 h 2769226"/>
              <a:gd name="connsiteX8-317" fmla="*/ 5030073 w 5030073"/>
              <a:gd name="connsiteY8-318" fmla="*/ 344099 h 2769226"/>
              <a:gd name="connsiteX0-319" fmla="*/ 5041985 w 5041985"/>
              <a:gd name="connsiteY0-320" fmla="*/ 340039 h 2765166"/>
              <a:gd name="connsiteX1-321" fmla="*/ 5008733 w 5041985"/>
              <a:gd name="connsiteY1-322" fmla="*/ 971807 h 2765166"/>
              <a:gd name="connsiteX2-323" fmla="*/ 4992108 w 5041985"/>
              <a:gd name="connsiteY2-324" fmla="*/ 2551225 h 2765166"/>
              <a:gd name="connsiteX3-325" fmla="*/ 3179933 w 5041985"/>
              <a:gd name="connsiteY3-326" fmla="*/ 2750730 h 2765166"/>
              <a:gd name="connsiteX4-327" fmla="*/ 2282158 w 5041985"/>
              <a:gd name="connsiteY4-328" fmla="*/ 2368345 h 2765166"/>
              <a:gd name="connsiteX5-329" fmla="*/ 220602 w 5041985"/>
              <a:gd name="connsiteY5-330" fmla="*/ 273538 h 2765166"/>
              <a:gd name="connsiteX6-331" fmla="*/ 177851 w 5041985"/>
              <a:gd name="connsiteY6-332" fmla="*/ 5157 h 2765166"/>
              <a:gd name="connsiteX7-333" fmla="*/ 1068500 w 5041985"/>
              <a:gd name="connsiteY7-334" fmla="*/ 173785 h 2765166"/>
              <a:gd name="connsiteX8-335" fmla="*/ 5041985 w 5041985"/>
              <a:gd name="connsiteY8-336" fmla="*/ 340039 h 2765166"/>
              <a:gd name="connsiteX0-337" fmla="*/ 5138124 w 5138124"/>
              <a:gd name="connsiteY0-338" fmla="*/ 610016 h 3035143"/>
              <a:gd name="connsiteX1-339" fmla="*/ 5104872 w 5138124"/>
              <a:gd name="connsiteY1-340" fmla="*/ 1241784 h 3035143"/>
              <a:gd name="connsiteX2-341" fmla="*/ 5088247 w 5138124"/>
              <a:gd name="connsiteY2-342" fmla="*/ 2821202 h 3035143"/>
              <a:gd name="connsiteX3-343" fmla="*/ 3276072 w 5138124"/>
              <a:gd name="connsiteY3-344" fmla="*/ 3020707 h 3035143"/>
              <a:gd name="connsiteX4-345" fmla="*/ 2378297 w 5138124"/>
              <a:gd name="connsiteY4-346" fmla="*/ 2638322 h 3035143"/>
              <a:gd name="connsiteX5-347" fmla="*/ 316741 w 5138124"/>
              <a:gd name="connsiteY5-348" fmla="*/ 543515 h 3035143"/>
              <a:gd name="connsiteX6-349" fmla="*/ 113673 w 5138124"/>
              <a:gd name="connsiteY6-350" fmla="*/ 2002 h 3035143"/>
              <a:gd name="connsiteX7-351" fmla="*/ 1164639 w 5138124"/>
              <a:gd name="connsiteY7-352" fmla="*/ 443762 h 3035143"/>
              <a:gd name="connsiteX8-353" fmla="*/ 5138124 w 5138124"/>
              <a:gd name="connsiteY8-354" fmla="*/ 610016 h 3035143"/>
              <a:gd name="connsiteX0-355" fmla="*/ 5071197 w 5071197"/>
              <a:gd name="connsiteY0-356" fmla="*/ 608227 h 3033354"/>
              <a:gd name="connsiteX1-357" fmla="*/ 5037945 w 5071197"/>
              <a:gd name="connsiteY1-358" fmla="*/ 1239995 h 3033354"/>
              <a:gd name="connsiteX2-359" fmla="*/ 5021320 w 5071197"/>
              <a:gd name="connsiteY2-360" fmla="*/ 2819413 h 3033354"/>
              <a:gd name="connsiteX3-361" fmla="*/ 3209145 w 5071197"/>
              <a:gd name="connsiteY3-362" fmla="*/ 3018918 h 3033354"/>
              <a:gd name="connsiteX4-363" fmla="*/ 2311370 w 5071197"/>
              <a:gd name="connsiteY4-364" fmla="*/ 2636533 h 3033354"/>
              <a:gd name="connsiteX5-365" fmla="*/ 249814 w 5071197"/>
              <a:gd name="connsiteY5-366" fmla="*/ 541726 h 3033354"/>
              <a:gd name="connsiteX6-367" fmla="*/ 46746 w 5071197"/>
              <a:gd name="connsiteY6-368" fmla="*/ 213 h 3033354"/>
              <a:gd name="connsiteX7-369" fmla="*/ 1097712 w 5071197"/>
              <a:gd name="connsiteY7-370" fmla="*/ 441973 h 3033354"/>
              <a:gd name="connsiteX8-371" fmla="*/ 5071197 w 5071197"/>
              <a:gd name="connsiteY8-372" fmla="*/ 608227 h 3033354"/>
              <a:gd name="connsiteX0-373" fmla="*/ 5071197 w 5071197"/>
              <a:gd name="connsiteY0-374" fmla="*/ 608226 h 3033353"/>
              <a:gd name="connsiteX1-375" fmla="*/ 5037945 w 5071197"/>
              <a:gd name="connsiteY1-376" fmla="*/ 1239994 h 3033353"/>
              <a:gd name="connsiteX2-377" fmla="*/ 5021320 w 5071197"/>
              <a:gd name="connsiteY2-378" fmla="*/ 2819412 h 3033353"/>
              <a:gd name="connsiteX3-379" fmla="*/ 3209145 w 5071197"/>
              <a:gd name="connsiteY3-380" fmla="*/ 3018917 h 3033353"/>
              <a:gd name="connsiteX4-381" fmla="*/ 2311370 w 5071197"/>
              <a:gd name="connsiteY4-382" fmla="*/ 2636532 h 3033353"/>
              <a:gd name="connsiteX5-383" fmla="*/ 249814 w 5071197"/>
              <a:gd name="connsiteY5-384" fmla="*/ 541725 h 3033353"/>
              <a:gd name="connsiteX6-385" fmla="*/ 46746 w 5071197"/>
              <a:gd name="connsiteY6-386" fmla="*/ 212 h 3033353"/>
              <a:gd name="connsiteX7-387" fmla="*/ 1097712 w 5071197"/>
              <a:gd name="connsiteY7-388" fmla="*/ 441972 h 3033353"/>
              <a:gd name="connsiteX8-389" fmla="*/ 5071197 w 5071197"/>
              <a:gd name="connsiteY8-390" fmla="*/ 608226 h 3033353"/>
              <a:gd name="connsiteX0-391" fmla="*/ 5071197 w 5071197"/>
              <a:gd name="connsiteY0-392" fmla="*/ 608204 h 3033331"/>
              <a:gd name="connsiteX1-393" fmla="*/ 5037945 w 5071197"/>
              <a:gd name="connsiteY1-394" fmla="*/ 1239972 h 3033331"/>
              <a:gd name="connsiteX2-395" fmla="*/ 5021320 w 5071197"/>
              <a:gd name="connsiteY2-396" fmla="*/ 2819390 h 3033331"/>
              <a:gd name="connsiteX3-397" fmla="*/ 3209145 w 5071197"/>
              <a:gd name="connsiteY3-398" fmla="*/ 3018895 h 3033331"/>
              <a:gd name="connsiteX4-399" fmla="*/ 2311370 w 5071197"/>
              <a:gd name="connsiteY4-400" fmla="*/ 2636510 h 3033331"/>
              <a:gd name="connsiteX5-401" fmla="*/ 249814 w 5071197"/>
              <a:gd name="connsiteY5-402" fmla="*/ 541703 h 3033331"/>
              <a:gd name="connsiteX6-403" fmla="*/ 46746 w 5071197"/>
              <a:gd name="connsiteY6-404" fmla="*/ 190 h 3033331"/>
              <a:gd name="connsiteX7-405" fmla="*/ 1097712 w 5071197"/>
              <a:gd name="connsiteY7-406" fmla="*/ 441950 h 3033331"/>
              <a:gd name="connsiteX8-407" fmla="*/ 5071197 w 5071197"/>
              <a:gd name="connsiteY8-408" fmla="*/ 608204 h 3033331"/>
              <a:gd name="connsiteX0-409" fmla="*/ 5071197 w 5071197"/>
              <a:gd name="connsiteY0-410" fmla="*/ 608204 h 3033331"/>
              <a:gd name="connsiteX1-411" fmla="*/ 5037945 w 5071197"/>
              <a:gd name="connsiteY1-412" fmla="*/ 1239972 h 3033331"/>
              <a:gd name="connsiteX2-413" fmla="*/ 5021320 w 5071197"/>
              <a:gd name="connsiteY2-414" fmla="*/ 2819390 h 3033331"/>
              <a:gd name="connsiteX3-415" fmla="*/ 3209145 w 5071197"/>
              <a:gd name="connsiteY3-416" fmla="*/ 3018895 h 3033331"/>
              <a:gd name="connsiteX4-417" fmla="*/ 2311370 w 5071197"/>
              <a:gd name="connsiteY4-418" fmla="*/ 2636510 h 3033331"/>
              <a:gd name="connsiteX5-419" fmla="*/ 249814 w 5071197"/>
              <a:gd name="connsiteY5-420" fmla="*/ 541703 h 3033331"/>
              <a:gd name="connsiteX6-421" fmla="*/ 46746 w 5071197"/>
              <a:gd name="connsiteY6-422" fmla="*/ 190 h 3033331"/>
              <a:gd name="connsiteX7-423" fmla="*/ 1097712 w 5071197"/>
              <a:gd name="connsiteY7-424" fmla="*/ 441950 h 3033331"/>
              <a:gd name="connsiteX8-425" fmla="*/ 5071197 w 5071197"/>
              <a:gd name="connsiteY8-426" fmla="*/ 608204 h 3033331"/>
              <a:gd name="connsiteX0-427" fmla="*/ 5039290 w 5039290"/>
              <a:gd name="connsiteY0-428" fmla="*/ 608204 h 3033331"/>
              <a:gd name="connsiteX1-429" fmla="*/ 5006038 w 5039290"/>
              <a:gd name="connsiteY1-430" fmla="*/ 1239972 h 3033331"/>
              <a:gd name="connsiteX2-431" fmla="*/ 4989413 w 5039290"/>
              <a:gd name="connsiteY2-432" fmla="*/ 2819390 h 3033331"/>
              <a:gd name="connsiteX3-433" fmla="*/ 3177238 w 5039290"/>
              <a:gd name="connsiteY3-434" fmla="*/ 3018895 h 3033331"/>
              <a:gd name="connsiteX4-435" fmla="*/ 2279463 w 5039290"/>
              <a:gd name="connsiteY4-436" fmla="*/ 2636510 h 3033331"/>
              <a:gd name="connsiteX5-437" fmla="*/ 217907 w 5039290"/>
              <a:gd name="connsiteY5-438" fmla="*/ 541703 h 3033331"/>
              <a:gd name="connsiteX6-439" fmla="*/ 14839 w 5039290"/>
              <a:gd name="connsiteY6-440" fmla="*/ 190 h 3033331"/>
              <a:gd name="connsiteX7-441" fmla="*/ 1065805 w 5039290"/>
              <a:gd name="connsiteY7-442" fmla="*/ 441950 h 3033331"/>
              <a:gd name="connsiteX8-443" fmla="*/ 5039290 w 5039290"/>
              <a:gd name="connsiteY8-444" fmla="*/ 608204 h 3033331"/>
              <a:gd name="connsiteX0-445" fmla="*/ 5037230 w 5037230"/>
              <a:gd name="connsiteY0-446" fmla="*/ 608204 h 3033331"/>
              <a:gd name="connsiteX1-447" fmla="*/ 5003978 w 5037230"/>
              <a:gd name="connsiteY1-448" fmla="*/ 1239972 h 3033331"/>
              <a:gd name="connsiteX2-449" fmla="*/ 4987353 w 5037230"/>
              <a:gd name="connsiteY2-450" fmla="*/ 2819390 h 3033331"/>
              <a:gd name="connsiteX3-451" fmla="*/ 3175178 w 5037230"/>
              <a:gd name="connsiteY3-452" fmla="*/ 3018895 h 3033331"/>
              <a:gd name="connsiteX4-453" fmla="*/ 2277403 w 5037230"/>
              <a:gd name="connsiteY4-454" fmla="*/ 2636510 h 3033331"/>
              <a:gd name="connsiteX5-455" fmla="*/ 215847 w 5037230"/>
              <a:gd name="connsiteY5-456" fmla="*/ 541703 h 3033331"/>
              <a:gd name="connsiteX6-457" fmla="*/ 12779 w 5037230"/>
              <a:gd name="connsiteY6-458" fmla="*/ 190 h 3033331"/>
              <a:gd name="connsiteX7-459" fmla="*/ 1063745 w 5037230"/>
              <a:gd name="connsiteY7-460" fmla="*/ 441950 h 3033331"/>
              <a:gd name="connsiteX8-461" fmla="*/ 5037230 w 5037230"/>
              <a:gd name="connsiteY8-462" fmla="*/ 608204 h 3033331"/>
              <a:gd name="connsiteX0-463" fmla="*/ 4998319 w 5003978"/>
              <a:gd name="connsiteY0-464" fmla="*/ 617981 h 3033380"/>
              <a:gd name="connsiteX1-465" fmla="*/ 5003978 w 5003978"/>
              <a:gd name="connsiteY1-466" fmla="*/ 1240021 h 3033380"/>
              <a:gd name="connsiteX2-467" fmla="*/ 4987353 w 5003978"/>
              <a:gd name="connsiteY2-468" fmla="*/ 2819439 h 3033380"/>
              <a:gd name="connsiteX3-469" fmla="*/ 3175178 w 5003978"/>
              <a:gd name="connsiteY3-470" fmla="*/ 3018944 h 3033380"/>
              <a:gd name="connsiteX4-471" fmla="*/ 2277403 w 5003978"/>
              <a:gd name="connsiteY4-472" fmla="*/ 2636559 h 3033380"/>
              <a:gd name="connsiteX5-473" fmla="*/ 215847 w 5003978"/>
              <a:gd name="connsiteY5-474" fmla="*/ 541752 h 3033380"/>
              <a:gd name="connsiteX6-475" fmla="*/ 12779 w 5003978"/>
              <a:gd name="connsiteY6-476" fmla="*/ 239 h 3033380"/>
              <a:gd name="connsiteX7-477" fmla="*/ 1063745 w 5003978"/>
              <a:gd name="connsiteY7-478" fmla="*/ 441999 h 3033380"/>
              <a:gd name="connsiteX8-479" fmla="*/ 4998319 w 5003978"/>
              <a:gd name="connsiteY8-480" fmla="*/ 617981 h 3033380"/>
              <a:gd name="connsiteX0-481" fmla="*/ 4998319 w 5003978"/>
              <a:gd name="connsiteY0-482" fmla="*/ 617979 h 3033378"/>
              <a:gd name="connsiteX1-483" fmla="*/ 5003978 w 5003978"/>
              <a:gd name="connsiteY1-484" fmla="*/ 1240019 h 3033378"/>
              <a:gd name="connsiteX2-485" fmla="*/ 4987353 w 5003978"/>
              <a:gd name="connsiteY2-486" fmla="*/ 2819437 h 3033378"/>
              <a:gd name="connsiteX3-487" fmla="*/ 3175178 w 5003978"/>
              <a:gd name="connsiteY3-488" fmla="*/ 3018942 h 3033378"/>
              <a:gd name="connsiteX4-489" fmla="*/ 2277403 w 5003978"/>
              <a:gd name="connsiteY4-490" fmla="*/ 2636557 h 3033378"/>
              <a:gd name="connsiteX5-491" fmla="*/ 215847 w 5003978"/>
              <a:gd name="connsiteY5-492" fmla="*/ 541750 h 3033378"/>
              <a:gd name="connsiteX6-493" fmla="*/ 12779 w 5003978"/>
              <a:gd name="connsiteY6-494" fmla="*/ 237 h 3033378"/>
              <a:gd name="connsiteX7-495" fmla="*/ 1063745 w 5003978"/>
              <a:gd name="connsiteY7-496" fmla="*/ 441997 h 3033378"/>
              <a:gd name="connsiteX8-497" fmla="*/ 4410944 w 5003978"/>
              <a:gd name="connsiteY8-498" fmla="*/ 585791 h 3033378"/>
              <a:gd name="connsiteX9-499" fmla="*/ 4998319 w 5003978"/>
              <a:gd name="connsiteY9-500" fmla="*/ 617979 h 3033378"/>
              <a:gd name="connsiteX0-501" fmla="*/ 4998319 w 5003978"/>
              <a:gd name="connsiteY0-502" fmla="*/ 617979 h 3033378"/>
              <a:gd name="connsiteX1-503" fmla="*/ 5003978 w 5003978"/>
              <a:gd name="connsiteY1-504" fmla="*/ 1240019 h 3033378"/>
              <a:gd name="connsiteX2-505" fmla="*/ 4987353 w 5003978"/>
              <a:gd name="connsiteY2-506" fmla="*/ 2819437 h 3033378"/>
              <a:gd name="connsiteX3-507" fmla="*/ 3175178 w 5003978"/>
              <a:gd name="connsiteY3-508" fmla="*/ 3018942 h 3033378"/>
              <a:gd name="connsiteX4-509" fmla="*/ 2277403 w 5003978"/>
              <a:gd name="connsiteY4-510" fmla="*/ 2636557 h 3033378"/>
              <a:gd name="connsiteX5-511" fmla="*/ 215847 w 5003978"/>
              <a:gd name="connsiteY5-512" fmla="*/ 541750 h 3033378"/>
              <a:gd name="connsiteX6-513" fmla="*/ 12779 w 5003978"/>
              <a:gd name="connsiteY6-514" fmla="*/ 237 h 3033378"/>
              <a:gd name="connsiteX7-515" fmla="*/ 1063745 w 5003978"/>
              <a:gd name="connsiteY7-516" fmla="*/ 441997 h 3033378"/>
              <a:gd name="connsiteX8-517" fmla="*/ 4410944 w 5003978"/>
              <a:gd name="connsiteY8-518" fmla="*/ 585791 h 3033378"/>
              <a:gd name="connsiteX9-519" fmla="*/ 4998319 w 5003978"/>
              <a:gd name="connsiteY9-520" fmla="*/ 617979 h 3033378"/>
              <a:gd name="connsiteX0-521" fmla="*/ 4998319 w 5003978"/>
              <a:gd name="connsiteY0-522" fmla="*/ 617979 h 3033378"/>
              <a:gd name="connsiteX1-523" fmla="*/ 5003978 w 5003978"/>
              <a:gd name="connsiteY1-524" fmla="*/ 1240019 h 3033378"/>
              <a:gd name="connsiteX2-525" fmla="*/ 4987353 w 5003978"/>
              <a:gd name="connsiteY2-526" fmla="*/ 2819437 h 3033378"/>
              <a:gd name="connsiteX3-527" fmla="*/ 3175178 w 5003978"/>
              <a:gd name="connsiteY3-528" fmla="*/ 3018942 h 3033378"/>
              <a:gd name="connsiteX4-529" fmla="*/ 2277403 w 5003978"/>
              <a:gd name="connsiteY4-530" fmla="*/ 2636557 h 3033378"/>
              <a:gd name="connsiteX5-531" fmla="*/ 215847 w 5003978"/>
              <a:gd name="connsiteY5-532" fmla="*/ 541750 h 3033378"/>
              <a:gd name="connsiteX6-533" fmla="*/ 12779 w 5003978"/>
              <a:gd name="connsiteY6-534" fmla="*/ 237 h 3033378"/>
              <a:gd name="connsiteX7-535" fmla="*/ 1063745 w 5003978"/>
              <a:gd name="connsiteY7-536" fmla="*/ 441997 h 3033378"/>
              <a:gd name="connsiteX8-537" fmla="*/ 4410944 w 5003978"/>
              <a:gd name="connsiteY8-538" fmla="*/ 585791 h 3033378"/>
              <a:gd name="connsiteX9-539" fmla="*/ 4998319 w 5003978"/>
              <a:gd name="connsiteY9-540" fmla="*/ 617979 h 3033378"/>
              <a:gd name="connsiteX0-541" fmla="*/ 4998319 w 5003978"/>
              <a:gd name="connsiteY0-542" fmla="*/ 617956 h 3033355"/>
              <a:gd name="connsiteX1-543" fmla="*/ 5003978 w 5003978"/>
              <a:gd name="connsiteY1-544" fmla="*/ 1239996 h 3033355"/>
              <a:gd name="connsiteX2-545" fmla="*/ 4987353 w 5003978"/>
              <a:gd name="connsiteY2-546" fmla="*/ 2819414 h 3033355"/>
              <a:gd name="connsiteX3-547" fmla="*/ 3175178 w 5003978"/>
              <a:gd name="connsiteY3-548" fmla="*/ 3018919 h 3033355"/>
              <a:gd name="connsiteX4-549" fmla="*/ 2277403 w 5003978"/>
              <a:gd name="connsiteY4-550" fmla="*/ 2636534 h 3033355"/>
              <a:gd name="connsiteX5-551" fmla="*/ 215847 w 5003978"/>
              <a:gd name="connsiteY5-552" fmla="*/ 541727 h 3033355"/>
              <a:gd name="connsiteX6-553" fmla="*/ 12779 w 5003978"/>
              <a:gd name="connsiteY6-554" fmla="*/ 214 h 3033355"/>
              <a:gd name="connsiteX7-555" fmla="*/ 1063745 w 5003978"/>
              <a:gd name="connsiteY7-556" fmla="*/ 441974 h 3033355"/>
              <a:gd name="connsiteX8-557" fmla="*/ 4410944 w 5003978"/>
              <a:gd name="connsiteY8-558" fmla="*/ 585768 h 3033355"/>
              <a:gd name="connsiteX9-559" fmla="*/ 4998319 w 5003978"/>
              <a:gd name="connsiteY9-560" fmla="*/ 617956 h 3033355"/>
              <a:gd name="connsiteX0-561" fmla="*/ 4998319 w 5003978"/>
              <a:gd name="connsiteY0-562" fmla="*/ 617942 h 3033341"/>
              <a:gd name="connsiteX1-563" fmla="*/ 5003978 w 5003978"/>
              <a:gd name="connsiteY1-564" fmla="*/ 1239982 h 3033341"/>
              <a:gd name="connsiteX2-565" fmla="*/ 4987353 w 5003978"/>
              <a:gd name="connsiteY2-566" fmla="*/ 2819400 h 3033341"/>
              <a:gd name="connsiteX3-567" fmla="*/ 3175178 w 5003978"/>
              <a:gd name="connsiteY3-568" fmla="*/ 3018905 h 3033341"/>
              <a:gd name="connsiteX4-569" fmla="*/ 2277403 w 5003978"/>
              <a:gd name="connsiteY4-570" fmla="*/ 2636520 h 3033341"/>
              <a:gd name="connsiteX5-571" fmla="*/ 215847 w 5003978"/>
              <a:gd name="connsiteY5-572" fmla="*/ 541713 h 3033341"/>
              <a:gd name="connsiteX6-573" fmla="*/ 12779 w 5003978"/>
              <a:gd name="connsiteY6-574" fmla="*/ 200 h 3033341"/>
              <a:gd name="connsiteX7-575" fmla="*/ 1063745 w 5003978"/>
              <a:gd name="connsiteY7-576" fmla="*/ 441960 h 3033341"/>
              <a:gd name="connsiteX8-577" fmla="*/ 4410944 w 5003978"/>
              <a:gd name="connsiteY8-578" fmla="*/ 585754 h 3033341"/>
              <a:gd name="connsiteX9-579" fmla="*/ 4998319 w 5003978"/>
              <a:gd name="connsiteY9-580" fmla="*/ 617942 h 3033341"/>
              <a:gd name="connsiteX0-581" fmla="*/ 4990256 w 4995915"/>
              <a:gd name="connsiteY0-582" fmla="*/ 617942 h 3033341"/>
              <a:gd name="connsiteX1-583" fmla="*/ 4995915 w 4995915"/>
              <a:gd name="connsiteY1-584" fmla="*/ 1239982 h 3033341"/>
              <a:gd name="connsiteX2-585" fmla="*/ 4979290 w 4995915"/>
              <a:gd name="connsiteY2-586" fmla="*/ 2819400 h 3033341"/>
              <a:gd name="connsiteX3-587" fmla="*/ 3167115 w 4995915"/>
              <a:gd name="connsiteY3-588" fmla="*/ 3018905 h 3033341"/>
              <a:gd name="connsiteX4-589" fmla="*/ 2269340 w 4995915"/>
              <a:gd name="connsiteY4-590" fmla="*/ 2636520 h 3033341"/>
              <a:gd name="connsiteX5-591" fmla="*/ 1212208 w 4995915"/>
              <a:gd name="connsiteY5-592" fmla="*/ 1636342 h 3033341"/>
              <a:gd name="connsiteX6-593" fmla="*/ 207784 w 4995915"/>
              <a:gd name="connsiteY6-594" fmla="*/ 541713 h 3033341"/>
              <a:gd name="connsiteX7-595" fmla="*/ 4716 w 4995915"/>
              <a:gd name="connsiteY7-596" fmla="*/ 200 h 3033341"/>
              <a:gd name="connsiteX8-597" fmla="*/ 1055682 w 4995915"/>
              <a:gd name="connsiteY8-598" fmla="*/ 441960 h 3033341"/>
              <a:gd name="connsiteX9-599" fmla="*/ 4402881 w 4995915"/>
              <a:gd name="connsiteY9-600" fmla="*/ 585754 h 3033341"/>
              <a:gd name="connsiteX10" fmla="*/ 4990256 w 4995915"/>
              <a:gd name="connsiteY10" fmla="*/ 617942 h 3033341"/>
              <a:gd name="connsiteX0-601" fmla="*/ 4990256 w 4995915"/>
              <a:gd name="connsiteY0-602" fmla="*/ 617942 h 3033341"/>
              <a:gd name="connsiteX1-603" fmla="*/ 4995915 w 4995915"/>
              <a:gd name="connsiteY1-604" fmla="*/ 1239982 h 3033341"/>
              <a:gd name="connsiteX2-605" fmla="*/ 4979290 w 4995915"/>
              <a:gd name="connsiteY2-606" fmla="*/ 2819400 h 3033341"/>
              <a:gd name="connsiteX3-607" fmla="*/ 3167115 w 4995915"/>
              <a:gd name="connsiteY3-608" fmla="*/ 3018905 h 3033341"/>
              <a:gd name="connsiteX4-609" fmla="*/ 2269340 w 4995915"/>
              <a:gd name="connsiteY4-610" fmla="*/ 2636520 h 3033341"/>
              <a:gd name="connsiteX5-611" fmla="*/ 1212208 w 4995915"/>
              <a:gd name="connsiteY5-612" fmla="*/ 1636342 h 3033341"/>
              <a:gd name="connsiteX6-613" fmla="*/ 207784 w 4995915"/>
              <a:gd name="connsiteY6-614" fmla="*/ 541713 h 3033341"/>
              <a:gd name="connsiteX7-615" fmla="*/ 4716 w 4995915"/>
              <a:gd name="connsiteY7-616" fmla="*/ 200 h 3033341"/>
              <a:gd name="connsiteX8-617" fmla="*/ 1055682 w 4995915"/>
              <a:gd name="connsiteY8-618" fmla="*/ 441960 h 3033341"/>
              <a:gd name="connsiteX9-619" fmla="*/ 4402881 w 4995915"/>
              <a:gd name="connsiteY9-620" fmla="*/ 585754 h 3033341"/>
              <a:gd name="connsiteX10-621" fmla="*/ 4990256 w 4995915"/>
              <a:gd name="connsiteY10-622" fmla="*/ 617942 h 3033341"/>
              <a:gd name="connsiteX0-623" fmla="*/ 4991063 w 4996722"/>
              <a:gd name="connsiteY0-624" fmla="*/ 617942 h 3033341"/>
              <a:gd name="connsiteX1-625" fmla="*/ 4996722 w 4996722"/>
              <a:gd name="connsiteY1-626" fmla="*/ 1239982 h 3033341"/>
              <a:gd name="connsiteX2-627" fmla="*/ 4980097 w 4996722"/>
              <a:gd name="connsiteY2-628" fmla="*/ 2819400 h 3033341"/>
              <a:gd name="connsiteX3-629" fmla="*/ 3167922 w 4996722"/>
              <a:gd name="connsiteY3-630" fmla="*/ 3018905 h 3033341"/>
              <a:gd name="connsiteX4-631" fmla="*/ 2270147 w 4996722"/>
              <a:gd name="connsiteY4-632" fmla="*/ 2636520 h 3033341"/>
              <a:gd name="connsiteX5-633" fmla="*/ 1271381 w 4996722"/>
              <a:gd name="connsiteY5-634" fmla="*/ 1616887 h 3033341"/>
              <a:gd name="connsiteX6-635" fmla="*/ 208591 w 4996722"/>
              <a:gd name="connsiteY6-636" fmla="*/ 541713 h 3033341"/>
              <a:gd name="connsiteX7-637" fmla="*/ 5523 w 4996722"/>
              <a:gd name="connsiteY7-638" fmla="*/ 200 h 3033341"/>
              <a:gd name="connsiteX8-639" fmla="*/ 1056489 w 4996722"/>
              <a:gd name="connsiteY8-640" fmla="*/ 441960 h 3033341"/>
              <a:gd name="connsiteX9-641" fmla="*/ 4403688 w 4996722"/>
              <a:gd name="connsiteY9-642" fmla="*/ 585754 h 3033341"/>
              <a:gd name="connsiteX10-643" fmla="*/ 4991063 w 4996722"/>
              <a:gd name="connsiteY10-644" fmla="*/ 617942 h 3033341"/>
              <a:gd name="connsiteX0-645" fmla="*/ 4991063 w 4996722"/>
              <a:gd name="connsiteY0-646" fmla="*/ 617942 h 3033341"/>
              <a:gd name="connsiteX1-647" fmla="*/ 4996722 w 4996722"/>
              <a:gd name="connsiteY1-648" fmla="*/ 1239982 h 3033341"/>
              <a:gd name="connsiteX2-649" fmla="*/ 4980097 w 4996722"/>
              <a:gd name="connsiteY2-650" fmla="*/ 2819400 h 3033341"/>
              <a:gd name="connsiteX3-651" fmla="*/ 3167922 w 4996722"/>
              <a:gd name="connsiteY3-652" fmla="*/ 3018905 h 3033341"/>
              <a:gd name="connsiteX4-653" fmla="*/ 2270147 w 4996722"/>
              <a:gd name="connsiteY4-654" fmla="*/ 2636520 h 3033341"/>
              <a:gd name="connsiteX5-655" fmla="*/ 1271381 w 4996722"/>
              <a:gd name="connsiteY5-656" fmla="*/ 1616887 h 3033341"/>
              <a:gd name="connsiteX6-657" fmla="*/ 208591 w 4996722"/>
              <a:gd name="connsiteY6-658" fmla="*/ 541713 h 3033341"/>
              <a:gd name="connsiteX7-659" fmla="*/ 5523 w 4996722"/>
              <a:gd name="connsiteY7-660" fmla="*/ 200 h 3033341"/>
              <a:gd name="connsiteX8-661" fmla="*/ 1056489 w 4996722"/>
              <a:gd name="connsiteY8-662" fmla="*/ 441960 h 3033341"/>
              <a:gd name="connsiteX9-663" fmla="*/ 4403688 w 4996722"/>
              <a:gd name="connsiteY9-664" fmla="*/ 585754 h 3033341"/>
              <a:gd name="connsiteX10-665" fmla="*/ 4991063 w 4996722"/>
              <a:gd name="connsiteY10-666" fmla="*/ 617942 h 3033341"/>
              <a:gd name="connsiteX0-667" fmla="*/ 5036547 w 5042206"/>
              <a:gd name="connsiteY0-668" fmla="*/ 618212 h 3033611"/>
              <a:gd name="connsiteX1-669" fmla="*/ 5042206 w 5042206"/>
              <a:gd name="connsiteY1-670" fmla="*/ 1240252 h 3033611"/>
              <a:gd name="connsiteX2-671" fmla="*/ 5025581 w 5042206"/>
              <a:gd name="connsiteY2-672" fmla="*/ 2819670 h 3033611"/>
              <a:gd name="connsiteX3-673" fmla="*/ 3213406 w 5042206"/>
              <a:gd name="connsiteY3-674" fmla="*/ 3019175 h 3033611"/>
              <a:gd name="connsiteX4-675" fmla="*/ 2315631 w 5042206"/>
              <a:gd name="connsiteY4-676" fmla="*/ 2636790 h 3033611"/>
              <a:gd name="connsiteX5-677" fmla="*/ 1316865 w 5042206"/>
              <a:gd name="connsiteY5-678" fmla="*/ 1617157 h 3033611"/>
              <a:gd name="connsiteX6-679" fmla="*/ 283258 w 5042206"/>
              <a:gd name="connsiteY6-680" fmla="*/ 541983 h 3033611"/>
              <a:gd name="connsiteX7-681" fmla="*/ 51007 w 5042206"/>
              <a:gd name="connsiteY7-682" fmla="*/ 470 h 3033611"/>
              <a:gd name="connsiteX8-683" fmla="*/ 1101973 w 5042206"/>
              <a:gd name="connsiteY8-684" fmla="*/ 442230 h 3033611"/>
              <a:gd name="connsiteX9-685" fmla="*/ 4449172 w 5042206"/>
              <a:gd name="connsiteY9-686" fmla="*/ 586024 h 3033611"/>
              <a:gd name="connsiteX10-687" fmla="*/ 5036547 w 5042206"/>
              <a:gd name="connsiteY10-688" fmla="*/ 618212 h 3033611"/>
              <a:gd name="connsiteX0-689" fmla="*/ 5029996 w 5035655"/>
              <a:gd name="connsiteY0-690" fmla="*/ 618212 h 3033611"/>
              <a:gd name="connsiteX1-691" fmla="*/ 5035655 w 5035655"/>
              <a:gd name="connsiteY1-692" fmla="*/ 1240252 h 3033611"/>
              <a:gd name="connsiteX2-693" fmla="*/ 5019030 w 5035655"/>
              <a:gd name="connsiteY2-694" fmla="*/ 2819670 h 3033611"/>
              <a:gd name="connsiteX3-695" fmla="*/ 3206855 w 5035655"/>
              <a:gd name="connsiteY3-696" fmla="*/ 3019175 h 3033611"/>
              <a:gd name="connsiteX4-697" fmla="*/ 2309080 w 5035655"/>
              <a:gd name="connsiteY4-698" fmla="*/ 2636790 h 3033611"/>
              <a:gd name="connsiteX5-699" fmla="*/ 1310314 w 5035655"/>
              <a:gd name="connsiteY5-700" fmla="*/ 1617157 h 3033611"/>
              <a:gd name="connsiteX6-701" fmla="*/ 276707 w 5035655"/>
              <a:gd name="connsiteY6-702" fmla="*/ 541983 h 3033611"/>
              <a:gd name="connsiteX7-703" fmla="*/ 44456 w 5035655"/>
              <a:gd name="connsiteY7-704" fmla="*/ 470 h 3033611"/>
              <a:gd name="connsiteX8-705" fmla="*/ 1095422 w 5035655"/>
              <a:gd name="connsiteY8-706" fmla="*/ 442230 h 3033611"/>
              <a:gd name="connsiteX9-707" fmla="*/ 4442621 w 5035655"/>
              <a:gd name="connsiteY9-708" fmla="*/ 586024 h 3033611"/>
              <a:gd name="connsiteX10-709" fmla="*/ 5029996 w 5035655"/>
              <a:gd name="connsiteY10-710" fmla="*/ 618212 h 3033611"/>
              <a:gd name="connsiteX0-711" fmla="*/ 4988235 w 4993894"/>
              <a:gd name="connsiteY0-712" fmla="*/ 618212 h 3033611"/>
              <a:gd name="connsiteX1-713" fmla="*/ 4993894 w 4993894"/>
              <a:gd name="connsiteY1-714" fmla="*/ 1240252 h 3033611"/>
              <a:gd name="connsiteX2-715" fmla="*/ 4977269 w 4993894"/>
              <a:gd name="connsiteY2-716" fmla="*/ 2819670 h 3033611"/>
              <a:gd name="connsiteX3-717" fmla="*/ 3165094 w 4993894"/>
              <a:gd name="connsiteY3-718" fmla="*/ 3019175 h 3033611"/>
              <a:gd name="connsiteX4-719" fmla="*/ 2267319 w 4993894"/>
              <a:gd name="connsiteY4-720" fmla="*/ 2636790 h 3033611"/>
              <a:gd name="connsiteX5-721" fmla="*/ 1268553 w 4993894"/>
              <a:gd name="connsiteY5-722" fmla="*/ 1617157 h 3033611"/>
              <a:gd name="connsiteX6-723" fmla="*/ 234946 w 4993894"/>
              <a:gd name="connsiteY6-724" fmla="*/ 541983 h 3033611"/>
              <a:gd name="connsiteX7-725" fmla="*/ 2695 w 4993894"/>
              <a:gd name="connsiteY7-726" fmla="*/ 470 h 3033611"/>
              <a:gd name="connsiteX8-727" fmla="*/ 1053661 w 4993894"/>
              <a:gd name="connsiteY8-728" fmla="*/ 442230 h 3033611"/>
              <a:gd name="connsiteX9-729" fmla="*/ 4400860 w 4993894"/>
              <a:gd name="connsiteY9-730" fmla="*/ 586024 h 3033611"/>
              <a:gd name="connsiteX10-731" fmla="*/ 4988235 w 4993894"/>
              <a:gd name="connsiteY10-732" fmla="*/ 618212 h 3033611"/>
              <a:gd name="connsiteX0-733" fmla="*/ 5008632 w 5014291"/>
              <a:gd name="connsiteY0-734" fmla="*/ 608583 h 3023982"/>
              <a:gd name="connsiteX1-735" fmla="*/ 5014291 w 5014291"/>
              <a:gd name="connsiteY1-736" fmla="*/ 1230623 h 3023982"/>
              <a:gd name="connsiteX2-737" fmla="*/ 4997666 w 5014291"/>
              <a:gd name="connsiteY2-738" fmla="*/ 2810041 h 3023982"/>
              <a:gd name="connsiteX3-739" fmla="*/ 3185491 w 5014291"/>
              <a:gd name="connsiteY3-740" fmla="*/ 3009546 h 3023982"/>
              <a:gd name="connsiteX4-741" fmla="*/ 2287716 w 5014291"/>
              <a:gd name="connsiteY4-742" fmla="*/ 2627161 h 3023982"/>
              <a:gd name="connsiteX5-743" fmla="*/ 1288950 w 5014291"/>
              <a:gd name="connsiteY5-744" fmla="*/ 1607528 h 3023982"/>
              <a:gd name="connsiteX6-745" fmla="*/ 255343 w 5014291"/>
              <a:gd name="connsiteY6-746" fmla="*/ 532354 h 3023982"/>
              <a:gd name="connsiteX7-747" fmla="*/ 3637 w 5014291"/>
              <a:gd name="connsiteY7-748" fmla="*/ 569 h 3023982"/>
              <a:gd name="connsiteX8-749" fmla="*/ 1074058 w 5014291"/>
              <a:gd name="connsiteY8-750" fmla="*/ 432601 h 3023982"/>
              <a:gd name="connsiteX9-751" fmla="*/ 4421257 w 5014291"/>
              <a:gd name="connsiteY9-752" fmla="*/ 576395 h 3023982"/>
              <a:gd name="connsiteX10-753" fmla="*/ 5008632 w 5014291"/>
              <a:gd name="connsiteY10-754" fmla="*/ 608583 h 3023982"/>
              <a:gd name="connsiteX0-755" fmla="*/ 5008632 w 5014291"/>
              <a:gd name="connsiteY0-756" fmla="*/ 608464 h 3023863"/>
              <a:gd name="connsiteX1-757" fmla="*/ 5014291 w 5014291"/>
              <a:gd name="connsiteY1-758" fmla="*/ 1230504 h 3023863"/>
              <a:gd name="connsiteX2-759" fmla="*/ 4997666 w 5014291"/>
              <a:gd name="connsiteY2-760" fmla="*/ 2809922 h 3023863"/>
              <a:gd name="connsiteX3-761" fmla="*/ 3185491 w 5014291"/>
              <a:gd name="connsiteY3-762" fmla="*/ 3009427 h 3023863"/>
              <a:gd name="connsiteX4-763" fmla="*/ 2287716 w 5014291"/>
              <a:gd name="connsiteY4-764" fmla="*/ 2627042 h 3023863"/>
              <a:gd name="connsiteX5-765" fmla="*/ 1288950 w 5014291"/>
              <a:gd name="connsiteY5-766" fmla="*/ 1607409 h 3023863"/>
              <a:gd name="connsiteX6-767" fmla="*/ 255343 w 5014291"/>
              <a:gd name="connsiteY6-768" fmla="*/ 532235 h 3023863"/>
              <a:gd name="connsiteX7-769" fmla="*/ 3637 w 5014291"/>
              <a:gd name="connsiteY7-770" fmla="*/ 450 h 3023863"/>
              <a:gd name="connsiteX8-771" fmla="*/ 1074058 w 5014291"/>
              <a:gd name="connsiteY8-772" fmla="*/ 432482 h 3023863"/>
              <a:gd name="connsiteX9-773" fmla="*/ 4421257 w 5014291"/>
              <a:gd name="connsiteY9-774" fmla="*/ 576276 h 3023863"/>
              <a:gd name="connsiteX10-775" fmla="*/ 5008632 w 5014291"/>
              <a:gd name="connsiteY10-776" fmla="*/ 608464 h 3023863"/>
              <a:gd name="connsiteX0-777" fmla="*/ 5008632 w 5014291"/>
              <a:gd name="connsiteY0-778" fmla="*/ 608464 h 3009427"/>
              <a:gd name="connsiteX1-779" fmla="*/ 5014291 w 5014291"/>
              <a:gd name="connsiteY1-780" fmla="*/ 1230504 h 3009427"/>
              <a:gd name="connsiteX2-781" fmla="*/ 4997666 w 5014291"/>
              <a:gd name="connsiteY2-782" fmla="*/ 2809922 h 3009427"/>
              <a:gd name="connsiteX3-783" fmla="*/ 3185491 w 5014291"/>
              <a:gd name="connsiteY3-784" fmla="*/ 3009427 h 3009427"/>
              <a:gd name="connsiteX4-785" fmla="*/ 2287716 w 5014291"/>
              <a:gd name="connsiteY4-786" fmla="*/ 2627042 h 3009427"/>
              <a:gd name="connsiteX5-787" fmla="*/ 1288950 w 5014291"/>
              <a:gd name="connsiteY5-788" fmla="*/ 1607409 h 3009427"/>
              <a:gd name="connsiteX6-789" fmla="*/ 255343 w 5014291"/>
              <a:gd name="connsiteY6-790" fmla="*/ 532235 h 3009427"/>
              <a:gd name="connsiteX7-791" fmla="*/ 3637 w 5014291"/>
              <a:gd name="connsiteY7-792" fmla="*/ 450 h 3009427"/>
              <a:gd name="connsiteX8-793" fmla="*/ 1074058 w 5014291"/>
              <a:gd name="connsiteY8-794" fmla="*/ 432482 h 3009427"/>
              <a:gd name="connsiteX9-795" fmla="*/ 4421257 w 5014291"/>
              <a:gd name="connsiteY9-796" fmla="*/ 576276 h 3009427"/>
              <a:gd name="connsiteX10-797" fmla="*/ 5008632 w 5014291"/>
              <a:gd name="connsiteY10-798" fmla="*/ 608464 h 3009427"/>
              <a:gd name="connsiteX0-799" fmla="*/ 5008632 w 5014291"/>
              <a:gd name="connsiteY0-800" fmla="*/ 608464 h 3009427"/>
              <a:gd name="connsiteX1-801" fmla="*/ 5014291 w 5014291"/>
              <a:gd name="connsiteY1-802" fmla="*/ 1230504 h 3009427"/>
              <a:gd name="connsiteX2-803" fmla="*/ 4997666 w 5014291"/>
              <a:gd name="connsiteY2-804" fmla="*/ 2809922 h 3009427"/>
              <a:gd name="connsiteX3-805" fmla="*/ 3185491 w 5014291"/>
              <a:gd name="connsiteY3-806" fmla="*/ 3009427 h 3009427"/>
              <a:gd name="connsiteX4-807" fmla="*/ 2287716 w 5014291"/>
              <a:gd name="connsiteY4-808" fmla="*/ 2627042 h 3009427"/>
              <a:gd name="connsiteX5-809" fmla="*/ 1288950 w 5014291"/>
              <a:gd name="connsiteY5-810" fmla="*/ 1607409 h 3009427"/>
              <a:gd name="connsiteX6-811" fmla="*/ 255343 w 5014291"/>
              <a:gd name="connsiteY6-812" fmla="*/ 532235 h 3009427"/>
              <a:gd name="connsiteX7-813" fmla="*/ 3637 w 5014291"/>
              <a:gd name="connsiteY7-814" fmla="*/ 450 h 3009427"/>
              <a:gd name="connsiteX8-815" fmla="*/ 1074058 w 5014291"/>
              <a:gd name="connsiteY8-816" fmla="*/ 432482 h 3009427"/>
              <a:gd name="connsiteX9-817" fmla="*/ 4421257 w 5014291"/>
              <a:gd name="connsiteY9-818" fmla="*/ 576276 h 3009427"/>
              <a:gd name="connsiteX10-819" fmla="*/ 5008632 w 5014291"/>
              <a:gd name="connsiteY10-820" fmla="*/ 608464 h 3009427"/>
              <a:gd name="connsiteX0-821" fmla="*/ 5008632 w 5014291"/>
              <a:gd name="connsiteY0-822" fmla="*/ 608464 h 3032230"/>
              <a:gd name="connsiteX1-823" fmla="*/ 5014291 w 5014291"/>
              <a:gd name="connsiteY1-824" fmla="*/ 1230504 h 3032230"/>
              <a:gd name="connsiteX2-825" fmla="*/ 4997666 w 5014291"/>
              <a:gd name="connsiteY2-826" fmla="*/ 2809922 h 3032230"/>
              <a:gd name="connsiteX3-827" fmla="*/ 3185491 w 5014291"/>
              <a:gd name="connsiteY3-828" fmla="*/ 3009427 h 3032230"/>
              <a:gd name="connsiteX4-829" fmla="*/ 2287716 w 5014291"/>
              <a:gd name="connsiteY4-830" fmla="*/ 2627042 h 3032230"/>
              <a:gd name="connsiteX5-831" fmla="*/ 1288950 w 5014291"/>
              <a:gd name="connsiteY5-832" fmla="*/ 1607409 h 3032230"/>
              <a:gd name="connsiteX6-833" fmla="*/ 255343 w 5014291"/>
              <a:gd name="connsiteY6-834" fmla="*/ 532235 h 3032230"/>
              <a:gd name="connsiteX7-835" fmla="*/ 3637 w 5014291"/>
              <a:gd name="connsiteY7-836" fmla="*/ 450 h 3032230"/>
              <a:gd name="connsiteX8-837" fmla="*/ 1074058 w 5014291"/>
              <a:gd name="connsiteY8-838" fmla="*/ 432482 h 3032230"/>
              <a:gd name="connsiteX9-839" fmla="*/ 4421257 w 5014291"/>
              <a:gd name="connsiteY9-840" fmla="*/ 576276 h 3032230"/>
              <a:gd name="connsiteX10-841" fmla="*/ 5008632 w 5014291"/>
              <a:gd name="connsiteY10-842" fmla="*/ 608464 h 3032230"/>
              <a:gd name="connsiteX0-843" fmla="*/ 5008632 w 5014291"/>
              <a:gd name="connsiteY0-844" fmla="*/ 608464 h 3032230"/>
              <a:gd name="connsiteX1-845" fmla="*/ 5014291 w 5014291"/>
              <a:gd name="connsiteY1-846" fmla="*/ 1230504 h 3032230"/>
              <a:gd name="connsiteX2-847" fmla="*/ 4997666 w 5014291"/>
              <a:gd name="connsiteY2-848" fmla="*/ 2848832 h 3032230"/>
              <a:gd name="connsiteX3-849" fmla="*/ 3185491 w 5014291"/>
              <a:gd name="connsiteY3-850" fmla="*/ 3009427 h 3032230"/>
              <a:gd name="connsiteX4-851" fmla="*/ 2287716 w 5014291"/>
              <a:gd name="connsiteY4-852" fmla="*/ 2627042 h 3032230"/>
              <a:gd name="connsiteX5-853" fmla="*/ 1288950 w 5014291"/>
              <a:gd name="connsiteY5-854" fmla="*/ 1607409 h 3032230"/>
              <a:gd name="connsiteX6-855" fmla="*/ 255343 w 5014291"/>
              <a:gd name="connsiteY6-856" fmla="*/ 532235 h 3032230"/>
              <a:gd name="connsiteX7-857" fmla="*/ 3637 w 5014291"/>
              <a:gd name="connsiteY7-858" fmla="*/ 450 h 3032230"/>
              <a:gd name="connsiteX8-859" fmla="*/ 1074058 w 5014291"/>
              <a:gd name="connsiteY8-860" fmla="*/ 432482 h 3032230"/>
              <a:gd name="connsiteX9-861" fmla="*/ 4421257 w 5014291"/>
              <a:gd name="connsiteY9-862" fmla="*/ 576276 h 3032230"/>
              <a:gd name="connsiteX10-863" fmla="*/ 5008632 w 5014291"/>
              <a:gd name="connsiteY10-864" fmla="*/ 608464 h 3032230"/>
              <a:gd name="connsiteX0-865" fmla="*/ 5008632 w 5019056"/>
              <a:gd name="connsiteY0-866" fmla="*/ 608464 h 3032230"/>
              <a:gd name="connsiteX1-867" fmla="*/ 5014291 w 5019056"/>
              <a:gd name="connsiteY1-868" fmla="*/ 1230504 h 3032230"/>
              <a:gd name="connsiteX2-869" fmla="*/ 5019056 w 5019056"/>
              <a:gd name="connsiteY2-870" fmla="*/ 2838137 h 3032230"/>
              <a:gd name="connsiteX3-871" fmla="*/ 3185491 w 5019056"/>
              <a:gd name="connsiteY3-872" fmla="*/ 3009427 h 3032230"/>
              <a:gd name="connsiteX4-873" fmla="*/ 2287716 w 5019056"/>
              <a:gd name="connsiteY4-874" fmla="*/ 2627042 h 3032230"/>
              <a:gd name="connsiteX5-875" fmla="*/ 1288950 w 5019056"/>
              <a:gd name="connsiteY5-876" fmla="*/ 1607409 h 3032230"/>
              <a:gd name="connsiteX6-877" fmla="*/ 255343 w 5019056"/>
              <a:gd name="connsiteY6-878" fmla="*/ 532235 h 3032230"/>
              <a:gd name="connsiteX7-879" fmla="*/ 3637 w 5019056"/>
              <a:gd name="connsiteY7-880" fmla="*/ 450 h 3032230"/>
              <a:gd name="connsiteX8-881" fmla="*/ 1074058 w 5019056"/>
              <a:gd name="connsiteY8-882" fmla="*/ 432482 h 3032230"/>
              <a:gd name="connsiteX9-883" fmla="*/ 4421257 w 5019056"/>
              <a:gd name="connsiteY9-884" fmla="*/ 576276 h 3032230"/>
              <a:gd name="connsiteX10-885" fmla="*/ 5008632 w 5019056"/>
              <a:gd name="connsiteY10-886" fmla="*/ 608464 h 3032230"/>
              <a:gd name="connsiteX0-887" fmla="*/ 5008632 w 5019056"/>
              <a:gd name="connsiteY0-888" fmla="*/ 608587 h 3032353"/>
              <a:gd name="connsiteX1-889" fmla="*/ 5014291 w 5019056"/>
              <a:gd name="connsiteY1-890" fmla="*/ 1230627 h 3032353"/>
              <a:gd name="connsiteX2-891" fmla="*/ 5019056 w 5019056"/>
              <a:gd name="connsiteY2-892" fmla="*/ 2838260 h 3032353"/>
              <a:gd name="connsiteX3-893" fmla="*/ 3185491 w 5019056"/>
              <a:gd name="connsiteY3-894" fmla="*/ 3009550 h 3032353"/>
              <a:gd name="connsiteX4-895" fmla="*/ 2287716 w 5019056"/>
              <a:gd name="connsiteY4-896" fmla="*/ 2627165 h 3032353"/>
              <a:gd name="connsiteX5-897" fmla="*/ 1288950 w 5019056"/>
              <a:gd name="connsiteY5-898" fmla="*/ 1607532 h 3032353"/>
              <a:gd name="connsiteX6-899" fmla="*/ 255343 w 5019056"/>
              <a:gd name="connsiteY6-900" fmla="*/ 532358 h 3032353"/>
              <a:gd name="connsiteX7-901" fmla="*/ 3637 w 5019056"/>
              <a:gd name="connsiteY7-902" fmla="*/ 573 h 3032353"/>
              <a:gd name="connsiteX8-903" fmla="*/ 1074058 w 5019056"/>
              <a:gd name="connsiteY8-904" fmla="*/ 432605 h 3032353"/>
              <a:gd name="connsiteX9-905" fmla="*/ 4412293 w 5019056"/>
              <a:gd name="connsiteY9-906" fmla="*/ 594329 h 3032353"/>
              <a:gd name="connsiteX10-907" fmla="*/ 5008632 w 5019056"/>
              <a:gd name="connsiteY10-908" fmla="*/ 608587 h 3032353"/>
              <a:gd name="connsiteX0-909" fmla="*/ 5008632 w 5019056"/>
              <a:gd name="connsiteY0-910" fmla="*/ 608466 h 3032232"/>
              <a:gd name="connsiteX1-911" fmla="*/ 5014291 w 5019056"/>
              <a:gd name="connsiteY1-912" fmla="*/ 1230506 h 3032232"/>
              <a:gd name="connsiteX2-913" fmla="*/ 5019056 w 5019056"/>
              <a:gd name="connsiteY2-914" fmla="*/ 2838139 h 3032232"/>
              <a:gd name="connsiteX3-915" fmla="*/ 3185491 w 5019056"/>
              <a:gd name="connsiteY3-916" fmla="*/ 3009429 h 3032232"/>
              <a:gd name="connsiteX4-917" fmla="*/ 2287716 w 5019056"/>
              <a:gd name="connsiteY4-918" fmla="*/ 2627044 h 3032232"/>
              <a:gd name="connsiteX5-919" fmla="*/ 1288950 w 5019056"/>
              <a:gd name="connsiteY5-920" fmla="*/ 1607411 h 3032232"/>
              <a:gd name="connsiteX6-921" fmla="*/ 255343 w 5019056"/>
              <a:gd name="connsiteY6-922" fmla="*/ 532237 h 3032232"/>
              <a:gd name="connsiteX7-923" fmla="*/ 3637 w 5019056"/>
              <a:gd name="connsiteY7-924" fmla="*/ 452 h 3032232"/>
              <a:gd name="connsiteX8-925" fmla="*/ 1074058 w 5019056"/>
              <a:gd name="connsiteY8-926" fmla="*/ 432484 h 3032232"/>
              <a:gd name="connsiteX9-927" fmla="*/ 4412293 w 5019056"/>
              <a:gd name="connsiteY9-928" fmla="*/ 594208 h 3032232"/>
              <a:gd name="connsiteX10-929" fmla="*/ 5008632 w 5019056"/>
              <a:gd name="connsiteY10-930" fmla="*/ 608466 h 3032232"/>
              <a:gd name="connsiteX0-931" fmla="*/ 5008632 w 5019056"/>
              <a:gd name="connsiteY0-932" fmla="*/ 608466 h 3056370"/>
              <a:gd name="connsiteX1-933" fmla="*/ 5014291 w 5019056"/>
              <a:gd name="connsiteY1-934" fmla="*/ 1230506 h 3056370"/>
              <a:gd name="connsiteX2-935" fmla="*/ 5019056 w 5019056"/>
              <a:gd name="connsiteY2-936" fmla="*/ 2838139 h 3056370"/>
              <a:gd name="connsiteX3-937" fmla="*/ 3185491 w 5019056"/>
              <a:gd name="connsiteY3-938" fmla="*/ 3036323 h 3056370"/>
              <a:gd name="connsiteX4-939" fmla="*/ 2287716 w 5019056"/>
              <a:gd name="connsiteY4-940" fmla="*/ 2627044 h 3056370"/>
              <a:gd name="connsiteX5-941" fmla="*/ 1288950 w 5019056"/>
              <a:gd name="connsiteY5-942" fmla="*/ 1607411 h 3056370"/>
              <a:gd name="connsiteX6-943" fmla="*/ 255343 w 5019056"/>
              <a:gd name="connsiteY6-944" fmla="*/ 532237 h 3056370"/>
              <a:gd name="connsiteX7-945" fmla="*/ 3637 w 5019056"/>
              <a:gd name="connsiteY7-946" fmla="*/ 452 h 3056370"/>
              <a:gd name="connsiteX8-947" fmla="*/ 1074058 w 5019056"/>
              <a:gd name="connsiteY8-948" fmla="*/ 432484 h 3056370"/>
              <a:gd name="connsiteX9-949" fmla="*/ 4412293 w 5019056"/>
              <a:gd name="connsiteY9-950" fmla="*/ 594208 h 3056370"/>
              <a:gd name="connsiteX10-951" fmla="*/ 5008632 w 5019056"/>
              <a:gd name="connsiteY10-952" fmla="*/ 608466 h 3056370"/>
              <a:gd name="connsiteX0-953" fmla="*/ 5008632 w 5019056"/>
              <a:gd name="connsiteY0-954" fmla="*/ 608466 h 3056370"/>
              <a:gd name="connsiteX1-955" fmla="*/ 5014291 w 5019056"/>
              <a:gd name="connsiteY1-956" fmla="*/ 1230506 h 3056370"/>
              <a:gd name="connsiteX2-957" fmla="*/ 5019056 w 5019056"/>
              <a:gd name="connsiteY2-958" fmla="*/ 2838139 h 3056370"/>
              <a:gd name="connsiteX3-959" fmla="*/ 3185491 w 5019056"/>
              <a:gd name="connsiteY3-960" fmla="*/ 3036323 h 3056370"/>
              <a:gd name="connsiteX4-961" fmla="*/ 2287716 w 5019056"/>
              <a:gd name="connsiteY4-962" fmla="*/ 2627044 h 3056370"/>
              <a:gd name="connsiteX5-963" fmla="*/ 1288950 w 5019056"/>
              <a:gd name="connsiteY5-964" fmla="*/ 1607411 h 3056370"/>
              <a:gd name="connsiteX6-965" fmla="*/ 255343 w 5019056"/>
              <a:gd name="connsiteY6-966" fmla="*/ 532237 h 3056370"/>
              <a:gd name="connsiteX7-967" fmla="*/ 3637 w 5019056"/>
              <a:gd name="connsiteY7-968" fmla="*/ 452 h 3056370"/>
              <a:gd name="connsiteX8-969" fmla="*/ 1074058 w 5019056"/>
              <a:gd name="connsiteY8-970" fmla="*/ 432484 h 3056370"/>
              <a:gd name="connsiteX9-971" fmla="*/ 4412293 w 5019056"/>
              <a:gd name="connsiteY9-972" fmla="*/ 594208 h 3056370"/>
              <a:gd name="connsiteX10-973" fmla="*/ 5008632 w 5019056"/>
              <a:gd name="connsiteY10-974" fmla="*/ 608466 h 3056370"/>
              <a:gd name="connsiteX0-975" fmla="*/ 5008632 w 5019056"/>
              <a:gd name="connsiteY0-976" fmla="*/ 608466 h 3056370"/>
              <a:gd name="connsiteX1-977" fmla="*/ 5014291 w 5019056"/>
              <a:gd name="connsiteY1-978" fmla="*/ 1230506 h 3056370"/>
              <a:gd name="connsiteX2-979" fmla="*/ 5019056 w 5019056"/>
              <a:gd name="connsiteY2-980" fmla="*/ 2838139 h 3056370"/>
              <a:gd name="connsiteX3-981" fmla="*/ 3185491 w 5019056"/>
              <a:gd name="connsiteY3-982" fmla="*/ 3036323 h 3056370"/>
              <a:gd name="connsiteX4-983" fmla="*/ 2278751 w 5019056"/>
              <a:gd name="connsiteY4-984" fmla="*/ 2627044 h 3056370"/>
              <a:gd name="connsiteX5-985" fmla="*/ 1288950 w 5019056"/>
              <a:gd name="connsiteY5-986" fmla="*/ 1607411 h 3056370"/>
              <a:gd name="connsiteX6-987" fmla="*/ 255343 w 5019056"/>
              <a:gd name="connsiteY6-988" fmla="*/ 532237 h 3056370"/>
              <a:gd name="connsiteX7-989" fmla="*/ 3637 w 5019056"/>
              <a:gd name="connsiteY7-990" fmla="*/ 452 h 3056370"/>
              <a:gd name="connsiteX8-991" fmla="*/ 1074058 w 5019056"/>
              <a:gd name="connsiteY8-992" fmla="*/ 432484 h 3056370"/>
              <a:gd name="connsiteX9-993" fmla="*/ 4412293 w 5019056"/>
              <a:gd name="connsiteY9-994" fmla="*/ 594208 h 3056370"/>
              <a:gd name="connsiteX10-995" fmla="*/ 5008632 w 5019056"/>
              <a:gd name="connsiteY10-996" fmla="*/ 608466 h 3056370"/>
              <a:gd name="connsiteX0-997" fmla="*/ 5008632 w 5019056"/>
              <a:gd name="connsiteY0-998" fmla="*/ 608466 h 3059316"/>
              <a:gd name="connsiteX1-999" fmla="*/ 5014291 w 5019056"/>
              <a:gd name="connsiteY1-1000" fmla="*/ 1230506 h 3059316"/>
              <a:gd name="connsiteX2-1001" fmla="*/ 5019056 w 5019056"/>
              <a:gd name="connsiteY2-1002" fmla="*/ 2838139 h 3059316"/>
              <a:gd name="connsiteX3-1003" fmla="*/ 3185491 w 5019056"/>
              <a:gd name="connsiteY3-1004" fmla="*/ 3036323 h 3059316"/>
              <a:gd name="connsiteX4-1005" fmla="*/ 2278751 w 5019056"/>
              <a:gd name="connsiteY4-1006" fmla="*/ 2627044 h 3059316"/>
              <a:gd name="connsiteX5-1007" fmla="*/ 1288950 w 5019056"/>
              <a:gd name="connsiteY5-1008" fmla="*/ 1607411 h 3059316"/>
              <a:gd name="connsiteX6-1009" fmla="*/ 255343 w 5019056"/>
              <a:gd name="connsiteY6-1010" fmla="*/ 532237 h 3059316"/>
              <a:gd name="connsiteX7-1011" fmla="*/ 3637 w 5019056"/>
              <a:gd name="connsiteY7-1012" fmla="*/ 452 h 3059316"/>
              <a:gd name="connsiteX8-1013" fmla="*/ 1074058 w 5019056"/>
              <a:gd name="connsiteY8-1014" fmla="*/ 432484 h 3059316"/>
              <a:gd name="connsiteX9-1015" fmla="*/ 4412293 w 5019056"/>
              <a:gd name="connsiteY9-1016" fmla="*/ 594208 h 3059316"/>
              <a:gd name="connsiteX10-1017" fmla="*/ 5008632 w 5019056"/>
              <a:gd name="connsiteY10-1018" fmla="*/ 608466 h 3059316"/>
              <a:gd name="connsiteX0-1019" fmla="*/ 5008632 w 5019056"/>
              <a:gd name="connsiteY0-1020" fmla="*/ 608562 h 3059412"/>
              <a:gd name="connsiteX1-1021" fmla="*/ 5014291 w 5019056"/>
              <a:gd name="connsiteY1-1022" fmla="*/ 1230602 h 3059412"/>
              <a:gd name="connsiteX2-1023" fmla="*/ 5019056 w 5019056"/>
              <a:gd name="connsiteY2-1024" fmla="*/ 2838235 h 3059412"/>
              <a:gd name="connsiteX3-1025" fmla="*/ 3185491 w 5019056"/>
              <a:gd name="connsiteY3-1026" fmla="*/ 3036419 h 3059412"/>
              <a:gd name="connsiteX4-1027" fmla="*/ 2278751 w 5019056"/>
              <a:gd name="connsiteY4-1028" fmla="*/ 2627140 h 3059412"/>
              <a:gd name="connsiteX5-1029" fmla="*/ 1288950 w 5019056"/>
              <a:gd name="connsiteY5-1030" fmla="*/ 1607507 h 3059412"/>
              <a:gd name="connsiteX6-1031" fmla="*/ 255343 w 5019056"/>
              <a:gd name="connsiteY6-1032" fmla="*/ 532333 h 3059412"/>
              <a:gd name="connsiteX7-1033" fmla="*/ 3637 w 5019056"/>
              <a:gd name="connsiteY7-1034" fmla="*/ 548 h 3059412"/>
              <a:gd name="connsiteX8-1035" fmla="*/ 1074058 w 5019056"/>
              <a:gd name="connsiteY8-1036" fmla="*/ 432580 h 3059412"/>
              <a:gd name="connsiteX9-1037" fmla="*/ 2697909 w 5019056"/>
              <a:gd name="connsiteY9-1038" fmla="*/ 493436 h 3059412"/>
              <a:gd name="connsiteX10-1039" fmla="*/ 4412293 w 5019056"/>
              <a:gd name="connsiteY10-1040" fmla="*/ 594304 h 3059412"/>
              <a:gd name="connsiteX11" fmla="*/ 5008632 w 5019056"/>
              <a:gd name="connsiteY11" fmla="*/ 608562 h 3059412"/>
              <a:gd name="connsiteX0-1041" fmla="*/ 5008632 w 5019056"/>
              <a:gd name="connsiteY0-1042" fmla="*/ 608562 h 3059412"/>
              <a:gd name="connsiteX1-1043" fmla="*/ 5014291 w 5019056"/>
              <a:gd name="connsiteY1-1044" fmla="*/ 1230602 h 3059412"/>
              <a:gd name="connsiteX2-1045" fmla="*/ 5019056 w 5019056"/>
              <a:gd name="connsiteY2-1046" fmla="*/ 2838235 h 3059412"/>
              <a:gd name="connsiteX3-1047" fmla="*/ 3185491 w 5019056"/>
              <a:gd name="connsiteY3-1048" fmla="*/ 3036419 h 3059412"/>
              <a:gd name="connsiteX4-1049" fmla="*/ 2278751 w 5019056"/>
              <a:gd name="connsiteY4-1050" fmla="*/ 2627140 h 3059412"/>
              <a:gd name="connsiteX5-1051" fmla="*/ 1288950 w 5019056"/>
              <a:gd name="connsiteY5-1052" fmla="*/ 1607507 h 3059412"/>
              <a:gd name="connsiteX6-1053" fmla="*/ 255343 w 5019056"/>
              <a:gd name="connsiteY6-1054" fmla="*/ 532333 h 3059412"/>
              <a:gd name="connsiteX7-1055" fmla="*/ 3637 w 5019056"/>
              <a:gd name="connsiteY7-1056" fmla="*/ 548 h 3059412"/>
              <a:gd name="connsiteX8-1057" fmla="*/ 1074058 w 5019056"/>
              <a:gd name="connsiteY8-1058" fmla="*/ 432580 h 3059412"/>
              <a:gd name="connsiteX9-1059" fmla="*/ 2697909 w 5019056"/>
              <a:gd name="connsiteY9-1060" fmla="*/ 493436 h 3059412"/>
              <a:gd name="connsiteX10-1061" fmla="*/ 4412293 w 5019056"/>
              <a:gd name="connsiteY10-1062" fmla="*/ 594304 h 3059412"/>
              <a:gd name="connsiteX11-1063" fmla="*/ 5008632 w 5019056"/>
              <a:gd name="connsiteY11-1064" fmla="*/ 608562 h 3059412"/>
              <a:gd name="connsiteX0-1065" fmla="*/ 5020914 w 5031338"/>
              <a:gd name="connsiteY0-1066" fmla="*/ 613309 h 3064159"/>
              <a:gd name="connsiteX1-1067" fmla="*/ 5026573 w 5031338"/>
              <a:gd name="connsiteY1-1068" fmla="*/ 1235349 h 3064159"/>
              <a:gd name="connsiteX2-1069" fmla="*/ 5031338 w 5031338"/>
              <a:gd name="connsiteY2-1070" fmla="*/ 2842982 h 3064159"/>
              <a:gd name="connsiteX3-1071" fmla="*/ 3197773 w 5031338"/>
              <a:gd name="connsiteY3-1072" fmla="*/ 3041166 h 3064159"/>
              <a:gd name="connsiteX4-1073" fmla="*/ 2291033 w 5031338"/>
              <a:gd name="connsiteY4-1074" fmla="*/ 2631887 h 3064159"/>
              <a:gd name="connsiteX5-1075" fmla="*/ 1301232 w 5031338"/>
              <a:gd name="connsiteY5-1076" fmla="*/ 1612254 h 3064159"/>
              <a:gd name="connsiteX6-1077" fmla="*/ 267625 w 5031338"/>
              <a:gd name="connsiteY6-1078" fmla="*/ 537080 h 3064159"/>
              <a:gd name="connsiteX7-1079" fmla="*/ 15919 w 5031338"/>
              <a:gd name="connsiteY7-1080" fmla="*/ 5295 h 3064159"/>
              <a:gd name="connsiteX8-1081" fmla="*/ 603485 w 5031338"/>
              <a:gd name="connsiteY8-1082" fmla="*/ 274066 h 3064159"/>
              <a:gd name="connsiteX9-1083" fmla="*/ 1086340 w 5031338"/>
              <a:gd name="connsiteY9-1084" fmla="*/ 437327 h 3064159"/>
              <a:gd name="connsiteX10-1085" fmla="*/ 2710191 w 5031338"/>
              <a:gd name="connsiteY10-1086" fmla="*/ 498183 h 3064159"/>
              <a:gd name="connsiteX11-1087" fmla="*/ 4424575 w 5031338"/>
              <a:gd name="connsiteY11-1088" fmla="*/ 599051 h 3064159"/>
              <a:gd name="connsiteX12" fmla="*/ 5020914 w 5031338"/>
              <a:gd name="connsiteY12" fmla="*/ 613309 h 3064159"/>
              <a:gd name="connsiteX0-1089" fmla="*/ 5013421 w 5023845"/>
              <a:gd name="connsiteY0-1090" fmla="*/ 609880 h 3060730"/>
              <a:gd name="connsiteX1-1091" fmla="*/ 5019080 w 5023845"/>
              <a:gd name="connsiteY1-1092" fmla="*/ 1231920 h 3060730"/>
              <a:gd name="connsiteX2-1093" fmla="*/ 5023845 w 5023845"/>
              <a:gd name="connsiteY2-1094" fmla="*/ 2839553 h 3060730"/>
              <a:gd name="connsiteX3-1095" fmla="*/ 3190280 w 5023845"/>
              <a:gd name="connsiteY3-1096" fmla="*/ 3037737 h 3060730"/>
              <a:gd name="connsiteX4-1097" fmla="*/ 2283540 w 5023845"/>
              <a:gd name="connsiteY4-1098" fmla="*/ 2628458 h 3060730"/>
              <a:gd name="connsiteX5-1099" fmla="*/ 1293739 w 5023845"/>
              <a:gd name="connsiteY5-1100" fmla="*/ 1608825 h 3060730"/>
              <a:gd name="connsiteX6-1101" fmla="*/ 260132 w 5023845"/>
              <a:gd name="connsiteY6-1102" fmla="*/ 533651 h 3060730"/>
              <a:gd name="connsiteX7-1103" fmla="*/ 8426 w 5023845"/>
              <a:gd name="connsiteY7-1104" fmla="*/ 1866 h 3060730"/>
              <a:gd name="connsiteX8-1105" fmla="*/ 470487 w 5023845"/>
              <a:gd name="connsiteY8-1106" fmla="*/ 360284 h 3060730"/>
              <a:gd name="connsiteX9-1107" fmla="*/ 1078847 w 5023845"/>
              <a:gd name="connsiteY9-1108" fmla="*/ 433898 h 3060730"/>
              <a:gd name="connsiteX10-1109" fmla="*/ 2702698 w 5023845"/>
              <a:gd name="connsiteY10-1110" fmla="*/ 494754 h 3060730"/>
              <a:gd name="connsiteX11-1111" fmla="*/ 4417082 w 5023845"/>
              <a:gd name="connsiteY11-1112" fmla="*/ 595622 h 3060730"/>
              <a:gd name="connsiteX12-1113" fmla="*/ 5013421 w 5023845"/>
              <a:gd name="connsiteY12-1114" fmla="*/ 609880 h 3060730"/>
              <a:gd name="connsiteX0-1115" fmla="*/ 5013421 w 5023845"/>
              <a:gd name="connsiteY0-1116" fmla="*/ 609556 h 3060406"/>
              <a:gd name="connsiteX1-1117" fmla="*/ 5019080 w 5023845"/>
              <a:gd name="connsiteY1-1118" fmla="*/ 1231596 h 3060406"/>
              <a:gd name="connsiteX2-1119" fmla="*/ 5023845 w 5023845"/>
              <a:gd name="connsiteY2-1120" fmla="*/ 2839229 h 3060406"/>
              <a:gd name="connsiteX3-1121" fmla="*/ 3190280 w 5023845"/>
              <a:gd name="connsiteY3-1122" fmla="*/ 3037413 h 3060406"/>
              <a:gd name="connsiteX4-1123" fmla="*/ 2283540 w 5023845"/>
              <a:gd name="connsiteY4-1124" fmla="*/ 2628134 h 3060406"/>
              <a:gd name="connsiteX5-1125" fmla="*/ 1293739 w 5023845"/>
              <a:gd name="connsiteY5-1126" fmla="*/ 1608501 h 3060406"/>
              <a:gd name="connsiteX6-1127" fmla="*/ 260132 w 5023845"/>
              <a:gd name="connsiteY6-1128" fmla="*/ 533327 h 3060406"/>
              <a:gd name="connsiteX7-1129" fmla="*/ 8426 w 5023845"/>
              <a:gd name="connsiteY7-1130" fmla="*/ 1542 h 3060406"/>
              <a:gd name="connsiteX8-1131" fmla="*/ 470487 w 5023845"/>
              <a:gd name="connsiteY8-1132" fmla="*/ 359960 h 3060406"/>
              <a:gd name="connsiteX9-1133" fmla="*/ 1078847 w 5023845"/>
              <a:gd name="connsiteY9-1134" fmla="*/ 433574 h 3060406"/>
              <a:gd name="connsiteX10-1135" fmla="*/ 2702698 w 5023845"/>
              <a:gd name="connsiteY10-1136" fmla="*/ 494430 h 3060406"/>
              <a:gd name="connsiteX11-1137" fmla="*/ 4417082 w 5023845"/>
              <a:gd name="connsiteY11-1138" fmla="*/ 595298 h 3060406"/>
              <a:gd name="connsiteX12-1139" fmla="*/ 5013421 w 5023845"/>
              <a:gd name="connsiteY12-1140" fmla="*/ 609556 h 3060406"/>
              <a:gd name="connsiteX0-1141" fmla="*/ 5013421 w 5023845"/>
              <a:gd name="connsiteY0-1142" fmla="*/ 609556 h 3060406"/>
              <a:gd name="connsiteX1-1143" fmla="*/ 5019080 w 5023845"/>
              <a:gd name="connsiteY1-1144" fmla="*/ 1231596 h 3060406"/>
              <a:gd name="connsiteX2-1145" fmla="*/ 5023845 w 5023845"/>
              <a:gd name="connsiteY2-1146" fmla="*/ 2839229 h 3060406"/>
              <a:gd name="connsiteX3-1147" fmla="*/ 3190280 w 5023845"/>
              <a:gd name="connsiteY3-1148" fmla="*/ 3037413 h 3060406"/>
              <a:gd name="connsiteX4-1149" fmla="*/ 2283540 w 5023845"/>
              <a:gd name="connsiteY4-1150" fmla="*/ 2628134 h 3060406"/>
              <a:gd name="connsiteX5-1151" fmla="*/ 1293739 w 5023845"/>
              <a:gd name="connsiteY5-1152" fmla="*/ 1608501 h 3060406"/>
              <a:gd name="connsiteX6-1153" fmla="*/ 260132 w 5023845"/>
              <a:gd name="connsiteY6-1154" fmla="*/ 533327 h 3060406"/>
              <a:gd name="connsiteX7-1155" fmla="*/ 8426 w 5023845"/>
              <a:gd name="connsiteY7-1156" fmla="*/ 1542 h 3060406"/>
              <a:gd name="connsiteX8-1157" fmla="*/ 470487 w 5023845"/>
              <a:gd name="connsiteY8-1158" fmla="*/ 359960 h 3060406"/>
              <a:gd name="connsiteX9-1159" fmla="*/ 1078847 w 5023845"/>
              <a:gd name="connsiteY9-1160" fmla="*/ 433574 h 3060406"/>
              <a:gd name="connsiteX10-1161" fmla="*/ 2702698 w 5023845"/>
              <a:gd name="connsiteY10-1162" fmla="*/ 494430 h 3060406"/>
              <a:gd name="connsiteX11-1163" fmla="*/ 4417082 w 5023845"/>
              <a:gd name="connsiteY11-1164" fmla="*/ 595298 h 3060406"/>
              <a:gd name="connsiteX12-1165" fmla="*/ 5013421 w 5023845"/>
              <a:gd name="connsiteY12-1166" fmla="*/ 609556 h 3060406"/>
              <a:gd name="connsiteX0-1167" fmla="*/ 5004997 w 5015421"/>
              <a:gd name="connsiteY0-1168" fmla="*/ 608254 h 3059104"/>
              <a:gd name="connsiteX1-1169" fmla="*/ 5010656 w 5015421"/>
              <a:gd name="connsiteY1-1170" fmla="*/ 1230294 h 3059104"/>
              <a:gd name="connsiteX2-1171" fmla="*/ 5015421 w 5015421"/>
              <a:gd name="connsiteY2-1172" fmla="*/ 2837927 h 3059104"/>
              <a:gd name="connsiteX3-1173" fmla="*/ 3181856 w 5015421"/>
              <a:gd name="connsiteY3-1174" fmla="*/ 3036111 h 3059104"/>
              <a:gd name="connsiteX4-1175" fmla="*/ 2275116 w 5015421"/>
              <a:gd name="connsiteY4-1176" fmla="*/ 2626832 h 3059104"/>
              <a:gd name="connsiteX5-1177" fmla="*/ 1285315 w 5015421"/>
              <a:gd name="connsiteY5-1178" fmla="*/ 1607199 h 3059104"/>
              <a:gd name="connsiteX6-1179" fmla="*/ 251708 w 5015421"/>
              <a:gd name="connsiteY6-1180" fmla="*/ 532025 h 3059104"/>
              <a:gd name="connsiteX7-1181" fmla="*/ 2 w 5015421"/>
              <a:gd name="connsiteY7-1182" fmla="*/ 240 h 3059104"/>
              <a:gd name="connsiteX8-1183" fmla="*/ 462063 w 5015421"/>
              <a:gd name="connsiteY8-1184" fmla="*/ 358658 h 3059104"/>
              <a:gd name="connsiteX9-1185" fmla="*/ 1070423 w 5015421"/>
              <a:gd name="connsiteY9-1186" fmla="*/ 432272 h 3059104"/>
              <a:gd name="connsiteX10-1187" fmla="*/ 2694274 w 5015421"/>
              <a:gd name="connsiteY10-1188" fmla="*/ 493128 h 3059104"/>
              <a:gd name="connsiteX11-1189" fmla="*/ 4408658 w 5015421"/>
              <a:gd name="connsiteY11-1190" fmla="*/ 593996 h 3059104"/>
              <a:gd name="connsiteX12-1191" fmla="*/ 5004997 w 5015421"/>
              <a:gd name="connsiteY12-1192" fmla="*/ 608254 h 3059104"/>
              <a:gd name="connsiteX0-1193" fmla="*/ 5004997 w 5015421"/>
              <a:gd name="connsiteY0-1194" fmla="*/ 608254 h 3059104"/>
              <a:gd name="connsiteX1-1195" fmla="*/ 5010656 w 5015421"/>
              <a:gd name="connsiteY1-1196" fmla="*/ 1230294 h 3059104"/>
              <a:gd name="connsiteX2-1197" fmla="*/ 5015421 w 5015421"/>
              <a:gd name="connsiteY2-1198" fmla="*/ 2837927 h 3059104"/>
              <a:gd name="connsiteX3-1199" fmla="*/ 3181856 w 5015421"/>
              <a:gd name="connsiteY3-1200" fmla="*/ 3036111 h 3059104"/>
              <a:gd name="connsiteX4-1201" fmla="*/ 2275116 w 5015421"/>
              <a:gd name="connsiteY4-1202" fmla="*/ 2626832 h 3059104"/>
              <a:gd name="connsiteX5-1203" fmla="*/ 1285315 w 5015421"/>
              <a:gd name="connsiteY5-1204" fmla="*/ 1607199 h 3059104"/>
              <a:gd name="connsiteX6-1205" fmla="*/ 251708 w 5015421"/>
              <a:gd name="connsiteY6-1206" fmla="*/ 532025 h 3059104"/>
              <a:gd name="connsiteX7-1207" fmla="*/ 2 w 5015421"/>
              <a:gd name="connsiteY7-1208" fmla="*/ 240 h 3059104"/>
              <a:gd name="connsiteX8-1209" fmla="*/ 462063 w 5015421"/>
              <a:gd name="connsiteY8-1210" fmla="*/ 358658 h 3059104"/>
              <a:gd name="connsiteX9-1211" fmla="*/ 1070423 w 5015421"/>
              <a:gd name="connsiteY9-1212" fmla="*/ 432272 h 3059104"/>
              <a:gd name="connsiteX10-1213" fmla="*/ 2694274 w 5015421"/>
              <a:gd name="connsiteY10-1214" fmla="*/ 493128 h 3059104"/>
              <a:gd name="connsiteX11-1215" fmla="*/ 4408658 w 5015421"/>
              <a:gd name="connsiteY11-1216" fmla="*/ 593996 h 3059104"/>
              <a:gd name="connsiteX12-1217" fmla="*/ 5004997 w 5015421"/>
              <a:gd name="connsiteY12-1218" fmla="*/ 608254 h 3059104"/>
              <a:gd name="connsiteX0-1219" fmla="*/ 5013420 w 5023844"/>
              <a:gd name="connsiteY0-1220" fmla="*/ 609555 h 3060405"/>
              <a:gd name="connsiteX1-1221" fmla="*/ 5019079 w 5023844"/>
              <a:gd name="connsiteY1-1222" fmla="*/ 1231595 h 3060405"/>
              <a:gd name="connsiteX2-1223" fmla="*/ 5023844 w 5023844"/>
              <a:gd name="connsiteY2-1224" fmla="*/ 2839228 h 3060405"/>
              <a:gd name="connsiteX3-1225" fmla="*/ 3190279 w 5023844"/>
              <a:gd name="connsiteY3-1226" fmla="*/ 3037412 h 3060405"/>
              <a:gd name="connsiteX4-1227" fmla="*/ 2283539 w 5023844"/>
              <a:gd name="connsiteY4-1228" fmla="*/ 2628133 h 3060405"/>
              <a:gd name="connsiteX5-1229" fmla="*/ 1293738 w 5023844"/>
              <a:gd name="connsiteY5-1230" fmla="*/ 1608500 h 3060405"/>
              <a:gd name="connsiteX6-1231" fmla="*/ 260131 w 5023844"/>
              <a:gd name="connsiteY6-1232" fmla="*/ 533326 h 3060405"/>
              <a:gd name="connsiteX7-1233" fmla="*/ 8425 w 5023844"/>
              <a:gd name="connsiteY7-1234" fmla="*/ 1541 h 3060405"/>
              <a:gd name="connsiteX8-1235" fmla="*/ 470486 w 5023844"/>
              <a:gd name="connsiteY8-1236" fmla="*/ 359959 h 3060405"/>
              <a:gd name="connsiteX9-1237" fmla="*/ 1078846 w 5023844"/>
              <a:gd name="connsiteY9-1238" fmla="*/ 433573 h 3060405"/>
              <a:gd name="connsiteX10-1239" fmla="*/ 2702697 w 5023844"/>
              <a:gd name="connsiteY10-1240" fmla="*/ 494429 h 3060405"/>
              <a:gd name="connsiteX11-1241" fmla="*/ 4417081 w 5023844"/>
              <a:gd name="connsiteY11-1242" fmla="*/ 595297 h 3060405"/>
              <a:gd name="connsiteX12-1243" fmla="*/ 5013420 w 5023844"/>
              <a:gd name="connsiteY12-1244" fmla="*/ 609555 h 3060405"/>
              <a:gd name="connsiteX0-1245" fmla="*/ 5012922 w 5023346"/>
              <a:gd name="connsiteY0-1246" fmla="*/ 609379 h 3060229"/>
              <a:gd name="connsiteX1-1247" fmla="*/ 5018581 w 5023346"/>
              <a:gd name="connsiteY1-1248" fmla="*/ 1231419 h 3060229"/>
              <a:gd name="connsiteX2-1249" fmla="*/ 5023346 w 5023346"/>
              <a:gd name="connsiteY2-1250" fmla="*/ 2839052 h 3060229"/>
              <a:gd name="connsiteX3-1251" fmla="*/ 3189781 w 5023346"/>
              <a:gd name="connsiteY3-1252" fmla="*/ 3037236 h 3060229"/>
              <a:gd name="connsiteX4-1253" fmla="*/ 2283041 w 5023346"/>
              <a:gd name="connsiteY4-1254" fmla="*/ 2627957 h 3060229"/>
              <a:gd name="connsiteX5-1255" fmla="*/ 1293240 w 5023346"/>
              <a:gd name="connsiteY5-1256" fmla="*/ 1608324 h 3060229"/>
              <a:gd name="connsiteX6-1257" fmla="*/ 259633 w 5023346"/>
              <a:gd name="connsiteY6-1258" fmla="*/ 533150 h 3060229"/>
              <a:gd name="connsiteX7-1259" fmla="*/ 7927 w 5023346"/>
              <a:gd name="connsiteY7-1260" fmla="*/ 1365 h 3060229"/>
              <a:gd name="connsiteX8-1261" fmla="*/ 461067 w 5023346"/>
              <a:gd name="connsiteY8-1262" fmla="*/ 368704 h 3060229"/>
              <a:gd name="connsiteX9-1263" fmla="*/ 1078348 w 5023346"/>
              <a:gd name="connsiteY9-1264" fmla="*/ 433397 h 3060229"/>
              <a:gd name="connsiteX10-1265" fmla="*/ 2702199 w 5023346"/>
              <a:gd name="connsiteY10-1266" fmla="*/ 494253 h 3060229"/>
              <a:gd name="connsiteX11-1267" fmla="*/ 4416583 w 5023346"/>
              <a:gd name="connsiteY11-1268" fmla="*/ 595121 h 3060229"/>
              <a:gd name="connsiteX12-1269" fmla="*/ 5012922 w 5023346"/>
              <a:gd name="connsiteY12-1270" fmla="*/ 609379 h 3060229"/>
              <a:gd name="connsiteX0-1271" fmla="*/ 5012922 w 5023346"/>
              <a:gd name="connsiteY0-1272" fmla="*/ 610835 h 3061685"/>
              <a:gd name="connsiteX1-1273" fmla="*/ 5018581 w 5023346"/>
              <a:gd name="connsiteY1-1274" fmla="*/ 1232875 h 3061685"/>
              <a:gd name="connsiteX2-1275" fmla="*/ 5023346 w 5023346"/>
              <a:gd name="connsiteY2-1276" fmla="*/ 2840508 h 3061685"/>
              <a:gd name="connsiteX3-1277" fmla="*/ 3189781 w 5023346"/>
              <a:gd name="connsiteY3-1278" fmla="*/ 3038692 h 3061685"/>
              <a:gd name="connsiteX4-1279" fmla="*/ 2283041 w 5023346"/>
              <a:gd name="connsiteY4-1280" fmla="*/ 2629413 h 3061685"/>
              <a:gd name="connsiteX5-1281" fmla="*/ 1293240 w 5023346"/>
              <a:gd name="connsiteY5-1282" fmla="*/ 1609780 h 3061685"/>
              <a:gd name="connsiteX6-1283" fmla="*/ 259633 w 5023346"/>
              <a:gd name="connsiteY6-1284" fmla="*/ 534606 h 3061685"/>
              <a:gd name="connsiteX7-1285" fmla="*/ 7927 w 5023346"/>
              <a:gd name="connsiteY7-1286" fmla="*/ 2821 h 3061685"/>
              <a:gd name="connsiteX8-1287" fmla="*/ 461067 w 5023346"/>
              <a:gd name="connsiteY8-1288" fmla="*/ 370160 h 3061685"/>
              <a:gd name="connsiteX9-1289" fmla="*/ 1078348 w 5023346"/>
              <a:gd name="connsiteY9-1290" fmla="*/ 434853 h 3061685"/>
              <a:gd name="connsiteX10-1291" fmla="*/ 2702199 w 5023346"/>
              <a:gd name="connsiteY10-1292" fmla="*/ 495709 h 3061685"/>
              <a:gd name="connsiteX11-1293" fmla="*/ 4416583 w 5023346"/>
              <a:gd name="connsiteY11-1294" fmla="*/ 596577 h 3061685"/>
              <a:gd name="connsiteX12-1295" fmla="*/ 5012922 w 5023346"/>
              <a:gd name="connsiteY12-1296" fmla="*/ 610835 h 3061685"/>
              <a:gd name="connsiteX0-1297" fmla="*/ 5012922 w 5023346"/>
              <a:gd name="connsiteY0-1298" fmla="*/ 610202 h 3061052"/>
              <a:gd name="connsiteX1-1299" fmla="*/ 5018581 w 5023346"/>
              <a:gd name="connsiteY1-1300" fmla="*/ 1232242 h 3061052"/>
              <a:gd name="connsiteX2-1301" fmla="*/ 5023346 w 5023346"/>
              <a:gd name="connsiteY2-1302" fmla="*/ 2839875 h 3061052"/>
              <a:gd name="connsiteX3-1303" fmla="*/ 3189781 w 5023346"/>
              <a:gd name="connsiteY3-1304" fmla="*/ 3038059 h 3061052"/>
              <a:gd name="connsiteX4-1305" fmla="*/ 2283041 w 5023346"/>
              <a:gd name="connsiteY4-1306" fmla="*/ 2628780 h 3061052"/>
              <a:gd name="connsiteX5-1307" fmla="*/ 1293240 w 5023346"/>
              <a:gd name="connsiteY5-1308" fmla="*/ 1609147 h 3061052"/>
              <a:gd name="connsiteX6-1309" fmla="*/ 259633 w 5023346"/>
              <a:gd name="connsiteY6-1310" fmla="*/ 533973 h 3061052"/>
              <a:gd name="connsiteX7-1311" fmla="*/ 7927 w 5023346"/>
              <a:gd name="connsiteY7-1312" fmla="*/ 2188 h 3061052"/>
              <a:gd name="connsiteX8-1313" fmla="*/ 461067 w 5023346"/>
              <a:gd name="connsiteY8-1314" fmla="*/ 369527 h 3061052"/>
              <a:gd name="connsiteX9-1315" fmla="*/ 1078348 w 5023346"/>
              <a:gd name="connsiteY9-1316" fmla="*/ 434220 h 3061052"/>
              <a:gd name="connsiteX10-1317" fmla="*/ 2702199 w 5023346"/>
              <a:gd name="connsiteY10-1318" fmla="*/ 495076 h 3061052"/>
              <a:gd name="connsiteX11-1319" fmla="*/ 4416583 w 5023346"/>
              <a:gd name="connsiteY11-1320" fmla="*/ 595944 h 3061052"/>
              <a:gd name="connsiteX12-1321" fmla="*/ 5012922 w 5023346"/>
              <a:gd name="connsiteY12-1322" fmla="*/ 610202 h 3061052"/>
              <a:gd name="connsiteX0-1323" fmla="*/ 5012922 w 5023346"/>
              <a:gd name="connsiteY0-1324" fmla="*/ 613408 h 3064258"/>
              <a:gd name="connsiteX1-1325" fmla="*/ 5018581 w 5023346"/>
              <a:gd name="connsiteY1-1326" fmla="*/ 1235448 h 3064258"/>
              <a:gd name="connsiteX2-1327" fmla="*/ 5023346 w 5023346"/>
              <a:gd name="connsiteY2-1328" fmla="*/ 2843081 h 3064258"/>
              <a:gd name="connsiteX3-1329" fmla="*/ 3189781 w 5023346"/>
              <a:gd name="connsiteY3-1330" fmla="*/ 3041265 h 3064258"/>
              <a:gd name="connsiteX4-1331" fmla="*/ 2283041 w 5023346"/>
              <a:gd name="connsiteY4-1332" fmla="*/ 2631986 h 3064258"/>
              <a:gd name="connsiteX5-1333" fmla="*/ 1293240 w 5023346"/>
              <a:gd name="connsiteY5-1334" fmla="*/ 1612353 h 3064258"/>
              <a:gd name="connsiteX6-1335" fmla="*/ 259633 w 5023346"/>
              <a:gd name="connsiteY6-1336" fmla="*/ 537179 h 3064258"/>
              <a:gd name="connsiteX7-1337" fmla="*/ 7927 w 5023346"/>
              <a:gd name="connsiteY7-1338" fmla="*/ 5394 h 3064258"/>
              <a:gd name="connsiteX8-1339" fmla="*/ 461067 w 5023346"/>
              <a:gd name="connsiteY8-1340" fmla="*/ 372733 h 3064258"/>
              <a:gd name="connsiteX9-1341" fmla="*/ 1078348 w 5023346"/>
              <a:gd name="connsiteY9-1342" fmla="*/ 437426 h 3064258"/>
              <a:gd name="connsiteX10-1343" fmla="*/ 2702199 w 5023346"/>
              <a:gd name="connsiteY10-1344" fmla="*/ 498282 h 3064258"/>
              <a:gd name="connsiteX11-1345" fmla="*/ 4416583 w 5023346"/>
              <a:gd name="connsiteY11-1346" fmla="*/ 599150 h 3064258"/>
              <a:gd name="connsiteX12-1347" fmla="*/ 5012922 w 5023346"/>
              <a:gd name="connsiteY12-1348" fmla="*/ 613408 h 3064258"/>
              <a:gd name="connsiteX0-1349" fmla="*/ 5012922 w 5023346"/>
              <a:gd name="connsiteY0-1350" fmla="*/ 608702 h 3059552"/>
              <a:gd name="connsiteX1-1351" fmla="*/ 5018581 w 5023346"/>
              <a:gd name="connsiteY1-1352" fmla="*/ 1230742 h 3059552"/>
              <a:gd name="connsiteX2-1353" fmla="*/ 5023346 w 5023346"/>
              <a:gd name="connsiteY2-1354" fmla="*/ 2838375 h 3059552"/>
              <a:gd name="connsiteX3-1355" fmla="*/ 3189781 w 5023346"/>
              <a:gd name="connsiteY3-1356" fmla="*/ 3036559 h 3059552"/>
              <a:gd name="connsiteX4-1357" fmla="*/ 2283041 w 5023346"/>
              <a:gd name="connsiteY4-1358" fmla="*/ 2627280 h 3059552"/>
              <a:gd name="connsiteX5-1359" fmla="*/ 1293240 w 5023346"/>
              <a:gd name="connsiteY5-1360" fmla="*/ 1607647 h 3059552"/>
              <a:gd name="connsiteX6-1361" fmla="*/ 259633 w 5023346"/>
              <a:gd name="connsiteY6-1362" fmla="*/ 532473 h 3059552"/>
              <a:gd name="connsiteX7-1363" fmla="*/ 7927 w 5023346"/>
              <a:gd name="connsiteY7-1364" fmla="*/ 688 h 3059552"/>
              <a:gd name="connsiteX8-1365" fmla="*/ 461067 w 5023346"/>
              <a:gd name="connsiteY8-1366" fmla="*/ 368027 h 3059552"/>
              <a:gd name="connsiteX9-1367" fmla="*/ 1078348 w 5023346"/>
              <a:gd name="connsiteY9-1368" fmla="*/ 432720 h 3059552"/>
              <a:gd name="connsiteX10-1369" fmla="*/ 2702199 w 5023346"/>
              <a:gd name="connsiteY10-1370" fmla="*/ 493576 h 3059552"/>
              <a:gd name="connsiteX11-1371" fmla="*/ 4416583 w 5023346"/>
              <a:gd name="connsiteY11-1372" fmla="*/ 594444 h 3059552"/>
              <a:gd name="connsiteX12-1373" fmla="*/ 5012922 w 5023346"/>
              <a:gd name="connsiteY12-1374" fmla="*/ 608702 h 3059552"/>
              <a:gd name="connsiteX0-1375" fmla="*/ 5012922 w 5023346"/>
              <a:gd name="connsiteY0-1376" fmla="*/ 614275 h 3065125"/>
              <a:gd name="connsiteX1-1377" fmla="*/ 5018581 w 5023346"/>
              <a:gd name="connsiteY1-1378" fmla="*/ 1236315 h 3065125"/>
              <a:gd name="connsiteX2-1379" fmla="*/ 5023346 w 5023346"/>
              <a:gd name="connsiteY2-1380" fmla="*/ 2843948 h 3065125"/>
              <a:gd name="connsiteX3-1381" fmla="*/ 3189781 w 5023346"/>
              <a:gd name="connsiteY3-1382" fmla="*/ 3042132 h 3065125"/>
              <a:gd name="connsiteX4-1383" fmla="*/ 2283041 w 5023346"/>
              <a:gd name="connsiteY4-1384" fmla="*/ 2632853 h 3065125"/>
              <a:gd name="connsiteX5-1385" fmla="*/ 1293240 w 5023346"/>
              <a:gd name="connsiteY5-1386" fmla="*/ 1613220 h 3065125"/>
              <a:gd name="connsiteX6-1387" fmla="*/ 259633 w 5023346"/>
              <a:gd name="connsiteY6-1388" fmla="*/ 538046 h 3065125"/>
              <a:gd name="connsiteX7-1389" fmla="*/ 7927 w 5023346"/>
              <a:gd name="connsiteY7-1390" fmla="*/ 6261 h 3065125"/>
              <a:gd name="connsiteX8-1391" fmla="*/ 461067 w 5023346"/>
              <a:gd name="connsiteY8-1392" fmla="*/ 373600 h 3065125"/>
              <a:gd name="connsiteX9-1393" fmla="*/ 1078348 w 5023346"/>
              <a:gd name="connsiteY9-1394" fmla="*/ 438293 h 3065125"/>
              <a:gd name="connsiteX10-1395" fmla="*/ 2702199 w 5023346"/>
              <a:gd name="connsiteY10-1396" fmla="*/ 499149 h 3065125"/>
              <a:gd name="connsiteX11-1397" fmla="*/ 4416583 w 5023346"/>
              <a:gd name="connsiteY11-1398" fmla="*/ 600017 h 3065125"/>
              <a:gd name="connsiteX12-1399" fmla="*/ 5012922 w 5023346"/>
              <a:gd name="connsiteY12-1400" fmla="*/ 614275 h 3065125"/>
              <a:gd name="connsiteX0-1401" fmla="*/ 5007338 w 5017762"/>
              <a:gd name="connsiteY0-1402" fmla="*/ 611955 h 3062805"/>
              <a:gd name="connsiteX1-1403" fmla="*/ 5012997 w 5017762"/>
              <a:gd name="connsiteY1-1404" fmla="*/ 1233995 h 3062805"/>
              <a:gd name="connsiteX2-1405" fmla="*/ 5017762 w 5017762"/>
              <a:gd name="connsiteY2-1406" fmla="*/ 2841628 h 3062805"/>
              <a:gd name="connsiteX3-1407" fmla="*/ 3184197 w 5017762"/>
              <a:gd name="connsiteY3-1408" fmla="*/ 3039812 h 3062805"/>
              <a:gd name="connsiteX4-1409" fmla="*/ 2277457 w 5017762"/>
              <a:gd name="connsiteY4-1410" fmla="*/ 2630533 h 3062805"/>
              <a:gd name="connsiteX5-1411" fmla="*/ 1287656 w 5017762"/>
              <a:gd name="connsiteY5-1412" fmla="*/ 1610900 h 3062805"/>
              <a:gd name="connsiteX6-1413" fmla="*/ 254049 w 5017762"/>
              <a:gd name="connsiteY6-1414" fmla="*/ 535726 h 3062805"/>
              <a:gd name="connsiteX7-1415" fmla="*/ 2343 w 5017762"/>
              <a:gd name="connsiteY7-1416" fmla="*/ 3941 h 3062805"/>
              <a:gd name="connsiteX8-1417" fmla="*/ 343045 w 5017762"/>
              <a:gd name="connsiteY8-1418" fmla="*/ 297470 h 3062805"/>
              <a:gd name="connsiteX9-1419" fmla="*/ 455483 w 5017762"/>
              <a:gd name="connsiteY9-1420" fmla="*/ 371280 h 3062805"/>
              <a:gd name="connsiteX10-1421" fmla="*/ 1072764 w 5017762"/>
              <a:gd name="connsiteY10-1422" fmla="*/ 435973 h 3062805"/>
              <a:gd name="connsiteX11-1423" fmla="*/ 2696615 w 5017762"/>
              <a:gd name="connsiteY11-1424" fmla="*/ 496829 h 3062805"/>
              <a:gd name="connsiteX12-1425" fmla="*/ 4410999 w 5017762"/>
              <a:gd name="connsiteY12-1426" fmla="*/ 597697 h 3062805"/>
              <a:gd name="connsiteX13" fmla="*/ 5007338 w 5017762"/>
              <a:gd name="connsiteY13" fmla="*/ 611955 h 3062805"/>
              <a:gd name="connsiteX0-1427" fmla="*/ 5007338 w 5017762"/>
              <a:gd name="connsiteY0-1428" fmla="*/ 611807 h 3062657"/>
              <a:gd name="connsiteX1-1429" fmla="*/ 5012997 w 5017762"/>
              <a:gd name="connsiteY1-1430" fmla="*/ 1233847 h 3062657"/>
              <a:gd name="connsiteX2-1431" fmla="*/ 5017762 w 5017762"/>
              <a:gd name="connsiteY2-1432" fmla="*/ 2841480 h 3062657"/>
              <a:gd name="connsiteX3-1433" fmla="*/ 3184197 w 5017762"/>
              <a:gd name="connsiteY3-1434" fmla="*/ 3039664 h 3062657"/>
              <a:gd name="connsiteX4-1435" fmla="*/ 2277457 w 5017762"/>
              <a:gd name="connsiteY4-1436" fmla="*/ 2630385 h 3062657"/>
              <a:gd name="connsiteX5-1437" fmla="*/ 1287656 w 5017762"/>
              <a:gd name="connsiteY5-1438" fmla="*/ 1610752 h 3062657"/>
              <a:gd name="connsiteX6-1439" fmla="*/ 254049 w 5017762"/>
              <a:gd name="connsiteY6-1440" fmla="*/ 535578 h 3062657"/>
              <a:gd name="connsiteX7-1441" fmla="*/ 2343 w 5017762"/>
              <a:gd name="connsiteY7-1442" fmla="*/ 3793 h 3062657"/>
              <a:gd name="connsiteX8-1443" fmla="*/ 343045 w 5017762"/>
              <a:gd name="connsiteY8-1444" fmla="*/ 297322 h 3062657"/>
              <a:gd name="connsiteX9-1445" fmla="*/ 455483 w 5017762"/>
              <a:gd name="connsiteY9-1446" fmla="*/ 371132 h 3062657"/>
              <a:gd name="connsiteX10-1447" fmla="*/ 1072764 w 5017762"/>
              <a:gd name="connsiteY10-1448" fmla="*/ 435825 h 3062657"/>
              <a:gd name="connsiteX11-1449" fmla="*/ 2696615 w 5017762"/>
              <a:gd name="connsiteY11-1450" fmla="*/ 496681 h 3062657"/>
              <a:gd name="connsiteX12-1451" fmla="*/ 4410999 w 5017762"/>
              <a:gd name="connsiteY12-1452" fmla="*/ 597549 h 3062657"/>
              <a:gd name="connsiteX13-1453" fmla="*/ 5007338 w 5017762"/>
              <a:gd name="connsiteY13-1454" fmla="*/ 611807 h 3062657"/>
              <a:gd name="connsiteX0-1455" fmla="*/ 5006738 w 5017162"/>
              <a:gd name="connsiteY0-1456" fmla="*/ 611019 h 3061869"/>
              <a:gd name="connsiteX1-1457" fmla="*/ 5012397 w 5017162"/>
              <a:gd name="connsiteY1-1458" fmla="*/ 1233059 h 3061869"/>
              <a:gd name="connsiteX2-1459" fmla="*/ 5017162 w 5017162"/>
              <a:gd name="connsiteY2-1460" fmla="*/ 2840692 h 3061869"/>
              <a:gd name="connsiteX3-1461" fmla="*/ 3183597 w 5017162"/>
              <a:gd name="connsiteY3-1462" fmla="*/ 3038876 h 3061869"/>
              <a:gd name="connsiteX4-1463" fmla="*/ 2276857 w 5017162"/>
              <a:gd name="connsiteY4-1464" fmla="*/ 2629597 h 3061869"/>
              <a:gd name="connsiteX5-1465" fmla="*/ 1287056 w 5017162"/>
              <a:gd name="connsiteY5-1466" fmla="*/ 1609964 h 3061869"/>
              <a:gd name="connsiteX6-1467" fmla="*/ 253449 w 5017162"/>
              <a:gd name="connsiteY6-1468" fmla="*/ 534790 h 3061869"/>
              <a:gd name="connsiteX7-1469" fmla="*/ 1743 w 5017162"/>
              <a:gd name="connsiteY7-1470" fmla="*/ 3005 h 3061869"/>
              <a:gd name="connsiteX8-1471" fmla="*/ 327356 w 5017162"/>
              <a:gd name="connsiteY8-1472" fmla="*/ 317659 h 3061869"/>
              <a:gd name="connsiteX9-1473" fmla="*/ 454883 w 5017162"/>
              <a:gd name="connsiteY9-1474" fmla="*/ 370344 h 3061869"/>
              <a:gd name="connsiteX10-1475" fmla="*/ 1072164 w 5017162"/>
              <a:gd name="connsiteY10-1476" fmla="*/ 435037 h 3061869"/>
              <a:gd name="connsiteX11-1477" fmla="*/ 2696015 w 5017162"/>
              <a:gd name="connsiteY11-1478" fmla="*/ 495893 h 3061869"/>
              <a:gd name="connsiteX12-1479" fmla="*/ 4410399 w 5017162"/>
              <a:gd name="connsiteY12-1480" fmla="*/ 596761 h 3061869"/>
              <a:gd name="connsiteX13-1481" fmla="*/ 5006738 w 5017162"/>
              <a:gd name="connsiteY13-1482" fmla="*/ 611019 h 3061869"/>
              <a:gd name="connsiteX0-1483" fmla="*/ 5006738 w 5017162"/>
              <a:gd name="connsiteY0-1484" fmla="*/ 611019 h 3061869"/>
              <a:gd name="connsiteX1-1485" fmla="*/ 5012397 w 5017162"/>
              <a:gd name="connsiteY1-1486" fmla="*/ 1233059 h 3061869"/>
              <a:gd name="connsiteX2-1487" fmla="*/ 5017162 w 5017162"/>
              <a:gd name="connsiteY2-1488" fmla="*/ 2840692 h 3061869"/>
              <a:gd name="connsiteX3-1489" fmla="*/ 3183597 w 5017162"/>
              <a:gd name="connsiteY3-1490" fmla="*/ 3038876 h 3061869"/>
              <a:gd name="connsiteX4-1491" fmla="*/ 2276857 w 5017162"/>
              <a:gd name="connsiteY4-1492" fmla="*/ 2629597 h 3061869"/>
              <a:gd name="connsiteX5-1493" fmla="*/ 1287056 w 5017162"/>
              <a:gd name="connsiteY5-1494" fmla="*/ 1609964 h 3061869"/>
              <a:gd name="connsiteX6-1495" fmla="*/ 253449 w 5017162"/>
              <a:gd name="connsiteY6-1496" fmla="*/ 534790 h 3061869"/>
              <a:gd name="connsiteX7-1497" fmla="*/ 1743 w 5017162"/>
              <a:gd name="connsiteY7-1498" fmla="*/ 3005 h 3061869"/>
              <a:gd name="connsiteX8-1499" fmla="*/ 327356 w 5017162"/>
              <a:gd name="connsiteY8-1500" fmla="*/ 317659 h 3061869"/>
              <a:gd name="connsiteX9-1501" fmla="*/ 454883 w 5017162"/>
              <a:gd name="connsiteY9-1502" fmla="*/ 370344 h 3061869"/>
              <a:gd name="connsiteX10-1503" fmla="*/ 1072164 w 5017162"/>
              <a:gd name="connsiteY10-1504" fmla="*/ 435037 h 3061869"/>
              <a:gd name="connsiteX11-1505" fmla="*/ 2696015 w 5017162"/>
              <a:gd name="connsiteY11-1506" fmla="*/ 495893 h 3061869"/>
              <a:gd name="connsiteX12-1507" fmla="*/ 4410399 w 5017162"/>
              <a:gd name="connsiteY12-1508" fmla="*/ 596761 h 3061869"/>
              <a:gd name="connsiteX13-1509" fmla="*/ 5006738 w 5017162"/>
              <a:gd name="connsiteY13-1510" fmla="*/ 611019 h 3061869"/>
              <a:gd name="connsiteX0-1511" fmla="*/ 5006738 w 5017162"/>
              <a:gd name="connsiteY0-1512" fmla="*/ 611019 h 3061869"/>
              <a:gd name="connsiteX1-1513" fmla="*/ 5012397 w 5017162"/>
              <a:gd name="connsiteY1-1514" fmla="*/ 1233059 h 3061869"/>
              <a:gd name="connsiteX2-1515" fmla="*/ 5017162 w 5017162"/>
              <a:gd name="connsiteY2-1516" fmla="*/ 2840692 h 3061869"/>
              <a:gd name="connsiteX3-1517" fmla="*/ 3183597 w 5017162"/>
              <a:gd name="connsiteY3-1518" fmla="*/ 3038876 h 3061869"/>
              <a:gd name="connsiteX4-1519" fmla="*/ 2276857 w 5017162"/>
              <a:gd name="connsiteY4-1520" fmla="*/ 2629597 h 3061869"/>
              <a:gd name="connsiteX5-1521" fmla="*/ 1287056 w 5017162"/>
              <a:gd name="connsiteY5-1522" fmla="*/ 1609964 h 3061869"/>
              <a:gd name="connsiteX6-1523" fmla="*/ 253449 w 5017162"/>
              <a:gd name="connsiteY6-1524" fmla="*/ 534790 h 3061869"/>
              <a:gd name="connsiteX7-1525" fmla="*/ 1743 w 5017162"/>
              <a:gd name="connsiteY7-1526" fmla="*/ 3005 h 3061869"/>
              <a:gd name="connsiteX8-1527" fmla="*/ 327356 w 5017162"/>
              <a:gd name="connsiteY8-1528" fmla="*/ 317659 h 3061869"/>
              <a:gd name="connsiteX9-1529" fmla="*/ 454883 w 5017162"/>
              <a:gd name="connsiteY9-1530" fmla="*/ 370344 h 3061869"/>
              <a:gd name="connsiteX10-1531" fmla="*/ 1072164 w 5017162"/>
              <a:gd name="connsiteY10-1532" fmla="*/ 435037 h 3061869"/>
              <a:gd name="connsiteX11-1533" fmla="*/ 2696015 w 5017162"/>
              <a:gd name="connsiteY11-1534" fmla="*/ 495893 h 3061869"/>
              <a:gd name="connsiteX12-1535" fmla="*/ 4410399 w 5017162"/>
              <a:gd name="connsiteY12-1536" fmla="*/ 596761 h 3061869"/>
              <a:gd name="connsiteX13-1537" fmla="*/ 5006738 w 5017162"/>
              <a:gd name="connsiteY13-1538" fmla="*/ 611019 h 3061869"/>
              <a:gd name="connsiteX0-1539" fmla="*/ 5006738 w 5017162"/>
              <a:gd name="connsiteY0-1540" fmla="*/ 611019 h 3061869"/>
              <a:gd name="connsiteX1-1541" fmla="*/ 5012397 w 5017162"/>
              <a:gd name="connsiteY1-1542" fmla="*/ 1233059 h 3061869"/>
              <a:gd name="connsiteX2-1543" fmla="*/ 5017162 w 5017162"/>
              <a:gd name="connsiteY2-1544" fmla="*/ 2840692 h 3061869"/>
              <a:gd name="connsiteX3-1545" fmla="*/ 3183597 w 5017162"/>
              <a:gd name="connsiteY3-1546" fmla="*/ 3038876 h 3061869"/>
              <a:gd name="connsiteX4-1547" fmla="*/ 2276857 w 5017162"/>
              <a:gd name="connsiteY4-1548" fmla="*/ 2629597 h 3061869"/>
              <a:gd name="connsiteX5-1549" fmla="*/ 1287056 w 5017162"/>
              <a:gd name="connsiteY5-1550" fmla="*/ 1609964 h 3061869"/>
              <a:gd name="connsiteX6-1551" fmla="*/ 253449 w 5017162"/>
              <a:gd name="connsiteY6-1552" fmla="*/ 534790 h 3061869"/>
              <a:gd name="connsiteX7-1553" fmla="*/ 1743 w 5017162"/>
              <a:gd name="connsiteY7-1554" fmla="*/ 3005 h 3061869"/>
              <a:gd name="connsiteX8-1555" fmla="*/ 327356 w 5017162"/>
              <a:gd name="connsiteY8-1556" fmla="*/ 317659 h 3061869"/>
              <a:gd name="connsiteX9-1557" fmla="*/ 1072164 w 5017162"/>
              <a:gd name="connsiteY9-1558" fmla="*/ 435037 h 3061869"/>
              <a:gd name="connsiteX10-1559" fmla="*/ 2696015 w 5017162"/>
              <a:gd name="connsiteY10-1560" fmla="*/ 495893 h 3061869"/>
              <a:gd name="connsiteX11-1561" fmla="*/ 4410399 w 5017162"/>
              <a:gd name="connsiteY11-1562" fmla="*/ 596761 h 3061869"/>
              <a:gd name="connsiteX12-1563" fmla="*/ 5006738 w 5017162"/>
              <a:gd name="connsiteY12-1564" fmla="*/ 611019 h 3061869"/>
              <a:gd name="connsiteX0-1565" fmla="*/ 5006738 w 5017162"/>
              <a:gd name="connsiteY0-1566" fmla="*/ 611019 h 3061869"/>
              <a:gd name="connsiteX1-1567" fmla="*/ 5012397 w 5017162"/>
              <a:gd name="connsiteY1-1568" fmla="*/ 1233059 h 3061869"/>
              <a:gd name="connsiteX2-1569" fmla="*/ 5017162 w 5017162"/>
              <a:gd name="connsiteY2-1570" fmla="*/ 2840692 h 3061869"/>
              <a:gd name="connsiteX3-1571" fmla="*/ 3183597 w 5017162"/>
              <a:gd name="connsiteY3-1572" fmla="*/ 3038876 h 3061869"/>
              <a:gd name="connsiteX4-1573" fmla="*/ 2276857 w 5017162"/>
              <a:gd name="connsiteY4-1574" fmla="*/ 2629597 h 3061869"/>
              <a:gd name="connsiteX5-1575" fmla="*/ 1287056 w 5017162"/>
              <a:gd name="connsiteY5-1576" fmla="*/ 1609964 h 3061869"/>
              <a:gd name="connsiteX6-1577" fmla="*/ 253449 w 5017162"/>
              <a:gd name="connsiteY6-1578" fmla="*/ 534790 h 3061869"/>
              <a:gd name="connsiteX7-1579" fmla="*/ 1743 w 5017162"/>
              <a:gd name="connsiteY7-1580" fmla="*/ 3005 h 3061869"/>
              <a:gd name="connsiteX8-1581" fmla="*/ 327356 w 5017162"/>
              <a:gd name="connsiteY8-1582" fmla="*/ 317659 h 3061869"/>
              <a:gd name="connsiteX9-1583" fmla="*/ 1072164 w 5017162"/>
              <a:gd name="connsiteY9-1584" fmla="*/ 435037 h 3061869"/>
              <a:gd name="connsiteX10-1585" fmla="*/ 2696015 w 5017162"/>
              <a:gd name="connsiteY10-1586" fmla="*/ 495893 h 3061869"/>
              <a:gd name="connsiteX11-1587" fmla="*/ 4410399 w 5017162"/>
              <a:gd name="connsiteY11-1588" fmla="*/ 596761 h 3061869"/>
              <a:gd name="connsiteX12-1589" fmla="*/ 5006738 w 5017162"/>
              <a:gd name="connsiteY12-1590" fmla="*/ 611019 h 3061869"/>
              <a:gd name="connsiteX0-1591" fmla="*/ 5006738 w 5017162"/>
              <a:gd name="connsiteY0-1592" fmla="*/ 611348 h 3062198"/>
              <a:gd name="connsiteX1-1593" fmla="*/ 5012397 w 5017162"/>
              <a:gd name="connsiteY1-1594" fmla="*/ 1233388 h 3062198"/>
              <a:gd name="connsiteX2-1595" fmla="*/ 5017162 w 5017162"/>
              <a:gd name="connsiteY2-1596" fmla="*/ 2841021 h 3062198"/>
              <a:gd name="connsiteX3-1597" fmla="*/ 3183597 w 5017162"/>
              <a:gd name="connsiteY3-1598" fmla="*/ 3039205 h 3062198"/>
              <a:gd name="connsiteX4-1599" fmla="*/ 2276857 w 5017162"/>
              <a:gd name="connsiteY4-1600" fmla="*/ 2629926 h 3062198"/>
              <a:gd name="connsiteX5-1601" fmla="*/ 1287056 w 5017162"/>
              <a:gd name="connsiteY5-1602" fmla="*/ 1610293 h 3062198"/>
              <a:gd name="connsiteX6-1603" fmla="*/ 253449 w 5017162"/>
              <a:gd name="connsiteY6-1604" fmla="*/ 535119 h 3062198"/>
              <a:gd name="connsiteX7-1605" fmla="*/ 1743 w 5017162"/>
              <a:gd name="connsiteY7-1606" fmla="*/ 3334 h 3062198"/>
              <a:gd name="connsiteX8-1607" fmla="*/ 327356 w 5017162"/>
              <a:gd name="connsiteY8-1608" fmla="*/ 317988 h 3062198"/>
              <a:gd name="connsiteX9-1609" fmla="*/ 1072164 w 5017162"/>
              <a:gd name="connsiteY9-1610" fmla="*/ 435366 h 3062198"/>
              <a:gd name="connsiteX10-1611" fmla="*/ 2696015 w 5017162"/>
              <a:gd name="connsiteY10-1612" fmla="*/ 496222 h 3062198"/>
              <a:gd name="connsiteX11-1613" fmla="*/ 4410399 w 5017162"/>
              <a:gd name="connsiteY11-1614" fmla="*/ 597090 h 3062198"/>
              <a:gd name="connsiteX12-1615" fmla="*/ 5006738 w 5017162"/>
              <a:gd name="connsiteY12-1616" fmla="*/ 611348 h 3062198"/>
              <a:gd name="connsiteX0-1617" fmla="*/ 5006738 w 5017162"/>
              <a:gd name="connsiteY0-1618" fmla="*/ 614453 h 3065303"/>
              <a:gd name="connsiteX1-1619" fmla="*/ 5012397 w 5017162"/>
              <a:gd name="connsiteY1-1620" fmla="*/ 1236493 h 3065303"/>
              <a:gd name="connsiteX2-1621" fmla="*/ 5017162 w 5017162"/>
              <a:gd name="connsiteY2-1622" fmla="*/ 2844126 h 3065303"/>
              <a:gd name="connsiteX3-1623" fmla="*/ 3183597 w 5017162"/>
              <a:gd name="connsiteY3-1624" fmla="*/ 3042310 h 3065303"/>
              <a:gd name="connsiteX4-1625" fmla="*/ 2276857 w 5017162"/>
              <a:gd name="connsiteY4-1626" fmla="*/ 2633031 h 3065303"/>
              <a:gd name="connsiteX5-1627" fmla="*/ 1287056 w 5017162"/>
              <a:gd name="connsiteY5-1628" fmla="*/ 1613398 h 3065303"/>
              <a:gd name="connsiteX6-1629" fmla="*/ 253449 w 5017162"/>
              <a:gd name="connsiteY6-1630" fmla="*/ 538224 h 3065303"/>
              <a:gd name="connsiteX7-1631" fmla="*/ 1743 w 5017162"/>
              <a:gd name="connsiteY7-1632" fmla="*/ 6439 h 3065303"/>
              <a:gd name="connsiteX8-1633" fmla="*/ 327356 w 5017162"/>
              <a:gd name="connsiteY8-1634" fmla="*/ 321093 h 3065303"/>
              <a:gd name="connsiteX9-1635" fmla="*/ 1072164 w 5017162"/>
              <a:gd name="connsiteY9-1636" fmla="*/ 438471 h 3065303"/>
              <a:gd name="connsiteX10-1637" fmla="*/ 2696015 w 5017162"/>
              <a:gd name="connsiteY10-1638" fmla="*/ 499327 h 3065303"/>
              <a:gd name="connsiteX11-1639" fmla="*/ 4410399 w 5017162"/>
              <a:gd name="connsiteY11-1640" fmla="*/ 600195 h 3065303"/>
              <a:gd name="connsiteX12-1641" fmla="*/ 5006738 w 5017162"/>
              <a:gd name="connsiteY12-1642" fmla="*/ 614453 h 3065303"/>
              <a:gd name="connsiteX0-1643" fmla="*/ 5006738 w 5017162"/>
              <a:gd name="connsiteY0-1644" fmla="*/ 614453 h 3065303"/>
              <a:gd name="connsiteX1-1645" fmla="*/ 5012397 w 5017162"/>
              <a:gd name="connsiteY1-1646" fmla="*/ 1236493 h 3065303"/>
              <a:gd name="connsiteX2-1647" fmla="*/ 5017162 w 5017162"/>
              <a:gd name="connsiteY2-1648" fmla="*/ 2844126 h 3065303"/>
              <a:gd name="connsiteX3-1649" fmla="*/ 3183597 w 5017162"/>
              <a:gd name="connsiteY3-1650" fmla="*/ 3042310 h 3065303"/>
              <a:gd name="connsiteX4-1651" fmla="*/ 2276857 w 5017162"/>
              <a:gd name="connsiteY4-1652" fmla="*/ 2633031 h 3065303"/>
              <a:gd name="connsiteX5-1653" fmla="*/ 1287056 w 5017162"/>
              <a:gd name="connsiteY5-1654" fmla="*/ 1613398 h 3065303"/>
              <a:gd name="connsiteX6-1655" fmla="*/ 253449 w 5017162"/>
              <a:gd name="connsiteY6-1656" fmla="*/ 538224 h 3065303"/>
              <a:gd name="connsiteX7-1657" fmla="*/ 1743 w 5017162"/>
              <a:gd name="connsiteY7-1658" fmla="*/ 6439 h 3065303"/>
              <a:gd name="connsiteX8-1659" fmla="*/ 327356 w 5017162"/>
              <a:gd name="connsiteY8-1660" fmla="*/ 321093 h 3065303"/>
              <a:gd name="connsiteX9-1661" fmla="*/ 1061407 w 5017162"/>
              <a:gd name="connsiteY9-1662" fmla="*/ 459986 h 3065303"/>
              <a:gd name="connsiteX10-1663" fmla="*/ 2696015 w 5017162"/>
              <a:gd name="connsiteY10-1664" fmla="*/ 499327 h 3065303"/>
              <a:gd name="connsiteX11-1665" fmla="*/ 4410399 w 5017162"/>
              <a:gd name="connsiteY11-1666" fmla="*/ 600195 h 3065303"/>
              <a:gd name="connsiteX12-1667" fmla="*/ 5006738 w 5017162"/>
              <a:gd name="connsiteY12-1668" fmla="*/ 614453 h 3065303"/>
              <a:gd name="connsiteX0-1669" fmla="*/ 5006738 w 5017162"/>
              <a:gd name="connsiteY0-1670" fmla="*/ 614453 h 3065303"/>
              <a:gd name="connsiteX1-1671" fmla="*/ 5012397 w 5017162"/>
              <a:gd name="connsiteY1-1672" fmla="*/ 1236493 h 3065303"/>
              <a:gd name="connsiteX2-1673" fmla="*/ 5017162 w 5017162"/>
              <a:gd name="connsiteY2-1674" fmla="*/ 2844126 h 3065303"/>
              <a:gd name="connsiteX3-1675" fmla="*/ 3183597 w 5017162"/>
              <a:gd name="connsiteY3-1676" fmla="*/ 3042310 h 3065303"/>
              <a:gd name="connsiteX4-1677" fmla="*/ 2276857 w 5017162"/>
              <a:gd name="connsiteY4-1678" fmla="*/ 2633031 h 3065303"/>
              <a:gd name="connsiteX5-1679" fmla="*/ 1287056 w 5017162"/>
              <a:gd name="connsiteY5-1680" fmla="*/ 1613398 h 3065303"/>
              <a:gd name="connsiteX6-1681" fmla="*/ 253449 w 5017162"/>
              <a:gd name="connsiteY6-1682" fmla="*/ 538224 h 3065303"/>
              <a:gd name="connsiteX7-1683" fmla="*/ 1743 w 5017162"/>
              <a:gd name="connsiteY7-1684" fmla="*/ 6439 h 3065303"/>
              <a:gd name="connsiteX8-1685" fmla="*/ 327356 w 5017162"/>
              <a:gd name="connsiteY8-1686" fmla="*/ 321093 h 3065303"/>
              <a:gd name="connsiteX9-1687" fmla="*/ 1061407 w 5017162"/>
              <a:gd name="connsiteY9-1688" fmla="*/ 459986 h 3065303"/>
              <a:gd name="connsiteX10-1689" fmla="*/ 2706772 w 5017162"/>
              <a:gd name="connsiteY10-1690" fmla="*/ 520843 h 3065303"/>
              <a:gd name="connsiteX11-1691" fmla="*/ 4410399 w 5017162"/>
              <a:gd name="connsiteY11-1692" fmla="*/ 600195 h 3065303"/>
              <a:gd name="connsiteX12-1693" fmla="*/ 5006738 w 5017162"/>
              <a:gd name="connsiteY12-1694" fmla="*/ 614453 h 3065303"/>
              <a:gd name="connsiteX0-1695" fmla="*/ 4995981 w 5017162"/>
              <a:gd name="connsiteY0-1696" fmla="*/ 625211 h 3065303"/>
              <a:gd name="connsiteX1-1697" fmla="*/ 5012397 w 5017162"/>
              <a:gd name="connsiteY1-1698" fmla="*/ 1236493 h 3065303"/>
              <a:gd name="connsiteX2-1699" fmla="*/ 5017162 w 5017162"/>
              <a:gd name="connsiteY2-1700" fmla="*/ 2844126 h 3065303"/>
              <a:gd name="connsiteX3-1701" fmla="*/ 3183597 w 5017162"/>
              <a:gd name="connsiteY3-1702" fmla="*/ 3042310 h 3065303"/>
              <a:gd name="connsiteX4-1703" fmla="*/ 2276857 w 5017162"/>
              <a:gd name="connsiteY4-1704" fmla="*/ 2633031 h 3065303"/>
              <a:gd name="connsiteX5-1705" fmla="*/ 1287056 w 5017162"/>
              <a:gd name="connsiteY5-1706" fmla="*/ 1613398 h 3065303"/>
              <a:gd name="connsiteX6-1707" fmla="*/ 253449 w 5017162"/>
              <a:gd name="connsiteY6-1708" fmla="*/ 538224 h 3065303"/>
              <a:gd name="connsiteX7-1709" fmla="*/ 1743 w 5017162"/>
              <a:gd name="connsiteY7-1710" fmla="*/ 6439 h 3065303"/>
              <a:gd name="connsiteX8-1711" fmla="*/ 327356 w 5017162"/>
              <a:gd name="connsiteY8-1712" fmla="*/ 321093 h 3065303"/>
              <a:gd name="connsiteX9-1713" fmla="*/ 1061407 w 5017162"/>
              <a:gd name="connsiteY9-1714" fmla="*/ 459986 h 3065303"/>
              <a:gd name="connsiteX10-1715" fmla="*/ 2706772 w 5017162"/>
              <a:gd name="connsiteY10-1716" fmla="*/ 520843 h 3065303"/>
              <a:gd name="connsiteX11-1717" fmla="*/ 4410399 w 5017162"/>
              <a:gd name="connsiteY11-1718" fmla="*/ 600195 h 3065303"/>
              <a:gd name="connsiteX12-1719" fmla="*/ 4995981 w 5017162"/>
              <a:gd name="connsiteY12-1720" fmla="*/ 625211 h 3065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621" y="connsiteY10-622"/>
              </a:cxn>
              <a:cxn ang="0">
                <a:pos x="connsiteX11-1063" y="connsiteY11-1064"/>
              </a:cxn>
              <a:cxn ang="0">
                <a:pos x="connsiteX12-1113" y="connsiteY12-1114"/>
              </a:cxn>
            </a:cxnLst>
            <a:rect l="l" t="t" r="r" b="b"/>
            <a:pathLst>
              <a:path w="5017162" h="3065303">
                <a:moveTo>
                  <a:pt x="4995981" y="625211"/>
                </a:moveTo>
                <a:cubicBezTo>
                  <a:pt x="4997867" y="832558"/>
                  <a:pt x="5010511" y="1029146"/>
                  <a:pt x="5012397" y="1236493"/>
                </a:cubicBezTo>
                <a:cubicBezTo>
                  <a:pt x="5013985" y="1772371"/>
                  <a:pt x="5015574" y="2308248"/>
                  <a:pt x="5017162" y="2844126"/>
                </a:cubicBezTo>
                <a:lnTo>
                  <a:pt x="3183597" y="3042310"/>
                </a:lnTo>
                <a:cubicBezTo>
                  <a:pt x="2673573" y="3138289"/>
                  <a:pt x="2548683" y="2920677"/>
                  <a:pt x="2276857" y="2633031"/>
                </a:cubicBezTo>
                <a:cubicBezTo>
                  <a:pt x="2229708" y="2583138"/>
                  <a:pt x="1630649" y="1962533"/>
                  <a:pt x="1287056" y="1613398"/>
                </a:cubicBezTo>
                <a:cubicBezTo>
                  <a:pt x="992101" y="1332357"/>
                  <a:pt x="467668" y="806050"/>
                  <a:pt x="253449" y="538224"/>
                </a:cubicBezTo>
                <a:cubicBezTo>
                  <a:pt x="39230" y="270398"/>
                  <a:pt x="-10575" y="42627"/>
                  <a:pt x="1743" y="6439"/>
                </a:cubicBezTo>
                <a:cubicBezTo>
                  <a:pt x="14061" y="-29749"/>
                  <a:pt x="-45477" y="88138"/>
                  <a:pt x="327356" y="321093"/>
                </a:cubicBezTo>
                <a:cubicBezTo>
                  <a:pt x="514813" y="362920"/>
                  <a:pt x="664838" y="426694"/>
                  <a:pt x="1061407" y="459986"/>
                </a:cubicBezTo>
                <a:cubicBezTo>
                  <a:pt x="1457976" y="493278"/>
                  <a:pt x="2150399" y="493889"/>
                  <a:pt x="2706772" y="520843"/>
                </a:cubicBezTo>
                <a:lnTo>
                  <a:pt x="4410399" y="600195"/>
                </a:lnTo>
                <a:cubicBezTo>
                  <a:pt x="5066161" y="629525"/>
                  <a:pt x="4838776" y="623177"/>
                  <a:pt x="4995981" y="625211"/>
                </a:cubicBezTo>
                <a:close/>
              </a:path>
            </a:pathLst>
          </a:custGeom>
          <a:solidFill>
            <a:srgbClr val="FF1515"/>
          </a:solidFill>
          <a:ln w="12700" cap="flat" cmpd="sng" algn="ctr">
            <a:noFill/>
            <a:prstDash val="solid"/>
            <a:miter lim="800000"/>
          </a:ln>
          <a:effectLst/>
        </p:spPr>
        <p:txBody>
          <a:bodyPr anchor="ctr"/>
          <a:lstStyle/>
          <a:p>
            <a:pPr algn="ctr">
              <a:defRPr/>
            </a:pPr>
            <a:endParaRPr lang="zh-CN" altLang="en-US" kern="0" dirty="0">
              <a:solidFill>
                <a:prstClr val="white"/>
              </a:solidFill>
              <a:sym typeface="Arial" panose="020B0604020202020204" pitchFamily="34" charset="0"/>
            </a:endParaRPr>
          </a:p>
        </p:txBody>
      </p:sp>
      <p:sp>
        <p:nvSpPr>
          <p:cNvPr id="167" name="MH_Other_68"/>
          <p:cNvSpPr/>
          <p:nvPr>
            <p:custDataLst>
              <p:tags r:id="rId8"/>
            </p:custDataLst>
          </p:nvPr>
        </p:nvSpPr>
        <p:spPr>
          <a:xfrm rot="19227844">
            <a:off x="6276976" y="2081216"/>
            <a:ext cx="619125" cy="344487"/>
          </a:xfrm>
          <a:prstGeom prst="trapezoid">
            <a:avLst/>
          </a:prstGeom>
          <a:solidFill>
            <a:schemeClr val="bg1">
              <a:lumMod val="75000"/>
            </a:schemeClr>
          </a:solidFill>
          <a:ln w="12700" cap="flat" cmpd="sng" algn="ctr">
            <a:noFill/>
            <a:prstDash val="solid"/>
            <a:miter lim="800000"/>
          </a:ln>
          <a:effectLst/>
        </p:spPr>
        <p:txBody>
          <a:bodyPr anchor="ctr">
            <a:normAutofit fontScale="92500" lnSpcReduction="20000"/>
          </a:bodyPr>
          <a:lstStyle/>
          <a:p>
            <a:pPr algn="ctr">
              <a:defRPr/>
            </a:pPr>
            <a:endParaRPr lang="zh-CN" altLang="en-US" kern="0" dirty="0">
              <a:solidFill>
                <a:srgbClr val="FFFFFF"/>
              </a:solidFill>
              <a:sym typeface="Arial" panose="020B0604020202020204" pitchFamily="34" charset="0"/>
            </a:endParaRPr>
          </a:p>
        </p:txBody>
      </p:sp>
      <p:sp>
        <p:nvSpPr>
          <p:cNvPr id="168" name="MH_Other_69"/>
          <p:cNvSpPr/>
          <p:nvPr>
            <p:custDataLst>
              <p:tags r:id="rId9"/>
            </p:custDataLst>
          </p:nvPr>
        </p:nvSpPr>
        <p:spPr>
          <a:xfrm rot="19227844">
            <a:off x="6376988" y="2020891"/>
            <a:ext cx="762000" cy="879475"/>
          </a:xfrm>
          <a:prstGeom prst="downArrow">
            <a:avLst>
              <a:gd name="adj1" fmla="val 59016"/>
              <a:gd name="adj2" fmla="val 52019"/>
            </a:avLst>
          </a:prstGeom>
          <a:solidFill>
            <a:schemeClr val="tx1">
              <a:lumMod val="50000"/>
              <a:lumOff val="50000"/>
            </a:schemeClr>
          </a:solidFill>
          <a:ln w="12700" cap="flat" cmpd="sng" algn="ctr">
            <a:noFill/>
            <a:prstDash val="solid"/>
            <a:miter lim="800000"/>
          </a:ln>
          <a:effectLst>
            <a:outerShdw blurRad="50800" dist="38100" dir="13500000" algn="br" rotWithShape="0">
              <a:prstClr val="black">
                <a:alpha val="40000"/>
              </a:prstClr>
            </a:outerShdw>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69" name="MH_Other_70"/>
          <p:cNvSpPr>
            <a:spLocks noChangeAspect="1"/>
          </p:cNvSpPr>
          <p:nvPr>
            <p:custDataLst>
              <p:tags r:id="rId10"/>
            </p:custDataLst>
          </p:nvPr>
        </p:nvSpPr>
        <p:spPr>
          <a:xfrm rot="17957209" flipV="1">
            <a:off x="3629026" y="3811590"/>
            <a:ext cx="1370012" cy="836613"/>
          </a:xfrm>
          <a:custGeom>
            <a:avLst/>
            <a:gdLst>
              <a:gd name="connsiteX0" fmla="*/ 4921135 w 5004262"/>
              <a:gd name="connsiteY0" fmla="*/ 515389 h 2926080"/>
              <a:gd name="connsiteX1" fmla="*/ 5004262 w 5004262"/>
              <a:gd name="connsiteY1" fmla="*/ 1147157 h 2926080"/>
              <a:gd name="connsiteX2" fmla="*/ 4987637 w 5004262"/>
              <a:gd name="connsiteY2" fmla="*/ 2726575 h 2926080"/>
              <a:gd name="connsiteX3" fmla="*/ 3175462 w 5004262"/>
              <a:gd name="connsiteY3" fmla="*/ 2926080 h 2926080"/>
              <a:gd name="connsiteX4" fmla="*/ 2294313 w 5004262"/>
              <a:gd name="connsiteY4" fmla="*/ 2543695 h 2926080"/>
              <a:gd name="connsiteX5" fmla="*/ 216131 w 5004262"/>
              <a:gd name="connsiteY5" fmla="*/ 448888 h 2926080"/>
              <a:gd name="connsiteX6" fmla="*/ 0 w 5004262"/>
              <a:gd name="connsiteY6" fmla="*/ 0 h 2926080"/>
              <a:gd name="connsiteX7" fmla="*/ 149629 w 5004262"/>
              <a:gd name="connsiteY7" fmla="*/ 83128 h 2926080"/>
              <a:gd name="connsiteX8" fmla="*/ 1064029 w 5004262"/>
              <a:gd name="connsiteY8" fmla="*/ 349135 h 2926080"/>
              <a:gd name="connsiteX9" fmla="*/ 4921135 w 5004262"/>
              <a:gd name="connsiteY9" fmla="*/ 515389 h 2926080"/>
              <a:gd name="connsiteX0-1" fmla="*/ 4971012 w 5004262"/>
              <a:gd name="connsiteY0-2" fmla="*/ 515389 h 2926080"/>
              <a:gd name="connsiteX1-3" fmla="*/ 5004262 w 5004262"/>
              <a:gd name="connsiteY1-4" fmla="*/ 1147157 h 2926080"/>
              <a:gd name="connsiteX2-5" fmla="*/ 4987637 w 5004262"/>
              <a:gd name="connsiteY2-6" fmla="*/ 2726575 h 2926080"/>
              <a:gd name="connsiteX3-7" fmla="*/ 3175462 w 5004262"/>
              <a:gd name="connsiteY3-8" fmla="*/ 2926080 h 2926080"/>
              <a:gd name="connsiteX4-9" fmla="*/ 2294313 w 5004262"/>
              <a:gd name="connsiteY4-10" fmla="*/ 2543695 h 2926080"/>
              <a:gd name="connsiteX5-11" fmla="*/ 216131 w 5004262"/>
              <a:gd name="connsiteY5-12" fmla="*/ 448888 h 2926080"/>
              <a:gd name="connsiteX6-13" fmla="*/ 0 w 5004262"/>
              <a:gd name="connsiteY6-14" fmla="*/ 0 h 2926080"/>
              <a:gd name="connsiteX7-15" fmla="*/ 149629 w 5004262"/>
              <a:gd name="connsiteY7-16" fmla="*/ 83128 h 2926080"/>
              <a:gd name="connsiteX8-17" fmla="*/ 1064029 w 5004262"/>
              <a:gd name="connsiteY8-18" fmla="*/ 349135 h 2926080"/>
              <a:gd name="connsiteX9-19" fmla="*/ 4971012 w 5004262"/>
              <a:gd name="connsiteY9-20" fmla="*/ 515389 h 2926080"/>
              <a:gd name="connsiteX0-21" fmla="*/ 5037514 w 5037514"/>
              <a:gd name="connsiteY0-22" fmla="*/ 515389 h 2926080"/>
              <a:gd name="connsiteX1-23" fmla="*/ 5004262 w 5037514"/>
              <a:gd name="connsiteY1-24" fmla="*/ 1147157 h 2926080"/>
              <a:gd name="connsiteX2-25" fmla="*/ 4987637 w 5037514"/>
              <a:gd name="connsiteY2-26" fmla="*/ 2726575 h 2926080"/>
              <a:gd name="connsiteX3-27" fmla="*/ 3175462 w 5037514"/>
              <a:gd name="connsiteY3-28" fmla="*/ 2926080 h 2926080"/>
              <a:gd name="connsiteX4-29" fmla="*/ 2294313 w 5037514"/>
              <a:gd name="connsiteY4-30" fmla="*/ 2543695 h 2926080"/>
              <a:gd name="connsiteX5-31" fmla="*/ 216131 w 5037514"/>
              <a:gd name="connsiteY5-32" fmla="*/ 448888 h 2926080"/>
              <a:gd name="connsiteX6-33" fmla="*/ 0 w 5037514"/>
              <a:gd name="connsiteY6-34" fmla="*/ 0 h 2926080"/>
              <a:gd name="connsiteX7-35" fmla="*/ 149629 w 5037514"/>
              <a:gd name="connsiteY7-36" fmla="*/ 83128 h 2926080"/>
              <a:gd name="connsiteX8-37" fmla="*/ 1064029 w 5037514"/>
              <a:gd name="connsiteY8-38" fmla="*/ 349135 h 2926080"/>
              <a:gd name="connsiteX9-39" fmla="*/ 5037514 w 5037514"/>
              <a:gd name="connsiteY9-40" fmla="*/ 515389 h 2926080"/>
              <a:gd name="connsiteX0-41" fmla="*/ 5037514 w 5037514"/>
              <a:gd name="connsiteY0-42" fmla="*/ 515389 h 2926080"/>
              <a:gd name="connsiteX1-43" fmla="*/ 5004262 w 5037514"/>
              <a:gd name="connsiteY1-44" fmla="*/ 1147157 h 2926080"/>
              <a:gd name="connsiteX2-45" fmla="*/ 4987637 w 5037514"/>
              <a:gd name="connsiteY2-46" fmla="*/ 2726575 h 2926080"/>
              <a:gd name="connsiteX3-47" fmla="*/ 3175462 w 5037514"/>
              <a:gd name="connsiteY3-48" fmla="*/ 2926080 h 2926080"/>
              <a:gd name="connsiteX4-49" fmla="*/ 2294313 w 5037514"/>
              <a:gd name="connsiteY4-50" fmla="*/ 2543695 h 2926080"/>
              <a:gd name="connsiteX5-51" fmla="*/ 216131 w 5037514"/>
              <a:gd name="connsiteY5-52" fmla="*/ 448888 h 2926080"/>
              <a:gd name="connsiteX6-53" fmla="*/ 0 w 5037514"/>
              <a:gd name="connsiteY6-54" fmla="*/ 0 h 2926080"/>
              <a:gd name="connsiteX7-55" fmla="*/ 149629 w 5037514"/>
              <a:gd name="connsiteY7-56" fmla="*/ 83128 h 2926080"/>
              <a:gd name="connsiteX8-57" fmla="*/ 1064029 w 5037514"/>
              <a:gd name="connsiteY8-58" fmla="*/ 349135 h 2926080"/>
              <a:gd name="connsiteX9-59" fmla="*/ 5037514 w 5037514"/>
              <a:gd name="connsiteY9-60" fmla="*/ 515389 h 2926080"/>
              <a:gd name="connsiteX0-61" fmla="*/ 5037514 w 5037514"/>
              <a:gd name="connsiteY0-62" fmla="*/ 515389 h 2940516"/>
              <a:gd name="connsiteX1-63" fmla="*/ 5004262 w 5037514"/>
              <a:gd name="connsiteY1-64" fmla="*/ 1147157 h 2940516"/>
              <a:gd name="connsiteX2-65" fmla="*/ 4987637 w 5037514"/>
              <a:gd name="connsiteY2-66" fmla="*/ 2726575 h 2940516"/>
              <a:gd name="connsiteX3-67" fmla="*/ 3175462 w 5037514"/>
              <a:gd name="connsiteY3-68" fmla="*/ 2926080 h 2940516"/>
              <a:gd name="connsiteX4-69" fmla="*/ 2294313 w 5037514"/>
              <a:gd name="connsiteY4-70" fmla="*/ 2543695 h 2940516"/>
              <a:gd name="connsiteX5-71" fmla="*/ 216131 w 5037514"/>
              <a:gd name="connsiteY5-72" fmla="*/ 448888 h 2940516"/>
              <a:gd name="connsiteX6-73" fmla="*/ 0 w 5037514"/>
              <a:gd name="connsiteY6-74" fmla="*/ 0 h 2940516"/>
              <a:gd name="connsiteX7-75" fmla="*/ 149629 w 5037514"/>
              <a:gd name="connsiteY7-76" fmla="*/ 83128 h 2940516"/>
              <a:gd name="connsiteX8-77" fmla="*/ 1064029 w 5037514"/>
              <a:gd name="connsiteY8-78" fmla="*/ 349135 h 2940516"/>
              <a:gd name="connsiteX9-79" fmla="*/ 5037514 w 5037514"/>
              <a:gd name="connsiteY9-80" fmla="*/ 515389 h 2940516"/>
              <a:gd name="connsiteX0-81" fmla="*/ 5037514 w 5037514"/>
              <a:gd name="connsiteY0-82" fmla="*/ 515389 h 2940516"/>
              <a:gd name="connsiteX1-83" fmla="*/ 5004262 w 5037514"/>
              <a:gd name="connsiteY1-84" fmla="*/ 1147157 h 2940516"/>
              <a:gd name="connsiteX2-85" fmla="*/ 4987637 w 5037514"/>
              <a:gd name="connsiteY2-86" fmla="*/ 2726575 h 2940516"/>
              <a:gd name="connsiteX3-87" fmla="*/ 3175462 w 5037514"/>
              <a:gd name="connsiteY3-88" fmla="*/ 2926080 h 2940516"/>
              <a:gd name="connsiteX4-89" fmla="*/ 2277687 w 5037514"/>
              <a:gd name="connsiteY4-90" fmla="*/ 2543695 h 2940516"/>
              <a:gd name="connsiteX5-91" fmla="*/ 216131 w 5037514"/>
              <a:gd name="connsiteY5-92" fmla="*/ 448888 h 2940516"/>
              <a:gd name="connsiteX6-93" fmla="*/ 0 w 5037514"/>
              <a:gd name="connsiteY6-94" fmla="*/ 0 h 2940516"/>
              <a:gd name="connsiteX7-95" fmla="*/ 149629 w 5037514"/>
              <a:gd name="connsiteY7-96" fmla="*/ 83128 h 2940516"/>
              <a:gd name="connsiteX8-97" fmla="*/ 1064029 w 5037514"/>
              <a:gd name="connsiteY8-98" fmla="*/ 349135 h 2940516"/>
              <a:gd name="connsiteX9-99" fmla="*/ 5037514 w 5037514"/>
              <a:gd name="connsiteY9-100" fmla="*/ 515389 h 2940516"/>
              <a:gd name="connsiteX0-101" fmla="*/ 5020889 w 5020889"/>
              <a:gd name="connsiteY0-102" fmla="*/ 648392 h 3073519"/>
              <a:gd name="connsiteX1-103" fmla="*/ 4987637 w 5020889"/>
              <a:gd name="connsiteY1-104" fmla="*/ 1280160 h 3073519"/>
              <a:gd name="connsiteX2-105" fmla="*/ 4971012 w 5020889"/>
              <a:gd name="connsiteY2-106" fmla="*/ 2859578 h 3073519"/>
              <a:gd name="connsiteX3-107" fmla="*/ 3158837 w 5020889"/>
              <a:gd name="connsiteY3-108" fmla="*/ 3059083 h 3073519"/>
              <a:gd name="connsiteX4-109" fmla="*/ 2261062 w 5020889"/>
              <a:gd name="connsiteY4-110" fmla="*/ 2676698 h 3073519"/>
              <a:gd name="connsiteX5-111" fmla="*/ 199506 w 5020889"/>
              <a:gd name="connsiteY5-112" fmla="*/ 581891 h 3073519"/>
              <a:gd name="connsiteX6-113" fmla="*/ 0 w 5020889"/>
              <a:gd name="connsiteY6-114" fmla="*/ 0 h 3073519"/>
              <a:gd name="connsiteX7-115" fmla="*/ 133004 w 5020889"/>
              <a:gd name="connsiteY7-116" fmla="*/ 216131 h 3073519"/>
              <a:gd name="connsiteX8-117" fmla="*/ 1047404 w 5020889"/>
              <a:gd name="connsiteY8-118" fmla="*/ 482138 h 3073519"/>
              <a:gd name="connsiteX9-119" fmla="*/ 5020889 w 5020889"/>
              <a:gd name="connsiteY9-120" fmla="*/ 648392 h 3073519"/>
              <a:gd name="connsiteX0-121" fmla="*/ 5046970 w 5046970"/>
              <a:gd name="connsiteY0-122" fmla="*/ 648392 h 3073519"/>
              <a:gd name="connsiteX1-123" fmla="*/ 5013718 w 5046970"/>
              <a:gd name="connsiteY1-124" fmla="*/ 1280160 h 3073519"/>
              <a:gd name="connsiteX2-125" fmla="*/ 4997093 w 5046970"/>
              <a:gd name="connsiteY2-126" fmla="*/ 2859578 h 3073519"/>
              <a:gd name="connsiteX3-127" fmla="*/ 3184918 w 5046970"/>
              <a:gd name="connsiteY3-128" fmla="*/ 3059083 h 3073519"/>
              <a:gd name="connsiteX4-129" fmla="*/ 2287143 w 5046970"/>
              <a:gd name="connsiteY4-130" fmla="*/ 2676698 h 3073519"/>
              <a:gd name="connsiteX5-131" fmla="*/ 225587 w 5046970"/>
              <a:gd name="connsiteY5-132" fmla="*/ 581891 h 3073519"/>
              <a:gd name="connsiteX6-133" fmla="*/ 26081 w 5046970"/>
              <a:gd name="connsiteY6-134" fmla="*/ 0 h 3073519"/>
              <a:gd name="connsiteX7-135" fmla="*/ 159085 w 5046970"/>
              <a:gd name="connsiteY7-136" fmla="*/ 216131 h 3073519"/>
              <a:gd name="connsiteX8-137" fmla="*/ 1073485 w 5046970"/>
              <a:gd name="connsiteY8-138" fmla="*/ 482138 h 3073519"/>
              <a:gd name="connsiteX9-139" fmla="*/ 5046970 w 5046970"/>
              <a:gd name="connsiteY9-140" fmla="*/ 648392 h 3073519"/>
              <a:gd name="connsiteX0-141" fmla="*/ 5054991 w 5054991"/>
              <a:gd name="connsiteY0-142" fmla="*/ 612766 h 3037893"/>
              <a:gd name="connsiteX1-143" fmla="*/ 5021739 w 5054991"/>
              <a:gd name="connsiteY1-144" fmla="*/ 1244534 h 3037893"/>
              <a:gd name="connsiteX2-145" fmla="*/ 5005114 w 5054991"/>
              <a:gd name="connsiteY2-146" fmla="*/ 2823952 h 3037893"/>
              <a:gd name="connsiteX3-147" fmla="*/ 3192939 w 5054991"/>
              <a:gd name="connsiteY3-148" fmla="*/ 3023457 h 3037893"/>
              <a:gd name="connsiteX4-149" fmla="*/ 2295164 w 5054991"/>
              <a:gd name="connsiteY4-150" fmla="*/ 2641072 h 3037893"/>
              <a:gd name="connsiteX5-151" fmla="*/ 233608 w 5054991"/>
              <a:gd name="connsiteY5-152" fmla="*/ 546265 h 3037893"/>
              <a:gd name="connsiteX6-153" fmla="*/ 16289 w 5054991"/>
              <a:gd name="connsiteY6-154" fmla="*/ 0 h 3037893"/>
              <a:gd name="connsiteX7-155" fmla="*/ 167106 w 5054991"/>
              <a:gd name="connsiteY7-156" fmla="*/ 180505 h 3037893"/>
              <a:gd name="connsiteX8-157" fmla="*/ 1081506 w 5054991"/>
              <a:gd name="connsiteY8-158" fmla="*/ 446512 h 3037893"/>
              <a:gd name="connsiteX9-159" fmla="*/ 5054991 w 5054991"/>
              <a:gd name="connsiteY9-160" fmla="*/ 612766 h 3037893"/>
              <a:gd name="connsiteX0-161" fmla="*/ 5054991 w 5054991"/>
              <a:gd name="connsiteY0-162" fmla="*/ 634233 h 3059360"/>
              <a:gd name="connsiteX1-163" fmla="*/ 5021739 w 5054991"/>
              <a:gd name="connsiteY1-164" fmla="*/ 1266001 h 3059360"/>
              <a:gd name="connsiteX2-165" fmla="*/ 5005114 w 5054991"/>
              <a:gd name="connsiteY2-166" fmla="*/ 2845419 h 3059360"/>
              <a:gd name="connsiteX3-167" fmla="*/ 3192939 w 5054991"/>
              <a:gd name="connsiteY3-168" fmla="*/ 3044924 h 3059360"/>
              <a:gd name="connsiteX4-169" fmla="*/ 2295164 w 5054991"/>
              <a:gd name="connsiteY4-170" fmla="*/ 2662539 h 3059360"/>
              <a:gd name="connsiteX5-171" fmla="*/ 233608 w 5054991"/>
              <a:gd name="connsiteY5-172" fmla="*/ 567732 h 3059360"/>
              <a:gd name="connsiteX6-173" fmla="*/ 16289 w 5054991"/>
              <a:gd name="connsiteY6-174" fmla="*/ 21467 h 3059360"/>
              <a:gd name="connsiteX7-175" fmla="*/ 167106 w 5054991"/>
              <a:gd name="connsiteY7-176" fmla="*/ 201972 h 3059360"/>
              <a:gd name="connsiteX8-177" fmla="*/ 1081506 w 5054991"/>
              <a:gd name="connsiteY8-178" fmla="*/ 467979 h 3059360"/>
              <a:gd name="connsiteX9-179" fmla="*/ 5054991 w 5054991"/>
              <a:gd name="connsiteY9-180" fmla="*/ 634233 h 3059360"/>
              <a:gd name="connsiteX0-181" fmla="*/ 5041820 w 5041820"/>
              <a:gd name="connsiteY0-182" fmla="*/ 432261 h 2857388"/>
              <a:gd name="connsiteX1-183" fmla="*/ 5008568 w 5041820"/>
              <a:gd name="connsiteY1-184" fmla="*/ 1064029 h 2857388"/>
              <a:gd name="connsiteX2-185" fmla="*/ 4991943 w 5041820"/>
              <a:gd name="connsiteY2-186" fmla="*/ 2643447 h 2857388"/>
              <a:gd name="connsiteX3-187" fmla="*/ 3179768 w 5041820"/>
              <a:gd name="connsiteY3-188" fmla="*/ 2842952 h 2857388"/>
              <a:gd name="connsiteX4-189" fmla="*/ 2281993 w 5041820"/>
              <a:gd name="connsiteY4-190" fmla="*/ 2460567 h 2857388"/>
              <a:gd name="connsiteX5-191" fmla="*/ 220437 w 5041820"/>
              <a:gd name="connsiteY5-192" fmla="*/ 365760 h 2857388"/>
              <a:gd name="connsiteX6-193" fmla="*/ 153935 w 5041820"/>
              <a:gd name="connsiteY6-194" fmla="*/ 0 h 2857388"/>
              <a:gd name="connsiteX7-195" fmla="*/ 1068335 w 5041820"/>
              <a:gd name="connsiteY7-196" fmla="*/ 266007 h 2857388"/>
              <a:gd name="connsiteX8-197" fmla="*/ 5041820 w 5041820"/>
              <a:gd name="connsiteY8-198" fmla="*/ 432261 h 2857388"/>
              <a:gd name="connsiteX0-199" fmla="*/ 5076290 w 5076290"/>
              <a:gd name="connsiteY0-200" fmla="*/ 620000 h 3045127"/>
              <a:gd name="connsiteX1-201" fmla="*/ 5043038 w 5076290"/>
              <a:gd name="connsiteY1-202" fmla="*/ 1251768 h 3045127"/>
              <a:gd name="connsiteX2-203" fmla="*/ 5026413 w 5076290"/>
              <a:gd name="connsiteY2-204" fmla="*/ 2831186 h 3045127"/>
              <a:gd name="connsiteX3-205" fmla="*/ 3214238 w 5076290"/>
              <a:gd name="connsiteY3-206" fmla="*/ 3030691 h 3045127"/>
              <a:gd name="connsiteX4-207" fmla="*/ 2316463 w 5076290"/>
              <a:gd name="connsiteY4-208" fmla="*/ 2648306 h 3045127"/>
              <a:gd name="connsiteX5-209" fmla="*/ 254907 w 5076290"/>
              <a:gd name="connsiteY5-210" fmla="*/ 553499 h 3045127"/>
              <a:gd name="connsiteX6-211" fmla="*/ 188405 w 5076290"/>
              <a:gd name="connsiteY6-212" fmla="*/ 187739 h 3045127"/>
              <a:gd name="connsiteX7-213" fmla="*/ 1102805 w 5076290"/>
              <a:gd name="connsiteY7-214" fmla="*/ 453746 h 3045127"/>
              <a:gd name="connsiteX8-215" fmla="*/ 5076290 w 5076290"/>
              <a:gd name="connsiteY8-216" fmla="*/ 620000 h 3045127"/>
              <a:gd name="connsiteX0-217" fmla="*/ 4888557 w 4888557"/>
              <a:gd name="connsiteY0-218" fmla="*/ 262972 h 2688099"/>
              <a:gd name="connsiteX1-219" fmla="*/ 4855305 w 4888557"/>
              <a:gd name="connsiteY1-220" fmla="*/ 894740 h 2688099"/>
              <a:gd name="connsiteX2-221" fmla="*/ 4838680 w 4888557"/>
              <a:gd name="connsiteY2-222" fmla="*/ 2474158 h 2688099"/>
              <a:gd name="connsiteX3-223" fmla="*/ 3026505 w 4888557"/>
              <a:gd name="connsiteY3-224" fmla="*/ 2673663 h 2688099"/>
              <a:gd name="connsiteX4-225" fmla="*/ 2128730 w 4888557"/>
              <a:gd name="connsiteY4-226" fmla="*/ 2291278 h 2688099"/>
              <a:gd name="connsiteX5-227" fmla="*/ 67174 w 4888557"/>
              <a:gd name="connsiteY5-228" fmla="*/ 196471 h 2688099"/>
              <a:gd name="connsiteX6-229" fmla="*/ 915072 w 4888557"/>
              <a:gd name="connsiteY6-230" fmla="*/ 96718 h 2688099"/>
              <a:gd name="connsiteX7-231" fmla="*/ 4888557 w 4888557"/>
              <a:gd name="connsiteY7-232" fmla="*/ 262972 h 2688099"/>
              <a:gd name="connsiteX0-233" fmla="*/ 4925761 w 4925761"/>
              <a:gd name="connsiteY0-234" fmla="*/ 234368 h 2659495"/>
              <a:gd name="connsiteX1-235" fmla="*/ 4892509 w 4925761"/>
              <a:gd name="connsiteY1-236" fmla="*/ 866136 h 2659495"/>
              <a:gd name="connsiteX2-237" fmla="*/ 4875884 w 4925761"/>
              <a:gd name="connsiteY2-238" fmla="*/ 2445554 h 2659495"/>
              <a:gd name="connsiteX3-239" fmla="*/ 3063709 w 4925761"/>
              <a:gd name="connsiteY3-240" fmla="*/ 2645059 h 2659495"/>
              <a:gd name="connsiteX4-241" fmla="*/ 2165934 w 4925761"/>
              <a:gd name="connsiteY4-242" fmla="*/ 2262674 h 2659495"/>
              <a:gd name="connsiteX5-243" fmla="*/ 104378 w 4925761"/>
              <a:gd name="connsiteY5-244" fmla="*/ 167867 h 2659495"/>
              <a:gd name="connsiteX6-245" fmla="*/ 952276 w 4925761"/>
              <a:gd name="connsiteY6-246" fmla="*/ 68114 h 2659495"/>
              <a:gd name="connsiteX7-247" fmla="*/ 4925761 w 4925761"/>
              <a:gd name="connsiteY7-248" fmla="*/ 234368 h 2659495"/>
              <a:gd name="connsiteX0-249" fmla="*/ 5021571 w 5021571"/>
              <a:gd name="connsiteY0-250" fmla="*/ 357183 h 2782310"/>
              <a:gd name="connsiteX1-251" fmla="*/ 4988319 w 5021571"/>
              <a:gd name="connsiteY1-252" fmla="*/ 988951 h 2782310"/>
              <a:gd name="connsiteX2-253" fmla="*/ 4971694 w 5021571"/>
              <a:gd name="connsiteY2-254" fmla="*/ 2568369 h 2782310"/>
              <a:gd name="connsiteX3-255" fmla="*/ 3159519 w 5021571"/>
              <a:gd name="connsiteY3-256" fmla="*/ 2767874 h 2782310"/>
              <a:gd name="connsiteX4-257" fmla="*/ 2261744 w 5021571"/>
              <a:gd name="connsiteY4-258" fmla="*/ 2385489 h 2782310"/>
              <a:gd name="connsiteX5-259" fmla="*/ 200188 w 5021571"/>
              <a:gd name="connsiteY5-260" fmla="*/ 290682 h 2782310"/>
              <a:gd name="connsiteX6-261" fmla="*/ 1048086 w 5021571"/>
              <a:gd name="connsiteY6-262" fmla="*/ 190929 h 2782310"/>
              <a:gd name="connsiteX7-263" fmla="*/ 5021571 w 5021571"/>
              <a:gd name="connsiteY7-264" fmla="*/ 357183 h 2782310"/>
              <a:gd name="connsiteX0-265" fmla="*/ 5030073 w 5030073"/>
              <a:gd name="connsiteY0-266" fmla="*/ 346667 h 2771794"/>
              <a:gd name="connsiteX1-267" fmla="*/ 4996821 w 5030073"/>
              <a:gd name="connsiteY1-268" fmla="*/ 978435 h 2771794"/>
              <a:gd name="connsiteX2-269" fmla="*/ 4980196 w 5030073"/>
              <a:gd name="connsiteY2-270" fmla="*/ 2557853 h 2771794"/>
              <a:gd name="connsiteX3-271" fmla="*/ 3168021 w 5030073"/>
              <a:gd name="connsiteY3-272" fmla="*/ 2757358 h 2771794"/>
              <a:gd name="connsiteX4-273" fmla="*/ 2270246 w 5030073"/>
              <a:gd name="connsiteY4-274" fmla="*/ 2374973 h 2771794"/>
              <a:gd name="connsiteX5-275" fmla="*/ 208690 w 5030073"/>
              <a:gd name="connsiteY5-276" fmla="*/ 280166 h 2771794"/>
              <a:gd name="connsiteX6-277" fmla="*/ 165939 w 5030073"/>
              <a:gd name="connsiteY6-278" fmla="*/ 11785 h 2771794"/>
              <a:gd name="connsiteX7-279" fmla="*/ 1056588 w 5030073"/>
              <a:gd name="connsiteY7-280" fmla="*/ 180413 h 2771794"/>
              <a:gd name="connsiteX8-281" fmla="*/ 5030073 w 5030073"/>
              <a:gd name="connsiteY8-282" fmla="*/ 346667 h 2771794"/>
              <a:gd name="connsiteX0-283" fmla="*/ 5030073 w 5030073"/>
              <a:gd name="connsiteY0-284" fmla="*/ 346667 h 2771794"/>
              <a:gd name="connsiteX1-285" fmla="*/ 4996821 w 5030073"/>
              <a:gd name="connsiteY1-286" fmla="*/ 978435 h 2771794"/>
              <a:gd name="connsiteX2-287" fmla="*/ 4980196 w 5030073"/>
              <a:gd name="connsiteY2-288" fmla="*/ 2557853 h 2771794"/>
              <a:gd name="connsiteX3-289" fmla="*/ 3168021 w 5030073"/>
              <a:gd name="connsiteY3-290" fmla="*/ 2757358 h 2771794"/>
              <a:gd name="connsiteX4-291" fmla="*/ 2270246 w 5030073"/>
              <a:gd name="connsiteY4-292" fmla="*/ 2374973 h 2771794"/>
              <a:gd name="connsiteX5-293" fmla="*/ 208690 w 5030073"/>
              <a:gd name="connsiteY5-294" fmla="*/ 280166 h 2771794"/>
              <a:gd name="connsiteX6-295" fmla="*/ 165939 w 5030073"/>
              <a:gd name="connsiteY6-296" fmla="*/ 11785 h 2771794"/>
              <a:gd name="connsiteX7-297" fmla="*/ 1056588 w 5030073"/>
              <a:gd name="connsiteY7-298" fmla="*/ 180413 h 2771794"/>
              <a:gd name="connsiteX8-299" fmla="*/ 5030073 w 5030073"/>
              <a:gd name="connsiteY8-300" fmla="*/ 346667 h 2771794"/>
              <a:gd name="connsiteX0-301" fmla="*/ 5030073 w 5030073"/>
              <a:gd name="connsiteY0-302" fmla="*/ 344099 h 2769226"/>
              <a:gd name="connsiteX1-303" fmla="*/ 4996821 w 5030073"/>
              <a:gd name="connsiteY1-304" fmla="*/ 975867 h 2769226"/>
              <a:gd name="connsiteX2-305" fmla="*/ 4980196 w 5030073"/>
              <a:gd name="connsiteY2-306" fmla="*/ 2555285 h 2769226"/>
              <a:gd name="connsiteX3-307" fmla="*/ 3168021 w 5030073"/>
              <a:gd name="connsiteY3-308" fmla="*/ 2754790 h 2769226"/>
              <a:gd name="connsiteX4-309" fmla="*/ 2270246 w 5030073"/>
              <a:gd name="connsiteY4-310" fmla="*/ 2372405 h 2769226"/>
              <a:gd name="connsiteX5-311" fmla="*/ 208690 w 5030073"/>
              <a:gd name="connsiteY5-312" fmla="*/ 277598 h 2769226"/>
              <a:gd name="connsiteX6-313" fmla="*/ 165939 w 5030073"/>
              <a:gd name="connsiteY6-314" fmla="*/ 9217 h 2769226"/>
              <a:gd name="connsiteX7-315" fmla="*/ 1056588 w 5030073"/>
              <a:gd name="connsiteY7-316" fmla="*/ 177845 h 2769226"/>
              <a:gd name="connsiteX8-317" fmla="*/ 5030073 w 5030073"/>
              <a:gd name="connsiteY8-318" fmla="*/ 344099 h 2769226"/>
              <a:gd name="connsiteX0-319" fmla="*/ 5041985 w 5041985"/>
              <a:gd name="connsiteY0-320" fmla="*/ 340039 h 2765166"/>
              <a:gd name="connsiteX1-321" fmla="*/ 5008733 w 5041985"/>
              <a:gd name="connsiteY1-322" fmla="*/ 971807 h 2765166"/>
              <a:gd name="connsiteX2-323" fmla="*/ 4992108 w 5041985"/>
              <a:gd name="connsiteY2-324" fmla="*/ 2551225 h 2765166"/>
              <a:gd name="connsiteX3-325" fmla="*/ 3179933 w 5041985"/>
              <a:gd name="connsiteY3-326" fmla="*/ 2750730 h 2765166"/>
              <a:gd name="connsiteX4-327" fmla="*/ 2282158 w 5041985"/>
              <a:gd name="connsiteY4-328" fmla="*/ 2368345 h 2765166"/>
              <a:gd name="connsiteX5-329" fmla="*/ 220602 w 5041985"/>
              <a:gd name="connsiteY5-330" fmla="*/ 273538 h 2765166"/>
              <a:gd name="connsiteX6-331" fmla="*/ 177851 w 5041985"/>
              <a:gd name="connsiteY6-332" fmla="*/ 5157 h 2765166"/>
              <a:gd name="connsiteX7-333" fmla="*/ 1068500 w 5041985"/>
              <a:gd name="connsiteY7-334" fmla="*/ 173785 h 2765166"/>
              <a:gd name="connsiteX8-335" fmla="*/ 5041985 w 5041985"/>
              <a:gd name="connsiteY8-336" fmla="*/ 340039 h 2765166"/>
              <a:gd name="connsiteX0-337" fmla="*/ 5138124 w 5138124"/>
              <a:gd name="connsiteY0-338" fmla="*/ 610016 h 3035143"/>
              <a:gd name="connsiteX1-339" fmla="*/ 5104872 w 5138124"/>
              <a:gd name="connsiteY1-340" fmla="*/ 1241784 h 3035143"/>
              <a:gd name="connsiteX2-341" fmla="*/ 5088247 w 5138124"/>
              <a:gd name="connsiteY2-342" fmla="*/ 2821202 h 3035143"/>
              <a:gd name="connsiteX3-343" fmla="*/ 3276072 w 5138124"/>
              <a:gd name="connsiteY3-344" fmla="*/ 3020707 h 3035143"/>
              <a:gd name="connsiteX4-345" fmla="*/ 2378297 w 5138124"/>
              <a:gd name="connsiteY4-346" fmla="*/ 2638322 h 3035143"/>
              <a:gd name="connsiteX5-347" fmla="*/ 316741 w 5138124"/>
              <a:gd name="connsiteY5-348" fmla="*/ 543515 h 3035143"/>
              <a:gd name="connsiteX6-349" fmla="*/ 113673 w 5138124"/>
              <a:gd name="connsiteY6-350" fmla="*/ 2002 h 3035143"/>
              <a:gd name="connsiteX7-351" fmla="*/ 1164639 w 5138124"/>
              <a:gd name="connsiteY7-352" fmla="*/ 443762 h 3035143"/>
              <a:gd name="connsiteX8-353" fmla="*/ 5138124 w 5138124"/>
              <a:gd name="connsiteY8-354" fmla="*/ 610016 h 3035143"/>
              <a:gd name="connsiteX0-355" fmla="*/ 5071197 w 5071197"/>
              <a:gd name="connsiteY0-356" fmla="*/ 608227 h 3033354"/>
              <a:gd name="connsiteX1-357" fmla="*/ 5037945 w 5071197"/>
              <a:gd name="connsiteY1-358" fmla="*/ 1239995 h 3033354"/>
              <a:gd name="connsiteX2-359" fmla="*/ 5021320 w 5071197"/>
              <a:gd name="connsiteY2-360" fmla="*/ 2819413 h 3033354"/>
              <a:gd name="connsiteX3-361" fmla="*/ 3209145 w 5071197"/>
              <a:gd name="connsiteY3-362" fmla="*/ 3018918 h 3033354"/>
              <a:gd name="connsiteX4-363" fmla="*/ 2311370 w 5071197"/>
              <a:gd name="connsiteY4-364" fmla="*/ 2636533 h 3033354"/>
              <a:gd name="connsiteX5-365" fmla="*/ 249814 w 5071197"/>
              <a:gd name="connsiteY5-366" fmla="*/ 541726 h 3033354"/>
              <a:gd name="connsiteX6-367" fmla="*/ 46746 w 5071197"/>
              <a:gd name="connsiteY6-368" fmla="*/ 213 h 3033354"/>
              <a:gd name="connsiteX7-369" fmla="*/ 1097712 w 5071197"/>
              <a:gd name="connsiteY7-370" fmla="*/ 441973 h 3033354"/>
              <a:gd name="connsiteX8-371" fmla="*/ 5071197 w 5071197"/>
              <a:gd name="connsiteY8-372" fmla="*/ 608227 h 3033354"/>
              <a:gd name="connsiteX0-373" fmla="*/ 5071197 w 5071197"/>
              <a:gd name="connsiteY0-374" fmla="*/ 608226 h 3033353"/>
              <a:gd name="connsiteX1-375" fmla="*/ 5037945 w 5071197"/>
              <a:gd name="connsiteY1-376" fmla="*/ 1239994 h 3033353"/>
              <a:gd name="connsiteX2-377" fmla="*/ 5021320 w 5071197"/>
              <a:gd name="connsiteY2-378" fmla="*/ 2819412 h 3033353"/>
              <a:gd name="connsiteX3-379" fmla="*/ 3209145 w 5071197"/>
              <a:gd name="connsiteY3-380" fmla="*/ 3018917 h 3033353"/>
              <a:gd name="connsiteX4-381" fmla="*/ 2311370 w 5071197"/>
              <a:gd name="connsiteY4-382" fmla="*/ 2636532 h 3033353"/>
              <a:gd name="connsiteX5-383" fmla="*/ 249814 w 5071197"/>
              <a:gd name="connsiteY5-384" fmla="*/ 541725 h 3033353"/>
              <a:gd name="connsiteX6-385" fmla="*/ 46746 w 5071197"/>
              <a:gd name="connsiteY6-386" fmla="*/ 212 h 3033353"/>
              <a:gd name="connsiteX7-387" fmla="*/ 1097712 w 5071197"/>
              <a:gd name="connsiteY7-388" fmla="*/ 441972 h 3033353"/>
              <a:gd name="connsiteX8-389" fmla="*/ 5071197 w 5071197"/>
              <a:gd name="connsiteY8-390" fmla="*/ 608226 h 3033353"/>
              <a:gd name="connsiteX0-391" fmla="*/ 5071197 w 5071197"/>
              <a:gd name="connsiteY0-392" fmla="*/ 608204 h 3033331"/>
              <a:gd name="connsiteX1-393" fmla="*/ 5037945 w 5071197"/>
              <a:gd name="connsiteY1-394" fmla="*/ 1239972 h 3033331"/>
              <a:gd name="connsiteX2-395" fmla="*/ 5021320 w 5071197"/>
              <a:gd name="connsiteY2-396" fmla="*/ 2819390 h 3033331"/>
              <a:gd name="connsiteX3-397" fmla="*/ 3209145 w 5071197"/>
              <a:gd name="connsiteY3-398" fmla="*/ 3018895 h 3033331"/>
              <a:gd name="connsiteX4-399" fmla="*/ 2311370 w 5071197"/>
              <a:gd name="connsiteY4-400" fmla="*/ 2636510 h 3033331"/>
              <a:gd name="connsiteX5-401" fmla="*/ 249814 w 5071197"/>
              <a:gd name="connsiteY5-402" fmla="*/ 541703 h 3033331"/>
              <a:gd name="connsiteX6-403" fmla="*/ 46746 w 5071197"/>
              <a:gd name="connsiteY6-404" fmla="*/ 190 h 3033331"/>
              <a:gd name="connsiteX7-405" fmla="*/ 1097712 w 5071197"/>
              <a:gd name="connsiteY7-406" fmla="*/ 441950 h 3033331"/>
              <a:gd name="connsiteX8-407" fmla="*/ 5071197 w 5071197"/>
              <a:gd name="connsiteY8-408" fmla="*/ 608204 h 3033331"/>
              <a:gd name="connsiteX0-409" fmla="*/ 5071197 w 5071197"/>
              <a:gd name="connsiteY0-410" fmla="*/ 608204 h 3033331"/>
              <a:gd name="connsiteX1-411" fmla="*/ 5037945 w 5071197"/>
              <a:gd name="connsiteY1-412" fmla="*/ 1239972 h 3033331"/>
              <a:gd name="connsiteX2-413" fmla="*/ 5021320 w 5071197"/>
              <a:gd name="connsiteY2-414" fmla="*/ 2819390 h 3033331"/>
              <a:gd name="connsiteX3-415" fmla="*/ 3209145 w 5071197"/>
              <a:gd name="connsiteY3-416" fmla="*/ 3018895 h 3033331"/>
              <a:gd name="connsiteX4-417" fmla="*/ 2311370 w 5071197"/>
              <a:gd name="connsiteY4-418" fmla="*/ 2636510 h 3033331"/>
              <a:gd name="connsiteX5-419" fmla="*/ 249814 w 5071197"/>
              <a:gd name="connsiteY5-420" fmla="*/ 541703 h 3033331"/>
              <a:gd name="connsiteX6-421" fmla="*/ 46746 w 5071197"/>
              <a:gd name="connsiteY6-422" fmla="*/ 190 h 3033331"/>
              <a:gd name="connsiteX7-423" fmla="*/ 1097712 w 5071197"/>
              <a:gd name="connsiteY7-424" fmla="*/ 441950 h 3033331"/>
              <a:gd name="connsiteX8-425" fmla="*/ 5071197 w 5071197"/>
              <a:gd name="connsiteY8-426" fmla="*/ 608204 h 3033331"/>
              <a:gd name="connsiteX0-427" fmla="*/ 5039290 w 5039290"/>
              <a:gd name="connsiteY0-428" fmla="*/ 608204 h 3033331"/>
              <a:gd name="connsiteX1-429" fmla="*/ 5006038 w 5039290"/>
              <a:gd name="connsiteY1-430" fmla="*/ 1239972 h 3033331"/>
              <a:gd name="connsiteX2-431" fmla="*/ 4989413 w 5039290"/>
              <a:gd name="connsiteY2-432" fmla="*/ 2819390 h 3033331"/>
              <a:gd name="connsiteX3-433" fmla="*/ 3177238 w 5039290"/>
              <a:gd name="connsiteY3-434" fmla="*/ 3018895 h 3033331"/>
              <a:gd name="connsiteX4-435" fmla="*/ 2279463 w 5039290"/>
              <a:gd name="connsiteY4-436" fmla="*/ 2636510 h 3033331"/>
              <a:gd name="connsiteX5-437" fmla="*/ 217907 w 5039290"/>
              <a:gd name="connsiteY5-438" fmla="*/ 541703 h 3033331"/>
              <a:gd name="connsiteX6-439" fmla="*/ 14839 w 5039290"/>
              <a:gd name="connsiteY6-440" fmla="*/ 190 h 3033331"/>
              <a:gd name="connsiteX7-441" fmla="*/ 1065805 w 5039290"/>
              <a:gd name="connsiteY7-442" fmla="*/ 441950 h 3033331"/>
              <a:gd name="connsiteX8-443" fmla="*/ 5039290 w 5039290"/>
              <a:gd name="connsiteY8-444" fmla="*/ 608204 h 3033331"/>
              <a:gd name="connsiteX0-445" fmla="*/ 5037230 w 5037230"/>
              <a:gd name="connsiteY0-446" fmla="*/ 608204 h 3033331"/>
              <a:gd name="connsiteX1-447" fmla="*/ 5003978 w 5037230"/>
              <a:gd name="connsiteY1-448" fmla="*/ 1239972 h 3033331"/>
              <a:gd name="connsiteX2-449" fmla="*/ 4987353 w 5037230"/>
              <a:gd name="connsiteY2-450" fmla="*/ 2819390 h 3033331"/>
              <a:gd name="connsiteX3-451" fmla="*/ 3175178 w 5037230"/>
              <a:gd name="connsiteY3-452" fmla="*/ 3018895 h 3033331"/>
              <a:gd name="connsiteX4-453" fmla="*/ 2277403 w 5037230"/>
              <a:gd name="connsiteY4-454" fmla="*/ 2636510 h 3033331"/>
              <a:gd name="connsiteX5-455" fmla="*/ 215847 w 5037230"/>
              <a:gd name="connsiteY5-456" fmla="*/ 541703 h 3033331"/>
              <a:gd name="connsiteX6-457" fmla="*/ 12779 w 5037230"/>
              <a:gd name="connsiteY6-458" fmla="*/ 190 h 3033331"/>
              <a:gd name="connsiteX7-459" fmla="*/ 1063745 w 5037230"/>
              <a:gd name="connsiteY7-460" fmla="*/ 441950 h 3033331"/>
              <a:gd name="connsiteX8-461" fmla="*/ 5037230 w 5037230"/>
              <a:gd name="connsiteY8-462" fmla="*/ 608204 h 3033331"/>
              <a:gd name="connsiteX0-463" fmla="*/ 4998319 w 5003978"/>
              <a:gd name="connsiteY0-464" fmla="*/ 617981 h 3033380"/>
              <a:gd name="connsiteX1-465" fmla="*/ 5003978 w 5003978"/>
              <a:gd name="connsiteY1-466" fmla="*/ 1240021 h 3033380"/>
              <a:gd name="connsiteX2-467" fmla="*/ 4987353 w 5003978"/>
              <a:gd name="connsiteY2-468" fmla="*/ 2819439 h 3033380"/>
              <a:gd name="connsiteX3-469" fmla="*/ 3175178 w 5003978"/>
              <a:gd name="connsiteY3-470" fmla="*/ 3018944 h 3033380"/>
              <a:gd name="connsiteX4-471" fmla="*/ 2277403 w 5003978"/>
              <a:gd name="connsiteY4-472" fmla="*/ 2636559 h 3033380"/>
              <a:gd name="connsiteX5-473" fmla="*/ 215847 w 5003978"/>
              <a:gd name="connsiteY5-474" fmla="*/ 541752 h 3033380"/>
              <a:gd name="connsiteX6-475" fmla="*/ 12779 w 5003978"/>
              <a:gd name="connsiteY6-476" fmla="*/ 239 h 3033380"/>
              <a:gd name="connsiteX7-477" fmla="*/ 1063745 w 5003978"/>
              <a:gd name="connsiteY7-478" fmla="*/ 441999 h 3033380"/>
              <a:gd name="connsiteX8-479" fmla="*/ 4998319 w 5003978"/>
              <a:gd name="connsiteY8-480" fmla="*/ 617981 h 3033380"/>
              <a:gd name="connsiteX0-481" fmla="*/ 4998319 w 5003978"/>
              <a:gd name="connsiteY0-482" fmla="*/ 617979 h 3033378"/>
              <a:gd name="connsiteX1-483" fmla="*/ 5003978 w 5003978"/>
              <a:gd name="connsiteY1-484" fmla="*/ 1240019 h 3033378"/>
              <a:gd name="connsiteX2-485" fmla="*/ 4987353 w 5003978"/>
              <a:gd name="connsiteY2-486" fmla="*/ 2819437 h 3033378"/>
              <a:gd name="connsiteX3-487" fmla="*/ 3175178 w 5003978"/>
              <a:gd name="connsiteY3-488" fmla="*/ 3018942 h 3033378"/>
              <a:gd name="connsiteX4-489" fmla="*/ 2277403 w 5003978"/>
              <a:gd name="connsiteY4-490" fmla="*/ 2636557 h 3033378"/>
              <a:gd name="connsiteX5-491" fmla="*/ 215847 w 5003978"/>
              <a:gd name="connsiteY5-492" fmla="*/ 541750 h 3033378"/>
              <a:gd name="connsiteX6-493" fmla="*/ 12779 w 5003978"/>
              <a:gd name="connsiteY6-494" fmla="*/ 237 h 3033378"/>
              <a:gd name="connsiteX7-495" fmla="*/ 1063745 w 5003978"/>
              <a:gd name="connsiteY7-496" fmla="*/ 441997 h 3033378"/>
              <a:gd name="connsiteX8-497" fmla="*/ 4410944 w 5003978"/>
              <a:gd name="connsiteY8-498" fmla="*/ 585791 h 3033378"/>
              <a:gd name="connsiteX9-499" fmla="*/ 4998319 w 5003978"/>
              <a:gd name="connsiteY9-500" fmla="*/ 617979 h 3033378"/>
              <a:gd name="connsiteX0-501" fmla="*/ 4998319 w 5003978"/>
              <a:gd name="connsiteY0-502" fmla="*/ 617979 h 3033378"/>
              <a:gd name="connsiteX1-503" fmla="*/ 5003978 w 5003978"/>
              <a:gd name="connsiteY1-504" fmla="*/ 1240019 h 3033378"/>
              <a:gd name="connsiteX2-505" fmla="*/ 4987353 w 5003978"/>
              <a:gd name="connsiteY2-506" fmla="*/ 2819437 h 3033378"/>
              <a:gd name="connsiteX3-507" fmla="*/ 3175178 w 5003978"/>
              <a:gd name="connsiteY3-508" fmla="*/ 3018942 h 3033378"/>
              <a:gd name="connsiteX4-509" fmla="*/ 2277403 w 5003978"/>
              <a:gd name="connsiteY4-510" fmla="*/ 2636557 h 3033378"/>
              <a:gd name="connsiteX5-511" fmla="*/ 215847 w 5003978"/>
              <a:gd name="connsiteY5-512" fmla="*/ 541750 h 3033378"/>
              <a:gd name="connsiteX6-513" fmla="*/ 12779 w 5003978"/>
              <a:gd name="connsiteY6-514" fmla="*/ 237 h 3033378"/>
              <a:gd name="connsiteX7-515" fmla="*/ 1063745 w 5003978"/>
              <a:gd name="connsiteY7-516" fmla="*/ 441997 h 3033378"/>
              <a:gd name="connsiteX8-517" fmla="*/ 4410944 w 5003978"/>
              <a:gd name="connsiteY8-518" fmla="*/ 585791 h 3033378"/>
              <a:gd name="connsiteX9-519" fmla="*/ 4998319 w 5003978"/>
              <a:gd name="connsiteY9-520" fmla="*/ 617979 h 3033378"/>
              <a:gd name="connsiteX0-521" fmla="*/ 4998319 w 5003978"/>
              <a:gd name="connsiteY0-522" fmla="*/ 617979 h 3033378"/>
              <a:gd name="connsiteX1-523" fmla="*/ 5003978 w 5003978"/>
              <a:gd name="connsiteY1-524" fmla="*/ 1240019 h 3033378"/>
              <a:gd name="connsiteX2-525" fmla="*/ 4987353 w 5003978"/>
              <a:gd name="connsiteY2-526" fmla="*/ 2819437 h 3033378"/>
              <a:gd name="connsiteX3-527" fmla="*/ 3175178 w 5003978"/>
              <a:gd name="connsiteY3-528" fmla="*/ 3018942 h 3033378"/>
              <a:gd name="connsiteX4-529" fmla="*/ 2277403 w 5003978"/>
              <a:gd name="connsiteY4-530" fmla="*/ 2636557 h 3033378"/>
              <a:gd name="connsiteX5-531" fmla="*/ 215847 w 5003978"/>
              <a:gd name="connsiteY5-532" fmla="*/ 541750 h 3033378"/>
              <a:gd name="connsiteX6-533" fmla="*/ 12779 w 5003978"/>
              <a:gd name="connsiteY6-534" fmla="*/ 237 h 3033378"/>
              <a:gd name="connsiteX7-535" fmla="*/ 1063745 w 5003978"/>
              <a:gd name="connsiteY7-536" fmla="*/ 441997 h 3033378"/>
              <a:gd name="connsiteX8-537" fmla="*/ 4410944 w 5003978"/>
              <a:gd name="connsiteY8-538" fmla="*/ 585791 h 3033378"/>
              <a:gd name="connsiteX9-539" fmla="*/ 4998319 w 5003978"/>
              <a:gd name="connsiteY9-540" fmla="*/ 617979 h 3033378"/>
              <a:gd name="connsiteX0-541" fmla="*/ 4998319 w 5003978"/>
              <a:gd name="connsiteY0-542" fmla="*/ 617956 h 3033355"/>
              <a:gd name="connsiteX1-543" fmla="*/ 5003978 w 5003978"/>
              <a:gd name="connsiteY1-544" fmla="*/ 1239996 h 3033355"/>
              <a:gd name="connsiteX2-545" fmla="*/ 4987353 w 5003978"/>
              <a:gd name="connsiteY2-546" fmla="*/ 2819414 h 3033355"/>
              <a:gd name="connsiteX3-547" fmla="*/ 3175178 w 5003978"/>
              <a:gd name="connsiteY3-548" fmla="*/ 3018919 h 3033355"/>
              <a:gd name="connsiteX4-549" fmla="*/ 2277403 w 5003978"/>
              <a:gd name="connsiteY4-550" fmla="*/ 2636534 h 3033355"/>
              <a:gd name="connsiteX5-551" fmla="*/ 215847 w 5003978"/>
              <a:gd name="connsiteY5-552" fmla="*/ 541727 h 3033355"/>
              <a:gd name="connsiteX6-553" fmla="*/ 12779 w 5003978"/>
              <a:gd name="connsiteY6-554" fmla="*/ 214 h 3033355"/>
              <a:gd name="connsiteX7-555" fmla="*/ 1063745 w 5003978"/>
              <a:gd name="connsiteY7-556" fmla="*/ 441974 h 3033355"/>
              <a:gd name="connsiteX8-557" fmla="*/ 4410944 w 5003978"/>
              <a:gd name="connsiteY8-558" fmla="*/ 585768 h 3033355"/>
              <a:gd name="connsiteX9-559" fmla="*/ 4998319 w 5003978"/>
              <a:gd name="connsiteY9-560" fmla="*/ 617956 h 3033355"/>
              <a:gd name="connsiteX0-561" fmla="*/ 4998319 w 5003978"/>
              <a:gd name="connsiteY0-562" fmla="*/ 617942 h 3033341"/>
              <a:gd name="connsiteX1-563" fmla="*/ 5003978 w 5003978"/>
              <a:gd name="connsiteY1-564" fmla="*/ 1239982 h 3033341"/>
              <a:gd name="connsiteX2-565" fmla="*/ 4987353 w 5003978"/>
              <a:gd name="connsiteY2-566" fmla="*/ 2819400 h 3033341"/>
              <a:gd name="connsiteX3-567" fmla="*/ 3175178 w 5003978"/>
              <a:gd name="connsiteY3-568" fmla="*/ 3018905 h 3033341"/>
              <a:gd name="connsiteX4-569" fmla="*/ 2277403 w 5003978"/>
              <a:gd name="connsiteY4-570" fmla="*/ 2636520 h 3033341"/>
              <a:gd name="connsiteX5-571" fmla="*/ 215847 w 5003978"/>
              <a:gd name="connsiteY5-572" fmla="*/ 541713 h 3033341"/>
              <a:gd name="connsiteX6-573" fmla="*/ 12779 w 5003978"/>
              <a:gd name="connsiteY6-574" fmla="*/ 200 h 3033341"/>
              <a:gd name="connsiteX7-575" fmla="*/ 1063745 w 5003978"/>
              <a:gd name="connsiteY7-576" fmla="*/ 441960 h 3033341"/>
              <a:gd name="connsiteX8-577" fmla="*/ 4410944 w 5003978"/>
              <a:gd name="connsiteY8-578" fmla="*/ 585754 h 3033341"/>
              <a:gd name="connsiteX9-579" fmla="*/ 4998319 w 5003978"/>
              <a:gd name="connsiteY9-580" fmla="*/ 617942 h 3033341"/>
              <a:gd name="connsiteX0-581" fmla="*/ 4990256 w 4995915"/>
              <a:gd name="connsiteY0-582" fmla="*/ 617942 h 3033341"/>
              <a:gd name="connsiteX1-583" fmla="*/ 4995915 w 4995915"/>
              <a:gd name="connsiteY1-584" fmla="*/ 1239982 h 3033341"/>
              <a:gd name="connsiteX2-585" fmla="*/ 4979290 w 4995915"/>
              <a:gd name="connsiteY2-586" fmla="*/ 2819400 h 3033341"/>
              <a:gd name="connsiteX3-587" fmla="*/ 3167115 w 4995915"/>
              <a:gd name="connsiteY3-588" fmla="*/ 3018905 h 3033341"/>
              <a:gd name="connsiteX4-589" fmla="*/ 2269340 w 4995915"/>
              <a:gd name="connsiteY4-590" fmla="*/ 2636520 h 3033341"/>
              <a:gd name="connsiteX5-591" fmla="*/ 1212208 w 4995915"/>
              <a:gd name="connsiteY5-592" fmla="*/ 1636342 h 3033341"/>
              <a:gd name="connsiteX6-593" fmla="*/ 207784 w 4995915"/>
              <a:gd name="connsiteY6-594" fmla="*/ 541713 h 3033341"/>
              <a:gd name="connsiteX7-595" fmla="*/ 4716 w 4995915"/>
              <a:gd name="connsiteY7-596" fmla="*/ 200 h 3033341"/>
              <a:gd name="connsiteX8-597" fmla="*/ 1055682 w 4995915"/>
              <a:gd name="connsiteY8-598" fmla="*/ 441960 h 3033341"/>
              <a:gd name="connsiteX9-599" fmla="*/ 4402881 w 4995915"/>
              <a:gd name="connsiteY9-600" fmla="*/ 585754 h 3033341"/>
              <a:gd name="connsiteX10" fmla="*/ 4990256 w 4995915"/>
              <a:gd name="connsiteY10" fmla="*/ 617942 h 3033341"/>
              <a:gd name="connsiteX0-601" fmla="*/ 4990256 w 4995915"/>
              <a:gd name="connsiteY0-602" fmla="*/ 617942 h 3033341"/>
              <a:gd name="connsiteX1-603" fmla="*/ 4995915 w 4995915"/>
              <a:gd name="connsiteY1-604" fmla="*/ 1239982 h 3033341"/>
              <a:gd name="connsiteX2-605" fmla="*/ 4979290 w 4995915"/>
              <a:gd name="connsiteY2-606" fmla="*/ 2819400 h 3033341"/>
              <a:gd name="connsiteX3-607" fmla="*/ 3167115 w 4995915"/>
              <a:gd name="connsiteY3-608" fmla="*/ 3018905 h 3033341"/>
              <a:gd name="connsiteX4-609" fmla="*/ 2269340 w 4995915"/>
              <a:gd name="connsiteY4-610" fmla="*/ 2636520 h 3033341"/>
              <a:gd name="connsiteX5-611" fmla="*/ 1212208 w 4995915"/>
              <a:gd name="connsiteY5-612" fmla="*/ 1636342 h 3033341"/>
              <a:gd name="connsiteX6-613" fmla="*/ 207784 w 4995915"/>
              <a:gd name="connsiteY6-614" fmla="*/ 541713 h 3033341"/>
              <a:gd name="connsiteX7-615" fmla="*/ 4716 w 4995915"/>
              <a:gd name="connsiteY7-616" fmla="*/ 200 h 3033341"/>
              <a:gd name="connsiteX8-617" fmla="*/ 1055682 w 4995915"/>
              <a:gd name="connsiteY8-618" fmla="*/ 441960 h 3033341"/>
              <a:gd name="connsiteX9-619" fmla="*/ 4402881 w 4995915"/>
              <a:gd name="connsiteY9-620" fmla="*/ 585754 h 3033341"/>
              <a:gd name="connsiteX10-621" fmla="*/ 4990256 w 4995915"/>
              <a:gd name="connsiteY10-622" fmla="*/ 617942 h 3033341"/>
              <a:gd name="connsiteX0-623" fmla="*/ 4991063 w 4996722"/>
              <a:gd name="connsiteY0-624" fmla="*/ 617942 h 3033341"/>
              <a:gd name="connsiteX1-625" fmla="*/ 4996722 w 4996722"/>
              <a:gd name="connsiteY1-626" fmla="*/ 1239982 h 3033341"/>
              <a:gd name="connsiteX2-627" fmla="*/ 4980097 w 4996722"/>
              <a:gd name="connsiteY2-628" fmla="*/ 2819400 h 3033341"/>
              <a:gd name="connsiteX3-629" fmla="*/ 3167922 w 4996722"/>
              <a:gd name="connsiteY3-630" fmla="*/ 3018905 h 3033341"/>
              <a:gd name="connsiteX4-631" fmla="*/ 2270147 w 4996722"/>
              <a:gd name="connsiteY4-632" fmla="*/ 2636520 h 3033341"/>
              <a:gd name="connsiteX5-633" fmla="*/ 1271381 w 4996722"/>
              <a:gd name="connsiteY5-634" fmla="*/ 1616887 h 3033341"/>
              <a:gd name="connsiteX6-635" fmla="*/ 208591 w 4996722"/>
              <a:gd name="connsiteY6-636" fmla="*/ 541713 h 3033341"/>
              <a:gd name="connsiteX7-637" fmla="*/ 5523 w 4996722"/>
              <a:gd name="connsiteY7-638" fmla="*/ 200 h 3033341"/>
              <a:gd name="connsiteX8-639" fmla="*/ 1056489 w 4996722"/>
              <a:gd name="connsiteY8-640" fmla="*/ 441960 h 3033341"/>
              <a:gd name="connsiteX9-641" fmla="*/ 4403688 w 4996722"/>
              <a:gd name="connsiteY9-642" fmla="*/ 585754 h 3033341"/>
              <a:gd name="connsiteX10-643" fmla="*/ 4991063 w 4996722"/>
              <a:gd name="connsiteY10-644" fmla="*/ 617942 h 3033341"/>
              <a:gd name="connsiteX0-645" fmla="*/ 4991063 w 4996722"/>
              <a:gd name="connsiteY0-646" fmla="*/ 617942 h 3033341"/>
              <a:gd name="connsiteX1-647" fmla="*/ 4996722 w 4996722"/>
              <a:gd name="connsiteY1-648" fmla="*/ 1239982 h 3033341"/>
              <a:gd name="connsiteX2-649" fmla="*/ 4980097 w 4996722"/>
              <a:gd name="connsiteY2-650" fmla="*/ 2819400 h 3033341"/>
              <a:gd name="connsiteX3-651" fmla="*/ 3167922 w 4996722"/>
              <a:gd name="connsiteY3-652" fmla="*/ 3018905 h 3033341"/>
              <a:gd name="connsiteX4-653" fmla="*/ 2270147 w 4996722"/>
              <a:gd name="connsiteY4-654" fmla="*/ 2636520 h 3033341"/>
              <a:gd name="connsiteX5-655" fmla="*/ 1271381 w 4996722"/>
              <a:gd name="connsiteY5-656" fmla="*/ 1616887 h 3033341"/>
              <a:gd name="connsiteX6-657" fmla="*/ 208591 w 4996722"/>
              <a:gd name="connsiteY6-658" fmla="*/ 541713 h 3033341"/>
              <a:gd name="connsiteX7-659" fmla="*/ 5523 w 4996722"/>
              <a:gd name="connsiteY7-660" fmla="*/ 200 h 3033341"/>
              <a:gd name="connsiteX8-661" fmla="*/ 1056489 w 4996722"/>
              <a:gd name="connsiteY8-662" fmla="*/ 441960 h 3033341"/>
              <a:gd name="connsiteX9-663" fmla="*/ 4403688 w 4996722"/>
              <a:gd name="connsiteY9-664" fmla="*/ 585754 h 3033341"/>
              <a:gd name="connsiteX10-665" fmla="*/ 4991063 w 4996722"/>
              <a:gd name="connsiteY10-666" fmla="*/ 617942 h 3033341"/>
              <a:gd name="connsiteX0-667" fmla="*/ 5036547 w 5042206"/>
              <a:gd name="connsiteY0-668" fmla="*/ 618212 h 3033611"/>
              <a:gd name="connsiteX1-669" fmla="*/ 5042206 w 5042206"/>
              <a:gd name="connsiteY1-670" fmla="*/ 1240252 h 3033611"/>
              <a:gd name="connsiteX2-671" fmla="*/ 5025581 w 5042206"/>
              <a:gd name="connsiteY2-672" fmla="*/ 2819670 h 3033611"/>
              <a:gd name="connsiteX3-673" fmla="*/ 3213406 w 5042206"/>
              <a:gd name="connsiteY3-674" fmla="*/ 3019175 h 3033611"/>
              <a:gd name="connsiteX4-675" fmla="*/ 2315631 w 5042206"/>
              <a:gd name="connsiteY4-676" fmla="*/ 2636790 h 3033611"/>
              <a:gd name="connsiteX5-677" fmla="*/ 1316865 w 5042206"/>
              <a:gd name="connsiteY5-678" fmla="*/ 1617157 h 3033611"/>
              <a:gd name="connsiteX6-679" fmla="*/ 283258 w 5042206"/>
              <a:gd name="connsiteY6-680" fmla="*/ 541983 h 3033611"/>
              <a:gd name="connsiteX7-681" fmla="*/ 51007 w 5042206"/>
              <a:gd name="connsiteY7-682" fmla="*/ 470 h 3033611"/>
              <a:gd name="connsiteX8-683" fmla="*/ 1101973 w 5042206"/>
              <a:gd name="connsiteY8-684" fmla="*/ 442230 h 3033611"/>
              <a:gd name="connsiteX9-685" fmla="*/ 4449172 w 5042206"/>
              <a:gd name="connsiteY9-686" fmla="*/ 586024 h 3033611"/>
              <a:gd name="connsiteX10-687" fmla="*/ 5036547 w 5042206"/>
              <a:gd name="connsiteY10-688" fmla="*/ 618212 h 3033611"/>
              <a:gd name="connsiteX0-689" fmla="*/ 5029996 w 5035655"/>
              <a:gd name="connsiteY0-690" fmla="*/ 618212 h 3033611"/>
              <a:gd name="connsiteX1-691" fmla="*/ 5035655 w 5035655"/>
              <a:gd name="connsiteY1-692" fmla="*/ 1240252 h 3033611"/>
              <a:gd name="connsiteX2-693" fmla="*/ 5019030 w 5035655"/>
              <a:gd name="connsiteY2-694" fmla="*/ 2819670 h 3033611"/>
              <a:gd name="connsiteX3-695" fmla="*/ 3206855 w 5035655"/>
              <a:gd name="connsiteY3-696" fmla="*/ 3019175 h 3033611"/>
              <a:gd name="connsiteX4-697" fmla="*/ 2309080 w 5035655"/>
              <a:gd name="connsiteY4-698" fmla="*/ 2636790 h 3033611"/>
              <a:gd name="connsiteX5-699" fmla="*/ 1310314 w 5035655"/>
              <a:gd name="connsiteY5-700" fmla="*/ 1617157 h 3033611"/>
              <a:gd name="connsiteX6-701" fmla="*/ 276707 w 5035655"/>
              <a:gd name="connsiteY6-702" fmla="*/ 541983 h 3033611"/>
              <a:gd name="connsiteX7-703" fmla="*/ 44456 w 5035655"/>
              <a:gd name="connsiteY7-704" fmla="*/ 470 h 3033611"/>
              <a:gd name="connsiteX8-705" fmla="*/ 1095422 w 5035655"/>
              <a:gd name="connsiteY8-706" fmla="*/ 442230 h 3033611"/>
              <a:gd name="connsiteX9-707" fmla="*/ 4442621 w 5035655"/>
              <a:gd name="connsiteY9-708" fmla="*/ 586024 h 3033611"/>
              <a:gd name="connsiteX10-709" fmla="*/ 5029996 w 5035655"/>
              <a:gd name="connsiteY10-710" fmla="*/ 618212 h 3033611"/>
              <a:gd name="connsiteX0-711" fmla="*/ 4988235 w 4993894"/>
              <a:gd name="connsiteY0-712" fmla="*/ 618212 h 3033611"/>
              <a:gd name="connsiteX1-713" fmla="*/ 4993894 w 4993894"/>
              <a:gd name="connsiteY1-714" fmla="*/ 1240252 h 3033611"/>
              <a:gd name="connsiteX2-715" fmla="*/ 4977269 w 4993894"/>
              <a:gd name="connsiteY2-716" fmla="*/ 2819670 h 3033611"/>
              <a:gd name="connsiteX3-717" fmla="*/ 3165094 w 4993894"/>
              <a:gd name="connsiteY3-718" fmla="*/ 3019175 h 3033611"/>
              <a:gd name="connsiteX4-719" fmla="*/ 2267319 w 4993894"/>
              <a:gd name="connsiteY4-720" fmla="*/ 2636790 h 3033611"/>
              <a:gd name="connsiteX5-721" fmla="*/ 1268553 w 4993894"/>
              <a:gd name="connsiteY5-722" fmla="*/ 1617157 h 3033611"/>
              <a:gd name="connsiteX6-723" fmla="*/ 234946 w 4993894"/>
              <a:gd name="connsiteY6-724" fmla="*/ 541983 h 3033611"/>
              <a:gd name="connsiteX7-725" fmla="*/ 2695 w 4993894"/>
              <a:gd name="connsiteY7-726" fmla="*/ 470 h 3033611"/>
              <a:gd name="connsiteX8-727" fmla="*/ 1053661 w 4993894"/>
              <a:gd name="connsiteY8-728" fmla="*/ 442230 h 3033611"/>
              <a:gd name="connsiteX9-729" fmla="*/ 4400860 w 4993894"/>
              <a:gd name="connsiteY9-730" fmla="*/ 586024 h 3033611"/>
              <a:gd name="connsiteX10-731" fmla="*/ 4988235 w 4993894"/>
              <a:gd name="connsiteY10-732" fmla="*/ 618212 h 3033611"/>
              <a:gd name="connsiteX0-733" fmla="*/ 5008632 w 5014291"/>
              <a:gd name="connsiteY0-734" fmla="*/ 608583 h 3023982"/>
              <a:gd name="connsiteX1-735" fmla="*/ 5014291 w 5014291"/>
              <a:gd name="connsiteY1-736" fmla="*/ 1230623 h 3023982"/>
              <a:gd name="connsiteX2-737" fmla="*/ 4997666 w 5014291"/>
              <a:gd name="connsiteY2-738" fmla="*/ 2810041 h 3023982"/>
              <a:gd name="connsiteX3-739" fmla="*/ 3185491 w 5014291"/>
              <a:gd name="connsiteY3-740" fmla="*/ 3009546 h 3023982"/>
              <a:gd name="connsiteX4-741" fmla="*/ 2287716 w 5014291"/>
              <a:gd name="connsiteY4-742" fmla="*/ 2627161 h 3023982"/>
              <a:gd name="connsiteX5-743" fmla="*/ 1288950 w 5014291"/>
              <a:gd name="connsiteY5-744" fmla="*/ 1607528 h 3023982"/>
              <a:gd name="connsiteX6-745" fmla="*/ 255343 w 5014291"/>
              <a:gd name="connsiteY6-746" fmla="*/ 532354 h 3023982"/>
              <a:gd name="connsiteX7-747" fmla="*/ 3637 w 5014291"/>
              <a:gd name="connsiteY7-748" fmla="*/ 569 h 3023982"/>
              <a:gd name="connsiteX8-749" fmla="*/ 1074058 w 5014291"/>
              <a:gd name="connsiteY8-750" fmla="*/ 432601 h 3023982"/>
              <a:gd name="connsiteX9-751" fmla="*/ 4421257 w 5014291"/>
              <a:gd name="connsiteY9-752" fmla="*/ 576395 h 3023982"/>
              <a:gd name="connsiteX10-753" fmla="*/ 5008632 w 5014291"/>
              <a:gd name="connsiteY10-754" fmla="*/ 608583 h 3023982"/>
              <a:gd name="connsiteX0-755" fmla="*/ 5008632 w 5014291"/>
              <a:gd name="connsiteY0-756" fmla="*/ 608464 h 3023863"/>
              <a:gd name="connsiteX1-757" fmla="*/ 5014291 w 5014291"/>
              <a:gd name="connsiteY1-758" fmla="*/ 1230504 h 3023863"/>
              <a:gd name="connsiteX2-759" fmla="*/ 4997666 w 5014291"/>
              <a:gd name="connsiteY2-760" fmla="*/ 2809922 h 3023863"/>
              <a:gd name="connsiteX3-761" fmla="*/ 3185491 w 5014291"/>
              <a:gd name="connsiteY3-762" fmla="*/ 3009427 h 3023863"/>
              <a:gd name="connsiteX4-763" fmla="*/ 2287716 w 5014291"/>
              <a:gd name="connsiteY4-764" fmla="*/ 2627042 h 3023863"/>
              <a:gd name="connsiteX5-765" fmla="*/ 1288950 w 5014291"/>
              <a:gd name="connsiteY5-766" fmla="*/ 1607409 h 3023863"/>
              <a:gd name="connsiteX6-767" fmla="*/ 255343 w 5014291"/>
              <a:gd name="connsiteY6-768" fmla="*/ 532235 h 3023863"/>
              <a:gd name="connsiteX7-769" fmla="*/ 3637 w 5014291"/>
              <a:gd name="connsiteY7-770" fmla="*/ 450 h 3023863"/>
              <a:gd name="connsiteX8-771" fmla="*/ 1074058 w 5014291"/>
              <a:gd name="connsiteY8-772" fmla="*/ 432482 h 3023863"/>
              <a:gd name="connsiteX9-773" fmla="*/ 4421257 w 5014291"/>
              <a:gd name="connsiteY9-774" fmla="*/ 576276 h 3023863"/>
              <a:gd name="connsiteX10-775" fmla="*/ 5008632 w 5014291"/>
              <a:gd name="connsiteY10-776" fmla="*/ 608464 h 3023863"/>
              <a:gd name="connsiteX0-777" fmla="*/ 5008632 w 5014291"/>
              <a:gd name="connsiteY0-778" fmla="*/ 608464 h 3009427"/>
              <a:gd name="connsiteX1-779" fmla="*/ 5014291 w 5014291"/>
              <a:gd name="connsiteY1-780" fmla="*/ 1230504 h 3009427"/>
              <a:gd name="connsiteX2-781" fmla="*/ 4997666 w 5014291"/>
              <a:gd name="connsiteY2-782" fmla="*/ 2809922 h 3009427"/>
              <a:gd name="connsiteX3-783" fmla="*/ 3185491 w 5014291"/>
              <a:gd name="connsiteY3-784" fmla="*/ 3009427 h 3009427"/>
              <a:gd name="connsiteX4-785" fmla="*/ 2287716 w 5014291"/>
              <a:gd name="connsiteY4-786" fmla="*/ 2627042 h 3009427"/>
              <a:gd name="connsiteX5-787" fmla="*/ 1288950 w 5014291"/>
              <a:gd name="connsiteY5-788" fmla="*/ 1607409 h 3009427"/>
              <a:gd name="connsiteX6-789" fmla="*/ 255343 w 5014291"/>
              <a:gd name="connsiteY6-790" fmla="*/ 532235 h 3009427"/>
              <a:gd name="connsiteX7-791" fmla="*/ 3637 w 5014291"/>
              <a:gd name="connsiteY7-792" fmla="*/ 450 h 3009427"/>
              <a:gd name="connsiteX8-793" fmla="*/ 1074058 w 5014291"/>
              <a:gd name="connsiteY8-794" fmla="*/ 432482 h 3009427"/>
              <a:gd name="connsiteX9-795" fmla="*/ 4421257 w 5014291"/>
              <a:gd name="connsiteY9-796" fmla="*/ 576276 h 3009427"/>
              <a:gd name="connsiteX10-797" fmla="*/ 5008632 w 5014291"/>
              <a:gd name="connsiteY10-798" fmla="*/ 608464 h 3009427"/>
              <a:gd name="connsiteX0-799" fmla="*/ 5008632 w 5014291"/>
              <a:gd name="connsiteY0-800" fmla="*/ 608464 h 3009427"/>
              <a:gd name="connsiteX1-801" fmla="*/ 5014291 w 5014291"/>
              <a:gd name="connsiteY1-802" fmla="*/ 1230504 h 3009427"/>
              <a:gd name="connsiteX2-803" fmla="*/ 4997666 w 5014291"/>
              <a:gd name="connsiteY2-804" fmla="*/ 2809922 h 3009427"/>
              <a:gd name="connsiteX3-805" fmla="*/ 3185491 w 5014291"/>
              <a:gd name="connsiteY3-806" fmla="*/ 3009427 h 3009427"/>
              <a:gd name="connsiteX4-807" fmla="*/ 2287716 w 5014291"/>
              <a:gd name="connsiteY4-808" fmla="*/ 2627042 h 3009427"/>
              <a:gd name="connsiteX5-809" fmla="*/ 1288950 w 5014291"/>
              <a:gd name="connsiteY5-810" fmla="*/ 1607409 h 3009427"/>
              <a:gd name="connsiteX6-811" fmla="*/ 255343 w 5014291"/>
              <a:gd name="connsiteY6-812" fmla="*/ 532235 h 3009427"/>
              <a:gd name="connsiteX7-813" fmla="*/ 3637 w 5014291"/>
              <a:gd name="connsiteY7-814" fmla="*/ 450 h 3009427"/>
              <a:gd name="connsiteX8-815" fmla="*/ 1074058 w 5014291"/>
              <a:gd name="connsiteY8-816" fmla="*/ 432482 h 3009427"/>
              <a:gd name="connsiteX9-817" fmla="*/ 4421257 w 5014291"/>
              <a:gd name="connsiteY9-818" fmla="*/ 576276 h 3009427"/>
              <a:gd name="connsiteX10-819" fmla="*/ 5008632 w 5014291"/>
              <a:gd name="connsiteY10-820" fmla="*/ 608464 h 3009427"/>
              <a:gd name="connsiteX0-821" fmla="*/ 5008632 w 5014291"/>
              <a:gd name="connsiteY0-822" fmla="*/ 608464 h 3032230"/>
              <a:gd name="connsiteX1-823" fmla="*/ 5014291 w 5014291"/>
              <a:gd name="connsiteY1-824" fmla="*/ 1230504 h 3032230"/>
              <a:gd name="connsiteX2-825" fmla="*/ 4997666 w 5014291"/>
              <a:gd name="connsiteY2-826" fmla="*/ 2809922 h 3032230"/>
              <a:gd name="connsiteX3-827" fmla="*/ 3185491 w 5014291"/>
              <a:gd name="connsiteY3-828" fmla="*/ 3009427 h 3032230"/>
              <a:gd name="connsiteX4-829" fmla="*/ 2287716 w 5014291"/>
              <a:gd name="connsiteY4-830" fmla="*/ 2627042 h 3032230"/>
              <a:gd name="connsiteX5-831" fmla="*/ 1288950 w 5014291"/>
              <a:gd name="connsiteY5-832" fmla="*/ 1607409 h 3032230"/>
              <a:gd name="connsiteX6-833" fmla="*/ 255343 w 5014291"/>
              <a:gd name="connsiteY6-834" fmla="*/ 532235 h 3032230"/>
              <a:gd name="connsiteX7-835" fmla="*/ 3637 w 5014291"/>
              <a:gd name="connsiteY7-836" fmla="*/ 450 h 3032230"/>
              <a:gd name="connsiteX8-837" fmla="*/ 1074058 w 5014291"/>
              <a:gd name="connsiteY8-838" fmla="*/ 432482 h 3032230"/>
              <a:gd name="connsiteX9-839" fmla="*/ 4421257 w 5014291"/>
              <a:gd name="connsiteY9-840" fmla="*/ 576276 h 3032230"/>
              <a:gd name="connsiteX10-841" fmla="*/ 5008632 w 5014291"/>
              <a:gd name="connsiteY10-842" fmla="*/ 608464 h 3032230"/>
              <a:gd name="connsiteX0-843" fmla="*/ 5008632 w 5014291"/>
              <a:gd name="connsiteY0-844" fmla="*/ 608464 h 3032230"/>
              <a:gd name="connsiteX1-845" fmla="*/ 5014291 w 5014291"/>
              <a:gd name="connsiteY1-846" fmla="*/ 1230504 h 3032230"/>
              <a:gd name="connsiteX2-847" fmla="*/ 4997666 w 5014291"/>
              <a:gd name="connsiteY2-848" fmla="*/ 2848832 h 3032230"/>
              <a:gd name="connsiteX3-849" fmla="*/ 3185491 w 5014291"/>
              <a:gd name="connsiteY3-850" fmla="*/ 3009427 h 3032230"/>
              <a:gd name="connsiteX4-851" fmla="*/ 2287716 w 5014291"/>
              <a:gd name="connsiteY4-852" fmla="*/ 2627042 h 3032230"/>
              <a:gd name="connsiteX5-853" fmla="*/ 1288950 w 5014291"/>
              <a:gd name="connsiteY5-854" fmla="*/ 1607409 h 3032230"/>
              <a:gd name="connsiteX6-855" fmla="*/ 255343 w 5014291"/>
              <a:gd name="connsiteY6-856" fmla="*/ 532235 h 3032230"/>
              <a:gd name="connsiteX7-857" fmla="*/ 3637 w 5014291"/>
              <a:gd name="connsiteY7-858" fmla="*/ 450 h 3032230"/>
              <a:gd name="connsiteX8-859" fmla="*/ 1074058 w 5014291"/>
              <a:gd name="connsiteY8-860" fmla="*/ 432482 h 3032230"/>
              <a:gd name="connsiteX9-861" fmla="*/ 4421257 w 5014291"/>
              <a:gd name="connsiteY9-862" fmla="*/ 576276 h 3032230"/>
              <a:gd name="connsiteX10-863" fmla="*/ 5008632 w 5014291"/>
              <a:gd name="connsiteY10-864" fmla="*/ 608464 h 3032230"/>
              <a:gd name="connsiteX0-865" fmla="*/ 5008632 w 5019056"/>
              <a:gd name="connsiteY0-866" fmla="*/ 608464 h 3032230"/>
              <a:gd name="connsiteX1-867" fmla="*/ 5014291 w 5019056"/>
              <a:gd name="connsiteY1-868" fmla="*/ 1230504 h 3032230"/>
              <a:gd name="connsiteX2-869" fmla="*/ 5019056 w 5019056"/>
              <a:gd name="connsiteY2-870" fmla="*/ 2838137 h 3032230"/>
              <a:gd name="connsiteX3-871" fmla="*/ 3185491 w 5019056"/>
              <a:gd name="connsiteY3-872" fmla="*/ 3009427 h 3032230"/>
              <a:gd name="connsiteX4-873" fmla="*/ 2287716 w 5019056"/>
              <a:gd name="connsiteY4-874" fmla="*/ 2627042 h 3032230"/>
              <a:gd name="connsiteX5-875" fmla="*/ 1288950 w 5019056"/>
              <a:gd name="connsiteY5-876" fmla="*/ 1607409 h 3032230"/>
              <a:gd name="connsiteX6-877" fmla="*/ 255343 w 5019056"/>
              <a:gd name="connsiteY6-878" fmla="*/ 532235 h 3032230"/>
              <a:gd name="connsiteX7-879" fmla="*/ 3637 w 5019056"/>
              <a:gd name="connsiteY7-880" fmla="*/ 450 h 3032230"/>
              <a:gd name="connsiteX8-881" fmla="*/ 1074058 w 5019056"/>
              <a:gd name="connsiteY8-882" fmla="*/ 432482 h 3032230"/>
              <a:gd name="connsiteX9-883" fmla="*/ 4421257 w 5019056"/>
              <a:gd name="connsiteY9-884" fmla="*/ 576276 h 3032230"/>
              <a:gd name="connsiteX10-885" fmla="*/ 5008632 w 5019056"/>
              <a:gd name="connsiteY10-886" fmla="*/ 608464 h 3032230"/>
              <a:gd name="connsiteX0-887" fmla="*/ 5008632 w 5019056"/>
              <a:gd name="connsiteY0-888" fmla="*/ 608587 h 3032353"/>
              <a:gd name="connsiteX1-889" fmla="*/ 5014291 w 5019056"/>
              <a:gd name="connsiteY1-890" fmla="*/ 1230627 h 3032353"/>
              <a:gd name="connsiteX2-891" fmla="*/ 5019056 w 5019056"/>
              <a:gd name="connsiteY2-892" fmla="*/ 2838260 h 3032353"/>
              <a:gd name="connsiteX3-893" fmla="*/ 3185491 w 5019056"/>
              <a:gd name="connsiteY3-894" fmla="*/ 3009550 h 3032353"/>
              <a:gd name="connsiteX4-895" fmla="*/ 2287716 w 5019056"/>
              <a:gd name="connsiteY4-896" fmla="*/ 2627165 h 3032353"/>
              <a:gd name="connsiteX5-897" fmla="*/ 1288950 w 5019056"/>
              <a:gd name="connsiteY5-898" fmla="*/ 1607532 h 3032353"/>
              <a:gd name="connsiteX6-899" fmla="*/ 255343 w 5019056"/>
              <a:gd name="connsiteY6-900" fmla="*/ 532358 h 3032353"/>
              <a:gd name="connsiteX7-901" fmla="*/ 3637 w 5019056"/>
              <a:gd name="connsiteY7-902" fmla="*/ 573 h 3032353"/>
              <a:gd name="connsiteX8-903" fmla="*/ 1074058 w 5019056"/>
              <a:gd name="connsiteY8-904" fmla="*/ 432605 h 3032353"/>
              <a:gd name="connsiteX9-905" fmla="*/ 4412293 w 5019056"/>
              <a:gd name="connsiteY9-906" fmla="*/ 594329 h 3032353"/>
              <a:gd name="connsiteX10-907" fmla="*/ 5008632 w 5019056"/>
              <a:gd name="connsiteY10-908" fmla="*/ 608587 h 3032353"/>
              <a:gd name="connsiteX0-909" fmla="*/ 5008632 w 5019056"/>
              <a:gd name="connsiteY0-910" fmla="*/ 608466 h 3032232"/>
              <a:gd name="connsiteX1-911" fmla="*/ 5014291 w 5019056"/>
              <a:gd name="connsiteY1-912" fmla="*/ 1230506 h 3032232"/>
              <a:gd name="connsiteX2-913" fmla="*/ 5019056 w 5019056"/>
              <a:gd name="connsiteY2-914" fmla="*/ 2838139 h 3032232"/>
              <a:gd name="connsiteX3-915" fmla="*/ 3185491 w 5019056"/>
              <a:gd name="connsiteY3-916" fmla="*/ 3009429 h 3032232"/>
              <a:gd name="connsiteX4-917" fmla="*/ 2287716 w 5019056"/>
              <a:gd name="connsiteY4-918" fmla="*/ 2627044 h 3032232"/>
              <a:gd name="connsiteX5-919" fmla="*/ 1288950 w 5019056"/>
              <a:gd name="connsiteY5-920" fmla="*/ 1607411 h 3032232"/>
              <a:gd name="connsiteX6-921" fmla="*/ 255343 w 5019056"/>
              <a:gd name="connsiteY6-922" fmla="*/ 532237 h 3032232"/>
              <a:gd name="connsiteX7-923" fmla="*/ 3637 w 5019056"/>
              <a:gd name="connsiteY7-924" fmla="*/ 452 h 3032232"/>
              <a:gd name="connsiteX8-925" fmla="*/ 1074058 w 5019056"/>
              <a:gd name="connsiteY8-926" fmla="*/ 432484 h 3032232"/>
              <a:gd name="connsiteX9-927" fmla="*/ 4412293 w 5019056"/>
              <a:gd name="connsiteY9-928" fmla="*/ 594208 h 3032232"/>
              <a:gd name="connsiteX10-929" fmla="*/ 5008632 w 5019056"/>
              <a:gd name="connsiteY10-930" fmla="*/ 608466 h 3032232"/>
              <a:gd name="connsiteX0-931" fmla="*/ 5008632 w 5019056"/>
              <a:gd name="connsiteY0-932" fmla="*/ 608466 h 3056370"/>
              <a:gd name="connsiteX1-933" fmla="*/ 5014291 w 5019056"/>
              <a:gd name="connsiteY1-934" fmla="*/ 1230506 h 3056370"/>
              <a:gd name="connsiteX2-935" fmla="*/ 5019056 w 5019056"/>
              <a:gd name="connsiteY2-936" fmla="*/ 2838139 h 3056370"/>
              <a:gd name="connsiteX3-937" fmla="*/ 3185491 w 5019056"/>
              <a:gd name="connsiteY3-938" fmla="*/ 3036323 h 3056370"/>
              <a:gd name="connsiteX4-939" fmla="*/ 2287716 w 5019056"/>
              <a:gd name="connsiteY4-940" fmla="*/ 2627044 h 3056370"/>
              <a:gd name="connsiteX5-941" fmla="*/ 1288950 w 5019056"/>
              <a:gd name="connsiteY5-942" fmla="*/ 1607411 h 3056370"/>
              <a:gd name="connsiteX6-943" fmla="*/ 255343 w 5019056"/>
              <a:gd name="connsiteY6-944" fmla="*/ 532237 h 3056370"/>
              <a:gd name="connsiteX7-945" fmla="*/ 3637 w 5019056"/>
              <a:gd name="connsiteY7-946" fmla="*/ 452 h 3056370"/>
              <a:gd name="connsiteX8-947" fmla="*/ 1074058 w 5019056"/>
              <a:gd name="connsiteY8-948" fmla="*/ 432484 h 3056370"/>
              <a:gd name="connsiteX9-949" fmla="*/ 4412293 w 5019056"/>
              <a:gd name="connsiteY9-950" fmla="*/ 594208 h 3056370"/>
              <a:gd name="connsiteX10-951" fmla="*/ 5008632 w 5019056"/>
              <a:gd name="connsiteY10-952" fmla="*/ 608466 h 3056370"/>
              <a:gd name="connsiteX0-953" fmla="*/ 5008632 w 5019056"/>
              <a:gd name="connsiteY0-954" fmla="*/ 608466 h 3056370"/>
              <a:gd name="connsiteX1-955" fmla="*/ 5014291 w 5019056"/>
              <a:gd name="connsiteY1-956" fmla="*/ 1230506 h 3056370"/>
              <a:gd name="connsiteX2-957" fmla="*/ 5019056 w 5019056"/>
              <a:gd name="connsiteY2-958" fmla="*/ 2838139 h 3056370"/>
              <a:gd name="connsiteX3-959" fmla="*/ 3185491 w 5019056"/>
              <a:gd name="connsiteY3-960" fmla="*/ 3036323 h 3056370"/>
              <a:gd name="connsiteX4-961" fmla="*/ 2287716 w 5019056"/>
              <a:gd name="connsiteY4-962" fmla="*/ 2627044 h 3056370"/>
              <a:gd name="connsiteX5-963" fmla="*/ 1288950 w 5019056"/>
              <a:gd name="connsiteY5-964" fmla="*/ 1607411 h 3056370"/>
              <a:gd name="connsiteX6-965" fmla="*/ 255343 w 5019056"/>
              <a:gd name="connsiteY6-966" fmla="*/ 532237 h 3056370"/>
              <a:gd name="connsiteX7-967" fmla="*/ 3637 w 5019056"/>
              <a:gd name="connsiteY7-968" fmla="*/ 452 h 3056370"/>
              <a:gd name="connsiteX8-969" fmla="*/ 1074058 w 5019056"/>
              <a:gd name="connsiteY8-970" fmla="*/ 432484 h 3056370"/>
              <a:gd name="connsiteX9-971" fmla="*/ 4412293 w 5019056"/>
              <a:gd name="connsiteY9-972" fmla="*/ 594208 h 3056370"/>
              <a:gd name="connsiteX10-973" fmla="*/ 5008632 w 5019056"/>
              <a:gd name="connsiteY10-974" fmla="*/ 608466 h 3056370"/>
              <a:gd name="connsiteX0-975" fmla="*/ 5008632 w 5019056"/>
              <a:gd name="connsiteY0-976" fmla="*/ 608466 h 3056370"/>
              <a:gd name="connsiteX1-977" fmla="*/ 5014291 w 5019056"/>
              <a:gd name="connsiteY1-978" fmla="*/ 1230506 h 3056370"/>
              <a:gd name="connsiteX2-979" fmla="*/ 5019056 w 5019056"/>
              <a:gd name="connsiteY2-980" fmla="*/ 2838139 h 3056370"/>
              <a:gd name="connsiteX3-981" fmla="*/ 3185491 w 5019056"/>
              <a:gd name="connsiteY3-982" fmla="*/ 3036323 h 3056370"/>
              <a:gd name="connsiteX4-983" fmla="*/ 2278751 w 5019056"/>
              <a:gd name="connsiteY4-984" fmla="*/ 2627044 h 3056370"/>
              <a:gd name="connsiteX5-985" fmla="*/ 1288950 w 5019056"/>
              <a:gd name="connsiteY5-986" fmla="*/ 1607411 h 3056370"/>
              <a:gd name="connsiteX6-987" fmla="*/ 255343 w 5019056"/>
              <a:gd name="connsiteY6-988" fmla="*/ 532237 h 3056370"/>
              <a:gd name="connsiteX7-989" fmla="*/ 3637 w 5019056"/>
              <a:gd name="connsiteY7-990" fmla="*/ 452 h 3056370"/>
              <a:gd name="connsiteX8-991" fmla="*/ 1074058 w 5019056"/>
              <a:gd name="connsiteY8-992" fmla="*/ 432484 h 3056370"/>
              <a:gd name="connsiteX9-993" fmla="*/ 4412293 w 5019056"/>
              <a:gd name="connsiteY9-994" fmla="*/ 594208 h 3056370"/>
              <a:gd name="connsiteX10-995" fmla="*/ 5008632 w 5019056"/>
              <a:gd name="connsiteY10-996" fmla="*/ 608466 h 3056370"/>
              <a:gd name="connsiteX0-997" fmla="*/ 5008632 w 5019056"/>
              <a:gd name="connsiteY0-998" fmla="*/ 608466 h 3059316"/>
              <a:gd name="connsiteX1-999" fmla="*/ 5014291 w 5019056"/>
              <a:gd name="connsiteY1-1000" fmla="*/ 1230506 h 3059316"/>
              <a:gd name="connsiteX2-1001" fmla="*/ 5019056 w 5019056"/>
              <a:gd name="connsiteY2-1002" fmla="*/ 2838139 h 3059316"/>
              <a:gd name="connsiteX3-1003" fmla="*/ 3185491 w 5019056"/>
              <a:gd name="connsiteY3-1004" fmla="*/ 3036323 h 3059316"/>
              <a:gd name="connsiteX4-1005" fmla="*/ 2278751 w 5019056"/>
              <a:gd name="connsiteY4-1006" fmla="*/ 2627044 h 3059316"/>
              <a:gd name="connsiteX5-1007" fmla="*/ 1288950 w 5019056"/>
              <a:gd name="connsiteY5-1008" fmla="*/ 1607411 h 3059316"/>
              <a:gd name="connsiteX6-1009" fmla="*/ 255343 w 5019056"/>
              <a:gd name="connsiteY6-1010" fmla="*/ 532237 h 3059316"/>
              <a:gd name="connsiteX7-1011" fmla="*/ 3637 w 5019056"/>
              <a:gd name="connsiteY7-1012" fmla="*/ 452 h 3059316"/>
              <a:gd name="connsiteX8-1013" fmla="*/ 1074058 w 5019056"/>
              <a:gd name="connsiteY8-1014" fmla="*/ 432484 h 3059316"/>
              <a:gd name="connsiteX9-1015" fmla="*/ 4412293 w 5019056"/>
              <a:gd name="connsiteY9-1016" fmla="*/ 594208 h 3059316"/>
              <a:gd name="connsiteX10-1017" fmla="*/ 5008632 w 5019056"/>
              <a:gd name="connsiteY10-1018" fmla="*/ 608466 h 3059316"/>
              <a:gd name="connsiteX0-1019" fmla="*/ 5008632 w 5019056"/>
              <a:gd name="connsiteY0-1020" fmla="*/ 608562 h 3059412"/>
              <a:gd name="connsiteX1-1021" fmla="*/ 5014291 w 5019056"/>
              <a:gd name="connsiteY1-1022" fmla="*/ 1230602 h 3059412"/>
              <a:gd name="connsiteX2-1023" fmla="*/ 5019056 w 5019056"/>
              <a:gd name="connsiteY2-1024" fmla="*/ 2838235 h 3059412"/>
              <a:gd name="connsiteX3-1025" fmla="*/ 3185491 w 5019056"/>
              <a:gd name="connsiteY3-1026" fmla="*/ 3036419 h 3059412"/>
              <a:gd name="connsiteX4-1027" fmla="*/ 2278751 w 5019056"/>
              <a:gd name="connsiteY4-1028" fmla="*/ 2627140 h 3059412"/>
              <a:gd name="connsiteX5-1029" fmla="*/ 1288950 w 5019056"/>
              <a:gd name="connsiteY5-1030" fmla="*/ 1607507 h 3059412"/>
              <a:gd name="connsiteX6-1031" fmla="*/ 255343 w 5019056"/>
              <a:gd name="connsiteY6-1032" fmla="*/ 532333 h 3059412"/>
              <a:gd name="connsiteX7-1033" fmla="*/ 3637 w 5019056"/>
              <a:gd name="connsiteY7-1034" fmla="*/ 548 h 3059412"/>
              <a:gd name="connsiteX8-1035" fmla="*/ 1074058 w 5019056"/>
              <a:gd name="connsiteY8-1036" fmla="*/ 432580 h 3059412"/>
              <a:gd name="connsiteX9-1037" fmla="*/ 2697909 w 5019056"/>
              <a:gd name="connsiteY9-1038" fmla="*/ 493436 h 3059412"/>
              <a:gd name="connsiteX10-1039" fmla="*/ 4412293 w 5019056"/>
              <a:gd name="connsiteY10-1040" fmla="*/ 594304 h 3059412"/>
              <a:gd name="connsiteX11" fmla="*/ 5008632 w 5019056"/>
              <a:gd name="connsiteY11" fmla="*/ 608562 h 3059412"/>
              <a:gd name="connsiteX0-1041" fmla="*/ 5008632 w 5019056"/>
              <a:gd name="connsiteY0-1042" fmla="*/ 608562 h 3059412"/>
              <a:gd name="connsiteX1-1043" fmla="*/ 5014291 w 5019056"/>
              <a:gd name="connsiteY1-1044" fmla="*/ 1230602 h 3059412"/>
              <a:gd name="connsiteX2-1045" fmla="*/ 5019056 w 5019056"/>
              <a:gd name="connsiteY2-1046" fmla="*/ 2838235 h 3059412"/>
              <a:gd name="connsiteX3-1047" fmla="*/ 3185491 w 5019056"/>
              <a:gd name="connsiteY3-1048" fmla="*/ 3036419 h 3059412"/>
              <a:gd name="connsiteX4-1049" fmla="*/ 2278751 w 5019056"/>
              <a:gd name="connsiteY4-1050" fmla="*/ 2627140 h 3059412"/>
              <a:gd name="connsiteX5-1051" fmla="*/ 1288950 w 5019056"/>
              <a:gd name="connsiteY5-1052" fmla="*/ 1607507 h 3059412"/>
              <a:gd name="connsiteX6-1053" fmla="*/ 255343 w 5019056"/>
              <a:gd name="connsiteY6-1054" fmla="*/ 532333 h 3059412"/>
              <a:gd name="connsiteX7-1055" fmla="*/ 3637 w 5019056"/>
              <a:gd name="connsiteY7-1056" fmla="*/ 548 h 3059412"/>
              <a:gd name="connsiteX8-1057" fmla="*/ 1074058 w 5019056"/>
              <a:gd name="connsiteY8-1058" fmla="*/ 432580 h 3059412"/>
              <a:gd name="connsiteX9-1059" fmla="*/ 2697909 w 5019056"/>
              <a:gd name="connsiteY9-1060" fmla="*/ 493436 h 3059412"/>
              <a:gd name="connsiteX10-1061" fmla="*/ 4412293 w 5019056"/>
              <a:gd name="connsiteY10-1062" fmla="*/ 594304 h 3059412"/>
              <a:gd name="connsiteX11-1063" fmla="*/ 5008632 w 5019056"/>
              <a:gd name="connsiteY11-1064" fmla="*/ 608562 h 3059412"/>
              <a:gd name="connsiteX0-1065" fmla="*/ 5020914 w 5031338"/>
              <a:gd name="connsiteY0-1066" fmla="*/ 613309 h 3064159"/>
              <a:gd name="connsiteX1-1067" fmla="*/ 5026573 w 5031338"/>
              <a:gd name="connsiteY1-1068" fmla="*/ 1235349 h 3064159"/>
              <a:gd name="connsiteX2-1069" fmla="*/ 5031338 w 5031338"/>
              <a:gd name="connsiteY2-1070" fmla="*/ 2842982 h 3064159"/>
              <a:gd name="connsiteX3-1071" fmla="*/ 3197773 w 5031338"/>
              <a:gd name="connsiteY3-1072" fmla="*/ 3041166 h 3064159"/>
              <a:gd name="connsiteX4-1073" fmla="*/ 2291033 w 5031338"/>
              <a:gd name="connsiteY4-1074" fmla="*/ 2631887 h 3064159"/>
              <a:gd name="connsiteX5-1075" fmla="*/ 1301232 w 5031338"/>
              <a:gd name="connsiteY5-1076" fmla="*/ 1612254 h 3064159"/>
              <a:gd name="connsiteX6-1077" fmla="*/ 267625 w 5031338"/>
              <a:gd name="connsiteY6-1078" fmla="*/ 537080 h 3064159"/>
              <a:gd name="connsiteX7-1079" fmla="*/ 15919 w 5031338"/>
              <a:gd name="connsiteY7-1080" fmla="*/ 5295 h 3064159"/>
              <a:gd name="connsiteX8-1081" fmla="*/ 603485 w 5031338"/>
              <a:gd name="connsiteY8-1082" fmla="*/ 274066 h 3064159"/>
              <a:gd name="connsiteX9-1083" fmla="*/ 1086340 w 5031338"/>
              <a:gd name="connsiteY9-1084" fmla="*/ 437327 h 3064159"/>
              <a:gd name="connsiteX10-1085" fmla="*/ 2710191 w 5031338"/>
              <a:gd name="connsiteY10-1086" fmla="*/ 498183 h 3064159"/>
              <a:gd name="connsiteX11-1087" fmla="*/ 4424575 w 5031338"/>
              <a:gd name="connsiteY11-1088" fmla="*/ 599051 h 3064159"/>
              <a:gd name="connsiteX12" fmla="*/ 5020914 w 5031338"/>
              <a:gd name="connsiteY12" fmla="*/ 613309 h 3064159"/>
              <a:gd name="connsiteX0-1089" fmla="*/ 5013421 w 5023845"/>
              <a:gd name="connsiteY0-1090" fmla="*/ 609880 h 3060730"/>
              <a:gd name="connsiteX1-1091" fmla="*/ 5019080 w 5023845"/>
              <a:gd name="connsiteY1-1092" fmla="*/ 1231920 h 3060730"/>
              <a:gd name="connsiteX2-1093" fmla="*/ 5023845 w 5023845"/>
              <a:gd name="connsiteY2-1094" fmla="*/ 2839553 h 3060730"/>
              <a:gd name="connsiteX3-1095" fmla="*/ 3190280 w 5023845"/>
              <a:gd name="connsiteY3-1096" fmla="*/ 3037737 h 3060730"/>
              <a:gd name="connsiteX4-1097" fmla="*/ 2283540 w 5023845"/>
              <a:gd name="connsiteY4-1098" fmla="*/ 2628458 h 3060730"/>
              <a:gd name="connsiteX5-1099" fmla="*/ 1293739 w 5023845"/>
              <a:gd name="connsiteY5-1100" fmla="*/ 1608825 h 3060730"/>
              <a:gd name="connsiteX6-1101" fmla="*/ 260132 w 5023845"/>
              <a:gd name="connsiteY6-1102" fmla="*/ 533651 h 3060730"/>
              <a:gd name="connsiteX7-1103" fmla="*/ 8426 w 5023845"/>
              <a:gd name="connsiteY7-1104" fmla="*/ 1866 h 3060730"/>
              <a:gd name="connsiteX8-1105" fmla="*/ 470487 w 5023845"/>
              <a:gd name="connsiteY8-1106" fmla="*/ 360284 h 3060730"/>
              <a:gd name="connsiteX9-1107" fmla="*/ 1078847 w 5023845"/>
              <a:gd name="connsiteY9-1108" fmla="*/ 433898 h 3060730"/>
              <a:gd name="connsiteX10-1109" fmla="*/ 2702698 w 5023845"/>
              <a:gd name="connsiteY10-1110" fmla="*/ 494754 h 3060730"/>
              <a:gd name="connsiteX11-1111" fmla="*/ 4417082 w 5023845"/>
              <a:gd name="connsiteY11-1112" fmla="*/ 595622 h 3060730"/>
              <a:gd name="connsiteX12-1113" fmla="*/ 5013421 w 5023845"/>
              <a:gd name="connsiteY12-1114" fmla="*/ 609880 h 3060730"/>
              <a:gd name="connsiteX0-1115" fmla="*/ 5013421 w 5023845"/>
              <a:gd name="connsiteY0-1116" fmla="*/ 609556 h 3060406"/>
              <a:gd name="connsiteX1-1117" fmla="*/ 5019080 w 5023845"/>
              <a:gd name="connsiteY1-1118" fmla="*/ 1231596 h 3060406"/>
              <a:gd name="connsiteX2-1119" fmla="*/ 5023845 w 5023845"/>
              <a:gd name="connsiteY2-1120" fmla="*/ 2839229 h 3060406"/>
              <a:gd name="connsiteX3-1121" fmla="*/ 3190280 w 5023845"/>
              <a:gd name="connsiteY3-1122" fmla="*/ 3037413 h 3060406"/>
              <a:gd name="connsiteX4-1123" fmla="*/ 2283540 w 5023845"/>
              <a:gd name="connsiteY4-1124" fmla="*/ 2628134 h 3060406"/>
              <a:gd name="connsiteX5-1125" fmla="*/ 1293739 w 5023845"/>
              <a:gd name="connsiteY5-1126" fmla="*/ 1608501 h 3060406"/>
              <a:gd name="connsiteX6-1127" fmla="*/ 260132 w 5023845"/>
              <a:gd name="connsiteY6-1128" fmla="*/ 533327 h 3060406"/>
              <a:gd name="connsiteX7-1129" fmla="*/ 8426 w 5023845"/>
              <a:gd name="connsiteY7-1130" fmla="*/ 1542 h 3060406"/>
              <a:gd name="connsiteX8-1131" fmla="*/ 470487 w 5023845"/>
              <a:gd name="connsiteY8-1132" fmla="*/ 359960 h 3060406"/>
              <a:gd name="connsiteX9-1133" fmla="*/ 1078847 w 5023845"/>
              <a:gd name="connsiteY9-1134" fmla="*/ 433574 h 3060406"/>
              <a:gd name="connsiteX10-1135" fmla="*/ 2702698 w 5023845"/>
              <a:gd name="connsiteY10-1136" fmla="*/ 494430 h 3060406"/>
              <a:gd name="connsiteX11-1137" fmla="*/ 4417082 w 5023845"/>
              <a:gd name="connsiteY11-1138" fmla="*/ 595298 h 3060406"/>
              <a:gd name="connsiteX12-1139" fmla="*/ 5013421 w 5023845"/>
              <a:gd name="connsiteY12-1140" fmla="*/ 609556 h 3060406"/>
              <a:gd name="connsiteX0-1141" fmla="*/ 5013421 w 5023845"/>
              <a:gd name="connsiteY0-1142" fmla="*/ 609556 h 3060406"/>
              <a:gd name="connsiteX1-1143" fmla="*/ 5019080 w 5023845"/>
              <a:gd name="connsiteY1-1144" fmla="*/ 1231596 h 3060406"/>
              <a:gd name="connsiteX2-1145" fmla="*/ 5023845 w 5023845"/>
              <a:gd name="connsiteY2-1146" fmla="*/ 2839229 h 3060406"/>
              <a:gd name="connsiteX3-1147" fmla="*/ 3190280 w 5023845"/>
              <a:gd name="connsiteY3-1148" fmla="*/ 3037413 h 3060406"/>
              <a:gd name="connsiteX4-1149" fmla="*/ 2283540 w 5023845"/>
              <a:gd name="connsiteY4-1150" fmla="*/ 2628134 h 3060406"/>
              <a:gd name="connsiteX5-1151" fmla="*/ 1293739 w 5023845"/>
              <a:gd name="connsiteY5-1152" fmla="*/ 1608501 h 3060406"/>
              <a:gd name="connsiteX6-1153" fmla="*/ 260132 w 5023845"/>
              <a:gd name="connsiteY6-1154" fmla="*/ 533327 h 3060406"/>
              <a:gd name="connsiteX7-1155" fmla="*/ 8426 w 5023845"/>
              <a:gd name="connsiteY7-1156" fmla="*/ 1542 h 3060406"/>
              <a:gd name="connsiteX8-1157" fmla="*/ 470487 w 5023845"/>
              <a:gd name="connsiteY8-1158" fmla="*/ 359960 h 3060406"/>
              <a:gd name="connsiteX9-1159" fmla="*/ 1078847 w 5023845"/>
              <a:gd name="connsiteY9-1160" fmla="*/ 433574 h 3060406"/>
              <a:gd name="connsiteX10-1161" fmla="*/ 2702698 w 5023845"/>
              <a:gd name="connsiteY10-1162" fmla="*/ 494430 h 3060406"/>
              <a:gd name="connsiteX11-1163" fmla="*/ 4417082 w 5023845"/>
              <a:gd name="connsiteY11-1164" fmla="*/ 595298 h 3060406"/>
              <a:gd name="connsiteX12-1165" fmla="*/ 5013421 w 5023845"/>
              <a:gd name="connsiteY12-1166" fmla="*/ 609556 h 3060406"/>
              <a:gd name="connsiteX0-1167" fmla="*/ 5004997 w 5015421"/>
              <a:gd name="connsiteY0-1168" fmla="*/ 608254 h 3059104"/>
              <a:gd name="connsiteX1-1169" fmla="*/ 5010656 w 5015421"/>
              <a:gd name="connsiteY1-1170" fmla="*/ 1230294 h 3059104"/>
              <a:gd name="connsiteX2-1171" fmla="*/ 5015421 w 5015421"/>
              <a:gd name="connsiteY2-1172" fmla="*/ 2837927 h 3059104"/>
              <a:gd name="connsiteX3-1173" fmla="*/ 3181856 w 5015421"/>
              <a:gd name="connsiteY3-1174" fmla="*/ 3036111 h 3059104"/>
              <a:gd name="connsiteX4-1175" fmla="*/ 2275116 w 5015421"/>
              <a:gd name="connsiteY4-1176" fmla="*/ 2626832 h 3059104"/>
              <a:gd name="connsiteX5-1177" fmla="*/ 1285315 w 5015421"/>
              <a:gd name="connsiteY5-1178" fmla="*/ 1607199 h 3059104"/>
              <a:gd name="connsiteX6-1179" fmla="*/ 251708 w 5015421"/>
              <a:gd name="connsiteY6-1180" fmla="*/ 532025 h 3059104"/>
              <a:gd name="connsiteX7-1181" fmla="*/ 2 w 5015421"/>
              <a:gd name="connsiteY7-1182" fmla="*/ 240 h 3059104"/>
              <a:gd name="connsiteX8-1183" fmla="*/ 462063 w 5015421"/>
              <a:gd name="connsiteY8-1184" fmla="*/ 358658 h 3059104"/>
              <a:gd name="connsiteX9-1185" fmla="*/ 1070423 w 5015421"/>
              <a:gd name="connsiteY9-1186" fmla="*/ 432272 h 3059104"/>
              <a:gd name="connsiteX10-1187" fmla="*/ 2694274 w 5015421"/>
              <a:gd name="connsiteY10-1188" fmla="*/ 493128 h 3059104"/>
              <a:gd name="connsiteX11-1189" fmla="*/ 4408658 w 5015421"/>
              <a:gd name="connsiteY11-1190" fmla="*/ 593996 h 3059104"/>
              <a:gd name="connsiteX12-1191" fmla="*/ 5004997 w 5015421"/>
              <a:gd name="connsiteY12-1192" fmla="*/ 608254 h 3059104"/>
              <a:gd name="connsiteX0-1193" fmla="*/ 5004997 w 5015421"/>
              <a:gd name="connsiteY0-1194" fmla="*/ 608254 h 3059104"/>
              <a:gd name="connsiteX1-1195" fmla="*/ 5010656 w 5015421"/>
              <a:gd name="connsiteY1-1196" fmla="*/ 1230294 h 3059104"/>
              <a:gd name="connsiteX2-1197" fmla="*/ 5015421 w 5015421"/>
              <a:gd name="connsiteY2-1198" fmla="*/ 2837927 h 3059104"/>
              <a:gd name="connsiteX3-1199" fmla="*/ 3181856 w 5015421"/>
              <a:gd name="connsiteY3-1200" fmla="*/ 3036111 h 3059104"/>
              <a:gd name="connsiteX4-1201" fmla="*/ 2275116 w 5015421"/>
              <a:gd name="connsiteY4-1202" fmla="*/ 2626832 h 3059104"/>
              <a:gd name="connsiteX5-1203" fmla="*/ 1285315 w 5015421"/>
              <a:gd name="connsiteY5-1204" fmla="*/ 1607199 h 3059104"/>
              <a:gd name="connsiteX6-1205" fmla="*/ 251708 w 5015421"/>
              <a:gd name="connsiteY6-1206" fmla="*/ 532025 h 3059104"/>
              <a:gd name="connsiteX7-1207" fmla="*/ 2 w 5015421"/>
              <a:gd name="connsiteY7-1208" fmla="*/ 240 h 3059104"/>
              <a:gd name="connsiteX8-1209" fmla="*/ 462063 w 5015421"/>
              <a:gd name="connsiteY8-1210" fmla="*/ 358658 h 3059104"/>
              <a:gd name="connsiteX9-1211" fmla="*/ 1070423 w 5015421"/>
              <a:gd name="connsiteY9-1212" fmla="*/ 432272 h 3059104"/>
              <a:gd name="connsiteX10-1213" fmla="*/ 2694274 w 5015421"/>
              <a:gd name="connsiteY10-1214" fmla="*/ 493128 h 3059104"/>
              <a:gd name="connsiteX11-1215" fmla="*/ 4408658 w 5015421"/>
              <a:gd name="connsiteY11-1216" fmla="*/ 593996 h 3059104"/>
              <a:gd name="connsiteX12-1217" fmla="*/ 5004997 w 5015421"/>
              <a:gd name="connsiteY12-1218" fmla="*/ 608254 h 3059104"/>
              <a:gd name="connsiteX0-1219" fmla="*/ 5013420 w 5023844"/>
              <a:gd name="connsiteY0-1220" fmla="*/ 609555 h 3060405"/>
              <a:gd name="connsiteX1-1221" fmla="*/ 5019079 w 5023844"/>
              <a:gd name="connsiteY1-1222" fmla="*/ 1231595 h 3060405"/>
              <a:gd name="connsiteX2-1223" fmla="*/ 5023844 w 5023844"/>
              <a:gd name="connsiteY2-1224" fmla="*/ 2839228 h 3060405"/>
              <a:gd name="connsiteX3-1225" fmla="*/ 3190279 w 5023844"/>
              <a:gd name="connsiteY3-1226" fmla="*/ 3037412 h 3060405"/>
              <a:gd name="connsiteX4-1227" fmla="*/ 2283539 w 5023844"/>
              <a:gd name="connsiteY4-1228" fmla="*/ 2628133 h 3060405"/>
              <a:gd name="connsiteX5-1229" fmla="*/ 1293738 w 5023844"/>
              <a:gd name="connsiteY5-1230" fmla="*/ 1608500 h 3060405"/>
              <a:gd name="connsiteX6-1231" fmla="*/ 260131 w 5023844"/>
              <a:gd name="connsiteY6-1232" fmla="*/ 533326 h 3060405"/>
              <a:gd name="connsiteX7-1233" fmla="*/ 8425 w 5023844"/>
              <a:gd name="connsiteY7-1234" fmla="*/ 1541 h 3060405"/>
              <a:gd name="connsiteX8-1235" fmla="*/ 470486 w 5023844"/>
              <a:gd name="connsiteY8-1236" fmla="*/ 359959 h 3060405"/>
              <a:gd name="connsiteX9-1237" fmla="*/ 1078846 w 5023844"/>
              <a:gd name="connsiteY9-1238" fmla="*/ 433573 h 3060405"/>
              <a:gd name="connsiteX10-1239" fmla="*/ 2702697 w 5023844"/>
              <a:gd name="connsiteY10-1240" fmla="*/ 494429 h 3060405"/>
              <a:gd name="connsiteX11-1241" fmla="*/ 4417081 w 5023844"/>
              <a:gd name="connsiteY11-1242" fmla="*/ 595297 h 3060405"/>
              <a:gd name="connsiteX12-1243" fmla="*/ 5013420 w 5023844"/>
              <a:gd name="connsiteY12-1244" fmla="*/ 609555 h 3060405"/>
              <a:gd name="connsiteX0-1245" fmla="*/ 5012922 w 5023346"/>
              <a:gd name="connsiteY0-1246" fmla="*/ 609379 h 3060229"/>
              <a:gd name="connsiteX1-1247" fmla="*/ 5018581 w 5023346"/>
              <a:gd name="connsiteY1-1248" fmla="*/ 1231419 h 3060229"/>
              <a:gd name="connsiteX2-1249" fmla="*/ 5023346 w 5023346"/>
              <a:gd name="connsiteY2-1250" fmla="*/ 2839052 h 3060229"/>
              <a:gd name="connsiteX3-1251" fmla="*/ 3189781 w 5023346"/>
              <a:gd name="connsiteY3-1252" fmla="*/ 3037236 h 3060229"/>
              <a:gd name="connsiteX4-1253" fmla="*/ 2283041 w 5023346"/>
              <a:gd name="connsiteY4-1254" fmla="*/ 2627957 h 3060229"/>
              <a:gd name="connsiteX5-1255" fmla="*/ 1293240 w 5023346"/>
              <a:gd name="connsiteY5-1256" fmla="*/ 1608324 h 3060229"/>
              <a:gd name="connsiteX6-1257" fmla="*/ 259633 w 5023346"/>
              <a:gd name="connsiteY6-1258" fmla="*/ 533150 h 3060229"/>
              <a:gd name="connsiteX7-1259" fmla="*/ 7927 w 5023346"/>
              <a:gd name="connsiteY7-1260" fmla="*/ 1365 h 3060229"/>
              <a:gd name="connsiteX8-1261" fmla="*/ 461067 w 5023346"/>
              <a:gd name="connsiteY8-1262" fmla="*/ 368704 h 3060229"/>
              <a:gd name="connsiteX9-1263" fmla="*/ 1078348 w 5023346"/>
              <a:gd name="connsiteY9-1264" fmla="*/ 433397 h 3060229"/>
              <a:gd name="connsiteX10-1265" fmla="*/ 2702199 w 5023346"/>
              <a:gd name="connsiteY10-1266" fmla="*/ 494253 h 3060229"/>
              <a:gd name="connsiteX11-1267" fmla="*/ 4416583 w 5023346"/>
              <a:gd name="connsiteY11-1268" fmla="*/ 595121 h 3060229"/>
              <a:gd name="connsiteX12-1269" fmla="*/ 5012922 w 5023346"/>
              <a:gd name="connsiteY12-1270" fmla="*/ 609379 h 3060229"/>
              <a:gd name="connsiteX0-1271" fmla="*/ 5012922 w 5023346"/>
              <a:gd name="connsiteY0-1272" fmla="*/ 610835 h 3061685"/>
              <a:gd name="connsiteX1-1273" fmla="*/ 5018581 w 5023346"/>
              <a:gd name="connsiteY1-1274" fmla="*/ 1232875 h 3061685"/>
              <a:gd name="connsiteX2-1275" fmla="*/ 5023346 w 5023346"/>
              <a:gd name="connsiteY2-1276" fmla="*/ 2840508 h 3061685"/>
              <a:gd name="connsiteX3-1277" fmla="*/ 3189781 w 5023346"/>
              <a:gd name="connsiteY3-1278" fmla="*/ 3038692 h 3061685"/>
              <a:gd name="connsiteX4-1279" fmla="*/ 2283041 w 5023346"/>
              <a:gd name="connsiteY4-1280" fmla="*/ 2629413 h 3061685"/>
              <a:gd name="connsiteX5-1281" fmla="*/ 1293240 w 5023346"/>
              <a:gd name="connsiteY5-1282" fmla="*/ 1609780 h 3061685"/>
              <a:gd name="connsiteX6-1283" fmla="*/ 259633 w 5023346"/>
              <a:gd name="connsiteY6-1284" fmla="*/ 534606 h 3061685"/>
              <a:gd name="connsiteX7-1285" fmla="*/ 7927 w 5023346"/>
              <a:gd name="connsiteY7-1286" fmla="*/ 2821 h 3061685"/>
              <a:gd name="connsiteX8-1287" fmla="*/ 461067 w 5023346"/>
              <a:gd name="connsiteY8-1288" fmla="*/ 370160 h 3061685"/>
              <a:gd name="connsiteX9-1289" fmla="*/ 1078348 w 5023346"/>
              <a:gd name="connsiteY9-1290" fmla="*/ 434853 h 3061685"/>
              <a:gd name="connsiteX10-1291" fmla="*/ 2702199 w 5023346"/>
              <a:gd name="connsiteY10-1292" fmla="*/ 495709 h 3061685"/>
              <a:gd name="connsiteX11-1293" fmla="*/ 4416583 w 5023346"/>
              <a:gd name="connsiteY11-1294" fmla="*/ 596577 h 3061685"/>
              <a:gd name="connsiteX12-1295" fmla="*/ 5012922 w 5023346"/>
              <a:gd name="connsiteY12-1296" fmla="*/ 610835 h 3061685"/>
              <a:gd name="connsiteX0-1297" fmla="*/ 5012922 w 5023346"/>
              <a:gd name="connsiteY0-1298" fmla="*/ 610202 h 3061052"/>
              <a:gd name="connsiteX1-1299" fmla="*/ 5018581 w 5023346"/>
              <a:gd name="connsiteY1-1300" fmla="*/ 1232242 h 3061052"/>
              <a:gd name="connsiteX2-1301" fmla="*/ 5023346 w 5023346"/>
              <a:gd name="connsiteY2-1302" fmla="*/ 2839875 h 3061052"/>
              <a:gd name="connsiteX3-1303" fmla="*/ 3189781 w 5023346"/>
              <a:gd name="connsiteY3-1304" fmla="*/ 3038059 h 3061052"/>
              <a:gd name="connsiteX4-1305" fmla="*/ 2283041 w 5023346"/>
              <a:gd name="connsiteY4-1306" fmla="*/ 2628780 h 3061052"/>
              <a:gd name="connsiteX5-1307" fmla="*/ 1293240 w 5023346"/>
              <a:gd name="connsiteY5-1308" fmla="*/ 1609147 h 3061052"/>
              <a:gd name="connsiteX6-1309" fmla="*/ 259633 w 5023346"/>
              <a:gd name="connsiteY6-1310" fmla="*/ 533973 h 3061052"/>
              <a:gd name="connsiteX7-1311" fmla="*/ 7927 w 5023346"/>
              <a:gd name="connsiteY7-1312" fmla="*/ 2188 h 3061052"/>
              <a:gd name="connsiteX8-1313" fmla="*/ 461067 w 5023346"/>
              <a:gd name="connsiteY8-1314" fmla="*/ 369527 h 3061052"/>
              <a:gd name="connsiteX9-1315" fmla="*/ 1078348 w 5023346"/>
              <a:gd name="connsiteY9-1316" fmla="*/ 434220 h 3061052"/>
              <a:gd name="connsiteX10-1317" fmla="*/ 2702199 w 5023346"/>
              <a:gd name="connsiteY10-1318" fmla="*/ 495076 h 3061052"/>
              <a:gd name="connsiteX11-1319" fmla="*/ 4416583 w 5023346"/>
              <a:gd name="connsiteY11-1320" fmla="*/ 595944 h 3061052"/>
              <a:gd name="connsiteX12-1321" fmla="*/ 5012922 w 5023346"/>
              <a:gd name="connsiteY12-1322" fmla="*/ 610202 h 3061052"/>
              <a:gd name="connsiteX0-1323" fmla="*/ 5012922 w 5023346"/>
              <a:gd name="connsiteY0-1324" fmla="*/ 613408 h 3064258"/>
              <a:gd name="connsiteX1-1325" fmla="*/ 5018581 w 5023346"/>
              <a:gd name="connsiteY1-1326" fmla="*/ 1235448 h 3064258"/>
              <a:gd name="connsiteX2-1327" fmla="*/ 5023346 w 5023346"/>
              <a:gd name="connsiteY2-1328" fmla="*/ 2843081 h 3064258"/>
              <a:gd name="connsiteX3-1329" fmla="*/ 3189781 w 5023346"/>
              <a:gd name="connsiteY3-1330" fmla="*/ 3041265 h 3064258"/>
              <a:gd name="connsiteX4-1331" fmla="*/ 2283041 w 5023346"/>
              <a:gd name="connsiteY4-1332" fmla="*/ 2631986 h 3064258"/>
              <a:gd name="connsiteX5-1333" fmla="*/ 1293240 w 5023346"/>
              <a:gd name="connsiteY5-1334" fmla="*/ 1612353 h 3064258"/>
              <a:gd name="connsiteX6-1335" fmla="*/ 259633 w 5023346"/>
              <a:gd name="connsiteY6-1336" fmla="*/ 537179 h 3064258"/>
              <a:gd name="connsiteX7-1337" fmla="*/ 7927 w 5023346"/>
              <a:gd name="connsiteY7-1338" fmla="*/ 5394 h 3064258"/>
              <a:gd name="connsiteX8-1339" fmla="*/ 461067 w 5023346"/>
              <a:gd name="connsiteY8-1340" fmla="*/ 372733 h 3064258"/>
              <a:gd name="connsiteX9-1341" fmla="*/ 1078348 w 5023346"/>
              <a:gd name="connsiteY9-1342" fmla="*/ 437426 h 3064258"/>
              <a:gd name="connsiteX10-1343" fmla="*/ 2702199 w 5023346"/>
              <a:gd name="connsiteY10-1344" fmla="*/ 498282 h 3064258"/>
              <a:gd name="connsiteX11-1345" fmla="*/ 4416583 w 5023346"/>
              <a:gd name="connsiteY11-1346" fmla="*/ 599150 h 3064258"/>
              <a:gd name="connsiteX12-1347" fmla="*/ 5012922 w 5023346"/>
              <a:gd name="connsiteY12-1348" fmla="*/ 613408 h 3064258"/>
              <a:gd name="connsiteX0-1349" fmla="*/ 5012922 w 5023346"/>
              <a:gd name="connsiteY0-1350" fmla="*/ 608702 h 3059552"/>
              <a:gd name="connsiteX1-1351" fmla="*/ 5018581 w 5023346"/>
              <a:gd name="connsiteY1-1352" fmla="*/ 1230742 h 3059552"/>
              <a:gd name="connsiteX2-1353" fmla="*/ 5023346 w 5023346"/>
              <a:gd name="connsiteY2-1354" fmla="*/ 2838375 h 3059552"/>
              <a:gd name="connsiteX3-1355" fmla="*/ 3189781 w 5023346"/>
              <a:gd name="connsiteY3-1356" fmla="*/ 3036559 h 3059552"/>
              <a:gd name="connsiteX4-1357" fmla="*/ 2283041 w 5023346"/>
              <a:gd name="connsiteY4-1358" fmla="*/ 2627280 h 3059552"/>
              <a:gd name="connsiteX5-1359" fmla="*/ 1293240 w 5023346"/>
              <a:gd name="connsiteY5-1360" fmla="*/ 1607647 h 3059552"/>
              <a:gd name="connsiteX6-1361" fmla="*/ 259633 w 5023346"/>
              <a:gd name="connsiteY6-1362" fmla="*/ 532473 h 3059552"/>
              <a:gd name="connsiteX7-1363" fmla="*/ 7927 w 5023346"/>
              <a:gd name="connsiteY7-1364" fmla="*/ 688 h 3059552"/>
              <a:gd name="connsiteX8-1365" fmla="*/ 461067 w 5023346"/>
              <a:gd name="connsiteY8-1366" fmla="*/ 368027 h 3059552"/>
              <a:gd name="connsiteX9-1367" fmla="*/ 1078348 w 5023346"/>
              <a:gd name="connsiteY9-1368" fmla="*/ 432720 h 3059552"/>
              <a:gd name="connsiteX10-1369" fmla="*/ 2702199 w 5023346"/>
              <a:gd name="connsiteY10-1370" fmla="*/ 493576 h 3059552"/>
              <a:gd name="connsiteX11-1371" fmla="*/ 4416583 w 5023346"/>
              <a:gd name="connsiteY11-1372" fmla="*/ 594444 h 3059552"/>
              <a:gd name="connsiteX12-1373" fmla="*/ 5012922 w 5023346"/>
              <a:gd name="connsiteY12-1374" fmla="*/ 608702 h 3059552"/>
              <a:gd name="connsiteX0-1375" fmla="*/ 5012922 w 5023346"/>
              <a:gd name="connsiteY0-1376" fmla="*/ 614275 h 3065125"/>
              <a:gd name="connsiteX1-1377" fmla="*/ 5018581 w 5023346"/>
              <a:gd name="connsiteY1-1378" fmla="*/ 1236315 h 3065125"/>
              <a:gd name="connsiteX2-1379" fmla="*/ 5023346 w 5023346"/>
              <a:gd name="connsiteY2-1380" fmla="*/ 2843948 h 3065125"/>
              <a:gd name="connsiteX3-1381" fmla="*/ 3189781 w 5023346"/>
              <a:gd name="connsiteY3-1382" fmla="*/ 3042132 h 3065125"/>
              <a:gd name="connsiteX4-1383" fmla="*/ 2283041 w 5023346"/>
              <a:gd name="connsiteY4-1384" fmla="*/ 2632853 h 3065125"/>
              <a:gd name="connsiteX5-1385" fmla="*/ 1293240 w 5023346"/>
              <a:gd name="connsiteY5-1386" fmla="*/ 1613220 h 3065125"/>
              <a:gd name="connsiteX6-1387" fmla="*/ 259633 w 5023346"/>
              <a:gd name="connsiteY6-1388" fmla="*/ 538046 h 3065125"/>
              <a:gd name="connsiteX7-1389" fmla="*/ 7927 w 5023346"/>
              <a:gd name="connsiteY7-1390" fmla="*/ 6261 h 3065125"/>
              <a:gd name="connsiteX8-1391" fmla="*/ 461067 w 5023346"/>
              <a:gd name="connsiteY8-1392" fmla="*/ 373600 h 3065125"/>
              <a:gd name="connsiteX9-1393" fmla="*/ 1078348 w 5023346"/>
              <a:gd name="connsiteY9-1394" fmla="*/ 438293 h 3065125"/>
              <a:gd name="connsiteX10-1395" fmla="*/ 2702199 w 5023346"/>
              <a:gd name="connsiteY10-1396" fmla="*/ 499149 h 3065125"/>
              <a:gd name="connsiteX11-1397" fmla="*/ 4416583 w 5023346"/>
              <a:gd name="connsiteY11-1398" fmla="*/ 600017 h 3065125"/>
              <a:gd name="connsiteX12-1399" fmla="*/ 5012922 w 5023346"/>
              <a:gd name="connsiteY12-1400" fmla="*/ 614275 h 3065125"/>
              <a:gd name="connsiteX0-1401" fmla="*/ 5007338 w 5017762"/>
              <a:gd name="connsiteY0-1402" fmla="*/ 611955 h 3062805"/>
              <a:gd name="connsiteX1-1403" fmla="*/ 5012997 w 5017762"/>
              <a:gd name="connsiteY1-1404" fmla="*/ 1233995 h 3062805"/>
              <a:gd name="connsiteX2-1405" fmla="*/ 5017762 w 5017762"/>
              <a:gd name="connsiteY2-1406" fmla="*/ 2841628 h 3062805"/>
              <a:gd name="connsiteX3-1407" fmla="*/ 3184197 w 5017762"/>
              <a:gd name="connsiteY3-1408" fmla="*/ 3039812 h 3062805"/>
              <a:gd name="connsiteX4-1409" fmla="*/ 2277457 w 5017762"/>
              <a:gd name="connsiteY4-1410" fmla="*/ 2630533 h 3062805"/>
              <a:gd name="connsiteX5-1411" fmla="*/ 1287656 w 5017762"/>
              <a:gd name="connsiteY5-1412" fmla="*/ 1610900 h 3062805"/>
              <a:gd name="connsiteX6-1413" fmla="*/ 254049 w 5017762"/>
              <a:gd name="connsiteY6-1414" fmla="*/ 535726 h 3062805"/>
              <a:gd name="connsiteX7-1415" fmla="*/ 2343 w 5017762"/>
              <a:gd name="connsiteY7-1416" fmla="*/ 3941 h 3062805"/>
              <a:gd name="connsiteX8-1417" fmla="*/ 343045 w 5017762"/>
              <a:gd name="connsiteY8-1418" fmla="*/ 297470 h 3062805"/>
              <a:gd name="connsiteX9-1419" fmla="*/ 455483 w 5017762"/>
              <a:gd name="connsiteY9-1420" fmla="*/ 371280 h 3062805"/>
              <a:gd name="connsiteX10-1421" fmla="*/ 1072764 w 5017762"/>
              <a:gd name="connsiteY10-1422" fmla="*/ 435973 h 3062805"/>
              <a:gd name="connsiteX11-1423" fmla="*/ 2696615 w 5017762"/>
              <a:gd name="connsiteY11-1424" fmla="*/ 496829 h 3062805"/>
              <a:gd name="connsiteX12-1425" fmla="*/ 4410999 w 5017762"/>
              <a:gd name="connsiteY12-1426" fmla="*/ 597697 h 3062805"/>
              <a:gd name="connsiteX13" fmla="*/ 5007338 w 5017762"/>
              <a:gd name="connsiteY13" fmla="*/ 611955 h 3062805"/>
              <a:gd name="connsiteX0-1427" fmla="*/ 5007338 w 5017762"/>
              <a:gd name="connsiteY0-1428" fmla="*/ 611807 h 3062657"/>
              <a:gd name="connsiteX1-1429" fmla="*/ 5012997 w 5017762"/>
              <a:gd name="connsiteY1-1430" fmla="*/ 1233847 h 3062657"/>
              <a:gd name="connsiteX2-1431" fmla="*/ 5017762 w 5017762"/>
              <a:gd name="connsiteY2-1432" fmla="*/ 2841480 h 3062657"/>
              <a:gd name="connsiteX3-1433" fmla="*/ 3184197 w 5017762"/>
              <a:gd name="connsiteY3-1434" fmla="*/ 3039664 h 3062657"/>
              <a:gd name="connsiteX4-1435" fmla="*/ 2277457 w 5017762"/>
              <a:gd name="connsiteY4-1436" fmla="*/ 2630385 h 3062657"/>
              <a:gd name="connsiteX5-1437" fmla="*/ 1287656 w 5017762"/>
              <a:gd name="connsiteY5-1438" fmla="*/ 1610752 h 3062657"/>
              <a:gd name="connsiteX6-1439" fmla="*/ 254049 w 5017762"/>
              <a:gd name="connsiteY6-1440" fmla="*/ 535578 h 3062657"/>
              <a:gd name="connsiteX7-1441" fmla="*/ 2343 w 5017762"/>
              <a:gd name="connsiteY7-1442" fmla="*/ 3793 h 3062657"/>
              <a:gd name="connsiteX8-1443" fmla="*/ 343045 w 5017762"/>
              <a:gd name="connsiteY8-1444" fmla="*/ 297322 h 3062657"/>
              <a:gd name="connsiteX9-1445" fmla="*/ 455483 w 5017762"/>
              <a:gd name="connsiteY9-1446" fmla="*/ 371132 h 3062657"/>
              <a:gd name="connsiteX10-1447" fmla="*/ 1072764 w 5017762"/>
              <a:gd name="connsiteY10-1448" fmla="*/ 435825 h 3062657"/>
              <a:gd name="connsiteX11-1449" fmla="*/ 2696615 w 5017762"/>
              <a:gd name="connsiteY11-1450" fmla="*/ 496681 h 3062657"/>
              <a:gd name="connsiteX12-1451" fmla="*/ 4410999 w 5017762"/>
              <a:gd name="connsiteY12-1452" fmla="*/ 597549 h 3062657"/>
              <a:gd name="connsiteX13-1453" fmla="*/ 5007338 w 5017762"/>
              <a:gd name="connsiteY13-1454" fmla="*/ 611807 h 3062657"/>
              <a:gd name="connsiteX0-1455" fmla="*/ 5006738 w 5017162"/>
              <a:gd name="connsiteY0-1456" fmla="*/ 611019 h 3061869"/>
              <a:gd name="connsiteX1-1457" fmla="*/ 5012397 w 5017162"/>
              <a:gd name="connsiteY1-1458" fmla="*/ 1233059 h 3061869"/>
              <a:gd name="connsiteX2-1459" fmla="*/ 5017162 w 5017162"/>
              <a:gd name="connsiteY2-1460" fmla="*/ 2840692 h 3061869"/>
              <a:gd name="connsiteX3-1461" fmla="*/ 3183597 w 5017162"/>
              <a:gd name="connsiteY3-1462" fmla="*/ 3038876 h 3061869"/>
              <a:gd name="connsiteX4-1463" fmla="*/ 2276857 w 5017162"/>
              <a:gd name="connsiteY4-1464" fmla="*/ 2629597 h 3061869"/>
              <a:gd name="connsiteX5-1465" fmla="*/ 1287056 w 5017162"/>
              <a:gd name="connsiteY5-1466" fmla="*/ 1609964 h 3061869"/>
              <a:gd name="connsiteX6-1467" fmla="*/ 253449 w 5017162"/>
              <a:gd name="connsiteY6-1468" fmla="*/ 534790 h 3061869"/>
              <a:gd name="connsiteX7-1469" fmla="*/ 1743 w 5017162"/>
              <a:gd name="connsiteY7-1470" fmla="*/ 3005 h 3061869"/>
              <a:gd name="connsiteX8-1471" fmla="*/ 327356 w 5017162"/>
              <a:gd name="connsiteY8-1472" fmla="*/ 317659 h 3061869"/>
              <a:gd name="connsiteX9-1473" fmla="*/ 454883 w 5017162"/>
              <a:gd name="connsiteY9-1474" fmla="*/ 370344 h 3061869"/>
              <a:gd name="connsiteX10-1475" fmla="*/ 1072164 w 5017162"/>
              <a:gd name="connsiteY10-1476" fmla="*/ 435037 h 3061869"/>
              <a:gd name="connsiteX11-1477" fmla="*/ 2696015 w 5017162"/>
              <a:gd name="connsiteY11-1478" fmla="*/ 495893 h 3061869"/>
              <a:gd name="connsiteX12-1479" fmla="*/ 4410399 w 5017162"/>
              <a:gd name="connsiteY12-1480" fmla="*/ 596761 h 3061869"/>
              <a:gd name="connsiteX13-1481" fmla="*/ 5006738 w 5017162"/>
              <a:gd name="connsiteY13-1482" fmla="*/ 611019 h 3061869"/>
              <a:gd name="connsiteX0-1483" fmla="*/ 5006738 w 5017162"/>
              <a:gd name="connsiteY0-1484" fmla="*/ 611019 h 3061869"/>
              <a:gd name="connsiteX1-1485" fmla="*/ 5012397 w 5017162"/>
              <a:gd name="connsiteY1-1486" fmla="*/ 1233059 h 3061869"/>
              <a:gd name="connsiteX2-1487" fmla="*/ 5017162 w 5017162"/>
              <a:gd name="connsiteY2-1488" fmla="*/ 2840692 h 3061869"/>
              <a:gd name="connsiteX3-1489" fmla="*/ 3183597 w 5017162"/>
              <a:gd name="connsiteY3-1490" fmla="*/ 3038876 h 3061869"/>
              <a:gd name="connsiteX4-1491" fmla="*/ 2276857 w 5017162"/>
              <a:gd name="connsiteY4-1492" fmla="*/ 2629597 h 3061869"/>
              <a:gd name="connsiteX5-1493" fmla="*/ 1287056 w 5017162"/>
              <a:gd name="connsiteY5-1494" fmla="*/ 1609964 h 3061869"/>
              <a:gd name="connsiteX6-1495" fmla="*/ 253449 w 5017162"/>
              <a:gd name="connsiteY6-1496" fmla="*/ 534790 h 3061869"/>
              <a:gd name="connsiteX7-1497" fmla="*/ 1743 w 5017162"/>
              <a:gd name="connsiteY7-1498" fmla="*/ 3005 h 3061869"/>
              <a:gd name="connsiteX8-1499" fmla="*/ 327356 w 5017162"/>
              <a:gd name="connsiteY8-1500" fmla="*/ 317659 h 3061869"/>
              <a:gd name="connsiteX9-1501" fmla="*/ 454883 w 5017162"/>
              <a:gd name="connsiteY9-1502" fmla="*/ 370344 h 3061869"/>
              <a:gd name="connsiteX10-1503" fmla="*/ 1072164 w 5017162"/>
              <a:gd name="connsiteY10-1504" fmla="*/ 435037 h 3061869"/>
              <a:gd name="connsiteX11-1505" fmla="*/ 2696015 w 5017162"/>
              <a:gd name="connsiteY11-1506" fmla="*/ 495893 h 3061869"/>
              <a:gd name="connsiteX12-1507" fmla="*/ 4410399 w 5017162"/>
              <a:gd name="connsiteY12-1508" fmla="*/ 596761 h 3061869"/>
              <a:gd name="connsiteX13-1509" fmla="*/ 5006738 w 5017162"/>
              <a:gd name="connsiteY13-1510" fmla="*/ 611019 h 3061869"/>
              <a:gd name="connsiteX0-1511" fmla="*/ 5006738 w 5017162"/>
              <a:gd name="connsiteY0-1512" fmla="*/ 611019 h 3061869"/>
              <a:gd name="connsiteX1-1513" fmla="*/ 5012397 w 5017162"/>
              <a:gd name="connsiteY1-1514" fmla="*/ 1233059 h 3061869"/>
              <a:gd name="connsiteX2-1515" fmla="*/ 5017162 w 5017162"/>
              <a:gd name="connsiteY2-1516" fmla="*/ 2840692 h 3061869"/>
              <a:gd name="connsiteX3-1517" fmla="*/ 3183597 w 5017162"/>
              <a:gd name="connsiteY3-1518" fmla="*/ 3038876 h 3061869"/>
              <a:gd name="connsiteX4-1519" fmla="*/ 2276857 w 5017162"/>
              <a:gd name="connsiteY4-1520" fmla="*/ 2629597 h 3061869"/>
              <a:gd name="connsiteX5-1521" fmla="*/ 1287056 w 5017162"/>
              <a:gd name="connsiteY5-1522" fmla="*/ 1609964 h 3061869"/>
              <a:gd name="connsiteX6-1523" fmla="*/ 253449 w 5017162"/>
              <a:gd name="connsiteY6-1524" fmla="*/ 534790 h 3061869"/>
              <a:gd name="connsiteX7-1525" fmla="*/ 1743 w 5017162"/>
              <a:gd name="connsiteY7-1526" fmla="*/ 3005 h 3061869"/>
              <a:gd name="connsiteX8-1527" fmla="*/ 327356 w 5017162"/>
              <a:gd name="connsiteY8-1528" fmla="*/ 317659 h 3061869"/>
              <a:gd name="connsiteX9-1529" fmla="*/ 454883 w 5017162"/>
              <a:gd name="connsiteY9-1530" fmla="*/ 370344 h 3061869"/>
              <a:gd name="connsiteX10-1531" fmla="*/ 1072164 w 5017162"/>
              <a:gd name="connsiteY10-1532" fmla="*/ 435037 h 3061869"/>
              <a:gd name="connsiteX11-1533" fmla="*/ 2696015 w 5017162"/>
              <a:gd name="connsiteY11-1534" fmla="*/ 495893 h 3061869"/>
              <a:gd name="connsiteX12-1535" fmla="*/ 4410399 w 5017162"/>
              <a:gd name="connsiteY12-1536" fmla="*/ 596761 h 3061869"/>
              <a:gd name="connsiteX13-1537" fmla="*/ 5006738 w 5017162"/>
              <a:gd name="connsiteY13-1538" fmla="*/ 611019 h 3061869"/>
              <a:gd name="connsiteX0-1539" fmla="*/ 5006738 w 5017162"/>
              <a:gd name="connsiteY0-1540" fmla="*/ 611019 h 3061869"/>
              <a:gd name="connsiteX1-1541" fmla="*/ 5012397 w 5017162"/>
              <a:gd name="connsiteY1-1542" fmla="*/ 1233059 h 3061869"/>
              <a:gd name="connsiteX2-1543" fmla="*/ 5017162 w 5017162"/>
              <a:gd name="connsiteY2-1544" fmla="*/ 2840692 h 3061869"/>
              <a:gd name="connsiteX3-1545" fmla="*/ 3183597 w 5017162"/>
              <a:gd name="connsiteY3-1546" fmla="*/ 3038876 h 3061869"/>
              <a:gd name="connsiteX4-1547" fmla="*/ 2276857 w 5017162"/>
              <a:gd name="connsiteY4-1548" fmla="*/ 2629597 h 3061869"/>
              <a:gd name="connsiteX5-1549" fmla="*/ 1287056 w 5017162"/>
              <a:gd name="connsiteY5-1550" fmla="*/ 1609964 h 3061869"/>
              <a:gd name="connsiteX6-1551" fmla="*/ 253449 w 5017162"/>
              <a:gd name="connsiteY6-1552" fmla="*/ 534790 h 3061869"/>
              <a:gd name="connsiteX7-1553" fmla="*/ 1743 w 5017162"/>
              <a:gd name="connsiteY7-1554" fmla="*/ 3005 h 3061869"/>
              <a:gd name="connsiteX8-1555" fmla="*/ 327356 w 5017162"/>
              <a:gd name="connsiteY8-1556" fmla="*/ 317659 h 3061869"/>
              <a:gd name="connsiteX9-1557" fmla="*/ 1072164 w 5017162"/>
              <a:gd name="connsiteY9-1558" fmla="*/ 435037 h 3061869"/>
              <a:gd name="connsiteX10-1559" fmla="*/ 2696015 w 5017162"/>
              <a:gd name="connsiteY10-1560" fmla="*/ 495893 h 3061869"/>
              <a:gd name="connsiteX11-1561" fmla="*/ 4410399 w 5017162"/>
              <a:gd name="connsiteY11-1562" fmla="*/ 596761 h 3061869"/>
              <a:gd name="connsiteX12-1563" fmla="*/ 5006738 w 5017162"/>
              <a:gd name="connsiteY12-1564" fmla="*/ 611019 h 3061869"/>
              <a:gd name="connsiteX0-1565" fmla="*/ 5006738 w 5017162"/>
              <a:gd name="connsiteY0-1566" fmla="*/ 611019 h 3061869"/>
              <a:gd name="connsiteX1-1567" fmla="*/ 5012397 w 5017162"/>
              <a:gd name="connsiteY1-1568" fmla="*/ 1233059 h 3061869"/>
              <a:gd name="connsiteX2-1569" fmla="*/ 5017162 w 5017162"/>
              <a:gd name="connsiteY2-1570" fmla="*/ 2840692 h 3061869"/>
              <a:gd name="connsiteX3-1571" fmla="*/ 3183597 w 5017162"/>
              <a:gd name="connsiteY3-1572" fmla="*/ 3038876 h 3061869"/>
              <a:gd name="connsiteX4-1573" fmla="*/ 2276857 w 5017162"/>
              <a:gd name="connsiteY4-1574" fmla="*/ 2629597 h 3061869"/>
              <a:gd name="connsiteX5-1575" fmla="*/ 1287056 w 5017162"/>
              <a:gd name="connsiteY5-1576" fmla="*/ 1609964 h 3061869"/>
              <a:gd name="connsiteX6-1577" fmla="*/ 253449 w 5017162"/>
              <a:gd name="connsiteY6-1578" fmla="*/ 534790 h 3061869"/>
              <a:gd name="connsiteX7-1579" fmla="*/ 1743 w 5017162"/>
              <a:gd name="connsiteY7-1580" fmla="*/ 3005 h 3061869"/>
              <a:gd name="connsiteX8-1581" fmla="*/ 327356 w 5017162"/>
              <a:gd name="connsiteY8-1582" fmla="*/ 317659 h 3061869"/>
              <a:gd name="connsiteX9-1583" fmla="*/ 1072164 w 5017162"/>
              <a:gd name="connsiteY9-1584" fmla="*/ 435037 h 3061869"/>
              <a:gd name="connsiteX10-1585" fmla="*/ 2696015 w 5017162"/>
              <a:gd name="connsiteY10-1586" fmla="*/ 495893 h 3061869"/>
              <a:gd name="connsiteX11-1587" fmla="*/ 4410399 w 5017162"/>
              <a:gd name="connsiteY11-1588" fmla="*/ 596761 h 3061869"/>
              <a:gd name="connsiteX12-1589" fmla="*/ 5006738 w 5017162"/>
              <a:gd name="connsiteY12-1590" fmla="*/ 611019 h 3061869"/>
              <a:gd name="connsiteX0-1591" fmla="*/ 5006738 w 5017162"/>
              <a:gd name="connsiteY0-1592" fmla="*/ 611348 h 3062198"/>
              <a:gd name="connsiteX1-1593" fmla="*/ 5012397 w 5017162"/>
              <a:gd name="connsiteY1-1594" fmla="*/ 1233388 h 3062198"/>
              <a:gd name="connsiteX2-1595" fmla="*/ 5017162 w 5017162"/>
              <a:gd name="connsiteY2-1596" fmla="*/ 2841021 h 3062198"/>
              <a:gd name="connsiteX3-1597" fmla="*/ 3183597 w 5017162"/>
              <a:gd name="connsiteY3-1598" fmla="*/ 3039205 h 3062198"/>
              <a:gd name="connsiteX4-1599" fmla="*/ 2276857 w 5017162"/>
              <a:gd name="connsiteY4-1600" fmla="*/ 2629926 h 3062198"/>
              <a:gd name="connsiteX5-1601" fmla="*/ 1287056 w 5017162"/>
              <a:gd name="connsiteY5-1602" fmla="*/ 1610293 h 3062198"/>
              <a:gd name="connsiteX6-1603" fmla="*/ 253449 w 5017162"/>
              <a:gd name="connsiteY6-1604" fmla="*/ 535119 h 3062198"/>
              <a:gd name="connsiteX7-1605" fmla="*/ 1743 w 5017162"/>
              <a:gd name="connsiteY7-1606" fmla="*/ 3334 h 3062198"/>
              <a:gd name="connsiteX8-1607" fmla="*/ 327356 w 5017162"/>
              <a:gd name="connsiteY8-1608" fmla="*/ 317988 h 3062198"/>
              <a:gd name="connsiteX9-1609" fmla="*/ 1072164 w 5017162"/>
              <a:gd name="connsiteY9-1610" fmla="*/ 435366 h 3062198"/>
              <a:gd name="connsiteX10-1611" fmla="*/ 2696015 w 5017162"/>
              <a:gd name="connsiteY10-1612" fmla="*/ 496222 h 3062198"/>
              <a:gd name="connsiteX11-1613" fmla="*/ 4410399 w 5017162"/>
              <a:gd name="connsiteY11-1614" fmla="*/ 597090 h 3062198"/>
              <a:gd name="connsiteX12-1615" fmla="*/ 5006738 w 5017162"/>
              <a:gd name="connsiteY12-1616" fmla="*/ 611348 h 3062198"/>
              <a:gd name="connsiteX0-1617" fmla="*/ 5006738 w 5017162"/>
              <a:gd name="connsiteY0-1618" fmla="*/ 614453 h 3065303"/>
              <a:gd name="connsiteX1-1619" fmla="*/ 5012397 w 5017162"/>
              <a:gd name="connsiteY1-1620" fmla="*/ 1236493 h 3065303"/>
              <a:gd name="connsiteX2-1621" fmla="*/ 5017162 w 5017162"/>
              <a:gd name="connsiteY2-1622" fmla="*/ 2844126 h 3065303"/>
              <a:gd name="connsiteX3-1623" fmla="*/ 3183597 w 5017162"/>
              <a:gd name="connsiteY3-1624" fmla="*/ 3042310 h 3065303"/>
              <a:gd name="connsiteX4-1625" fmla="*/ 2276857 w 5017162"/>
              <a:gd name="connsiteY4-1626" fmla="*/ 2633031 h 3065303"/>
              <a:gd name="connsiteX5-1627" fmla="*/ 1287056 w 5017162"/>
              <a:gd name="connsiteY5-1628" fmla="*/ 1613398 h 3065303"/>
              <a:gd name="connsiteX6-1629" fmla="*/ 253449 w 5017162"/>
              <a:gd name="connsiteY6-1630" fmla="*/ 538224 h 3065303"/>
              <a:gd name="connsiteX7-1631" fmla="*/ 1743 w 5017162"/>
              <a:gd name="connsiteY7-1632" fmla="*/ 6439 h 3065303"/>
              <a:gd name="connsiteX8-1633" fmla="*/ 327356 w 5017162"/>
              <a:gd name="connsiteY8-1634" fmla="*/ 321093 h 3065303"/>
              <a:gd name="connsiteX9-1635" fmla="*/ 1072164 w 5017162"/>
              <a:gd name="connsiteY9-1636" fmla="*/ 438471 h 3065303"/>
              <a:gd name="connsiteX10-1637" fmla="*/ 2696015 w 5017162"/>
              <a:gd name="connsiteY10-1638" fmla="*/ 499327 h 3065303"/>
              <a:gd name="connsiteX11-1639" fmla="*/ 4410399 w 5017162"/>
              <a:gd name="connsiteY11-1640" fmla="*/ 600195 h 3065303"/>
              <a:gd name="connsiteX12-1641" fmla="*/ 5006738 w 5017162"/>
              <a:gd name="connsiteY12-1642" fmla="*/ 614453 h 3065303"/>
              <a:gd name="connsiteX0-1643" fmla="*/ 5006738 w 5017162"/>
              <a:gd name="connsiteY0-1644" fmla="*/ 614453 h 3065303"/>
              <a:gd name="connsiteX1-1645" fmla="*/ 5012397 w 5017162"/>
              <a:gd name="connsiteY1-1646" fmla="*/ 1236493 h 3065303"/>
              <a:gd name="connsiteX2-1647" fmla="*/ 5017162 w 5017162"/>
              <a:gd name="connsiteY2-1648" fmla="*/ 2844126 h 3065303"/>
              <a:gd name="connsiteX3-1649" fmla="*/ 3183597 w 5017162"/>
              <a:gd name="connsiteY3-1650" fmla="*/ 3042310 h 3065303"/>
              <a:gd name="connsiteX4-1651" fmla="*/ 2276857 w 5017162"/>
              <a:gd name="connsiteY4-1652" fmla="*/ 2633031 h 3065303"/>
              <a:gd name="connsiteX5-1653" fmla="*/ 1287056 w 5017162"/>
              <a:gd name="connsiteY5-1654" fmla="*/ 1613398 h 3065303"/>
              <a:gd name="connsiteX6-1655" fmla="*/ 253449 w 5017162"/>
              <a:gd name="connsiteY6-1656" fmla="*/ 538224 h 3065303"/>
              <a:gd name="connsiteX7-1657" fmla="*/ 1743 w 5017162"/>
              <a:gd name="connsiteY7-1658" fmla="*/ 6439 h 3065303"/>
              <a:gd name="connsiteX8-1659" fmla="*/ 327356 w 5017162"/>
              <a:gd name="connsiteY8-1660" fmla="*/ 321093 h 3065303"/>
              <a:gd name="connsiteX9-1661" fmla="*/ 1061407 w 5017162"/>
              <a:gd name="connsiteY9-1662" fmla="*/ 459986 h 3065303"/>
              <a:gd name="connsiteX10-1663" fmla="*/ 2696015 w 5017162"/>
              <a:gd name="connsiteY10-1664" fmla="*/ 499327 h 3065303"/>
              <a:gd name="connsiteX11-1665" fmla="*/ 4410399 w 5017162"/>
              <a:gd name="connsiteY11-1666" fmla="*/ 600195 h 3065303"/>
              <a:gd name="connsiteX12-1667" fmla="*/ 5006738 w 5017162"/>
              <a:gd name="connsiteY12-1668" fmla="*/ 614453 h 3065303"/>
              <a:gd name="connsiteX0-1669" fmla="*/ 5006738 w 5017162"/>
              <a:gd name="connsiteY0-1670" fmla="*/ 614453 h 3065303"/>
              <a:gd name="connsiteX1-1671" fmla="*/ 5012397 w 5017162"/>
              <a:gd name="connsiteY1-1672" fmla="*/ 1236493 h 3065303"/>
              <a:gd name="connsiteX2-1673" fmla="*/ 5017162 w 5017162"/>
              <a:gd name="connsiteY2-1674" fmla="*/ 2844126 h 3065303"/>
              <a:gd name="connsiteX3-1675" fmla="*/ 3183597 w 5017162"/>
              <a:gd name="connsiteY3-1676" fmla="*/ 3042310 h 3065303"/>
              <a:gd name="connsiteX4-1677" fmla="*/ 2276857 w 5017162"/>
              <a:gd name="connsiteY4-1678" fmla="*/ 2633031 h 3065303"/>
              <a:gd name="connsiteX5-1679" fmla="*/ 1287056 w 5017162"/>
              <a:gd name="connsiteY5-1680" fmla="*/ 1613398 h 3065303"/>
              <a:gd name="connsiteX6-1681" fmla="*/ 253449 w 5017162"/>
              <a:gd name="connsiteY6-1682" fmla="*/ 538224 h 3065303"/>
              <a:gd name="connsiteX7-1683" fmla="*/ 1743 w 5017162"/>
              <a:gd name="connsiteY7-1684" fmla="*/ 6439 h 3065303"/>
              <a:gd name="connsiteX8-1685" fmla="*/ 327356 w 5017162"/>
              <a:gd name="connsiteY8-1686" fmla="*/ 321093 h 3065303"/>
              <a:gd name="connsiteX9-1687" fmla="*/ 1061407 w 5017162"/>
              <a:gd name="connsiteY9-1688" fmla="*/ 459986 h 3065303"/>
              <a:gd name="connsiteX10-1689" fmla="*/ 2706772 w 5017162"/>
              <a:gd name="connsiteY10-1690" fmla="*/ 520843 h 3065303"/>
              <a:gd name="connsiteX11-1691" fmla="*/ 4410399 w 5017162"/>
              <a:gd name="connsiteY11-1692" fmla="*/ 600195 h 3065303"/>
              <a:gd name="connsiteX12-1693" fmla="*/ 5006738 w 5017162"/>
              <a:gd name="connsiteY12-1694" fmla="*/ 614453 h 3065303"/>
              <a:gd name="connsiteX0-1695" fmla="*/ 4995981 w 5017162"/>
              <a:gd name="connsiteY0-1696" fmla="*/ 625211 h 3065303"/>
              <a:gd name="connsiteX1-1697" fmla="*/ 5012397 w 5017162"/>
              <a:gd name="connsiteY1-1698" fmla="*/ 1236493 h 3065303"/>
              <a:gd name="connsiteX2-1699" fmla="*/ 5017162 w 5017162"/>
              <a:gd name="connsiteY2-1700" fmla="*/ 2844126 h 3065303"/>
              <a:gd name="connsiteX3-1701" fmla="*/ 3183597 w 5017162"/>
              <a:gd name="connsiteY3-1702" fmla="*/ 3042310 h 3065303"/>
              <a:gd name="connsiteX4-1703" fmla="*/ 2276857 w 5017162"/>
              <a:gd name="connsiteY4-1704" fmla="*/ 2633031 h 3065303"/>
              <a:gd name="connsiteX5-1705" fmla="*/ 1287056 w 5017162"/>
              <a:gd name="connsiteY5-1706" fmla="*/ 1613398 h 3065303"/>
              <a:gd name="connsiteX6-1707" fmla="*/ 253449 w 5017162"/>
              <a:gd name="connsiteY6-1708" fmla="*/ 538224 h 3065303"/>
              <a:gd name="connsiteX7-1709" fmla="*/ 1743 w 5017162"/>
              <a:gd name="connsiteY7-1710" fmla="*/ 6439 h 3065303"/>
              <a:gd name="connsiteX8-1711" fmla="*/ 327356 w 5017162"/>
              <a:gd name="connsiteY8-1712" fmla="*/ 321093 h 3065303"/>
              <a:gd name="connsiteX9-1713" fmla="*/ 1061407 w 5017162"/>
              <a:gd name="connsiteY9-1714" fmla="*/ 459986 h 3065303"/>
              <a:gd name="connsiteX10-1715" fmla="*/ 2706772 w 5017162"/>
              <a:gd name="connsiteY10-1716" fmla="*/ 520843 h 3065303"/>
              <a:gd name="connsiteX11-1717" fmla="*/ 4410399 w 5017162"/>
              <a:gd name="connsiteY11-1718" fmla="*/ 600195 h 3065303"/>
              <a:gd name="connsiteX12-1719" fmla="*/ 4995981 w 5017162"/>
              <a:gd name="connsiteY12-1720" fmla="*/ 625211 h 3065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621" y="connsiteY10-622"/>
              </a:cxn>
              <a:cxn ang="0">
                <a:pos x="connsiteX11-1063" y="connsiteY11-1064"/>
              </a:cxn>
              <a:cxn ang="0">
                <a:pos x="connsiteX12-1113" y="connsiteY12-1114"/>
              </a:cxn>
            </a:cxnLst>
            <a:rect l="l" t="t" r="r" b="b"/>
            <a:pathLst>
              <a:path w="5017162" h="3065303">
                <a:moveTo>
                  <a:pt x="4995981" y="625211"/>
                </a:moveTo>
                <a:cubicBezTo>
                  <a:pt x="4997867" y="832558"/>
                  <a:pt x="5010511" y="1029146"/>
                  <a:pt x="5012397" y="1236493"/>
                </a:cubicBezTo>
                <a:cubicBezTo>
                  <a:pt x="5013985" y="1772371"/>
                  <a:pt x="5015574" y="2308248"/>
                  <a:pt x="5017162" y="2844126"/>
                </a:cubicBezTo>
                <a:lnTo>
                  <a:pt x="3183597" y="3042310"/>
                </a:lnTo>
                <a:cubicBezTo>
                  <a:pt x="2673573" y="3138289"/>
                  <a:pt x="2548683" y="2920677"/>
                  <a:pt x="2276857" y="2633031"/>
                </a:cubicBezTo>
                <a:cubicBezTo>
                  <a:pt x="2229708" y="2583138"/>
                  <a:pt x="1630649" y="1962533"/>
                  <a:pt x="1287056" y="1613398"/>
                </a:cubicBezTo>
                <a:cubicBezTo>
                  <a:pt x="992101" y="1332357"/>
                  <a:pt x="467668" y="806050"/>
                  <a:pt x="253449" y="538224"/>
                </a:cubicBezTo>
                <a:cubicBezTo>
                  <a:pt x="39230" y="270398"/>
                  <a:pt x="-10575" y="42627"/>
                  <a:pt x="1743" y="6439"/>
                </a:cubicBezTo>
                <a:cubicBezTo>
                  <a:pt x="14061" y="-29749"/>
                  <a:pt x="-45477" y="88138"/>
                  <a:pt x="327356" y="321093"/>
                </a:cubicBezTo>
                <a:cubicBezTo>
                  <a:pt x="514813" y="362920"/>
                  <a:pt x="664838" y="426694"/>
                  <a:pt x="1061407" y="459986"/>
                </a:cubicBezTo>
                <a:cubicBezTo>
                  <a:pt x="1457976" y="493278"/>
                  <a:pt x="2150399" y="493889"/>
                  <a:pt x="2706772" y="520843"/>
                </a:cubicBezTo>
                <a:lnTo>
                  <a:pt x="4410399" y="600195"/>
                </a:lnTo>
                <a:cubicBezTo>
                  <a:pt x="5066161" y="629525"/>
                  <a:pt x="4838776" y="623177"/>
                  <a:pt x="4995981" y="625211"/>
                </a:cubicBezTo>
                <a:close/>
              </a:path>
            </a:pathLst>
          </a:custGeom>
          <a:solidFill>
            <a:srgbClr val="FF1515"/>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0" name="MH_Other_71"/>
          <p:cNvSpPr/>
          <p:nvPr>
            <p:custDataLst>
              <p:tags r:id="rId11"/>
            </p:custDataLst>
          </p:nvPr>
        </p:nvSpPr>
        <p:spPr>
          <a:xfrm rot="12557209">
            <a:off x="4206875" y="3582991"/>
            <a:ext cx="617538" cy="344487"/>
          </a:xfrm>
          <a:prstGeom prst="trapezoid">
            <a:avLst/>
          </a:prstGeom>
          <a:solidFill>
            <a:schemeClr val="bg1">
              <a:lumMod val="75000"/>
            </a:schemeClr>
          </a:solidFill>
          <a:ln w="12700" cap="flat" cmpd="sng" algn="ctr">
            <a:noFill/>
            <a:prstDash val="solid"/>
            <a:miter lim="800000"/>
          </a:ln>
          <a:effectLst/>
        </p:spPr>
        <p:txBody>
          <a:bodyPr anchor="ctr">
            <a:normAutofit fontScale="92500" lnSpcReduction="20000"/>
          </a:bodyPr>
          <a:lstStyle/>
          <a:p>
            <a:pPr algn="ctr">
              <a:defRPr/>
            </a:pPr>
            <a:endParaRPr lang="zh-CN" altLang="en-US" kern="0" dirty="0">
              <a:solidFill>
                <a:srgbClr val="FFFFFF"/>
              </a:solidFill>
              <a:sym typeface="Arial" panose="020B0604020202020204" pitchFamily="34" charset="0"/>
            </a:endParaRPr>
          </a:p>
        </p:txBody>
      </p:sp>
      <p:sp>
        <p:nvSpPr>
          <p:cNvPr id="171" name="MH_Other_72"/>
          <p:cNvSpPr/>
          <p:nvPr>
            <p:custDataLst>
              <p:tags r:id="rId12"/>
            </p:custDataLst>
          </p:nvPr>
        </p:nvSpPr>
        <p:spPr>
          <a:xfrm rot="12557209">
            <a:off x="4254500" y="3127378"/>
            <a:ext cx="762000" cy="830263"/>
          </a:xfrm>
          <a:prstGeom prst="downArrow">
            <a:avLst>
              <a:gd name="adj1" fmla="val 59016"/>
              <a:gd name="adj2" fmla="val 52019"/>
            </a:avLst>
          </a:prstGeom>
          <a:solidFill>
            <a:schemeClr val="tx1">
              <a:lumMod val="50000"/>
              <a:lumOff val="50000"/>
            </a:schemeClr>
          </a:solidFill>
          <a:ln w="12700" cap="flat" cmpd="sng" algn="ctr">
            <a:noFill/>
            <a:prstDash val="solid"/>
            <a:miter lim="800000"/>
          </a:ln>
          <a:effectLst>
            <a:outerShdw blurRad="50800" dist="38100" dir="8100000" algn="tr" rotWithShape="0">
              <a:prstClr val="black">
                <a:alpha val="40000"/>
              </a:prstClr>
            </a:outerShdw>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2" name="MH_Other_73"/>
          <p:cNvSpPr>
            <a:spLocks noChangeAspect="1"/>
          </p:cNvSpPr>
          <p:nvPr>
            <p:custDataLst>
              <p:tags r:id="rId13"/>
            </p:custDataLst>
          </p:nvPr>
        </p:nvSpPr>
        <p:spPr>
          <a:xfrm rot="10800000" flipV="1">
            <a:off x="6958014" y="4230691"/>
            <a:ext cx="1368425" cy="835025"/>
          </a:xfrm>
          <a:custGeom>
            <a:avLst/>
            <a:gdLst>
              <a:gd name="connsiteX0" fmla="*/ 4921135 w 5004262"/>
              <a:gd name="connsiteY0" fmla="*/ 515389 h 2926080"/>
              <a:gd name="connsiteX1" fmla="*/ 5004262 w 5004262"/>
              <a:gd name="connsiteY1" fmla="*/ 1147157 h 2926080"/>
              <a:gd name="connsiteX2" fmla="*/ 4987637 w 5004262"/>
              <a:gd name="connsiteY2" fmla="*/ 2726575 h 2926080"/>
              <a:gd name="connsiteX3" fmla="*/ 3175462 w 5004262"/>
              <a:gd name="connsiteY3" fmla="*/ 2926080 h 2926080"/>
              <a:gd name="connsiteX4" fmla="*/ 2294313 w 5004262"/>
              <a:gd name="connsiteY4" fmla="*/ 2543695 h 2926080"/>
              <a:gd name="connsiteX5" fmla="*/ 216131 w 5004262"/>
              <a:gd name="connsiteY5" fmla="*/ 448888 h 2926080"/>
              <a:gd name="connsiteX6" fmla="*/ 0 w 5004262"/>
              <a:gd name="connsiteY6" fmla="*/ 0 h 2926080"/>
              <a:gd name="connsiteX7" fmla="*/ 149629 w 5004262"/>
              <a:gd name="connsiteY7" fmla="*/ 83128 h 2926080"/>
              <a:gd name="connsiteX8" fmla="*/ 1064029 w 5004262"/>
              <a:gd name="connsiteY8" fmla="*/ 349135 h 2926080"/>
              <a:gd name="connsiteX9" fmla="*/ 4921135 w 5004262"/>
              <a:gd name="connsiteY9" fmla="*/ 515389 h 2926080"/>
              <a:gd name="connsiteX0-1" fmla="*/ 4971012 w 5004262"/>
              <a:gd name="connsiteY0-2" fmla="*/ 515389 h 2926080"/>
              <a:gd name="connsiteX1-3" fmla="*/ 5004262 w 5004262"/>
              <a:gd name="connsiteY1-4" fmla="*/ 1147157 h 2926080"/>
              <a:gd name="connsiteX2-5" fmla="*/ 4987637 w 5004262"/>
              <a:gd name="connsiteY2-6" fmla="*/ 2726575 h 2926080"/>
              <a:gd name="connsiteX3-7" fmla="*/ 3175462 w 5004262"/>
              <a:gd name="connsiteY3-8" fmla="*/ 2926080 h 2926080"/>
              <a:gd name="connsiteX4-9" fmla="*/ 2294313 w 5004262"/>
              <a:gd name="connsiteY4-10" fmla="*/ 2543695 h 2926080"/>
              <a:gd name="connsiteX5-11" fmla="*/ 216131 w 5004262"/>
              <a:gd name="connsiteY5-12" fmla="*/ 448888 h 2926080"/>
              <a:gd name="connsiteX6-13" fmla="*/ 0 w 5004262"/>
              <a:gd name="connsiteY6-14" fmla="*/ 0 h 2926080"/>
              <a:gd name="connsiteX7-15" fmla="*/ 149629 w 5004262"/>
              <a:gd name="connsiteY7-16" fmla="*/ 83128 h 2926080"/>
              <a:gd name="connsiteX8-17" fmla="*/ 1064029 w 5004262"/>
              <a:gd name="connsiteY8-18" fmla="*/ 349135 h 2926080"/>
              <a:gd name="connsiteX9-19" fmla="*/ 4971012 w 5004262"/>
              <a:gd name="connsiteY9-20" fmla="*/ 515389 h 2926080"/>
              <a:gd name="connsiteX0-21" fmla="*/ 5037514 w 5037514"/>
              <a:gd name="connsiteY0-22" fmla="*/ 515389 h 2926080"/>
              <a:gd name="connsiteX1-23" fmla="*/ 5004262 w 5037514"/>
              <a:gd name="connsiteY1-24" fmla="*/ 1147157 h 2926080"/>
              <a:gd name="connsiteX2-25" fmla="*/ 4987637 w 5037514"/>
              <a:gd name="connsiteY2-26" fmla="*/ 2726575 h 2926080"/>
              <a:gd name="connsiteX3-27" fmla="*/ 3175462 w 5037514"/>
              <a:gd name="connsiteY3-28" fmla="*/ 2926080 h 2926080"/>
              <a:gd name="connsiteX4-29" fmla="*/ 2294313 w 5037514"/>
              <a:gd name="connsiteY4-30" fmla="*/ 2543695 h 2926080"/>
              <a:gd name="connsiteX5-31" fmla="*/ 216131 w 5037514"/>
              <a:gd name="connsiteY5-32" fmla="*/ 448888 h 2926080"/>
              <a:gd name="connsiteX6-33" fmla="*/ 0 w 5037514"/>
              <a:gd name="connsiteY6-34" fmla="*/ 0 h 2926080"/>
              <a:gd name="connsiteX7-35" fmla="*/ 149629 w 5037514"/>
              <a:gd name="connsiteY7-36" fmla="*/ 83128 h 2926080"/>
              <a:gd name="connsiteX8-37" fmla="*/ 1064029 w 5037514"/>
              <a:gd name="connsiteY8-38" fmla="*/ 349135 h 2926080"/>
              <a:gd name="connsiteX9-39" fmla="*/ 5037514 w 5037514"/>
              <a:gd name="connsiteY9-40" fmla="*/ 515389 h 2926080"/>
              <a:gd name="connsiteX0-41" fmla="*/ 5037514 w 5037514"/>
              <a:gd name="connsiteY0-42" fmla="*/ 515389 h 2926080"/>
              <a:gd name="connsiteX1-43" fmla="*/ 5004262 w 5037514"/>
              <a:gd name="connsiteY1-44" fmla="*/ 1147157 h 2926080"/>
              <a:gd name="connsiteX2-45" fmla="*/ 4987637 w 5037514"/>
              <a:gd name="connsiteY2-46" fmla="*/ 2726575 h 2926080"/>
              <a:gd name="connsiteX3-47" fmla="*/ 3175462 w 5037514"/>
              <a:gd name="connsiteY3-48" fmla="*/ 2926080 h 2926080"/>
              <a:gd name="connsiteX4-49" fmla="*/ 2294313 w 5037514"/>
              <a:gd name="connsiteY4-50" fmla="*/ 2543695 h 2926080"/>
              <a:gd name="connsiteX5-51" fmla="*/ 216131 w 5037514"/>
              <a:gd name="connsiteY5-52" fmla="*/ 448888 h 2926080"/>
              <a:gd name="connsiteX6-53" fmla="*/ 0 w 5037514"/>
              <a:gd name="connsiteY6-54" fmla="*/ 0 h 2926080"/>
              <a:gd name="connsiteX7-55" fmla="*/ 149629 w 5037514"/>
              <a:gd name="connsiteY7-56" fmla="*/ 83128 h 2926080"/>
              <a:gd name="connsiteX8-57" fmla="*/ 1064029 w 5037514"/>
              <a:gd name="connsiteY8-58" fmla="*/ 349135 h 2926080"/>
              <a:gd name="connsiteX9-59" fmla="*/ 5037514 w 5037514"/>
              <a:gd name="connsiteY9-60" fmla="*/ 515389 h 2926080"/>
              <a:gd name="connsiteX0-61" fmla="*/ 5037514 w 5037514"/>
              <a:gd name="connsiteY0-62" fmla="*/ 515389 h 2940516"/>
              <a:gd name="connsiteX1-63" fmla="*/ 5004262 w 5037514"/>
              <a:gd name="connsiteY1-64" fmla="*/ 1147157 h 2940516"/>
              <a:gd name="connsiteX2-65" fmla="*/ 4987637 w 5037514"/>
              <a:gd name="connsiteY2-66" fmla="*/ 2726575 h 2940516"/>
              <a:gd name="connsiteX3-67" fmla="*/ 3175462 w 5037514"/>
              <a:gd name="connsiteY3-68" fmla="*/ 2926080 h 2940516"/>
              <a:gd name="connsiteX4-69" fmla="*/ 2294313 w 5037514"/>
              <a:gd name="connsiteY4-70" fmla="*/ 2543695 h 2940516"/>
              <a:gd name="connsiteX5-71" fmla="*/ 216131 w 5037514"/>
              <a:gd name="connsiteY5-72" fmla="*/ 448888 h 2940516"/>
              <a:gd name="connsiteX6-73" fmla="*/ 0 w 5037514"/>
              <a:gd name="connsiteY6-74" fmla="*/ 0 h 2940516"/>
              <a:gd name="connsiteX7-75" fmla="*/ 149629 w 5037514"/>
              <a:gd name="connsiteY7-76" fmla="*/ 83128 h 2940516"/>
              <a:gd name="connsiteX8-77" fmla="*/ 1064029 w 5037514"/>
              <a:gd name="connsiteY8-78" fmla="*/ 349135 h 2940516"/>
              <a:gd name="connsiteX9-79" fmla="*/ 5037514 w 5037514"/>
              <a:gd name="connsiteY9-80" fmla="*/ 515389 h 2940516"/>
              <a:gd name="connsiteX0-81" fmla="*/ 5037514 w 5037514"/>
              <a:gd name="connsiteY0-82" fmla="*/ 515389 h 2940516"/>
              <a:gd name="connsiteX1-83" fmla="*/ 5004262 w 5037514"/>
              <a:gd name="connsiteY1-84" fmla="*/ 1147157 h 2940516"/>
              <a:gd name="connsiteX2-85" fmla="*/ 4987637 w 5037514"/>
              <a:gd name="connsiteY2-86" fmla="*/ 2726575 h 2940516"/>
              <a:gd name="connsiteX3-87" fmla="*/ 3175462 w 5037514"/>
              <a:gd name="connsiteY3-88" fmla="*/ 2926080 h 2940516"/>
              <a:gd name="connsiteX4-89" fmla="*/ 2277687 w 5037514"/>
              <a:gd name="connsiteY4-90" fmla="*/ 2543695 h 2940516"/>
              <a:gd name="connsiteX5-91" fmla="*/ 216131 w 5037514"/>
              <a:gd name="connsiteY5-92" fmla="*/ 448888 h 2940516"/>
              <a:gd name="connsiteX6-93" fmla="*/ 0 w 5037514"/>
              <a:gd name="connsiteY6-94" fmla="*/ 0 h 2940516"/>
              <a:gd name="connsiteX7-95" fmla="*/ 149629 w 5037514"/>
              <a:gd name="connsiteY7-96" fmla="*/ 83128 h 2940516"/>
              <a:gd name="connsiteX8-97" fmla="*/ 1064029 w 5037514"/>
              <a:gd name="connsiteY8-98" fmla="*/ 349135 h 2940516"/>
              <a:gd name="connsiteX9-99" fmla="*/ 5037514 w 5037514"/>
              <a:gd name="connsiteY9-100" fmla="*/ 515389 h 2940516"/>
              <a:gd name="connsiteX0-101" fmla="*/ 5020889 w 5020889"/>
              <a:gd name="connsiteY0-102" fmla="*/ 648392 h 3073519"/>
              <a:gd name="connsiteX1-103" fmla="*/ 4987637 w 5020889"/>
              <a:gd name="connsiteY1-104" fmla="*/ 1280160 h 3073519"/>
              <a:gd name="connsiteX2-105" fmla="*/ 4971012 w 5020889"/>
              <a:gd name="connsiteY2-106" fmla="*/ 2859578 h 3073519"/>
              <a:gd name="connsiteX3-107" fmla="*/ 3158837 w 5020889"/>
              <a:gd name="connsiteY3-108" fmla="*/ 3059083 h 3073519"/>
              <a:gd name="connsiteX4-109" fmla="*/ 2261062 w 5020889"/>
              <a:gd name="connsiteY4-110" fmla="*/ 2676698 h 3073519"/>
              <a:gd name="connsiteX5-111" fmla="*/ 199506 w 5020889"/>
              <a:gd name="connsiteY5-112" fmla="*/ 581891 h 3073519"/>
              <a:gd name="connsiteX6-113" fmla="*/ 0 w 5020889"/>
              <a:gd name="connsiteY6-114" fmla="*/ 0 h 3073519"/>
              <a:gd name="connsiteX7-115" fmla="*/ 133004 w 5020889"/>
              <a:gd name="connsiteY7-116" fmla="*/ 216131 h 3073519"/>
              <a:gd name="connsiteX8-117" fmla="*/ 1047404 w 5020889"/>
              <a:gd name="connsiteY8-118" fmla="*/ 482138 h 3073519"/>
              <a:gd name="connsiteX9-119" fmla="*/ 5020889 w 5020889"/>
              <a:gd name="connsiteY9-120" fmla="*/ 648392 h 3073519"/>
              <a:gd name="connsiteX0-121" fmla="*/ 5046970 w 5046970"/>
              <a:gd name="connsiteY0-122" fmla="*/ 648392 h 3073519"/>
              <a:gd name="connsiteX1-123" fmla="*/ 5013718 w 5046970"/>
              <a:gd name="connsiteY1-124" fmla="*/ 1280160 h 3073519"/>
              <a:gd name="connsiteX2-125" fmla="*/ 4997093 w 5046970"/>
              <a:gd name="connsiteY2-126" fmla="*/ 2859578 h 3073519"/>
              <a:gd name="connsiteX3-127" fmla="*/ 3184918 w 5046970"/>
              <a:gd name="connsiteY3-128" fmla="*/ 3059083 h 3073519"/>
              <a:gd name="connsiteX4-129" fmla="*/ 2287143 w 5046970"/>
              <a:gd name="connsiteY4-130" fmla="*/ 2676698 h 3073519"/>
              <a:gd name="connsiteX5-131" fmla="*/ 225587 w 5046970"/>
              <a:gd name="connsiteY5-132" fmla="*/ 581891 h 3073519"/>
              <a:gd name="connsiteX6-133" fmla="*/ 26081 w 5046970"/>
              <a:gd name="connsiteY6-134" fmla="*/ 0 h 3073519"/>
              <a:gd name="connsiteX7-135" fmla="*/ 159085 w 5046970"/>
              <a:gd name="connsiteY7-136" fmla="*/ 216131 h 3073519"/>
              <a:gd name="connsiteX8-137" fmla="*/ 1073485 w 5046970"/>
              <a:gd name="connsiteY8-138" fmla="*/ 482138 h 3073519"/>
              <a:gd name="connsiteX9-139" fmla="*/ 5046970 w 5046970"/>
              <a:gd name="connsiteY9-140" fmla="*/ 648392 h 3073519"/>
              <a:gd name="connsiteX0-141" fmla="*/ 5054991 w 5054991"/>
              <a:gd name="connsiteY0-142" fmla="*/ 612766 h 3037893"/>
              <a:gd name="connsiteX1-143" fmla="*/ 5021739 w 5054991"/>
              <a:gd name="connsiteY1-144" fmla="*/ 1244534 h 3037893"/>
              <a:gd name="connsiteX2-145" fmla="*/ 5005114 w 5054991"/>
              <a:gd name="connsiteY2-146" fmla="*/ 2823952 h 3037893"/>
              <a:gd name="connsiteX3-147" fmla="*/ 3192939 w 5054991"/>
              <a:gd name="connsiteY3-148" fmla="*/ 3023457 h 3037893"/>
              <a:gd name="connsiteX4-149" fmla="*/ 2295164 w 5054991"/>
              <a:gd name="connsiteY4-150" fmla="*/ 2641072 h 3037893"/>
              <a:gd name="connsiteX5-151" fmla="*/ 233608 w 5054991"/>
              <a:gd name="connsiteY5-152" fmla="*/ 546265 h 3037893"/>
              <a:gd name="connsiteX6-153" fmla="*/ 16289 w 5054991"/>
              <a:gd name="connsiteY6-154" fmla="*/ 0 h 3037893"/>
              <a:gd name="connsiteX7-155" fmla="*/ 167106 w 5054991"/>
              <a:gd name="connsiteY7-156" fmla="*/ 180505 h 3037893"/>
              <a:gd name="connsiteX8-157" fmla="*/ 1081506 w 5054991"/>
              <a:gd name="connsiteY8-158" fmla="*/ 446512 h 3037893"/>
              <a:gd name="connsiteX9-159" fmla="*/ 5054991 w 5054991"/>
              <a:gd name="connsiteY9-160" fmla="*/ 612766 h 3037893"/>
              <a:gd name="connsiteX0-161" fmla="*/ 5054991 w 5054991"/>
              <a:gd name="connsiteY0-162" fmla="*/ 634233 h 3059360"/>
              <a:gd name="connsiteX1-163" fmla="*/ 5021739 w 5054991"/>
              <a:gd name="connsiteY1-164" fmla="*/ 1266001 h 3059360"/>
              <a:gd name="connsiteX2-165" fmla="*/ 5005114 w 5054991"/>
              <a:gd name="connsiteY2-166" fmla="*/ 2845419 h 3059360"/>
              <a:gd name="connsiteX3-167" fmla="*/ 3192939 w 5054991"/>
              <a:gd name="connsiteY3-168" fmla="*/ 3044924 h 3059360"/>
              <a:gd name="connsiteX4-169" fmla="*/ 2295164 w 5054991"/>
              <a:gd name="connsiteY4-170" fmla="*/ 2662539 h 3059360"/>
              <a:gd name="connsiteX5-171" fmla="*/ 233608 w 5054991"/>
              <a:gd name="connsiteY5-172" fmla="*/ 567732 h 3059360"/>
              <a:gd name="connsiteX6-173" fmla="*/ 16289 w 5054991"/>
              <a:gd name="connsiteY6-174" fmla="*/ 21467 h 3059360"/>
              <a:gd name="connsiteX7-175" fmla="*/ 167106 w 5054991"/>
              <a:gd name="connsiteY7-176" fmla="*/ 201972 h 3059360"/>
              <a:gd name="connsiteX8-177" fmla="*/ 1081506 w 5054991"/>
              <a:gd name="connsiteY8-178" fmla="*/ 467979 h 3059360"/>
              <a:gd name="connsiteX9-179" fmla="*/ 5054991 w 5054991"/>
              <a:gd name="connsiteY9-180" fmla="*/ 634233 h 3059360"/>
              <a:gd name="connsiteX0-181" fmla="*/ 5041820 w 5041820"/>
              <a:gd name="connsiteY0-182" fmla="*/ 432261 h 2857388"/>
              <a:gd name="connsiteX1-183" fmla="*/ 5008568 w 5041820"/>
              <a:gd name="connsiteY1-184" fmla="*/ 1064029 h 2857388"/>
              <a:gd name="connsiteX2-185" fmla="*/ 4991943 w 5041820"/>
              <a:gd name="connsiteY2-186" fmla="*/ 2643447 h 2857388"/>
              <a:gd name="connsiteX3-187" fmla="*/ 3179768 w 5041820"/>
              <a:gd name="connsiteY3-188" fmla="*/ 2842952 h 2857388"/>
              <a:gd name="connsiteX4-189" fmla="*/ 2281993 w 5041820"/>
              <a:gd name="connsiteY4-190" fmla="*/ 2460567 h 2857388"/>
              <a:gd name="connsiteX5-191" fmla="*/ 220437 w 5041820"/>
              <a:gd name="connsiteY5-192" fmla="*/ 365760 h 2857388"/>
              <a:gd name="connsiteX6-193" fmla="*/ 153935 w 5041820"/>
              <a:gd name="connsiteY6-194" fmla="*/ 0 h 2857388"/>
              <a:gd name="connsiteX7-195" fmla="*/ 1068335 w 5041820"/>
              <a:gd name="connsiteY7-196" fmla="*/ 266007 h 2857388"/>
              <a:gd name="connsiteX8-197" fmla="*/ 5041820 w 5041820"/>
              <a:gd name="connsiteY8-198" fmla="*/ 432261 h 2857388"/>
              <a:gd name="connsiteX0-199" fmla="*/ 5076290 w 5076290"/>
              <a:gd name="connsiteY0-200" fmla="*/ 620000 h 3045127"/>
              <a:gd name="connsiteX1-201" fmla="*/ 5043038 w 5076290"/>
              <a:gd name="connsiteY1-202" fmla="*/ 1251768 h 3045127"/>
              <a:gd name="connsiteX2-203" fmla="*/ 5026413 w 5076290"/>
              <a:gd name="connsiteY2-204" fmla="*/ 2831186 h 3045127"/>
              <a:gd name="connsiteX3-205" fmla="*/ 3214238 w 5076290"/>
              <a:gd name="connsiteY3-206" fmla="*/ 3030691 h 3045127"/>
              <a:gd name="connsiteX4-207" fmla="*/ 2316463 w 5076290"/>
              <a:gd name="connsiteY4-208" fmla="*/ 2648306 h 3045127"/>
              <a:gd name="connsiteX5-209" fmla="*/ 254907 w 5076290"/>
              <a:gd name="connsiteY5-210" fmla="*/ 553499 h 3045127"/>
              <a:gd name="connsiteX6-211" fmla="*/ 188405 w 5076290"/>
              <a:gd name="connsiteY6-212" fmla="*/ 187739 h 3045127"/>
              <a:gd name="connsiteX7-213" fmla="*/ 1102805 w 5076290"/>
              <a:gd name="connsiteY7-214" fmla="*/ 453746 h 3045127"/>
              <a:gd name="connsiteX8-215" fmla="*/ 5076290 w 5076290"/>
              <a:gd name="connsiteY8-216" fmla="*/ 620000 h 3045127"/>
              <a:gd name="connsiteX0-217" fmla="*/ 4888557 w 4888557"/>
              <a:gd name="connsiteY0-218" fmla="*/ 262972 h 2688099"/>
              <a:gd name="connsiteX1-219" fmla="*/ 4855305 w 4888557"/>
              <a:gd name="connsiteY1-220" fmla="*/ 894740 h 2688099"/>
              <a:gd name="connsiteX2-221" fmla="*/ 4838680 w 4888557"/>
              <a:gd name="connsiteY2-222" fmla="*/ 2474158 h 2688099"/>
              <a:gd name="connsiteX3-223" fmla="*/ 3026505 w 4888557"/>
              <a:gd name="connsiteY3-224" fmla="*/ 2673663 h 2688099"/>
              <a:gd name="connsiteX4-225" fmla="*/ 2128730 w 4888557"/>
              <a:gd name="connsiteY4-226" fmla="*/ 2291278 h 2688099"/>
              <a:gd name="connsiteX5-227" fmla="*/ 67174 w 4888557"/>
              <a:gd name="connsiteY5-228" fmla="*/ 196471 h 2688099"/>
              <a:gd name="connsiteX6-229" fmla="*/ 915072 w 4888557"/>
              <a:gd name="connsiteY6-230" fmla="*/ 96718 h 2688099"/>
              <a:gd name="connsiteX7-231" fmla="*/ 4888557 w 4888557"/>
              <a:gd name="connsiteY7-232" fmla="*/ 262972 h 2688099"/>
              <a:gd name="connsiteX0-233" fmla="*/ 4925761 w 4925761"/>
              <a:gd name="connsiteY0-234" fmla="*/ 234368 h 2659495"/>
              <a:gd name="connsiteX1-235" fmla="*/ 4892509 w 4925761"/>
              <a:gd name="connsiteY1-236" fmla="*/ 866136 h 2659495"/>
              <a:gd name="connsiteX2-237" fmla="*/ 4875884 w 4925761"/>
              <a:gd name="connsiteY2-238" fmla="*/ 2445554 h 2659495"/>
              <a:gd name="connsiteX3-239" fmla="*/ 3063709 w 4925761"/>
              <a:gd name="connsiteY3-240" fmla="*/ 2645059 h 2659495"/>
              <a:gd name="connsiteX4-241" fmla="*/ 2165934 w 4925761"/>
              <a:gd name="connsiteY4-242" fmla="*/ 2262674 h 2659495"/>
              <a:gd name="connsiteX5-243" fmla="*/ 104378 w 4925761"/>
              <a:gd name="connsiteY5-244" fmla="*/ 167867 h 2659495"/>
              <a:gd name="connsiteX6-245" fmla="*/ 952276 w 4925761"/>
              <a:gd name="connsiteY6-246" fmla="*/ 68114 h 2659495"/>
              <a:gd name="connsiteX7-247" fmla="*/ 4925761 w 4925761"/>
              <a:gd name="connsiteY7-248" fmla="*/ 234368 h 2659495"/>
              <a:gd name="connsiteX0-249" fmla="*/ 5021571 w 5021571"/>
              <a:gd name="connsiteY0-250" fmla="*/ 357183 h 2782310"/>
              <a:gd name="connsiteX1-251" fmla="*/ 4988319 w 5021571"/>
              <a:gd name="connsiteY1-252" fmla="*/ 988951 h 2782310"/>
              <a:gd name="connsiteX2-253" fmla="*/ 4971694 w 5021571"/>
              <a:gd name="connsiteY2-254" fmla="*/ 2568369 h 2782310"/>
              <a:gd name="connsiteX3-255" fmla="*/ 3159519 w 5021571"/>
              <a:gd name="connsiteY3-256" fmla="*/ 2767874 h 2782310"/>
              <a:gd name="connsiteX4-257" fmla="*/ 2261744 w 5021571"/>
              <a:gd name="connsiteY4-258" fmla="*/ 2385489 h 2782310"/>
              <a:gd name="connsiteX5-259" fmla="*/ 200188 w 5021571"/>
              <a:gd name="connsiteY5-260" fmla="*/ 290682 h 2782310"/>
              <a:gd name="connsiteX6-261" fmla="*/ 1048086 w 5021571"/>
              <a:gd name="connsiteY6-262" fmla="*/ 190929 h 2782310"/>
              <a:gd name="connsiteX7-263" fmla="*/ 5021571 w 5021571"/>
              <a:gd name="connsiteY7-264" fmla="*/ 357183 h 2782310"/>
              <a:gd name="connsiteX0-265" fmla="*/ 5030073 w 5030073"/>
              <a:gd name="connsiteY0-266" fmla="*/ 346667 h 2771794"/>
              <a:gd name="connsiteX1-267" fmla="*/ 4996821 w 5030073"/>
              <a:gd name="connsiteY1-268" fmla="*/ 978435 h 2771794"/>
              <a:gd name="connsiteX2-269" fmla="*/ 4980196 w 5030073"/>
              <a:gd name="connsiteY2-270" fmla="*/ 2557853 h 2771794"/>
              <a:gd name="connsiteX3-271" fmla="*/ 3168021 w 5030073"/>
              <a:gd name="connsiteY3-272" fmla="*/ 2757358 h 2771794"/>
              <a:gd name="connsiteX4-273" fmla="*/ 2270246 w 5030073"/>
              <a:gd name="connsiteY4-274" fmla="*/ 2374973 h 2771794"/>
              <a:gd name="connsiteX5-275" fmla="*/ 208690 w 5030073"/>
              <a:gd name="connsiteY5-276" fmla="*/ 280166 h 2771794"/>
              <a:gd name="connsiteX6-277" fmla="*/ 165939 w 5030073"/>
              <a:gd name="connsiteY6-278" fmla="*/ 11785 h 2771794"/>
              <a:gd name="connsiteX7-279" fmla="*/ 1056588 w 5030073"/>
              <a:gd name="connsiteY7-280" fmla="*/ 180413 h 2771794"/>
              <a:gd name="connsiteX8-281" fmla="*/ 5030073 w 5030073"/>
              <a:gd name="connsiteY8-282" fmla="*/ 346667 h 2771794"/>
              <a:gd name="connsiteX0-283" fmla="*/ 5030073 w 5030073"/>
              <a:gd name="connsiteY0-284" fmla="*/ 346667 h 2771794"/>
              <a:gd name="connsiteX1-285" fmla="*/ 4996821 w 5030073"/>
              <a:gd name="connsiteY1-286" fmla="*/ 978435 h 2771794"/>
              <a:gd name="connsiteX2-287" fmla="*/ 4980196 w 5030073"/>
              <a:gd name="connsiteY2-288" fmla="*/ 2557853 h 2771794"/>
              <a:gd name="connsiteX3-289" fmla="*/ 3168021 w 5030073"/>
              <a:gd name="connsiteY3-290" fmla="*/ 2757358 h 2771794"/>
              <a:gd name="connsiteX4-291" fmla="*/ 2270246 w 5030073"/>
              <a:gd name="connsiteY4-292" fmla="*/ 2374973 h 2771794"/>
              <a:gd name="connsiteX5-293" fmla="*/ 208690 w 5030073"/>
              <a:gd name="connsiteY5-294" fmla="*/ 280166 h 2771794"/>
              <a:gd name="connsiteX6-295" fmla="*/ 165939 w 5030073"/>
              <a:gd name="connsiteY6-296" fmla="*/ 11785 h 2771794"/>
              <a:gd name="connsiteX7-297" fmla="*/ 1056588 w 5030073"/>
              <a:gd name="connsiteY7-298" fmla="*/ 180413 h 2771794"/>
              <a:gd name="connsiteX8-299" fmla="*/ 5030073 w 5030073"/>
              <a:gd name="connsiteY8-300" fmla="*/ 346667 h 2771794"/>
              <a:gd name="connsiteX0-301" fmla="*/ 5030073 w 5030073"/>
              <a:gd name="connsiteY0-302" fmla="*/ 344099 h 2769226"/>
              <a:gd name="connsiteX1-303" fmla="*/ 4996821 w 5030073"/>
              <a:gd name="connsiteY1-304" fmla="*/ 975867 h 2769226"/>
              <a:gd name="connsiteX2-305" fmla="*/ 4980196 w 5030073"/>
              <a:gd name="connsiteY2-306" fmla="*/ 2555285 h 2769226"/>
              <a:gd name="connsiteX3-307" fmla="*/ 3168021 w 5030073"/>
              <a:gd name="connsiteY3-308" fmla="*/ 2754790 h 2769226"/>
              <a:gd name="connsiteX4-309" fmla="*/ 2270246 w 5030073"/>
              <a:gd name="connsiteY4-310" fmla="*/ 2372405 h 2769226"/>
              <a:gd name="connsiteX5-311" fmla="*/ 208690 w 5030073"/>
              <a:gd name="connsiteY5-312" fmla="*/ 277598 h 2769226"/>
              <a:gd name="connsiteX6-313" fmla="*/ 165939 w 5030073"/>
              <a:gd name="connsiteY6-314" fmla="*/ 9217 h 2769226"/>
              <a:gd name="connsiteX7-315" fmla="*/ 1056588 w 5030073"/>
              <a:gd name="connsiteY7-316" fmla="*/ 177845 h 2769226"/>
              <a:gd name="connsiteX8-317" fmla="*/ 5030073 w 5030073"/>
              <a:gd name="connsiteY8-318" fmla="*/ 344099 h 2769226"/>
              <a:gd name="connsiteX0-319" fmla="*/ 5041985 w 5041985"/>
              <a:gd name="connsiteY0-320" fmla="*/ 340039 h 2765166"/>
              <a:gd name="connsiteX1-321" fmla="*/ 5008733 w 5041985"/>
              <a:gd name="connsiteY1-322" fmla="*/ 971807 h 2765166"/>
              <a:gd name="connsiteX2-323" fmla="*/ 4992108 w 5041985"/>
              <a:gd name="connsiteY2-324" fmla="*/ 2551225 h 2765166"/>
              <a:gd name="connsiteX3-325" fmla="*/ 3179933 w 5041985"/>
              <a:gd name="connsiteY3-326" fmla="*/ 2750730 h 2765166"/>
              <a:gd name="connsiteX4-327" fmla="*/ 2282158 w 5041985"/>
              <a:gd name="connsiteY4-328" fmla="*/ 2368345 h 2765166"/>
              <a:gd name="connsiteX5-329" fmla="*/ 220602 w 5041985"/>
              <a:gd name="connsiteY5-330" fmla="*/ 273538 h 2765166"/>
              <a:gd name="connsiteX6-331" fmla="*/ 177851 w 5041985"/>
              <a:gd name="connsiteY6-332" fmla="*/ 5157 h 2765166"/>
              <a:gd name="connsiteX7-333" fmla="*/ 1068500 w 5041985"/>
              <a:gd name="connsiteY7-334" fmla="*/ 173785 h 2765166"/>
              <a:gd name="connsiteX8-335" fmla="*/ 5041985 w 5041985"/>
              <a:gd name="connsiteY8-336" fmla="*/ 340039 h 2765166"/>
              <a:gd name="connsiteX0-337" fmla="*/ 5138124 w 5138124"/>
              <a:gd name="connsiteY0-338" fmla="*/ 610016 h 3035143"/>
              <a:gd name="connsiteX1-339" fmla="*/ 5104872 w 5138124"/>
              <a:gd name="connsiteY1-340" fmla="*/ 1241784 h 3035143"/>
              <a:gd name="connsiteX2-341" fmla="*/ 5088247 w 5138124"/>
              <a:gd name="connsiteY2-342" fmla="*/ 2821202 h 3035143"/>
              <a:gd name="connsiteX3-343" fmla="*/ 3276072 w 5138124"/>
              <a:gd name="connsiteY3-344" fmla="*/ 3020707 h 3035143"/>
              <a:gd name="connsiteX4-345" fmla="*/ 2378297 w 5138124"/>
              <a:gd name="connsiteY4-346" fmla="*/ 2638322 h 3035143"/>
              <a:gd name="connsiteX5-347" fmla="*/ 316741 w 5138124"/>
              <a:gd name="connsiteY5-348" fmla="*/ 543515 h 3035143"/>
              <a:gd name="connsiteX6-349" fmla="*/ 113673 w 5138124"/>
              <a:gd name="connsiteY6-350" fmla="*/ 2002 h 3035143"/>
              <a:gd name="connsiteX7-351" fmla="*/ 1164639 w 5138124"/>
              <a:gd name="connsiteY7-352" fmla="*/ 443762 h 3035143"/>
              <a:gd name="connsiteX8-353" fmla="*/ 5138124 w 5138124"/>
              <a:gd name="connsiteY8-354" fmla="*/ 610016 h 3035143"/>
              <a:gd name="connsiteX0-355" fmla="*/ 5071197 w 5071197"/>
              <a:gd name="connsiteY0-356" fmla="*/ 608227 h 3033354"/>
              <a:gd name="connsiteX1-357" fmla="*/ 5037945 w 5071197"/>
              <a:gd name="connsiteY1-358" fmla="*/ 1239995 h 3033354"/>
              <a:gd name="connsiteX2-359" fmla="*/ 5021320 w 5071197"/>
              <a:gd name="connsiteY2-360" fmla="*/ 2819413 h 3033354"/>
              <a:gd name="connsiteX3-361" fmla="*/ 3209145 w 5071197"/>
              <a:gd name="connsiteY3-362" fmla="*/ 3018918 h 3033354"/>
              <a:gd name="connsiteX4-363" fmla="*/ 2311370 w 5071197"/>
              <a:gd name="connsiteY4-364" fmla="*/ 2636533 h 3033354"/>
              <a:gd name="connsiteX5-365" fmla="*/ 249814 w 5071197"/>
              <a:gd name="connsiteY5-366" fmla="*/ 541726 h 3033354"/>
              <a:gd name="connsiteX6-367" fmla="*/ 46746 w 5071197"/>
              <a:gd name="connsiteY6-368" fmla="*/ 213 h 3033354"/>
              <a:gd name="connsiteX7-369" fmla="*/ 1097712 w 5071197"/>
              <a:gd name="connsiteY7-370" fmla="*/ 441973 h 3033354"/>
              <a:gd name="connsiteX8-371" fmla="*/ 5071197 w 5071197"/>
              <a:gd name="connsiteY8-372" fmla="*/ 608227 h 3033354"/>
              <a:gd name="connsiteX0-373" fmla="*/ 5071197 w 5071197"/>
              <a:gd name="connsiteY0-374" fmla="*/ 608226 h 3033353"/>
              <a:gd name="connsiteX1-375" fmla="*/ 5037945 w 5071197"/>
              <a:gd name="connsiteY1-376" fmla="*/ 1239994 h 3033353"/>
              <a:gd name="connsiteX2-377" fmla="*/ 5021320 w 5071197"/>
              <a:gd name="connsiteY2-378" fmla="*/ 2819412 h 3033353"/>
              <a:gd name="connsiteX3-379" fmla="*/ 3209145 w 5071197"/>
              <a:gd name="connsiteY3-380" fmla="*/ 3018917 h 3033353"/>
              <a:gd name="connsiteX4-381" fmla="*/ 2311370 w 5071197"/>
              <a:gd name="connsiteY4-382" fmla="*/ 2636532 h 3033353"/>
              <a:gd name="connsiteX5-383" fmla="*/ 249814 w 5071197"/>
              <a:gd name="connsiteY5-384" fmla="*/ 541725 h 3033353"/>
              <a:gd name="connsiteX6-385" fmla="*/ 46746 w 5071197"/>
              <a:gd name="connsiteY6-386" fmla="*/ 212 h 3033353"/>
              <a:gd name="connsiteX7-387" fmla="*/ 1097712 w 5071197"/>
              <a:gd name="connsiteY7-388" fmla="*/ 441972 h 3033353"/>
              <a:gd name="connsiteX8-389" fmla="*/ 5071197 w 5071197"/>
              <a:gd name="connsiteY8-390" fmla="*/ 608226 h 3033353"/>
              <a:gd name="connsiteX0-391" fmla="*/ 5071197 w 5071197"/>
              <a:gd name="connsiteY0-392" fmla="*/ 608204 h 3033331"/>
              <a:gd name="connsiteX1-393" fmla="*/ 5037945 w 5071197"/>
              <a:gd name="connsiteY1-394" fmla="*/ 1239972 h 3033331"/>
              <a:gd name="connsiteX2-395" fmla="*/ 5021320 w 5071197"/>
              <a:gd name="connsiteY2-396" fmla="*/ 2819390 h 3033331"/>
              <a:gd name="connsiteX3-397" fmla="*/ 3209145 w 5071197"/>
              <a:gd name="connsiteY3-398" fmla="*/ 3018895 h 3033331"/>
              <a:gd name="connsiteX4-399" fmla="*/ 2311370 w 5071197"/>
              <a:gd name="connsiteY4-400" fmla="*/ 2636510 h 3033331"/>
              <a:gd name="connsiteX5-401" fmla="*/ 249814 w 5071197"/>
              <a:gd name="connsiteY5-402" fmla="*/ 541703 h 3033331"/>
              <a:gd name="connsiteX6-403" fmla="*/ 46746 w 5071197"/>
              <a:gd name="connsiteY6-404" fmla="*/ 190 h 3033331"/>
              <a:gd name="connsiteX7-405" fmla="*/ 1097712 w 5071197"/>
              <a:gd name="connsiteY7-406" fmla="*/ 441950 h 3033331"/>
              <a:gd name="connsiteX8-407" fmla="*/ 5071197 w 5071197"/>
              <a:gd name="connsiteY8-408" fmla="*/ 608204 h 3033331"/>
              <a:gd name="connsiteX0-409" fmla="*/ 5071197 w 5071197"/>
              <a:gd name="connsiteY0-410" fmla="*/ 608204 h 3033331"/>
              <a:gd name="connsiteX1-411" fmla="*/ 5037945 w 5071197"/>
              <a:gd name="connsiteY1-412" fmla="*/ 1239972 h 3033331"/>
              <a:gd name="connsiteX2-413" fmla="*/ 5021320 w 5071197"/>
              <a:gd name="connsiteY2-414" fmla="*/ 2819390 h 3033331"/>
              <a:gd name="connsiteX3-415" fmla="*/ 3209145 w 5071197"/>
              <a:gd name="connsiteY3-416" fmla="*/ 3018895 h 3033331"/>
              <a:gd name="connsiteX4-417" fmla="*/ 2311370 w 5071197"/>
              <a:gd name="connsiteY4-418" fmla="*/ 2636510 h 3033331"/>
              <a:gd name="connsiteX5-419" fmla="*/ 249814 w 5071197"/>
              <a:gd name="connsiteY5-420" fmla="*/ 541703 h 3033331"/>
              <a:gd name="connsiteX6-421" fmla="*/ 46746 w 5071197"/>
              <a:gd name="connsiteY6-422" fmla="*/ 190 h 3033331"/>
              <a:gd name="connsiteX7-423" fmla="*/ 1097712 w 5071197"/>
              <a:gd name="connsiteY7-424" fmla="*/ 441950 h 3033331"/>
              <a:gd name="connsiteX8-425" fmla="*/ 5071197 w 5071197"/>
              <a:gd name="connsiteY8-426" fmla="*/ 608204 h 3033331"/>
              <a:gd name="connsiteX0-427" fmla="*/ 5039290 w 5039290"/>
              <a:gd name="connsiteY0-428" fmla="*/ 608204 h 3033331"/>
              <a:gd name="connsiteX1-429" fmla="*/ 5006038 w 5039290"/>
              <a:gd name="connsiteY1-430" fmla="*/ 1239972 h 3033331"/>
              <a:gd name="connsiteX2-431" fmla="*/ 4989413 w 5039290"/>
              <a:gd name="connsiteY2-432" fmla="*/ 2819390 h 3033331"/>
              <a:gd name="connsiteX3-433" fmla="*/ 3177238 w 5039290"/>
              <a:gd name="connsiteY3-434" fmla="*/ 3018895 h 3033331"/>
              <a:gd name="connsiteX4-435" fmla="*/ 2279463 w 5039290"/>
              <a:gd name="connsiteY4-436" fmla="*/ 2636510 h 3033331"/>
              <a:gd name="connsiteX5-437" fmla="*/ 217907 w 5039290"/>
              <a:gd name="connsiteY5-438" fmla="*/ 541703 h 3033331"/>
              <a:gd name="connsiteX6-439" fmla="*/ 14839 w 5039290"/>
              <a:gd name="connsiteY6-440" fmla="*/ 190 h 3033331"/>
              <a:gd name="connsiteX7-441" fmla="*/ 1065805 w 5039290"/>
              <a:gd name="connsiteY7-442" fmla="*/ 441950 h 3033331"/>
              <a:gd name="connsiteX8-443" fmla="*/ 5039290 w 5039290"/>
              <a:gd name="connsiteY8-444" fmla="*/ 608204 h 3033331"/>
              <a:gd name="connsiteX0-445" fmla="*/ 5037230 w 5037230"/>
              <a:gd name="connsiteY0-446" fmla="*/ 608204 h 3033331"/>
              <a:gd name="connsiteX1-447" fmla="*/ 5003978 w 5037230"/>
              <a:gd name="connsiteY1-448" fmla="*/ 1239972 h 3033331"/>
              <a:gd name="connsiteX2-449" fmla="*/ 4987353 w 5037230"/>
              <a:gd name="connsiteY2-450" fmla="*/ 2819390 h 3033331"/>
              <a:gd name="connsiteX3-451" fmla="*/ 3175178 w 5037230"/>
              <a:gd name="connsiteY3-452" fmla="*/ 3018895 h 3033331"/>
              <a:gd name="connsiteX4-453" fmla="*/ 2277403 w 5037230"/>
              <a:gd name="connsiteY4-454" fmla="*/ 2636510 h 3033331"/>
              <a:gd name="connsiteX5-455" fmla="*/ 215847 w 5037230"/>
              <a:gd name="connsiteY5-456" fmla="*/ 541703 h 3033331"/>
              <a:gd name="connsiteX6-457" fmla="*/ 12779 w 5037230"/>
              <a:gd name="connsiteY6-458" fmla="*/ 190 h 3033331"/>
              <a:gd name="connsiteX7-459" fmla="*/ 1063745 w 5037230"/>
              <a:gd name="connsiteY7-460" fmla="*/ 441950 h 3033331"/>
              <a:gd name="connsiteX8-461" fmla="*/ 5037230 w 5037230"/>
              <a:gd name="connsiteY8-462" fmla="*/ 608204 h 3033331"/>
              <a:gd name="connsiteX0-463" fmla="*/ 4998319 w 5003978"/>
              <a:gd name="connsiteY0-464" fmla="*/ 617981 h 3033380"/>
              <a:gd name="connsiteX1-465" fmla="*/ 5003978 w 5003978"/>
              <a:gd name="connsiteY1-466" fmla="*/ 1240021 h 3033380"/>
              <a:gd name="connsiteX2-467" fmla="*/ 4987353 w 5003978"/>
              <a:gd name="connsiteY2-468" fmla="*/ 2819439 h 3033380"/>
              <a:gd name="connsiteX3-469" fmla="*/ 3175178 w 5003978"/>
              <a:gd name="connsiteY3-470" fmla="*/ 3018944 h 3033380"/>
              <a:gd name="connsiteX4-471" fmla="*/ 2277403 w 5003978"/>
              <a:gd name="connsiteY4-472" fmla="*/ 2636559 h 3033380"/>
              <a:gd name="connsiteX5-473" fmla="*/ 215847 w 5003978"/>
              <a:gd name="connsiteY5-474" fmla="*/ 541752 h 3033380"/>
              <a:gd name="connsiteX6-475" fmla="*/ 12779 w 5003978"/>
              <a:gd name="connsiteY6-476" fmla="*/ 239 h 3033380"/>
              <a:gd name="connsiteX7-477" fmla="*/ 1063745 w 5003978"/>
              <a:gd name="connsiteY7-478" fmla="*/ 441999 h 3033380"/>
              <a:gd name="connsiteX8-479" fmla="*/ 4998319 w 5003978"/>
              <a:gd name="connsiteY8-480" fmla="*/ 617981 h 3033380"/>
              <a:gd name="connsiteX0-481" fmla="*/ 4998319 w 5003978"/>
              <a:gd name="connsiteY0-482" fmla="*/ 617979 h 3033378"/>
              <a:gd name="connsiteX1-483" fmla="*/ 5003978 w 5003978"/>
              <a:gd name="connsiteY1-484" fmla="*/ 1240019 h 3033378"/>
              <a:gd name="connsiteX2-485" fmla="*/ 4987353 w 5003978"/>
              <a:gd name="connsiteY2-486" fmla="*/ 2819437 h 3033378"/>
              <a:gd name="connsiteX3-487" fmla="*/ 3175178 w 5003978"/>
              <a:gd name="connsiteY3-488" fmla="*/ 3018942 h 3033378"/>
              <a:gd name="connsiteX4-489" fmla="*/ 2277403 w 5003978"/>
              <a:gd name="connsiteY4-490" fmla="*/ 2636557 h 3033378"/>
              <a:gd name="connsiteX5-491" fmla="*/ 215847 w 5003978"/>
              <a:gd name="connsiteY5-492" fmla="*/ 541750 h 3033378"/>
              <a:gd name="connsiteX6-493" fmla="*/ 12779 w 5003978"/>
              <a:gd name="connsiteY6-494" fmla="*/ 237 h 3033378"/>
              <a:gd name="connsiteX7-495" fmla="*/ 1063745 w 5003978"/>
              <a:gd name="connsiteY7-496" fmla="*/ 441997 h 3033378"/>
              <a:gd name="connsiteX8-497" fmla="*/ 4410944 w 5003978"/>
              <a:gd name="connsiteY8-498" fmla="*/ 585791 h 3033378"/>
              <a:gd name="connsiteX9-499" fmla="*/ 4998319 w 5003978"/>
              <a:gd name="connsiteY9-500" fmla="*/ 617979 h 3033378"/>
              <a:gd name="connsiteX0-501" fmla="*/ 4998319 w 5003978"/>
              <a:gd name="connsiteY0-502" fmla="*/ 617979 h 3033378"/>
              <a:gd name="connsiteX1-503" fmla="*/ 5003978 w 5003978"/>
              <a:gd name="connsiteY1-504" fmla="*/ 1240019 h 3033378"/>
              <a:gd name="connsiteX2-505" fmla="*/ 4987353 w 5003978"/>
              <a:gd name="connsiteY2-506" fmla="*/ 2819437 h 3033378"/>
              <a:gd name="connsiteX3-507" fmla="*/ 3175178 w 5003978"/>
              <a:gd name="connsiteY3-508" fmla="*/ 3018942 h 3033378"/>
              <a:gd name="connsiteX4-509" fmla="*/ 2277403 w 5003978"/>
              <a:gd name="connsiteY4-510" fmla="*/ 2636557 h 3033378"/>
              <a:gd name="connsiteX5-511" fmla="*/ 215847 w 5003978"/>
              <a:gd name="connsiteY5-512" fmla="*/ 541750 h 3033378"/>
              <a:gd name="connsiteX6-513" fmla="*/ 12779 w 5003978"/>
              <a:gd name="connsiteY6-514" fmla="*/ 237 h 3033378"/>
              <a:gd name="connsiteX7-515" fmla="*/ 1063745 w 5003978"/>
              <a:gd name="connsiteY7-516" fmla="*/ 441997 h 3033378"/>
              <a:gd name="connsiteX8-517" fmla="*/ 4410944 w 5003978"/>
              <a:gd name="connsiteY8-518" fmla="*/ 585791 h 3033378"/>
              <a:gd name="connsiteX9-519" fmla="*/ 4998319 w 5003978"/>
              <a:gd name="connsiteY9-520" fmla="*/ 617979 h 3033378"/>
              <a:gd name="connsiteX0-521" fmla="*/ 4998319 w 5003978"/>
              <a:gd name="connsiteY0-522" fmla="*/ 617979 h 3033378"/>
              <a:gd name="connsiteX1-523" fmla="*/ 5003978 w 5003978"/>
              <a:gd name="connsiteY1-524" fmla="*/ 1240019 h 3033378"/>
              <a:gd name="connsiteX2-525" fmla="*/ 4987353 w 5003978"/>
              <a:gd name="connsiteY2-526" fmla="*/ 2819437 h 3033378"/>
              <a:gd name="connsiteX3-527" fmla="*/ 3175178 w 5003978"/>
              <a:gd name="connsiteY3-528" fmla="*/ 3018942 h 3033378"/>
              <a:gd name="connsiteX4-529" fmla="*/ 2277403 w 5003978"/>
              <a:gd name="connsiteY4-530" fmla="*/ 2636557 h 3033378"/>
              <a:gd name="connsiteX5-531" fmla="*/ 215847 w 5003978"/>
              <a:gd name="connsiteY5-532" fmla="*/ 541750 h 3033378"/>
              <a:gd name="connsiteX6-533" fmla="*/ 12779 w 5003978"/>
              <a:gd name="connsiteY6-534" fmla="*/ 237 h 3033378"/>
              <a:gd name="connsiteX7-535" fmla="*/ 1063745 w 5003978"/>
              <a:gd name="connsiteY7-536" fmla="*/ 441997 h 3033378"/>
              <a:gd name="connsiteX8-537" fmla="*/ 4410944 w 5003978"/>
              <a:gd name="connsiteY8-538" fmla="*/ 585791 h 3033378"/>
              <a:gd name="connsiteX9-539" fmla="*/ 4998319 w 5003978"/>
              <a:gd name="connsiteY9-540" fmla="*/ 617979 h 3033378"/>
              <a:gd name="connsiteX0-541" fmla="*/ 4998319 w 5003978"/>
              <a:gd name="connsiteY0-542" fmla="*/ 617956 h 3033355"/>
              <a:gd name="connsiteX1-543" fmla="*/ 5003978 w 5003978"/>
              <a:gd name="connsiteY1-544" fmla="*/ 1239996 h 3033355"/>
              <a:gd name="connsiteX2-545" fmla="*/ 4987353 w 5003978"/>
              <a:gd name="connsiteY2-546" fmla="*/ 2819414 h 3033355"/>
              <a:gd name="connsiteX3-547" fmla="*/ 3175178 w 5003978"/>
              <a:gd name="connsiteY3-548" fmla="*/ 3018919 h 3033355"/>
              <a:gd name="connsiteX4-549" fmla="*/ 2277403 w 5003978"/>
              <a:gd name="connsiteY4-550" fmla="*/ 2636534 h 3033355"/>
              <a:gd name="connsiteX5-551" fmla="*/ 215847 w 5003978"/>
              <a:gd name="connsiteY5-552" fmla="*/ 541727 h 3033355"/>
              <a:gd name="connsiteX6-553" fmla="*/ 12779 w 5003978"/>
              <a:gd name="connsiteY6-554" fmla="*/ 214 h 3033355"/>
              <a:gd name="connsiteX7-555" fmla="*/ 1063745 w 5003978"/>
              <a:gd name="connsiteY7-556" fmla="*/ 441974 h 3033355"/>
              <a:gd name="connsiteX8-557" fmla="*/ 4410944 w 5003978"/>
              <a:gd name="connsiteY8-558" fmla="*/ 585768 h 3033355"/>
              <a:gd name="connsiteX9-559" fmla="*/ 4998319 w 5003978"/>
              <a:gd name="connsiteY9-560" fmla="*/ 617956 h 3033355"/>
              <a:gd name="connsiteX0-561" fmla="*/ 4998319 w 5003978"/>
              <a:gd name="connsiteY0-562" fmla="*/ 617942 h 3033341"/>
              <a:gd name="connsiteX1-563" fmla="*/ 5003978 w 5003978"/>
              <a:gd name="connsiteY1-564" fmla="*/ 1239982 h 3033341"/>
              <a:gd name="connsiteX2-565" fmla="*/ 4987353 w 5003978"/>
              <a:gd name="connsiteY2-566" fmla="*/ 2819400 h 3033341"/>
              <a:gd name="connsiteX3-567" fmla="*/ 3175178 w 5003978"/>
              <a:gd name="connsiteY3-568" fmla="*/ 3018905 h 3033341"/>
              <a:gd name="connsiteX4-569" fmla="*/ 2277403 w 5003978"/>
              <a:gd name="connsiteY4-570" fmla="*/ 2636520 h 3033341"/>
              <a:gd name="connsiteX5-571" fmla="*/ 215847 w 5003978"/>
              <a:gd name="connsiteY5-572" fmla="*/ 541713 h 3033341"/>
              <a:gd name="connsiteX6-573" fmla="*/ 12779 w 5003978"/>
              <a:gd name="connsiteY6-574" fmla="*/ 200 h 3033341"/>
              <a:gd name="connsiteX7-575" fmla="*/ 1063745 w 5003978"/>
              <a:gd name="connsiteY7-576" fmla="*/ 441960 h 3033341"/>
              <a:gd name="connsiteX8-577" fmla="*/ 4410944 w 5003978"/>
              <a:gd name="connsiteY8-578" fmla="*/ 585754 h 3033341"/>
              <a:gd name="connsiteX9-579" fmla="*/ 4998319 w 5003978"/>
              <a:gd name="connsiteY9-580" fmla="*/ 617942 h 3033341"/>
              <a:gd name="connsiteX0-581" fmla="*/ 4990256 w 4995915"/>
              <a:gd name="connsiteY0-582" fmla="*/ 617942 h 3033341"/>
              <a:gd name="connsiteX1-583" fmla="*/ 4995915 w 4995915"/>
              <a:gd name="connsiteY1-584" fmla="*/ 1239982 h 3033341"/>
              <a:gd name="connsiteX2-585" fmla="*/ 4979290 w 4995915"/>
              <a:gd name="connsiteY2-586" fmla="*/ 2819400 h 3033341"/>
              <a:gd name="connsiteX3-587" fmla="*/ 3167115 w 4995915"/>
              <a:gd name="connsiteY3-588" fmla="*/ 3018905 h 3033341"/>
              <a:gd name="connsiteX4-589" fmla="*/ 2269340 w 4995915"/>
              <a:gd name="connsiteY4-590" fmla="*/ 2636520 h 3033341"/>
              <a:gd name="connsiteX5-591" fmla="*/ 1212208 w 4995915"/>
              <a:gd name="connsiteY5-592" fmla="*/ 1636342 h 3033341"/>
              <a:gd name="connsiteX6-593" fmla="*/ 207784 w 4995915"/>
              <a:gd name="connsiteY6-594" fmla="*/ 541713 h 3033341"/>
              <a:gd name="connsiteX7-595" fmla="*/ 4716 w 4995915"/>
              <a:gd name="connsiteY7-596" fmla="*/ 200 h 3033341"/>
              <a:gd name="connsiteX8-597" fmla="*/ 1055682 w 4995915"/>
              <a:gd name="connsiteY8-598" fmla="*/ 441960 h 3033341"/>
              <a:gd name="connsiteX9-599" fmla="*/ 4402881 w 4995915"/>
              <a:gd name="connsiteY9-600" fmla="*/ 585754 h 3033341"/>
              <a:gd name="connsiteX10" fmla="*/ 4990256 w 4995915"/>
              <a:gd name="connsiteY10" fmla="*/ 617942 h 3033341"/>
              <a:gd name="connsiteX0-601" fmla="*/ 4990256 w 4995915"/>
              <a:gd name="connsiteY0-602" fmla="*/ 617942 h 3033341"/>
              <a:gd name="connsiteX1-603" fmla="*/ 4995915 w 4995915"/>
              <a:gd name="connsiteY1-604" fmla="*/ 1239982 h 3033341"/>
              <a:gd name="connsiteX2-605" fmla="*/ 4979290 w 4995915"/>
              <a:gd name="connsiteY2-606" fmla="*/ 2819400 h 3033341"/>
              <a:gd name="connsiteX3-607" fmla="*/ 3167115 w 4995915"/>
              <a:gd name="connsiteY3-608" fmla="*/ 3018905 h 3033341"/>
              <a:gd name="connsiteX4-609" fmla="*/ 2269340 w 4995915"/>
              <a:gd name="connsiteY4-610" fmla="*/ 2636520 h 3033341"/>
              <a:gd name="connsiteX5-611" fmla="*/ 1212208 w 4995915"/>
              <a:gd name="connsiteY5-612" fmla="*/ 1636342 h 3033341"/>
              <a:gd name="connsiteX6-613" fmla="*/ 207784 w 4995915"/>
              <a:gd name="connsiteY6-614" fmla="*/ 541713 h 3033341"/>
              <a:gd name="connsiteX7-615" fmla="*/ 4716 w 4995915"/>
              <a:gd name="connsiteY7-616" fmla="*/ 200 h 3033341"/>
              <a:gd name="connsiteX8-617" fmla="*/ 1055682 w 4995915"/>
              <a:gd name="connsiteY8-618" fmla="*/ 441960 h 3033341"/>
              <a:gd name="connsiteX9-619" fmla="*/ 4402881 w 4995915"/>
              <a:gd name="connsiteY9-620" fmla="*/ 585754 h 3033341"/>
              <a:gd name="connsiteX10-621" fmla="*/ 4990256 w 4995915"/>
              <a:gd name="connsiteY10-622" fmla="*/ 617942 h 3033341"/>
              <a:gd name="connsiteX0-623" fmla="*/ 4991063 w 4996722"/>
              <a:gd name="connsiteY0-624" fmla="*/ 617942 h 3033341"/>
              <a:gd name="connsiteX1-625" fmla="*/ 4996722 w 4996722"/>
              <a:gd name="connsiteY1-626" fmla="*/ 1239982 h 3033341"/>
              <a:gd name="connsiteX2-627" fmla="*/ 4980097 w 4996722"/>
              <a:gd name="connsiteY2-628" fmla="*/ 2819400 h 3033341"/>
              <a:gd name="connsiteX3-629" fmla="*/ 3167922 w 4996722"/>
              <a:gd name="connsiteY3-630" fmla="*/ 3018905 h 3033341"/>
              <a:gd name="connsiteX4-631" fmla="*/ 2270147 w 4996722"/>
              <a:gd name="connsiteY4-632" fmla="*/ 2636520 h 3033341"/>
              <a:gd name="connsiteX5-633" fmla="*/ 1271381 w 4996722"/>
              <a:gd name="connsiteY5-634" fmla="*/ 1616887 h 3033341"/>
              <a:gd name="connsiteX6-635" fmla="*/ 208591 w 4996722"/>
              <a:gd name="connsiteY6-636" fmla="*/ 541713 h 3033341"/>
              <a:gd name="connsiteX7-637" fmla="*/ 5523 w 4996722"/>
              <a:gd name="connsiteY7-638" fmla="*/ 200 h 3033341"/>
              <a:gd name="connsiteX8-639" fmla="*/ 1056489 w 4996722"/>
              <a:gd name="connsiteY8-640" fmla="*/ 441960 h 3033341"/>
              <a:gd name="connsiteX9-641" fmla="*/ 4403688 w 4996722"/>
              <a:gd name="connsiteY9-642" fmla="*/ 585754 h 3033341"/>
              <a:gd name="connsiteX10-643" fmla="*/ 4991063 w 4996722"/>
              <a:gd name="connsiteY10-644" fmla="*/ 617942 h 3033341"/>
              <a:gd name="connsiteX0-645" fmla="*/ 4991063 w 4996722"/>
              <a:gd name="connsiteY0-646" fmla="*/ 617942 h 3033341"/>
              <a:gd name="connsiteX1-647" fmla="*/ 4996722 w 4996722"/>
              <a:gd name="connsiteY1-648" fmla="*/ 1239982 h 3033341"/>
              <a:gd name="connsiteX2-649" fmla="*/ 4980097 w 4996722"/>
              <a:gd name="connsiteY2-650" fmla="*/ 2819400 h 3033341"/>
              <a:gd name="connsiteX3-651" fmla="*/ 3167922 w 4996722"/>
              <a:gd name="connsiteY3-652" fmla="*/ 3018905 h 3033341"/>
              <a:gd name="connsiteX4-653" fmla="*/ 2270147 w 4996722"/>
              <a:gd name="connsiteY4-654" fmla="*/ 2636520 h 3033341"/>
              <a:gd name="connsiteX5-655" fmla="*/ 1271381 w 4996722"/>
              <a:gd name="connsiteY5-656" fmla="*/ 1616887 h 3033341"/>
              <a:gd name="connsiteX6-657" fmla="*/ 208591 w 4996722"/>
              <a:gd name="connsiteY6-658" fmla="*/ 541713 h 3033341"/>
              <a:gd name="connsiteX7-659" fmla="*/ 5523 w 4996722"/>
              <a:gd name="connsiteY7-660" fmla="*/ 200 h 3033341"/>
              <a:gd name="connsiteX8-661" fmla="*/ 1056489 w 4996722"/>
              <a:gd name="connsiteY8-662" fmla="*/ 441960 h 3033341"/>
              <a:gd name="connsiteX9-663" fmla="*/ 4403688 w 4996722"/>
              <a:gd name="connsiteY9-664" fmla="*/ 585754 h 3033341"/>
              <a:gd name="connsiteX10-665" fmla="*/ 4991063 w 4996722"/>
              <a:gd name="connsiteY10-666" fmla="*/ 617942 h 3033341"/>
              <a:gd name="connsiteX0-667" fmla="*/ 5036547 w 5042206"/>
              <a:gd name="connsiteY0-668" fmla="*/ 618212 h 3033611"/>
              <a:gd name="connsiteX1-669" fmla="*/ 5042206 w 5042206"/>
              <a:gd name="connsiteY1-670" fmla="*/ 1240252 h 3033611"/>
              <a:gd name="connsiteX2-671" fmla="*/ 5025581 w 5042206"/>
              <a:gd name="connsiteY2-672" fmla="*/ 2819670 h 3033611"/>
              <a:gd name="connsiteX3-673" fmla="*/ 3213406 w 5042206"/>
              <a:gd name="connsiteY3-674" fmla="*/ 3019175 h 3033611"/>
              <a:gd name="connsiteX4-675" fmla="*/ 2315631 w 5042206"/>
              <a:gd name="connsiteY4-676" fmla="*/ 2636790 h 3033611"/>
              <a:gd name="connsiteX5-677" fmla="*/ 1316865 w 5042206"/>
              <a:gd name="connsiteY5-678" fmla="*/ 1617157 h 3033611"/>
              <a:gd name="connsiteX6-679" fmla="*/ 283258 w 5042206"/>
              <a:gd name="connsiteY6-680" fmla="*/ 541983 h 3033611"/>
              <a:gd name="connsiteX7-681" fmla="*/ 51007 w 5042206"/>
              <a:gd name="connsiteY7-682" fmla="*/ 470 h 3033611"/>
              <a:gd name="connsiteX8-683" fmla="*/ 1101973 w 5042206"/>
              <a:gd name="connsiteY8-684" fmla="*/ 442230 h 3033611"/>
              <a:gd name="connsiteX9-685" fmla="*/ 4449172 w 5042206"/>
              <a:gd name="connsiteY9-686" fmla="*/ 586024 h 3033611"/>
              <a:gd name="connsiteX10-687" fmla="*/ 5036547 w 5042206"/>
              <a:gd name="connsiteY10-688" fmla="*/ 618212 h 3033611"/>
              <a:gd name="connsiteX0-689" fmla="*/ 5029996 w 5035655"/>
              <a:gd name="connsiteY0-690" fmla="*/ 618212 h 3033611"/>
              <a:gd name="connsiteX1-691" fmla="*/ 5035655 w 5035655"/>
              <a:gd name="connsiteY1-692" fmla="*/ 1240252 h 3033611"/>
              <a:gd name="connsiteX2-693" fmla="*/ 5019030 w 5035655"/>
              <a:gd name="connsiteY2-694" fmla="*/ 2819670 h 3033611"/>
              <a:gd name="connsiteX3-695" fmla="*/ 3206855 w 5035655"/>
              <a:gd name="connsiteY3-696" fmla="*/ 3019175 h 3033611"/>
              <a:gd name="connsiteX4-697" fmla="*/ 2309080 w 5035655"/>
              <a:gd name="connsiteY4-698" fmla="*/ 2636790 h 3033611"/>
              <a:gd name="connsiteX5-699" fmla="*/ 1310314 w 5035655"/>
              <a:gd name="connsiteY5-700" fmla="*/ 1617157 h 3033611"/>
              <a:gd name="connsiteX6-701" fmla="*/ 276707 w 5035655"/>
              <a:gd name="connsiteY6-702" fmla="*/ 541983 h 3033611"/>
              <a:gd name="connsiteX7-703" fmla="*/ 44456 w 5035655"/>
              <a:gd name="connsiteY7-704" fmla="*/ 470 h 3033611"/>
              <a:gd name="connsiteX8-705" fmla="*/ 1095422 w 5035655"/>
              <a:gd name="connsiteY8-706" fmla="*/ 442230 h 3033611"/>
              <a:gd name="connsiteX9-707" fmla="*/ 4442621 w 5035655"/>
              <a:gd name="connsiteY9-708" fmla="*/ 586024 h 3033611"/>
              <a:gd name="connsiteX10-709" fmla="*/ 5029996 w 5035655"/>
              <a:gd name="connsiteY10-710" fmla="*/ 618212 h 3033611"/>
              <a:gd name="connsiteX0-711" fmla="*/ 4988235 w 4993894"/>
              <a:gd name="connsiteY0-712" fmla="*/ 618212 h 3033611"/>
              <a:gd name="connsiteX1-713" fmla="*/ 4993894 w 4993894"/>
              <a:gd name="connsiteY1-714" fmla="*/ 1240252 h 3033611"/>
              <a:gd name="connsiteX2-715" fmla="*/ 4977269 w 4993894"/>
              <a:gd name="connsiteY2-716" fmla="*/ 2819670 h 3033611"/>
              <a:gd name="connsiteX3-717" fmla="*/ 3165094 w 4993894"/>
              <a:gd name="connsiteY3-718" fmla="*/ 3019175 h 3033611"/>
              <a:gd name="connsiteX4-719" fmla="*/ 2267319 w 4993894"/>
              <a:gd name="connsiteY4-720" fmla="*/ 2636790 h 3033611"/>
              <a:gd name="connsiteX5-721" fmla="*/ 1268553 w 4993894"/>
              <a:gd name="connsiteY5-722" fmla="*/ 1617157 h 3033611"/>
              <a:gd name="connsiteX6-723" fmla="*/ 234946 w 4993894"/>
              <a:gd name="connsiteY6-724" fmla="*/ 541983 h 3033611"/>
              <a:gd name="connsiteX7-725" fmla="*/ 2695 w 4993894"/>
              <a:gd name="connsiteY7-726" fmla="*/ 470 h 3033611"/>
              <a:gd name="connsiteX8-727" fmla="*/ 1053661 w 4993894"/>
              <a:gd name="connsiteY8-728" fmla="*/ 442230 h 3033611"/>
              <a:gd name="connsiteX9-729" fmla="*/ 4400860 w 4993894"/>
              <a:gd name="connsiteY9-730" fmla="*/ 586024 h 3033611"/>
              <a:gd name="connsiteX10-731" fmla="*/ 4988235 w 4993894"/>
              <a:gd name="connsiteY10-732" fmla="*/ 618212 h 3033611"/>
              <a:gd name="connsiteX0-733" fmla="*/ 5008632 w 5014291"/>
              <a:gd name="connsiteY0-734" fmla="*/ 608583 h 3023982"/>
              <a:gd name="connsiteX1-735" fmla="*/ 5014291 w 5014291"/>
              <a:gd name="connsiteY1-736" fmla="*/ 1230623 h 3023982"/>
              <a:gd name="connsiteX2-737" fmla="*/ 4997666 w 5014291"/>
              <a:gd name="connsiteY2-738" fmla="*/ 2810041 h 3023982"/>
              <a:gd name="connsiteX3-739" fmla="*/ 3185491 w 5014291"/>
              <a:gd name="connsiteY3-740" fmla="*/ 3009546 h 3023982"/>
              <a:gd name="connsiteX4-741" fmla="*/ 2287716 w 5014291"/>
              <a:gd name="connsiteY4-742" fmla="*/ 2627161 h 3023982"/>
              <a:gd name="connsiteX5-743" fmla="*/ 1288950 w 5014291"/>
              <a:gd name="connsiteY5-744" fmla="*/ 1607528 h 3023982"/>
              <a:gd name="connsiteX6-745" fmla="*/ 255343 w 5014291"/>
              <a:gd name="connsiteY6-746" fmla="*/ 532354 h 3023982"/>
              <a:gd name="connsiteX7-747" fmla="*/ 3637 w 5014291"/>
              <a:gd name="connsiteY7-748" fmla="*/ 569 h 3023982"/>
              <a:gd name="connsiteX8-749" fmla="*/ 1074058 w 5014291"/>
              <a:gd name="connsiteY8-750" fmla="*/ 432601 h 3023982"/>
              <a:gd name="connsiteX9-751" fmla="*/ 4421257 w 5014291"/>
              <a:gd name="connsiteY9-752" fmla="*/ 576395 h 3023982"/>
              <a:gd name="connsiteX10-753" fmla="*/ 5008632 w 5014291"/>
              <a:gd name="connsiteY10-754" fmla="*/ 608583 h 3023982"/>
              <a:gd name="connsiteX0-755" fmla="*/ 5008632 w 5014291"/>
              <a:gd name="connsiteY0-756" fmla="*/ 608464 h 3023863"/>
              <a:gd name="connsiteX1-757" fmla="*/ 5014291 w 5014291"/>
              <a:gd name="connsiteY1-758" fmla="*/ 1230504 h 3023863"/>
              <a:gd name="connsiteX2-759" fmla="*/ 4997666 w 5014291"/>
              <a:gd name="connsiteY2-760" fmla="*/ 2809922 h 3023863"/>
              <a:gd name="connsiteX3-761" fmla="*/ 3185491 w 5014291"/>
              <a:gd name="connsiteY3-762" fmla="*/ 3009427 h 3023863"/>
              <a:gd name="connsiteX4-763" fmla="*/ 2287716 w 5014291"/>
              <a:gd name="connsiteY4-764" fmla="*/ 2627042 h 3023863"/>
              <a:gd name="connsiteX5-765" fmla="*/ 1288950 w 5014291"/>
              <a:gd name="connsiteY5-766" fmla="*/ 1607409 h 3023863"/>
              <a:gd name="connsiteX6-767" fmla="*/ 255343 w 5014291"/>
              <a:gd name="connsiteY6-768" fmla="*/ 532235 h 3023863"/>
              <a:gd name="connsiteX7-769" fmla="*/ 3637 w 5014291"/>
              <a:gd name="connsiteY7-770" fmla="*/ 450 h 3023863"/>
              <a:gd name="connsiteX8-771" fmla="*/ 1074058 w 5014291"/>
              <a:gd name="connsiteY8-772" fmla="*/ 432482 h 3023863"/>
              <a:gd name="connsiteX9-773" fmla="*/ 4421257 w 5014291"/>
              <a:gd name="connsiteY9-774" fmla="*/ 576276 h 3023863"/>
              <a:gd name="connsiteX10-775" fmla="*/ 5008632 w 5014291"/>
              <a:gd name="connsiteY10-776" fmla="*/ 608464 h 3023863"/>
              <a:gd name="connsiteX0-777" fmla="*/ 5008632 w 5014291"/>
              <a:gd name="connsiteY0-778" fmla="*/ 608464 h 3009427"/>
              <a:gd name="connsiteX1-779" fmla="*/ 5014291 w 5014291"/>
              <a:gd name="connsiteY1-780" fmla="*/ 1230504 h 3009427"/>
              <a:gd name="connsiteX2-781" fmla="*/ 4997666 w 5014291"/>
              <a:gd name="connsiteY2-782" fmla="*/ 2809922 h 3009427"/>
              <a:gd name="connsiteX3-783" fmla="*/ 3185491 w 5014291"/>
              <a:gd name="connsiteY3-784" fmla="*/ 3009427 h 3009427"/>
              <a:gd name="connsiteX4-785" fmla="*/ 2287716 w 5014291"/>
              <a:gd name="connsiteY4-786" fmla="*/ 2627042 h 3009427"/>
              <a:gd name="connsiteX5-787" fmla="*/ 1288950 w 5014291"/>
              <a:gd name="connsiteY5-788" fmla="*/ 1607409 h 3009427"/>
              <a:gd name="connsiteX6-789" fmla="*/ 255343 w 5014291"/>
              <a:gd name="connsiteY6-790" fmla="*/ 532235 h 3009427"/>
              <a:gd name="connsiteX7-791" fmla="*/ 3637 w 5014291"/>
              <a:gd name="connsiteY7-792" fmla="*/ 450 h 3009427"/>
              <a:gd name="connsiteX8-793" fmla="*/ 1074058 w 5014291"/>
              <a:gd name="connsiteY8-794" fmla="*/ 432482 h 3009427"/>
              <a:gd name="connsiteX9-795" fmla="*/ 4421257 w 5014291"/>
              <a:gd name="connsiteY9-796" fmla="*/ 576276 h 3009427"/>
              <a:gd name="connsiteX10-797" fmla="*/ 5008632 w 5014291"/>
              <a:gd name="connsiteY10-798" fmla="*/ 608464 h 3009427"/>
              <a:gd name="connsiteX0-799" fmla="*/ 5008632 w 5014291"/>
              <a:gd name="connsiteY0-800" fmla="*/ 608464 h 3009427"/>
              <a:gd name="connsiteX1-801" fmla="*/ 5014291 w 5014291"/>
              <a:gd name="connsiteY1-802" fmla="*/ 1230504 h 3009427"/>
              <a:gd name="connsiteX2-803" fmla="*/ 4997666 w 5014291"/>
              <a:gd name="connsiteY2-804" fmla="*/ 2809922 h 3009427"/>
              <a:gd name="connsiteX3-805" fmla="*/ 3185491 w 5014291"/>
              <a:gd name="connsiteY3-806" fmla="*/ 3009427 h 3009427"/>
              <a:gd name="connsiteX4-807" fmla="*/ 2287716 w 5014291"/>
              <a:gd name="connsiteY4-808" fmla="*/ 2627042 h 3009427"/>
              <a:gd name="connsiteX5-809" fmla="*/ 1288950 w 5014291"/>
              <a:gd name="connsiteY5-810" fmla="*/ 1607409 h 3009427"/>
              <a:gd name="connsiteX6-811" fmla="*/ 255343 w 5014291"/>
              <a:gd name="connsiteY6-812" fmla="*/ 532235 h 3009427"/>
              <a:gd name="connsiteX7-813" fmla="*/ 3637 w 5014291"/>
              <a:gd name="connsiteY7-814" fmla="*/ 450 h 3009427"/>
              <a:gd name="connsiteX8-815" fmla="*/ 1074058 w 5014291"/>
              <a:gd name="connsiteY8-816" fmla="*/ 432482 h 3009427"/>
              <a:gd name="connsiteX9-817" fmla="*/ 4421257 w 5014291"/>
              <a:gd name="connsiteY9-818" fmla="*/ 576276 h 3009427"/>
              <a:gd name="connsiteX10-819" fmla="*/ 5008632 w 5014291"/>
              <a:gd name="connsiteY10-820" fmla="*/ 608464 h 3009427"/>
              <a:gd name="connsiteX0-821" fmla="*/ 5008632 w 5014291"/>
              <a:gd name="connsiteY0-822" fmla="*/ 608464 h 3032230"/>
              <a:gd name="connsiteX1-823" fmla="*/ 5014291 w 5014291"/>
              <a:gd name="connsiteY1-824" fmla="*/ 1230504 h 3032230"/>
              <a:gd name="connsiteX2-825" fmla="*/ 4997666 w 5014291"/>
              <a:gd name="connsiteY2-826" fmla="*/ 2809922 h 3032230"/>
              <a:gd name="connsiteX3-827" fmla="*/ 3185491 w 5014291"/>
              <a:gd name="connsiteY3-828" fmla="*/ 3009427 h 3032230"/>
              <a:gd name="connsiteX4-829" fmla="*/ 2287716 w 5014291"/>
              <a:gd name="connsiteY4-830" fmla="*/ 2627042 h 3032230"/>
              <a:gd name="connsiteX5-831" fmla="*/ 1288950 w 5014291"/>
              <a:gd name="connsiteY5-832" fmla="*/ 1607409 h 3032230"/>
              <a:gd name="connsiteX6-833" fmla="*/ 255343 w 5014291"/>
              <a:gd name="connsiteY6-834" fmla="*/ 532235 h 3032230"/>
              <a:gd name="connsiteX7-835" fmla="*/ 3637 w 5014291"/>
              <a:gd name="connsiteY7-836" fmla="*/ 450 h 3032230"/>
              <a:gd name="connsiteX8-837" fmla="*/ 1074058 w 5014291"/>
              <a:gd name="connsiteY8-838" fmla="*/ 432482 h 3032230"/>
              <a:gd name="connsiteX9-839" fmla="*/ 4421257 w 5014291"/>
              <a:gd name="connsiteY9-840" fmla="*/ 576276 h 3032230"/>
              <a:gd name="connsiteX10-841" fmla="*/ 5008632 w 5014291"/>
              <a:gd name="connsiteY10-842" fmla="*/ 608464 h 3032230"/>
              <a:gd name="connsiteX0-843" fmla="*/ 5008632 w 5014291"/>
              <a:gd name="connsiteY0-844" fmla="*/ 608464 h 3032230"/>
              <a:gd name="connsiteX1-845" fmla="*/ 5014291 w 5014291"/>
              <a:gd name="connsiteY1-846" fmla="*/ 1230504 h 3032230"/>
              <a:gd name="connsiteX2-847" fmla="*/ 4997666 w 5014291"/>
              <a:gd name="connsiteY2-848" fmla="*/ 2848832 h 3032230"/>
              <a:gd name="connsiteX3-849" fmla="*/ 3185491 w 5014291"/>
              <a:gd name="connsiteY3-850" fmla="*/ 3009427 h 3032230"/>
              <a:gd name="connsiteX4-851" fmla="*/ 2287716 w 5014291"/>
              <a:gd name="connsiteY4-852" fmla="*/ 2627042 h 3032230"/>
              <a:gd name="connsiteX5-853" fmla="*/ 1288950 w 5014291"/>
              <a:gd name="connsiteY5-854" fmla="*/ 1607409 h 3032230"/>
              <a:gd name="connsiteX6-855" fmla="*/ 255343 w 5014291"/>
              <a:gd name="connsiteY6-856" fmla="*/ 532235 h 3032230"/>
              <a:gd name="connsiteX7-857" fmla="*/ 3637 w 5014291"/>
              <a:gd name="connsiteY7-858" fmla="*/ 450 h 3032230"/>
              <a:gd name="connsiteX8-859" fmla="*/ 1074058 w 5014291"/>
              <a:gd name="connsiteY8-860" fmla="*/ 432482 h 3032230"/>
              <a:gd name="connsiteX9-861" fmla="*/ 4421257 w 5014291"/>
              <a:gd name="connsiteY9-862" fmla="*/ 576276 h 3032230"/>
              <a:gd name="connsiteX10-863" fmla="*/ 5008632 w 5014291"/>
              <a:gd name="connsiteY10-864" fmla="*/ 608464 h 3032230"/>
              <a:gd name="connsiteX0-865" fmla="*/ 5008632 w 5019056"/>
              <a:gd name="connsiteY0-866" fmla="*/ 608464 h 3032230"/>
              <a:gd name="connsiteX1-867" fmla="*/ 5014291 w 5019056"/>
              <a:gd name="connsiteY1-868" fmla="*/ 1230504 h 3032230"/>
              <a:gd name="connsiteX2-869" fmla="*/ 5019056 w 5019056"/>
              <a:gd name="connsiteY2-870" fmla="*/ 2838137 h 3032230"/>
              <a:gd name="connsiteX3-871" fmla="*/ 3185491 w 5019056"/>
              <a:gd name="connsiteY3-872" fmla="*/ 3009427 h 3032230"/>
              <a:gd name="connsiteX4-873" fmla="*/ 2287716 w 5019056"/>
              <a:gd name="connsiteY4-874" fmla="*/ 2627042 h 3032230"/>
              <a:gd name="connsiteX5-875" fmla="*/ 1288950 w 5019056"/>
              <a:gd name="connsiteY5-876" fmla="*/ 1607409 h 3032230"/>
              <a:gd name="connsiteX6-877" fmla="*/ 255343 w 5019056"/>
              <a:gd name="connsiteY6-878" fmla="*/ 532235 h 3032230"/>
              <a:gd name="connsiteX7-879" fmla="*/ 3637 w 5019056"/>
              <a:gd name="connsiteY7-880" fmla="*/ 450 h 3032230"/>
              <a:gd name="connsiteX8-881" fmla="*/ 1074058 w 5019056"/>
              <a:gd name="connsiteY8-882" fmla="*/ 432482 h 3032230"/>
              <a:gd name="connsiteX9-883" fmla="*/ 4421257 w 5019056"/>
              <a:gd name="connsiteY9-884" fmla="*/ 576276 h 3032230"/>
              <a:gd name="connsiteX10-885" fmla="*/ 5008632 w 5019056"/>
              <a:gd name="connsiteY10-886" fmla="*/ 608464 h 3032230"/>
              <a:gd name="connsiteX0-887" fmla="*/ 5008632 w 5019056"/>
              <a:gd name="connsiteY0-888" fmla="*/ 608587 h 3032353"/>
              <a:gd name="connsiteX1-889" fmla="*/ 5014291 w 5019056"/>
              <a:gd name="connsiteY1-890" fmla="*/ 1230627 h 3032353"/>
              <a:gd name="connsiteX2-891" fmla="*/ 5019056 w 5019056"/>
              <a:gd name="connsiteY2-892" fmla="*/ 2838260 h 3032353"/>
              <a:gd name="connsiteX3-893" fmla="*/ 3185491 w 5019056"/>
              <a:gd name="connsiteY3-894" fmla="*/ 3009550 h 3032353"/>
              <a:gd name="connsiteX4-895" fmla="*/ 2287716 w 5019056"/>
              <a:gd name="connsiteY4-896" fmla="*/ 2627165 h 3032353"/>
              <a:gd name="connsiteX5-897" fmla="*/ 1288950 w 5019056"/>
              <a:gd name="connsiteY5-898" fmla="*/ 1607532 h 3032353"/>
              <a:gd name="connsiteX6-899" fmla="*/ 255343 w 5019056"/>
              <a:gd name="connsiteY6-900" fmla="*/ 532358 h 3032353"/>
              <a:gd name="connsiteX7-901" fmla="*/ 3637 w 5019056"/>
              <a:gd name="connsiteY7-902" fmla="*/ 573 h 3032353"/>
              <a:gd name="connsiteX8-903" fmla="*/ 1074058 w 5019056"/>
              <a:gd name="connsiteY8-904" fmla="*/ 432605 h 3032353"/>
              <a:gd name="connsiteX9-905" fmla="*/ 4412293 w 5019056"/>
              <a:gd name="connsiteY9-906" fmla="*/ 594329 h 3032353"/>
              <a:gd name="connsiteX10-907" fmla="*/ 5008632 w 5019056"/>
              <a:gd name="connsiteY10-908" fmla="*/ 608587 h 3032353"/>
              <a:gd name="connsiteX0-909" fmla="*/ 5008632 w 5019056"/>
              <a:gd name="connsiteY0-910" fmla="*/ 608466 h 3032232"/>
              <a:gd name="connsiteX1-911" fmla="*/ 5014291 w 5019056"/>
              <a:gd name="connsiteY1-912" fmla="*/ 1230506 h 3032232"/>
              <a:gd name="connsiteX2-913" fmla="*/ 5019056 w 5019056"/>
              <a:gd name="connsiteY2-914" fmla="*/ 2838139 h 3032232"/>
              <a:gd name="connsiteX3-915" fmla="*/ 3185491 w 5019056"/>
              <a:gd name="connsiteY3-916" fmla="*/ 3009429 h 3032232"/>
              <a:gd name="connsiteX4-917" fmla="*/ 2287716 w 5019056"/>
              <a:gd name="connsiteY4-918" fmla="*/ 2627044 h 3032232"/>
              <a:gd name="connsiteX5-919" fmla="*/ 1288950 w 5019056"/>
              <a:gd name="connsiteY5-920" fmla="*/ 1607411 h 3032232"/>
              <a:gd name="connsiteX6-921" fmla="*/ 255343 w 5019056"/>
              <a:gd name="connsiteY6-922" fmla="*/ 532237 h 3032232"/>
              <a:gd name="connsiteX7-923" fmla="*/ 3637 w 5019056"/>
              <a:gd name="connsiteY7-924" fmla="*/ 452 h 3032232"/>
              <a:gd name="connsiteX8-925" fmla="*/ 1074058 w 5019056"/>
              <a:gd name="connsiteY8-926" fmla="*/ 432484 h 3032232"/>
              <a:gd name="connsiteX9-927" fmla="*/ 4412293 w 5019056"/>
              <a:gd name="connsiteY9-928" fmla="*/ 594208 h 3032232"/>
              <a:gd name="connsiteX10-929" fmla="*/ 5008632 w 5019056"/>
              <a:gd name="connsiteY10-930" fmla="*/ 608466 h 3032232"/>
              <a:gd name="connsiteX0-931" fmla="*/ 5008632 w 5019056"/>
              <a:gd name="connsiteY0-932" fmla="*/ 608466 h 3056370"/>
              <a:gd name="connsiteX1-933" fmla="*/ 5014291 w 5019056"/>
              <a:gd name="connsiteY1-934" fmla="*/ 1230506 h 3056370"/>
              <a:gd name="connsiteX2-935" fmla="*/ 5019056 w 5019056"/>
              <a:gd name="connsiteY2-936" fmla="*/ 2838139 h 3056370"/>
              <a:gd name="connsiteX3-937" fmla="*/ 3185491 w 5019056"/>
              <a:gd name="connsiteY3-938" fmla="*/ 3036323 h 3056370"/>
              <a:gd name="connsiteX4-939" fmla="*/ 2287716 w 5019056"/>
              <a:gd name="connsiteY4-940" fmla="*/ 2627044 h 3056370"/>
              <a:gd name="connsiteX5-941" fmla="*/ 1288950 w 5019056"/>
              <a:gd name="connsiteY5-942" fmla="*/ 1607411 h 3056370"/>
              <a:gd name="connsiteX6-943" fmla="*/ 255343 w 5019056"/>
              <a:gd name="connsiteY6-944" fmla="*/ 532237 h 3056370"/>
              <a:gd name="connsiteX7-945" fmla="*/ 3637 w 5019056"/>
              <a:gd name="connsiteY7-946" fmla="*/ 452 h 3056370"/>
              <a:gd name="connsiteX8-947" fmla="*/ 1074058 w 5019056"/>
              <a:gd name="connsiteY8-948" fmla="*/ 432484 h 3056370"/>
              <a:gd name="connsiteX9-949" fmla="*/ 4412293 w 5019056"/>
              <a:gd name="connsiteY9-950" fmla="*/ 594208 h 3056370"/>
              <a:gd name="connsiteX10-951" fmla="*/ 5008632 w 5019056"/>
              <a:gd name="connsiteY10-952" fmla="*/ 608466 h 3056370"/>
              <a:gd name="connsiteX0-953" fmla="*/ 5008632 w 5019056"/>
              <a:gd name="connsiteY0-954" fmla="*/ 608466 h 3056370"/>
              <a:gd name="connsiteX1-955" fmla="*/ 5014291 w 5019056"/>
              <a:gd name="connsiteY1-956" fmla="*/ 1230506 h 3056370"/>
              <a:gd name="connsiteX2-957" fmla="*/ 5019056 w 5019056"/>
              <a:gd name="connsiteY2-958" fmla="*/ 2838139 h 3056370"/>
              <a:gd name="connsiteX3-959" fmla="*/ 3185491 w 5019056"/>
              <a:gd name="connsiteY3-960" fmla="*/ 3036323 h 3056370"/>
              <a:gd name="connsiteX4-961" fmla="*/ 2287716 w 5019056"/>
              <a:gd name="connsiteY4-962" fmla="*/ 2627044 h 3056370"/>
              <a:gd name="connsiteX5-963" fmla="*/ 1288950 w 5019056"/>
              <a:gd name="connsiteY5-964" fmla="*/ 1607411 h 3056370"/>
              <a:gd name="connsiteX6-965" fmla="*/ 255343 w 5019056"/>
              <a:gd name="connsiteY6-966" fmla="*/ 532237 h 3056370"/>
              <a:gd name="connsiteX7-967" fmla="*/ 3637 w 5019056"/>
              <a:gd name="connsiteY7-968" fmla="*/ 452 h 3056370"/>
              <a:gd name="connsiteX8-969" fmla="*/ 1074058 w 5019056"/>
              <a:gd name="connsiteY8-970" fmla="*/ 432484 h 3056370"/>
              <a:gd name="connsiteX9-971" fmla="*/ 4412293 w 5019056"/>
              <a:gd name="connsiteY9-972" fmla="*/ 594208 h 3056370"/>
              <a:gd name="connsiteX10-973" fmla="*/ 5008632 w 5019056"/>
              <a:gd name="connsiteY10-974" fmla="*/ 608466 h 3056370"/>
              <a:gd name="connsiteX0-975" fmla="*/ 5008632 w 5019056"/>
              <a:gd name="connsiteY0-976" fmla="*/ 608466 h 3056370"/>
              <a:gd name="connsiteX1-977" fmla="*/ 5014291 w 5019056"/>
              <a:gd name="connsiteY1-978" fmla="*/ 1230506 h 3056370"/>
              <a:gd name="connsiteX2-979" fmla="*/ 5019056 w 5019056"/>
              <a:gd name="connsiteY2-980" fmla="*/ 2838139 h 3056370"/>
              <a:gd name="connsiteX3-981" fmla="*/ 3185491 w 5019056"/>
              <a:gd name="connsiteY3-982" fmla="*/ 3036323 h 3056370"/>
              <a:gd name="connsiteX4-983" fmla="*/ 2278751 w 5019056"/>
              <a:gd name="connsiteY4-984" fmla="*/ 2627044 h 3056370"/>
              <a:gd name="connsiteX5-985" fmla="*/ 1288950 w 5019056"/>
              <a:gd name="connsiteY5-986" fmla="*/ 1607411 h 3056370"/>
              <a:gd name="connsiteX6-987" fmla="*/ 255343 w 5019056"/>
              <a:gd name="connsiteY6-988" fmla="*/ 532237 h 3056370"/>
              <a:gd name="connsiteX7-989" fmla="*/ 3637 w 5019056"/>
              <a:gd name="connsiteY7-990" fmla="*/ 452 h 3056370"/>
              <a:gd name="connsiteX8-991" fmla="*/ 1074058 w 5019056"/>
              <a:gd name="connsiteY8-992" fmla="*/ 432484 h 3056370"/>
              <a:gd name="connsiteX9-993" fmla="*/ 4412293 w 5019056"/>
              <a:gd name="connsiteY9-994" fmla="*/ 594208 h 3056370"/>
              <a:gd name="connsiteX10-995" fmla="*/ 5008632 w 5019056"/>
              <a:gd name="connsiteY10-996" fmla="*/ 608466 h 3056370"/>
              <a:gd name="connsiteX0-997" fmla="*/ 5008632 w 5019056"/>
              <a:gd name="connsiteY0-998" fmla="*/ 608466 h 3059316"/>
              <a:gd name="connsiteX1-999" fmla="*/ 5014291 w 5019056"/>
              <a:gd name="connsiteY1-1000" fmla="*/ 1230506 h 3059316"/>
              <a:gd name="connsiteX2-1001" fmla="*/ 5019056 w 5019056"/>
              <a:gd name="connsiteY2-1002" fmla="*/ 2838139 h 3059316"/>
              <a:gd name="connsiteX3-1003" fmla="*/ 3185491 w 5019056"/>
              <a:gd name="connsiteY3-1004" fmla="*/ 3036323 h 3059316"/>
              <a:gd name="connsiteX4-1005" fmla="*/ 2278751 w 5019056"/>
              <a:gd name="connsiteY4-1006" fmla="*/ 2627044 h 3059316"/>
              <a:gd name="connsiteX5-1007" fmla="*/ 1288950 w 5019056"/>
              <a:gd name="connsiteY5-1008" fmla="*/ 1607411 h 3059316"/>
              <a:gd name="connsiteX6-1009" fmla="*/ 255343 w 5019056"/>
              <a:gd name="connsiteY6-1010" fmla="*/ 532237 h 3059316"/>
              <a:gd name="connsiteX7-1011" fmla="*/ 3637 w 5019056"/>
              <a:gd name="connsiteY7-1012" fmla="*/ 452 h 3059316"/>
              <a:gd name="connsiteX8-1013" fmla="*/ 1074058 w 5019056"/>
              <a:gd name="connsiteY8-1014" fmla="*/ 432484 h 3059316"/>
              <a:gd name="connsiteX9-1015" fmla="*/ 4412293 w 5019056"/>
              <a:gd name="connsiteY9-1016" fmla="*/ 594208 h 3059316"/>
              <a:gd name="connsiteX10-1017" fmla="*/ 5008632 w 5019056"/>
              <a:gd name="connsiteY10-1018" fmla="*/ 608466 h 3059316"/>
              <a:gd name="connsiteX0-1019" fmla="*/ 5008632 w 5019056"/>
              <a:gd name="connsiteY0-1020" fmla="*/ 608562 h 3059412"/>
              <a:gd name="connsiteX1-1021" fmla="*/ 5014291 w 5019056"/>
              <a:gd name="connsiteY1-1022" fmla="*/ 1230602 h 3059412"/>
              <a:gd name="connsiteX2-1023" fmla="*/ 5019056 w 5019056"/>
              <a:gd name="connsiteY2-1024" fmla="*/ 2838235 h 3059412"/>
              <a:gd name="connsiteX3-1025" fmla="*/ 3185491 w 5019056"/>
              <a:gd name="connsiteY3-1026" fmla="*/ 3036419 h 3059412"/>
              <a:gd name="connsiteX4-1027" fmla="*/ 2278751 w 5019056"/>
              <a:gd name="connsiteY4-1028" fmla="*/ 2627140 h 3059412"/>
              <a:gd name="connsiteX5-1029" fmla="*/ 1288950 w 5019056"/>
              <a:gd name="connsiteY5-1030" fmla="*/ 1607507 h 3059412"/>
              <a:gd name="connsiteX6-1031" fmla="*/ 255343 w 5019056"/>
              <a:gd name="connsiteY6-1032" fmla="*/ 532333 h 3059412"/>
              <a:gd name="connsiteX7-1033" fmla="*/ 3637 w 5019056"/>
              <a:gd name="connsiteY7-1034" fmla="*/ 548 h 3059412"/>
              <a:gd name="connsiteX8-1035" fmla="*/ 1074058 w 5019056"/>
              <a:gd name="connsiteY8-1036" fmla="*/ 432580 h 3059412"/>
              <a:gd name="connsiteX9-1037" fmla="*/ 2697909 w 5019056"/>
              <a:gd name="connsiteY9-1038" fmla="*/ 493436 h 3059412"/>
              <a:gd name="connsiteX10-1039" fmla="*/ 4412293 w 5019056"/>
              <a:gd name="connsiteY10-1040" fmla="*/ 594304 h 3059412"/>
              <a:gd name="connsiteX11" fmla="*/ 5008632 w 5019056"/>
              <a:gd name="connsiteY11" fmla="*/ 608562 h 3059412"/>
              <a:gd name="connsiteX0-1041" fmla="*/ 5008632 w 5019056"/>
              <a:gd name="connsiteY0-1042" fmla="*/ 608562 h 3059412"/>
              <a:gd name="connsiteX1-1043" fmla="*/ 5014291 w 5019056"/>
              <a:gd name="connsiteY1-1044" fmla="*/ 1230602 h 3059412"/>
              <a:gd name="connsiteX2-1045" fmla="*/ 5019056 w 5019056"/>
              <a:gd name="connsiteY2-1046" fmla="*/ 2838235 h 3059412"/>
              <a:gd name="connsiteX3-1047" fmla="*/ 3185491 w 5019056"/>
              <a:gd name="connsiteY3-1048" fmla="*/ 3036419 h 3059412"/>
              <a:gd name="connsiteX4-1049" fmla="*/ 2278751 w 5019056"/>
              <a:gd name="connsiteY4-1050" fmla="*/ 2627140 h 3059412"/>
              <a:gd name="connsiteX5-1051" fmla="*/ 1288950 w 5019056"/>
              <a:gd name="connsiteY5-1052" fmla="*/ 1607507 h 3059412"/>
              <a:gd name="connsiteX6-1053" fmla="*/ 255343 w 5019056"/>
              <a:gd name="connsiteY6-1054" fmla="*/ 532333 h 3059412"/>
              <a:gd name="connsiteX7-1055" fmla="*/ 3637 w 5019056"/>
              <a:gd name="connsiteY7-1056" fmla="*/ 548 h 3059412"/>
              <a:gd name="connsiteX8-1057" fmla="*/ 1074058 w 5019056"/>
              <a:gd name="connsiteY8-1058" fmla="*/ 432580 h 3059412"/>
              <a:gd name="connsiteX9-1059" fmla="*/ 2697909 w 5019056"/>
              <a:gd name="connsiteY9-1060" fmla="*/ 493436 h 3059412"/>
              <a:gd name="connsiteX10-1061" fmla="*/ 4412293 w 5019056"/>
              <a:gd name="connsiteY10-1062" fmla="*/ 594304 h 3059412"/>
              <a:gd name="connsiteX11-1063" fmla="*/ 5008632 w 5019056"/>
              <a:gd name="connsiteY11-1064" fmla="*/ 608562 h 3059412"/>
              <a:gd name="connsiteX0-1065" fmla="*/ 5020914 w 5031338"/>
              <a:gd name="connsiteY0-1066" fmla="*/ 613309 h 3064159"/>
              <a:gd name="connsiteX1-1067" fmla="*/ 5026573 w 5031338"/>
              <a:gd name="connsiteY1-1068" fmla="*/ 1235349 h 3064159"/>
              <a:gd name="connsiteX2-1069" fmla="*/ 5031338 w 5031338"/>
              <a:gd name="connsiteY2-1070" fmla="*/ 2842982 h 3064159"/>
              <a:gd name="connsiteX3-1071" fmla="*/ 3197773 w 5031338"/>
              <a:gd name="connsiteY3-1072" fmla="*/ 3041166 h 3064159"/>
              <a:gd name="connsiteX4-1073" fmla="*/ 2291033 w 5031338"/>
              <a:gd name="connsiteY4-1074" fmla="*/ 2631887 h 3064159"/>
              <a:gd name="connsiteX5-1075" fmla="*/ 1301232 w 5031338"/>
              <a:gd name="connsiteY5-1076" fmla="*/ 1612254 h 3064159"/>
              <a:gd name="connsiteX6-1077" fmla="*/ 267625 w 5031338"/>
              <a:gd name="connsiteY6-1078" fmla="*/ 537080 h 3064159"/>
              <a:gd name="connsiteX7-1079" fmla="*/ 15919 w 5031338"/>
              <a:gd name="connsiteY7-1080" fmla="*/ 5295 h 3064159"/>
              <a:gd name="connsiteX8-1081" fmla="*/ 603485 w 5031338"/>
              <a:gd name="connsiteY8-1082" fmla="*/ 274066 h 3064159"/>
              <a:gd name="connsiteX9-1083" fmla="*/ 1086340 w 5031338"/>
              <a:gd name="connsiteY9-1084" fmla="*/ 437327 h 3064159"/>
              <a:gd name="connsiteX10-1085" fmla="*/ 2710191 w 5031338"/>
              <a:gd name="connsiteY10-1086" fmla="*/ 498183 h 3064159"/>
              <a:gd name="connsiteX11-1087" fmla="*/ 4424575 w 5031338"/>
              <a:gd name="connsiteY11-1088" fmla="*/ 599051 h 3064159"/>
              <a:gd name="connsiteX12" fmla="*/ 5020914 w 5031338"/>
              <a:gd name="connsiteY12" fmla="*/ 613309 h 3064159"/>
              <a:gd name="connsiteX0-1089" fmla="*/ 5013421 w 5023845"/>
              <a:gd name="connsiteY0-1090" fmla="*/ 609880 h 3060730"/>
              <a:gd name="connsiteX1-1091" fmla="*/ 5019080 w 5023845"/>
              <a:gd name="connsiteY1-1092" fmla="*/ 1231920 h 3060730"/>
              <a:gd name="connsiteX2-1093" fmla="*/ 5023845 w 5023845"/>
              <a:gd name="connsiteY2-1094" fmla="*/ 2839553 h 3060730"/>
              <a:gd name="connsiteX3-1095" fmla="*/ 3190280 w 5023845"/>
              <a:gd name="connsiteY3-1096" fmla="*/ 3037737 h 3060730"/>
              <a:gd name="connsiteX4-1097" fmla="*/ 2283540 w 5023845"/>
              <a:gd name="connsiteY4-1098" fmla="*/ 2628458 h 3060730"/>
              <a:gd name="connsiteX5-1099" fmla="*/ 1293739 w 5023845"/>
              <a:gd name="connsiteY5-1100" fmla="*/ 1608825 h 3060730"/>
              <a:gd name="connsiteX6-1101" fmla="*/ 260132 w 5023845"/>
              <a:gd name="connsiteY6-1102" fmla="*/ 533651 h 3060730"/>
              <a:gd name="connsiteX7-1103" fmla="*/ 8426 w 5023845"/>
              <a:gd name="connsiteY7-1104" fmla="*/ 1866 h 3060730"/>
              <a:gd name="connsiteX8-1105" fmla="*/ 470487 w 5023845"/>
              <a:gd name="connsiteY8-1106" fmla="*/ 360284 h 3060730"/>
              <a:gd name="connsiteX9-1107" fmla="*/ 1078847 w 5023845"/>
              <a:gd name="connsiteY9-1108" fmla="*/ 433898 h 3060730"/>
              <a:gd name="connsiteX10-1109" fmla="*/ 2702698 w 5023845"/>
              <a:gd name="connsiteY10-1110" fmla="*/ 494754 h 3060730"/>
              <a:gd name="connsiteX11-1111" fmla="*/ 4417082 w 5023845"/>
              <a:gd name="connsiteY11-1112" fmla="*/ 595622 h 3060730"/>
              <a:gd name="connsiteX12-1113" fmla="*/ 5013421 w 5023845"/>
              <a:gd name="connsiteY12-1114" fmla="*/ 609880 h 3060730"/>
              <a:gd name="connsiteX0-1115" fmla="*/ 5013421 w 5023845"/>
              <a:gd name="connsiteY0-1116" fmla="*/ 609556 h 3060406"/>
              <a:gd name="connsiteX1-1117" fmla="*/ 5019080 w 5023845"/>
              <a:gd name="connsiteY1-1118" fmla="*/ 1231596 h 3060406"/>
              <a:gd name="connsiteX2-1119" fmla="*/ 5023845 w 5023845"/>
              <a:gd name="connsiteY2-1120" fmla="*/ 2839229 h 3060406"/>
              <a:gd name="connsiteX3-1121" fmla="*/ 3190280 w 5023845"/>
              <a:gd name="connsiteY3-1122" fmla="*/ 3037413 h 3060406"/>
              <a:gd name="connsiteX4-1123" fmla="*/ 2283540 w 5023845"/>
              <a:gd name="connsiteY4-1124" fmla="*/ 2628134 h 3060406"/>
              <a:gd name="connsiteX5-1125" fmla="*/ 1293739 w 5023845"/>
              <a:gd name="connsiteY5-1126" fmla="*/ 1608501 h 3060406"/>
              <a:gd name="connsiteX6-1127" fmla="*/ 260132 w 5023845"/>
              <a:gd name="connsiteY6-1128" fmla="*/ 533327 h 3060406"/>
              <a:gd name="connsiteX7-1129" fmla="*/ 8426 w 5023845"/>
              <a:gd name="connsiteY7-1130" fmla="*/ 1542 h 3060406"/>
              <a:gd name="connsiteX8-1131" fmla="*/ 470487 w 5023845"/>
              <a:gd name="connsiteY8-1132" fmla="*/ 359960 h 3060406"/>
              <a:gd name="connsiteX9-1133" fmla="*/ 1078847 w 5023845"/>
              <a:gd name="connsiteY9-1134" fmla="*/ 433574 h 3060406"/>
              <a:gd name="connsiteX10-1135" fmla="*/ 2702698 w 5023845"/>
              <a:gd name="connsiteY10-1136" fmla="*/ 494430 h 3060406"/>
              <a:gd name="connsiteX11-1137" fmla="*/ 4417082 w 5023845"/>
              <a:gd name="connsiteY11-1138" fmla="*/ 595298 h 3060406"/>
              <a:gd name="connsiteX12-1139" fmla="*/ 5013421 w 5023845"/>
              <a:gd name="connsiteY12-1140" fmla="*/ 609556 h 3060406"/>
              <a:gd name="connsiteX0-1141" fmla="*/ 5013421 w 5023845"/>
              <a:gd name="connsiteY0-1142" fmla="*/ 609556 h 3060406"/>
              <a:gd name="connsiteX1-1143" fmla="*/ 5019080 w 5023845"/>
              <a:gd name="connsiteY1-1144" fmla="*/ 1231596 h 3060406"/>
              <a:gd name="connsiteX2-1145" fmla="*/ 5023845 w 5023845"/>
              <a:gd name="connsiteY2-1146" fmla="*/ 2839229 h 3060406"/>
              <a:gd name="connsiteX3-1147" fmla="*/ 3190280 w 5023845"/>
              <a:gd name="connsiteY3-1148" fmla="*/ 3037413 h 3060406"/>
              <a:gd name="connsiteX4-1149" fmla="*/ 2283540 w 5023845"/>
              <a:gd name="connsiteY4-1150" fmla="*/ 2628134 h 3060406"/>
              <a:gd name="connsiteX5-1151" fmla="*/ 1293739 w 5023845"/>
              <a:gd name="connsiteY5-1152" fmla="*/ 1608501 h 3060406"/>
              <a:gd name="connsiteX6-1153" fmla="*/ 260132 w 5023845"/>
              <a:gd name="connsiteY6-1154" fmla="*/ 533327 h 3060406"/>
              <a:gd name="connsiteX7-1155" fmla="*/ 8426 w 5023845"/>
              <a:gd name="connsiteY7-1156" fmla="*/ 1542 h 3060406"/>
              <a:gd name="connsiteX8-1157" fmla="*/ 470487 w 5023845"/>
              <a:gd name="connsiteY8-1158" fmla="*/ 359960 h 3060406"/>
              <a:gd name="connsiteX9-1159" fmla="*/ 1078847 w 5023845"/>
              <a:gd name="connsiteY9-1160" fmla="*/ 433574 h 3060406"/>
              <a:gd name="connsiteX10-1161" fmla="*/ 2702698 w 5023845"/>
              <a:gd name="connsiteY10-1162" fmla="*/ 494430 h 3060406"/>
              <a:gd name="connsiteX11-1163" fmla="*/ 4417082 w 5023845"/>
              <a:gd name="connsiteY11-1164" fmla="*/ 595298 h 3060406"/>
              <a:gd name="connsiteX12-1165" fmla="*/ 5013421 w 5023845"/>
              <a:gd name="connsiteY12-1166" fmla="*/ 609556 h 3060406"/>
              <a:gd name="connsiteX0-1167" fmla="*/ 5004997 w 5015421"/>
              <a:gd name="connsiteY0-1168" fmla="*/ 608254 h 3059104"/>
              <a:gd name="connsiteX1-1169" fmla="*/ 5010656 w 5015421"/>
              <a:gd name="connsiteY1-1170" fmla="*/ 1230294 h 3059104"/>
              <a:gd name="connsiteX2-1171" fmla="*/ 5015421 w 5015421"/>
              <a:gd name="connsiteY2-1172" fmla="*/ 2837927 h 3059104"/>
              <a:gd name="connsiteX3-1173" fmla="*/ 3181856 w 5015421"/>
              <a:gd name="connsiteY3-1174" fmla="*/ 3036111 h 3059104"/>
              <a:gd name="connsiteX4-1175" fmla="*/ 2275116 w 5015421"/>
              <a:gd name="connsiteY4-1176" fmla="*/ 2626832 h 3059104"/>
              <a:gd name="connsiteX5-1177" fmla="*/ 1285315 w 5015421"/>
              <a:gd name="connsiteY5-1178" fmla="*/ 1607199 h 3059104"/>
              <a:gd name="connsiteX6-1179" fmla="*/ 251708 w 5015421"/>
              <a:gd name="connsiteY6-1180" fmla="*/ 532025 h 3059104"/>
              <a:gd name="connsiteX7-1181" fmla="*/ 2 w 5015421"/>
              <a:gd name="connsiteY7-1182" fmla="*/ 240 h 3059104"/>
              <a:gd name="connsiteX8-1183" fmla="*/ 462063 w 5015421"/>
              <a:gd name="connsiteY8-1184" fmla="*/ 358658 h 3059104"/>
              <a:gd name="connsiteX9-1185" fmla="*/ 1070423 w 5015421"/>
              <a:gd name="connsiteY9-1186" fmla="*/ 432272 h 3059104"/>
              <a:gd name="connsiteX10-1187" fmla="*/ 2694274 w 5015421"/>
              <a:gd name="connsiteY10-1188" fmla="*/ 493128 h 3059104"/>
              <a:gd name="connsiteX11-1189" fmla="*/ 4408658 w 5015421"/>
              <a:gd name="connsiteY11-1190" fmla="*/ 593996 h 3059104"/>
              <a:gd name="connsiteX12-1191" fmla="*/ 5004997 w 5015421"/>
              <a:gd name="connsiteY12-1192" fmla="*/ 608254 h 3059104"/>
              <a:gd name="connsiteX0-1193" fmla="*/ 5004997 w 5015421"/>
              <a:gd name="connsiteY0-1194" fmla="*/ 608254 h 3059104"/>
              <a:gd name="connsiteX1-1195" fmla="*/ 5010656 w 5015421"/>
              <a:gd name="connsiteY1-1196" fmla="*/ 1230294 h 3059104"/>
              <a:gd name="connsiteX2-1197" fmla="*/ 5015421 w 5015421"/>
              <a:gd name="connsiteY2-1198" fmla="*/ 2837927 h 3059104"/>
              <a:gd name="connsiteX3-1199" fmla="*/ 3181856 w 5015421"/>
              <a:gd name="connsiteY3-1200" fmla="*/ 3036111 h 3059104"/>
              <a:gd name="connsiteX4-1201" fmla="*/ 2275116 w 5015421"/>
              <a:gd name="connsiteY4-1202" fmla="*/ 2626832 h 3059104"/>
              <a:gd name="connsiteX5-1203" fmla="*/ 1285315 w 5015421"/>
              <a:gd name="connsiteY5-1204" fmla="*/ 1607199 h 3059104"/>
              <a:gd name="connsiteX6-1205" fmla="*/ 251708 w 5015421"/>
              <a:gd name="connsiteY6-1206" fmla="*/ 532025 h 3059104"/>
              <a:gd name="connsiteX7-1207" fmla="*/ 2 w 5015421"/>
              <a:gd name="connsiteY7-1208" fmla="*/ 240 h 3059104"/>
              <a:gd name="connsiteX8-1209" fmla="*/ 462063 w 5015421"/>
              <a:gd name="connsiteY8-1210" fmla="*/ 358658 h 3059104"/>
              <a:gd name="connsiteX9-1211" fmla="*/ 1070423 w 5015421"/>
              <a:gd name="connsiteY9-1212" fmla="*/ 432272 h 3059104"/>
              <a:gd name="connsiteX10-1213" fmla="*/ 2694274 w 5015421"/>
              <a:gd name="connsiteY10-1214" fmla="*/ 493128 h 3059104"/>
              <a:gd name="connsiteX11-1215" fmla="*/ 4408658 w 5015421"/>
              <a:gd name="connsiteY11-1216" fmla="*/ 593996 h 3059104"/>
              <a:gd name="connsiteX12-1217" fmla="*/ 5004997 w 5015421"/>
              <a:gd name="connsiteY12-1218" fmla="*/ 608254 h 3059104"/>
              <a:gd name="connsiteX0-1219" fmla="*/ 5013420 w 5023844"/>
              <a:gd name="connsiteY0-1220" fmla="*/ 609555 h 3060405"/>
              <a:gd name="connsiteX1-1221" fmla="*/ 5019079 w 5023844"/>
              <a:gd name="connsiteY1-1222" fmla="*/ 1231595 h 3060405"/>
              <a:gd name="connsiteX2-1223" fmla="*/ 5023844 w 5023844"/>
              <a:gd name="connsiteY2-1224" fmla="*/ 2839228 h 3060405"/>
              <a:gd name="connsiteX3-1225" fmla="*/ 3190279 w 5023844"/>
              <a:gd name="connsiteY3-1226" fmla="*/ 3037412 h 3060405"/>
              <a:gd name="connsiteX4-1227" fmla="*/ 2283539 w 5023844"/>
              <a:gd name="connsiteY4-1228" fmla="*/ 2628133 h 3060405"/>
              <a:gd name="connsiteX5-1229" fmla="*/ 1293738 w 5023844"/>
              <a:gd name="connsiteY5-1230" fmla="*/ 1608500 h 3060405"/>
              <a:gd name="connsiteX6-1231" fmla="*/ 260131 w 5023844"/>
              <a:gd name="connsiteY6-1232" fmla="*/ 533326 h 3060405"/>
              <a:gd name="connsiteX7-1233" fmla="*/ 8425 w 5023844"/>
              <a:gd name="connsiteY7-1234" fmla="*/ 1541 h 3060405"/>
              <a:gd name="connsiteX8-1235" fmla="*/ 470486 w 5023844"/>
              <a:gd name="connsiteY8-1236" fmla="*/ 359959 h 3060405"/>
              <a:gd name="connsiteX9-1237" fmla="*/ 1078846 w 5023844"/>
              <a:gd name="connsiteY9-1238" fmla="*/ 433573 h 3060405"/>
              <a:gd name="connsiteX10-1239" fmla="*/ 2702697 w 5023844"/>
              <a:gd name="connsiteY10-1240" fmla="*/ 494429 h 3060405"/>
              <a:gd name="connsiteX11-1241" fmla="*/ 4417081 w 5023844"/>
              <a:gd name="connsiteY11-1242" fmla="*/ 595297 h 3060405"/>
              <a:gd name="connsiteX12-1243" fmla="*/ 5013420 w 5023844"/>
              <a:gd name="connsiteY12-1244" fmla="*/ 609555 h 3060405"/>
              <a:gd name="connsiteX0-1245" fmla="*/ 5012922 w 5023346"/>
              <a:gd name="connsiteY0-1246" fmla="*/ 609379 h 3060229"/>
              <a:gd name="connsiteX1-1247" fmla="*/ 5018581 w 5023346"/>
              <a:gd name="connsiteY1-1248" fmla="*/ 1231419 h 3060229"/>
              <a:gd name="connsiteX2-1249" fmla="*/ 5023346 w 5023346"/>
              <a:gd name="connsiteY2-1250" fmla="*/ 2839052 h 3060229"/>
              <a:gd name="connsiteX3-1251" fmla="*/ 3189781 w 5023346"/>
              <a:gd name="connsiteY3-1252" fmla="*/ 3037236 h 3060229"/>
              <a:gd name="connsiteX4-1253" fmla="*/ 2283041 w 5023346"/>
              <a:gd name="connsiteY4-1254" fmla="*/ 2627957 h 3060229"/>
              <a:gd name="connsiteX5-1255" fmla="*/ 1293240 w 5023346"/>
              <a:gd name="connsiteY5-1256" fmla="*/ 1608324 h 3060229"/>
              <a:gd name="connsiteX6-1257" fmla="*/ 259633 w 5023346"/>
              <a:gd name="connsiteY6-1258" fmla="*/ 533150 h 3060229"/>
              <a:gd name="connsiteX7-1259" fmla="*/ 7927 w 5023346"/>
              <a:gd name="connsiteY7-1260" fmla="*/ 1365 h 3060229"/>
              <a:gd name="connsiteX8-1261" fmla="*/ 461067 w 5023346"/>
              <a:gd name="connsiteY8-1262" fmla="*/ 368704 h 3060229"/>
              <a:gd name="connsiteX9-1263" fmla="*/ 1078348 w 5023346"/>
              <a:gd name="connsiteY9-1264" fmla="*/ 433397 h 3060229"/>
              <a:gd name="connsiteX10-1265" fmla="*/ 2702199 w 5023346"/>
              <a:gd name="connsiteY10-1266" fmla="*/ 494253 h 3060229"/>
              <a:gd name="connsiteX11-1267" fmla="*/ 4416583 w 5023346"/>
              <a:gd name="connsiteY11-1268" fmla="*/ 595121 h 3060229"/>
              <a:gd name="connsiteX12-1269" fmla="*/ 5012922 w 5023346"/>
              <a:gd name="connsiteY12-1270" fmla="*/ 609379 h 3060229"/>
              <a:gd name="connsiteX0-1271" fmla="*/ 5012922 w 5023346"/>
              <a:gd name="connsiteY0-1272" fmla="*/ 610835 h 3061685"/>
              <a:gd name="connsiteX1-1273" fmla="*/ 5018581 w 5023346"/>
              <a:gd name="connsiteY1-1274" fmla="*/ 1232875 h 3061685"/>
              <a:gd name="connsiteX2-1275" fmla="*/ 5023346 w 5023346"/>
              <a:gd name="connsiteY2-1276" fmla="*/ 2840508 h 3061685"/>
              <a:gd name="connsiteX3-1277" fmla="*/ 3189781 w 5023346"/>
              <a:gd name="connsiteY3-1278" fmla="*/ 3038692 h 3061685"/>
              <a:gd name="connsiteX4-1279" fmla="*/ 2283041 w 5023346"/>
              <a:gd name="connsiteY4-1280" fmla="*/ 2629413 h 3061685"/>
              <a:gd name="connsiteX5-1281" fmla="*/ 1293240 w 5023346"/>
              <a:gd name="connsiteY5-1282" fmla="*/ 1609780 h 3061685"/>
              <a:gd name="connsiteX6-1283" fmla="*/ 259633 w 5023346"/>
              <a:gd name="connsiteY6-1284" fmla="*/ 534606 h 3061685"/>
              <a:gd name="connsiteX7-1285" fmla="*/ 7927 w 5023346"/>
              <a:gd name="connsiteY7-1286" fmla="*/ 2821 h 3061685"/>
              <a:gd name="connsiteX8-1287" fmla="*/ 461067 w 5023346"/>
              <a:gd name="connsiteY8-1288" fmla="*/ 370160 h 3061685"/>
              <a:gd name="connsiteX9-1289" fmla="*/ 1078348 w 5023346"/>
              <a:gd name="connsiteY9-1290" fmla="*/ 434853 h 3061685"/>
              <a:gd name="connsiteX10-1291" fmla="*/ 2702199 w 5023346"/>
              <a:gd name="connsiteY10-1292" fmla="*/ 495709 h 3061685"/>
              <a:gd name="connsiteX11-1293" fmla="*/ 4416583 w 5023346"/>
              <a:gd name="connsiteY11-1294" fmla="*/ 596577 h 3061685"/>
              <a:gd name="connsiteX12-1295" fmla="*/ 5012922 w 5023346"/>
              <a:gd name="connsiteY12-1296" fmla="*/ 610835 h 3061685"/>
              <a:gd name="connsiteX0-1297" fmla="*/ 5012922 w 5023346"/>
              <a:gd name="connsiteY0-1298" fmla="*/ 610202 h 3061052"/>
              <a:gd name="connsiteX1-1299" fmla="*/ 5018581 w 5023346"/>
              <a:gd name="connsiteY1-1300" fmla="*/ 1232242 h 3061052"/>
              <a:gd name="connsiteX2-1301" fmla="*/ 5023346 w 5023346"/>
              <a:gd name="connsiteY2-1302" fmla="*/ 2839875 h 3061052"/>
              <a:gd name="connsiteX3-1303" fmla="*/ 3189781 w 5023346"/>
              <a:gd name="connsiteY3-1304" fmla="*/ 3038059 h 3061052"/>
              <a:gd name="connsiteX4-1305" fmla="*/ 2283041 w 5023346"/>
              <a:gd name="connsiteY4-1306" fmla="*/ 2628780 h 3061052"/>
              <a:gd name="connsiteX5-1307" fmla="*/ 1293240 w 5023346"/>
              <a:gd name="connsiteY5-1308" fmla="*/ 1609147 h 3061052"/>
              <a:gd name="connsiteX6-1309" fmla="*/ 259633 w 5023346"/>
              <a:gd name="connsiteY6-1310" fmla="*/ 533973 h 3061052"/>
              <a:gd name="connsiteX7-1311" fmla="*/ 7927 w 5023346"/>
              <a:gd name="connsiteY7-1312" fmla="*/ 2188 h 3061052"/>
              <a:gd name="connsiteX8-1313" fmla="*/ 461067 w 5023346"/>
              <a:gd name="connsiteY8-1314" fmla="*/ 369527 h 3061052"/>
              <a:gd name="connsiteX9-1315" fmla="*/ 1078348 w 5023346"/>
              <a:gd name="connsiteY9-1316" fmla="*/ 434220 h 3061052"/>
              <a:gd name="connsiteX10-1317" fmla="*/ 2702199 w 5023346"/>
              <a:gd name="connsiteY10-1318" fmla="*/ 495076 h 3061052"/>
              <a:gd name="connsiteX11-1319" fmla="*/ 4416583 w 5023346"/>
              <a:gd name="connsiteY11-1320" fmla="*/ 595944 h 3061052"/>
              <a:gd name="connsiteX12-1321" fmla="*/ 5012922 w 5023346"/>
              <a:gd name="connsiteY12-1322" fmla="*/ 610202 h 3061052"/>
              <a:gd name="connsiteX0-1323" fmla="*/ 5012922 w 5023346"/>
              <a:gd name="connsiteY0-1324" fmla="*/ 613408 h 3064258"/>
              <a:gd name="connsiteX1-1325" fmla="*/ 5018581 w 5023346"/>
              <a:gd name="connsiteY1-1326" fmla="*/ 1235448 h 3064258"/>
              <a:gd name="connsiteX2-1327" fmla="*/ 5023346 w 5023346"/>
              <a:gd name="connsiteY2-1328" fmla="*/ 2843081 h 3064258"/>
              <a:gd name="connsiteX3-1329" fmla="*/ 3189781 w 5023346"/>
              <a:gd name="connsiteY3-1330" fmla="*/ 3041265 h 3064258"/>
              <a:gd name="connsiteX4-1331" fmla="*/ 2283041 w 5023346"/>
              <a:gd name="connsiteY4-1332" fmla="*/ 2631986 h 3064258"/>
              <a:gd name="connsiteX5-1333" fmla="*/ 1293240 w 5023346"/>
              <a:gd name="connsiteY5-1334" fmla="*/ 1612353 h 3064258"/>
              <a:gd name="connsiteX6-1335" fmla="*/ 259633 w 5023346"/>
              <a:gd name="connsiteY6-1336" fmla="*/ 537179 h 3064258"/>
              <a:gd name="connsiteX7-1337" fmla="*/ 7927 w 5023346"/>
              <a:gd name="connsiteY7-1338" fmla="*/ 5394 h 3064258"/>
              <a:gd name="connsiteX8-1339" fmla="*/ 461067 w 5023346"/>
              <a:gd name="connsiteY8-1340" fmla="*/ 372733 h 3064258"/>
              <a:gd name="connsiteX9-1341" fmla="*/ 1078348 w 5023346"/>
              <a:gd name="connsiteY9-1342" fmla="*/ 437426 h 3064258"/>
              <a:gd name="connsiteX10-1343" fmla="*/ 2702199 w 5023346"/>
              <a:gd name="connsiteY10-1344" fmla="*/ 498282 h 3064258"/>
              <a:gd name="connsiteX11-1345" fmla="*/ 4416583 w 5023346"/>
              <a:gd name="connsiteY11-1346" fmla="*/ 599150 h 3064258"/>
              <a:gd name="connsiteX12-1347" fmla="*/ 5012922 w 5023346"/>
              <a:gd name="connsiteY12-1348" fmla="*/ 613408 h 3064258"/>
              <a:gd name="connsiteX0-1349" fmla="*/ 5012922 w 5023346"/>
              <a:gd name="connsiteY0-1350" fmla="*/ 608702 h 3059552"/>
              <a:gd name="connsiteX1-1351" fmla="*/ 5018581 w 5023346"/>
              <a:gd name="connsiteY1-1352" fmla="*/ 1230742 h 3059552"/>
              <a:gd name="connsiteX2-1353" fmla="*/ 5023346 w 5023346"/>
              <a:gd name="connsiteY2-1354" fmla="*/ 2838375 h 3059552"/>
              <a:gd name="connsiteX3-1355" fmla="*/ 3189781 w 5023346"/>
              <a:gd name="connsiteY3-1356" fmla="*/ 3036559 h 3059552"/>
              <a:gd name="connsiteX4-1357" fmla="*/ 2283041 w 5023346"/>
              <a:gd name="connsiteY4-1358" fmla="*/ 2627280 h 3059552"/>
              <a:gd name="connsiteX5-1359" fmla="*/ 1293240 w 5023346"/>
              <a:gd name="connsiteY5-1360" fmla="*/ 1607647 h 3059552"/>
              <a:gd name="connsiteX6-1361" fmla="*/ 259633 w 5023346"/>
              <a:gd name="connsiteY6-1362" fmla="*/ 532473 h 3059552"/>
              <a:gd name="connsiteX7-1363" fmla="*/ 7927 w 5023346"/>
              <a:gd name="connsiteY7-1364" fmla="*/ 688 h 3059552"/>
              <a:gd name="connsiteX8-1365" fmla="*/ 461067 w 5023346"/>
              <a:gd name="connsiteY8-1366" fmla="*/ 368027 h 3059552"/>
              <a:gd name="connsiteX9-1367" fmla="*/ 1078348 w 5023346"/>
              <a:gd name="connsiteY9-1368" fmla="*/ 432720 h 3059552"/>
              <a:gd name="connsiteX10-1369" fmla="*/ 2702199 w 5023346"/>
              <a:gd name="connsiteY10-1370" fmla="*/ 493576 h 3059552"/>
              <a:gd name="connsiteX11-1371" fmla="*/ 4416583 w 5023346"/>
              <a:gd name="connsiteY11-1372" fmla="*/ 594444 h 3059552"/>
              <a:gd name="connsiteX12-1373" fmla="*/ 5012922 w 5023346"/>
              <a:gd name="connsiteY12-1374" fmla="*/ 608702 h 3059552"/>
              <a:gd name="connsiteX0-1375" fmla="*/ 5012922 w 5023346"/>
              <a:gd name="connsiteY0-1376" fmla="*/ 614275 h 3065125"/>
              <a:gd name="connsiteX1-1377" fmla="*/ 5018581 w 5023346"/>
              <a:gd name="connsiteY1-1378" fmla="*/ 1236315 h 3065125"/>
              <a:gd name="connsiteX2-1379" fmla="*/ 5023346 w 5023346"/>
              <a:gd name="connsiteY2-1380" fmla="*/ 2843948 h 3065125"/>
              <a:gd name="connsiteX3-1381" fmla="*/ 3189781 w 5023346"/>
              <a:gd name="connsiteY3-1382" fmla="*/ 3042132 h 3065125"/>
              <a:gd name="connsiteX4-1383" fmla="*/ 2283041 w 5023346"/>
              <a:gd name="connsiteY4-1384" fmla="*/ 2632853 h 3065125"/>
              <a:gd name="connsiteX5-1385" fmla="*/ 1293240 w 5023346"/>
              <a:gd name="connsiteY5-1386" fmla="*/ 1613220 h 3065125"/>
              <a:gd name="connsiteX6-1387" fmla="*/ 259633 w 5023346"/>
              <a:gd name="connsiteY6-1388" fmla="*/ 538046 h 3065125"/>
              <a:gd name="connsiteX7-1389" fmla="*/ 7927 w 5023346"/>
              <a:gd name="connsiteY7-1390" fmla="*/ 6261 h 3065125"/>
              <a:gd name="connsiteX8-1391" fmla="*/ 461067 w 5023346"/>
              <a:gd name="connsiteY8-1392" fmla="*/ 373600 h 3065125"/>
              <a:gd name="connsiteX9-1393" fmla="*/ 1078348 w 5023346"/>
              <a:gd name="connsiteY9-1394" fmla="*/ 438293 h 3065125"/>
              <a:gd name="connsiteX10-1395" fmla="*/ 2702199 w 5023346"/>
              <a:gd name="connsiteY10-1396" fmla="*/ 499149 h 3065125"/>
              <a:gd name="connsiteX11-1397" fmla="*/ 4416583 w 5023346"/>
              <a:gd name="connsiteY11-1398" fmla="*/ 600017 h 3065125"/>
              <a:gd name="connsiteX12-1399" fmla="*/ 5012922 w 5023346"/>
              <a:gd name="connsiteY12-1400" fmla="*/ 614275 h 3065125"/>
              <a:gd name="connsiteX0-1401" fmla="*/ 5007338 w 5017762"/>
              <a:gd name="connsiteY0-1402" fmla="*/ 611955 h 3062805"/>
              <a:gd name="connsiteX1-1403" fmla="*/ 5012997 w 5017762"/>
              <a:gd name="connsiteY1-1404" fmla="*/ 1233995 h 3062805"/>
              <a:gd name="connsiteX2-1405" fmla="*/ 5017762 w 5017762"/>
              <a:gd name="connsiteY2-1406" fmla="*/ 2841628 h 3062805"/>
              <a:gd name="connsiteX3-1407" fmla="*/ 3184197 w 5017762"/>
              <a:gd name="connsiteY3-1408" fmla="*/ 3039812 h 3062805"/>
              <a:gd name="connsiteX4-1409" fmla="*/ 2277457 w 5017762"/>
              <a:gd name="connsiteY4-1410" fmla="*/ 2630533 h 3062805"/>
              <a:gd name="connsiteX5-1411" fmla="*/ 1287656 w 5017762"/>
              <a:gd name="connsiteY5-1412" fmla="*/ 1610900 h 3062805"/>
              <a:gd name="connsiteX6-1413" fmla="*/ 254049 w 5017762"/>
              <a:gd name="connsiteY6-1414" fmla="*/ 535726 h 3062805"/>
              <a:gd name="connsiteX7-1415" fmla="*/ 2343 w 5017762"/>
              <a:gd name="connsiteY7-1416" fmla="*/ 3941 h 3062805"/>
              <a:gd name="connsiteX8-1417" fmla="*/ 343045 w 5017762"/>
              <a:gd name="connsiteY8-1418" fmla="*/ 297470 h 3062805"/>
              <a:gd name="connsiteX9-1419" fmla="*/ 455483 w 5017762"/>
              <a:gd name="connsiteY9-1420" fmla="*/ 371280 h 3062805"/>
              <a:gd name="connsiteX10-1421" fmla="*/ 1072764 w 5017762"/>
              <a:gd name="connsiteY10-1422" fmla="*/ 435973 h 3062805"/>
              <a:gd name="connsiteX11-1423" fmla="*/ 2696615 w 5017762"/>
              <a:gd name="connsiteY11-1424" fmla="*/ 496829 h 3062805"/>
              <a:gd name="connsiteX12-1425" fmla="*/ 4410999 w 5017762"/>
              <a:gd name="connsiteY12-1426" fmla="*/ 597697 h 3062805"/>
              <a:gd name="connsiteX13" fmla="*/ 5007338 w 5017762"/>
              <a:gd name="connsiteY13" fmla="*/ 611955 h 3062805"/>
              <a:gd name="connsiteX0-1427" fmla="*/ 5007338 w 5017762"/>
              <a:gd name="connsiteY0-1428" fmla="*/ 611807 h 3062657"/>
              <a:gd name="connsiteX1-1429" fmla="*/ 5012997 w 5017762"/>
              <a:gd name="connsiteY1-1430" fmla="*/ 1233847 h 3062657"/>
              <a:gd name="connsiteX2-1431" fmla="*/ 5017762 w 5017762"/>
              <a:gd name="connsiteY2-1432" fmla="*/ 2841480 h 3062657"/>
              <a:gd name="connsiteX3-1433" fmla="*/ 3184197 w 5017762"/>
              <a:gd name="connsiteY3-1434" fmla="*/ 3039664 h 3062657"/>
              <a:gd name="connsiteX4-1435" fmla="*/ 2277457 w 5017762"/>
              <a:gd name="connsiteY4-1436" fmla="*/ 2630385 h 3062657"/>
              <a:gd name="connsiteX5-1437" fmla="*/ 1287656 w 5017762"/>
              <a:gd name="connsiteY5-1438" fmla="*/ 1610752 h 3062657"/>
              <a:gd name="connsiteX6-1439" fmla="*/ 254049 w 5017762"/>
              <a:gd name="connsiteY6-1440" fmla="*/ 535578 h 3062657"/>
              <a:gd name="connsiteX7-1441" fmla="*/ 2343 w 5017762"/>
              <a:gd name="connsiteY7-1442" fmla="*/ 3793 h 3062657"/>
              <a:gd name="connsiteX8-1443" fmla="*/ 343045 w 5017762"/>
              <a:gd name="connsiteY8-1444" fmla="*/ 297322 h 3062657"/>
              <a:gd name="connsiteX9-1445" fmla="*/ 455483 w 5017762"/>
              <a:gd name="connsiteY9-1446" fmla="*/ 371132 h 3062657"/>
              <a:gd name="connsiteX10-1447" fmla="*/ 1072764 w 5017762"/>
              <a:gd name="connsiteY10-1448" fmla="*/ 435825 h 3062657"/>
              <a:gd name="connsiteX11-1449" fmla="*/ 2696615 w 5017762"/>
              <a:gd name="connsiteY11-1450" fmla="*/ 496681 h 3062657"/>
              <a:gd name="connsiteX12-1451" fmla="*/ 4410999 w 5017762"/>
              <a:gd name="connsiteY12-1452" fmla="*/ 597549 h 3062657"/>
              <a:gd name="connsiteX13-1453" fmla="*/ 5007338 w 5017762"/>
              <a:gd name="connsiteY13-1454" fmla="*/ 611807 h 3062657"/>
              <a:gd name="connsiteX0-1455" fmla="*/ 5006738 w 5017162"/>
              <a:gd name="connsiteY0-1456" fmla="*/ 611019 h 3061869"/>
              <a:gd name="connsiteX1-1457" fmla="*/ 5012397 w 5017162"/>
              <a:gd name="connsiteY1-1458" fmla="*/ 1233059 h 3061869"/>
              <a:gd name="connsiteX2-1459" fmla="*/ 5017162 w 5017162"/>
              <a:gd name="connsiteY2-1460" fmla="*/ 2840692 h 3061869"/>
              <a:gd name="connsiteX3-1461" fmla="*/ 3183597 w 5017162"/>
              <a:gd name="connsiteY3-1462" fmla="*/ 3038876 h 3061869"/>
              <a:gd name="connsiteX4-1463" fmla="*/ 2276857 w 5017162"/>
              <a:gd name="connsiteY4-1464" fmla="*/ 2629597 h 3061869"/>
              <a:gd name="connsiteX5-1465" fmla="*/ 1287056 w 5017162"/>
              <a:gd name="connsiteY5-1466" fmla="*/ 1609964 h 3061869"/>
              <a:gd name="connsiteX6-1467" fmla="*/ 253449 w 5017162"/>
              <a:gd name="connsiteY6-1468" fmla="*/ 534790 h 3061869"/>
              <a:gd name="connsiteX7-1469" fmla="*/ 1743 w 5017162"/>
              <a:gd name="connsiteY7-1470" fmla="*/ 3005 h 3061869"/>
              <a:gd name="connsiteX8-1471" fmla="*/ 327356 w 5017162"/>
              <a:gd name="connsiteY8-1472" fmla="*/ 317659 h 3061869"/>
              <a:gd name="connsiteX9-1473" fmla="*/ 454883 w 5017162"/>
              <a:gd name="connsiteY9-1474" fmla="*/ 370344 h 3061869"/>
              <a:gd name="connsiteX10-1475" fmla="*/ 1072164 w 5017162"/>
              <a:gd name="connsiteY10-1476" fmla="*/ 435037 h 3061869"/>
              <a:gd name="connsiteX11-1477" fmla="*/ 2696015 w 5017162"/>
              <a:gd name="connsiteY11-1478" fmla="*/ 495893 h 3061869"/>
              <a:gd name="connsiteX12-1479" fmla="*/ 4410399 w 5017162"/>
              <a:gd name="connsiteY12-1480" fmla="*/ 596761 h 3061869"/>
              <a:gd name="connsiteX13-1481" fmla="*/ 5006738 w 5017162"/>
              <a:gd name="connsiteY13-1482" fmla="*/ 611019 h 3061869"/>
              <a:gd name="connsiteX0-1483" fmla="*/ 5006738 w 5017162"/>
              <a:gd name="connsiteY0-1484" fmla="*/ 611019 h 3061869"/>
              <a:gd name="connsiteX1-1485" fmla="*/ 5012397 w 5017162"/>
              <a:gd name="connsiteY1-1486" fmla="*/ 1233059 h 3061869"/>
              <a:gd name="connsiteX2-1487" fmla="*/ 5017162 w 5017162"/>
              <a:gd name="connsiteY2-1488" fmla="*/ 2840692 h 3061869"/>
              <a:gd name="connsiteX3-1489" fmla="*/ 3183597 w 5017162"/>
              <a:gd name="connsiteY3-1490" fmla="*/ 3038876 h 3061869"/>
              <a:gd name="connsiteX4-1491" fmla="*/ 2276857 w 5017162"/>
              <a:gd name="connsiteY4-1492" fmla="*/ 2629597 h 3061869"/>
              <a:gd name="connsiteX5-1493" fmla="*/ 1287056 w 5017162"/>
              <a:gd name="connsiteY5-1494" fmla="*/ 1609964 h 3061869"/>
              <a:gd name="connsiteX6-1495" fmla="*/ 253449 w 5017162"/>
              <a:gd name="connsiteY6-1496" fmla="*/ 534790 h 3061869"/>
              <a:gd name="connsiteX7-1497" fmla="*/ 1743 w 5017162"/>
              <a:gd name="connsiteY7-1498" fmla="*/ 3005 h 3061869"/>
              <a:gd name="connsiteX8-1499" fmla="*/ 327356 w 5017162"/>
              <a:gd name="connsiteY8-1500" fmla="*/ 317659 h 3061869"/>
              <a:gd name="connsiteX9-1501" fmla="*/ 454883 w 5017162"/>
              <a:gd name="connsiteY9-1502" fmla="*/ 370344 h 3061869"/>
              <a:gd name="connsiteX10-1503" fmla="*/ 1072164 w 5017162"/>
              <a:gd name="connsiteY10-1504" fmla="*/ 435037 h 3061869"/>
              <a:gd name="connsiteX11-1505" fmla="*/ 2696015 w 5017162"/>
              <a:gd name="connsiteY11-1506" fmla="*/ 495893 h 3061869"/>
              <a:gd name="connsiteX12-1507" fmla="*/ 4410399 w 5017162"/>
              <a:gd name="connsiteY12-1508" fmla="*/ 596761 h 3061869"/>
              <a:gd name="connsiteX13-1509" fmla="*/ 5006738 w 5017162"/>
              <a:gd name="connsiteY13-1510" fmla="*/ 611019 h 3061869"/>
              <a:gd name="connsiteX0-1511" fmla="*/ 5006738 w 5017162"/>
              <a:gd name="connsiteY0-1512" fmla="*/ 611019 h 3061869"/>
              <a:gd name="connsiteX1-1513" fmla="*/ 5012397 w 5017162"/>
              <a:gd name="connsiteY1-1514" fmla="*/ 1233059 h 3061869"/>
              <a:gd name="connsiteX2-1515" fmla="*/ 5017162 w 5017162"/>
              <a:gd name="connsiteY2-1516" fmla="*/ 2840692 h 3061869"/>
              <a:gd name="connsiteX3-1517" fmla="*/ 3183597 w 5017162"/>
              <a:gd name="connsiteY3-1518" fmla="*/ 3038876 h 3061869"/>
              <a:gd name="connsiteX4-1519" fmla="*/ 2276857 w 5017162"/>
              <a:gd name="connsiteY4-1520" fmla="*/ 2629597 h 3061869"/>
              <a:gd name="connsiteX5-1521" fmla="*/ 1287056 w 5017162"/>
              <a:gd name="connsiteY5-1522" fmla="*/ 1609964 h 3061869"/>
              <a:gd name="connsiteX6-1523" fmla="*/ 253449 w 5017162"/>
              <a:gd name="connsiteY6-1524" fmla="*/ 534790 h 3061869"/>
              <a:gd name="connsiteX7-1525" fmla="*/ 1743 w 5017162"/>
              <a:gd name="connsiteY7-1526" fmla="*/ 3005 h 3061869"/>
              <a:gd name="connsiteX8-1527" fmla="*/ 327356 w 5017162"/>
              <a:gd name="connsiteY8-1528" fmla="*/ 317659 h 3061869"/>
              <a:gd name="connsiteX9-1529" fmla="*/ 454883 w 5017162"/>
              <a:gd name="connsiteY9-1530" fmla="*/ 370344 h 3061869"/>
              <a:gd name="connsiteX10-1531" fmla="*/ 1072164 w 5017162"/>
              <a:gd name="connsiteY10-1532" fmla="*/ 435037 h 3061869"/>
              <a:gd name="connsiteX11-1533" fmla="*/ 2696015 w 5017162"/>
              <a:gd name="connsiteY11-1534" fmla="*/ 495893 h 3061869"/>
              <a:gd name="connsiteX12-1535" fmla="*/ 4410399 w 5017162"/>
              <a:gd name="connsiteY12-1536" fmla="*/ 596761 h 3061869"/>
              <a:gd name="connsiteX13-1537" fmla="*/ 5006738 w 5017162"/>
              <a:gd name="connsiteY13-1538" fmla="*/ 611019 h 3061869"/>
              <a:gd name="connsiteX0-1539" fmla="*/ 5006738 w 5017162"/>
              <a:gd name="connsiteY0-1540" fmla="*/ 611019 h 3061869"/>
              <a:gd name="connsiteX1-1541" fmla="*/ 5012397 w 5017162"/>
              <a:gd name="connsiteY1-1542" fmla="*/ 1233059 h 3061869"/>
              <a:gd name="connsiteX2-1543" fmla="*/ 5017162 w 5017162"/>
              <a:gd name="connsiteY2-1544" fmla="*/ 2840692 h 3061869"/>
              <a:gd name="connsiteX3-1545" fmla="*/ 3183597 w 5017162"/>
              <a:gd name="connsiteY3-1546" fmla="*/ 3038876 h 3061869"/>
              <a:gd name="connsiteX4-1547" fmla="*/ 2276857 w 5017162"/>
              <a:gd name="connsiteY4-1548" fmla="*/ 2629597 h 3061869"/>
              <a:gd name="connsiteX5-1549" fmla="*/ 1287056 w 5017162"/>
              <a:gd name="connsiteY5-1550" fmla="*/ 1609964 h 3061869"/>
              <a:gd name="connsiteX6-1551" fmla="*/ 253449 w 5017162"/>
              <a:gd name="connsiteY6-1552" fmla="*/ 534790 h 3061869"/>
              <a:gd name="connsiteX7-1553" fmla="*/ 1743 w 5017162"/>
              <a:gd name="connsiteY7-1554" fmla="*/ 3005 h 3061869"/>
              <a:gd name="connsiteX8-1555" fmla="*/ 327356 w 5017162"/>
              <a:gd name="connsiteY8-1556" fmla="*/ 317659 h 3061869"/>
              <a:gd name="connsiteX9-1557" fmla="*/ 1072164 w 5017162"/>
              <a:gd name="connsiteY9-1558" fmla="*/ 435037 h 3061869"/>
              <a:gd name="connsiteX10-1559" fmla="*/ 2696015 w 5017162"/>
              <a:gd name="connsiteY10-1560" fmla="*/ 495893 h 3061869"/>
              <a:gd name="connsiteX11-1561" fmla="*/ 4410399 w 5017162"/>
              <a:gd name="connsiteY11-1562" fmla="*/ 596761 h 3061869"/>
              <a:gd name="connsiteX12-1563" fmla="*/ 5006738 w 5017162"/>
              <a:gd name="connsiteY12-1564" fmla="*/ 611019 h 3061869"/>
              <a:gd name="connsiteX0-1565" fmla="*/ 5006738 w 5017162"/>
              <a:gd name="connsiteY0-1566" fmla="*/ 611019 h 3061869"/>
              <a:gd name="connsiteX1-1567" fmla="*/ 5012397 w 5017162"/>
              <a:gd name="connsiteY1-1568" fmla="*/ 1233059 h 3061869"/>
              <a:gd name="connsiteX2-1569" fmla="*/ 5017162 w 5017162"/>
              <a:gd name="connsiteY2-1570" fmla="*/ 2840692 h 3061869"/>
              <a:gd name="connsiteX3-1571" fmla="*/ 3183597 w 5017162"/>
              <a:gd name="connsiteY3-1572" fmla="*/ 3038876 h 3061869"/>
              <a:gd name="connsiteX4-1573" fmla="*/ 2276857 w 5017162"/>
              <a:gd name="connsiteY4-1574" fmla="*/ 2629597 h 3061869"/>
              <a:gd name="connsiteX5-1575" fmla="*/ 1287056 w 5017162"/>
              <a:gd name="connsiteY5-1576" fmla="*/ 1609964 h 3061869"/>
              <a:gd name="connsiteX6-1577" fmla="*/ 253449 w 5017162"/>
              <a:gd name="connsiteY6-1578" fmla="*/ 534790 h 3061869"/>
              <a:gd name="connsiteX7-1579" fmla="*/ 1743 w 5017162"/>
              <a:gd name="connsiteY7-1580" fmla="*/ 3005 h 3061869"/>
              <a:gd name="connsiteX8-1581" fmla="*/ 327356 w 5017162"/>
              <a:gd name="connsiteY8-1582" fmla="*/ 317659 h 3061869"/>
              <a:gd name="connsiteX9-1583" fmla="*/ 1072164 w 5017162"/>
              <a:gd name="connsiteY9-1584" fmla="*/ 435037 h 3061869"/>
              <a:gd name="connsiteX10-1585" fmla="*/ 2696015 w 5017162"/>
              <a:gd name="connsiteY10-1586" fmla="*/ 495893 h 3061869"/>
              <a:gd name="connsiteX11-1587" fmla="*/ 4410399 w 5017162"/>
              <a:gd name="connsiteY11-1588" fmla="*/ 596761 h 3061869"/>
              <a:gd name="connsiteX12-1589" fmla="*/ 5006738 w 5017162"/>
              <a:gd name="connsiteY12-1590" fmla="*/ 611019 h 3061869"/>
              <a:gd name="connsiteX0-1591" fmla="*/ 5006738 w 5017162"/>
              <a:gd name="connsiteY0-1592" fmla="*/ 611348 h 3062198"/>
              <a:gd name="connsiteX1-1593" fmla="*/ 5012397 w 5017162"/>
              <a:gd name="connsiteY1-1594" fmla="*/ 1233388 h 3062198"/>
              <a:gd name="connsiteX2-1595" fmla="*/ 5017162 w 5017162"/>
              <a:gd name="connsiteY2-1596" fmla="*/ 2841021 h 3062198"/>
              <a:gd name="connsiteX3-1597" fmla="*/ 3183597 w 5017162"/>
              <a:gd name="connsiteY3-1598" fmla="*/ 3039205 h 3062198"/>
              <a:gd name="connsiteX4-1599" fmla="*/ 2276857 w 5017162"/>
              <a:gd name="connsiteY4-1600" fmla="*/ 2629926 h 3062198"/>
              <a:gd name="connsiteX5-1601" fmla="*/ 1287056 w 5017162"/>
              <a:gd name="connsiteY5-1602" fmla="*/ 1610293 h 3062198"/>
              <a:gd name="connsiteX6-1603" fmla="*/ 253449 w 5017162"/>
              <a:gd name="connsiteY6-1604" fmla="*/ 535119 h 3062198"/>
              <a:gd name="connsiteX7-1605" fmla="*/ 1743 w 5017162"/>
              <a:gd name="connsiteY7-1606" fmla="*/ 3334 h 3062198"/>
              <a:gd name="connsiteX8-1607" fmla="*/ 327356 w 5017162"/>
              <a:gd name="connsiteY8-1608" fmla="*/ 317988 h 3062198"/>
              <a:gd name="connsiteX9-1609" fmla="*/ 1072164 w 5017162"/>
              <a:gd name="connsiteY9-1610" fmla="*/ 435366 h 3062198"/>
              <a:gd name="connsiteX10-1611" fmla="*/ 2696015 w 5017162"/>
              <a:gd name="connsiteY10-1612" fmla="*/ 496222 h 3062198"/>
              <a:gd name="connsiteX11-1613" fmla="*/ 4410399 w 5017162"/>
              <a:gd name="connsiteY11-1614" fmla="*/ 597090 h 3062198"/>
              <a:gd name="connsiteX12-1615" fmla="*/ 5006738 w 5017162"/>
              <a:gd name="connsiteY12-1616" fmla="*/ 611348 h 3062198"/>
              <a:gd name="connsiteX0-1617" fmla="*/ 5006738 w 5017162"/>
              <a:gd name="connsiteY0-1618" fmla="*/ 614453 h 3065303"/>
              <a:gd name="connsiteX1-1619" fmla="*/ 5012397 w 5017162"/>
              <a:gd name="connsiteY1-1620" fmla="*/ 1236493 h 3065303"/>
              <a:gd name="connsiteX2-1621" fmla="*/ 5017162 w 5017162"/>
              <a:gd name="connsiteY2-1622" fmla="*/ 2844126 h 3065303"/>
              <a:gd name="connsiteX3-1623" fmla="*/ 3183597 w 5017162"/>
              <a:gd name="connsiteY3-1624" fmla="*/ 3042310 h 3065303"/>
              <a:gd name="connsiteX4-1625" fmla="*/ 2276857 w 5017162"/>
              <a:gd name="connsiteY4-1626" fmla="*/ 2633031 h 3065303"/>
              <a:gd name="connsiteX5-1627" fmla="*/ 1287056 w 5017162"/>
              <a:gd name="connsiteY5-1628" fmla="*/ 1613398 h 3065303"/>
              <a:gd name="connsiteX6-1629" fmla="*/ 253449 w 5017162"/>
              <a:gd name="connsiteY6-1630" fmla="*/ 538224 h 3065303"/>
              <a:gd name="connsiteX7-1631" fmla="*/ 1743 w 5017162"/>
              <a:gd name="connsiteY7-1632" fmla="*/ 6439 h 3065303"/>
              <a:gd name="connsiteX8-1633" fmla="*/ 327356 w 5017162"/>
              <a:gd name="connsiteY8-1634" fmla="*/ 321093 h 3065303"/>
              <a:gd name="connsiteX9-1635" fmla="*/ 1072164 w 5017162"/>
              <a:gd name="connsiteY9-1636" fmla="*/ 438471 h 3065303"/>
              <a:gd name="connsiteX10-1637" fmla="*/ 2696015 w 5017162"/>
              <a:gd name="connsiteY10-1638" fmla="*/ 499327 h 3065303"/>
              <a:gd name="connsiteX11-1639" fmla="*/ 4410399 w 5017162"/>
              <a:gd name="connsiteY11-1640" fmla="*/ 600195 h 3065303"/>
              <a:gd name="connsiteX12-1641" fmla="*/ 5006738 w 5017162"/>
              <a:gd name="connsiteY12-1642" fmla="*/ 614453 h 3065303"/>
              <a:gd name="connsiteX0-1643" fmla="*/ 5006738 w 5017162"/>
              <a:gd name="connsiteY0-1644" fmla="*/ 614453 h 3065303"/>
              <a:gd name="connsiteX1-1645" fmla="*/ 5012397 w 5017162"/>
              <a:gd name="connsiteY1-1646" fmla="*/ 1236493 h 3065303"/>
              <a:gd name="connsiteX2-1647" fmla="*/ 5017162 w 5017162"/>
              <a:gd name="connsiteY2-1648" fmla="*/ 2844126 h 3065303"/>
              <a:gd name="connsiteX3-1649" fmla="*/ 3183597 w 5017162"/>
              <a:gd name="connsiteY3-1650" fmla="*/ 3042310 h 3065303"/>
              <a:gd name="connsiteX4-1651" fmla="*/ 2276857 w 5017162"/>
              <a:gd name="connsiteY4-1652" fmla="*/ 2633031 h 3065303"/>
              <a:gd name="connsiteX5-1653" fmla="*/ 1287056 w 5017162"/>
              <a:gd name="connsiteY5-1654" fmla="*/ 1613398 h 3065303"/>
              <a:gd name="connsiteX6-1655" fmla="*/ 253449 w 5017162"/>
              <a:gd name="connsiteY6-1656" fmla="*/ 538224 h 3065303"/>
              <a:gd name="connsiteX7-1657" fmla="*/ 1743 w 5017162"/>
              <a:gd name="connsiteY7-1658" fmla="*/ 6439 h 3065303"/>
              <a:gd name="connsiteX8-1659" fmla="*/ 327356 w 5017162"/>
              <a:gd name="connsiteY8-1660" fmla="*/ 321093 h 3065303"/>
              <a:gd name="connsiteX9-1661" fmla="*/ 1061407 w 5017162"/>
              <a:gd name="connsiteY9-1662" fmla="*/ 459986 h 3065303"/>
              <a:gd name="connsiteX10-1663" fmla="*/ 2696015 w 5017162"/>
              <a:gd name="connsiteY10-1664" fmla="*/ 499327 h 3065303"/>
              <a:gd name="connsiteX11-1665" fmla="*/ 4410399 w 5017162"/>
              <a:gd name="connsiteY11-1666" fmla="*/ 600195 h 3065303"/>
              <a:gd name="connsiteX12-1667" fmla="*/ 5006738 w 5017162"/>
              <a:gd name="connsiteY12-1668" fmla="*/ 614453 h 3065303"/>
              <a:gd name="connsiteX0-1669" fmla="*/ 5006738 w 5017162"/>
              <a:gd name="connsiteY0-1670" fmla="*/ 614453 h 3065303"/>
              <a:gd name="connsiteX1-1671" fmla="*/ 5012397 w 5017162"/>
              <a:gd name="connsiteY1-1672" fmla="*/ 1236493 h 3065303"/>
              <a:gd name="connsiteX2-1673" fmla="*/ 5017162 w 5017162"/>
              <a:gd name="connsiteY2-1674" fmla="*/ 2844126 h 3065303"/>
              <a:gd name="connsiteX3-1675" fmla="*/ 3183597 w 5017162"/>
              <a:gd name="connsiteY3-1676" fmla="*/ 3042310 h 3065303"/>
              <a:gd name="connsiteX4-1677" fmla="*/ 2276857 w 5017162"/>
              <a:gd name="connsiteY4-1678" fmla="*/ 2633031 h 3065303"/>
              <a:gd name="connsiteX5-1679" fmla="*/ 1287056 w 5017162"/>
              <a:gd name="connsiteY5-1680" fmla="*/ 1613398 h 3065303"/>
              <a:gd name="connsiteX6-1681" fmla="*/ 253449 w 5017162"/>
              <a:gd name="connsiteY6-1682" fmla="*/ 538224 h 3065303"/>
              <a:gd name="connsiteX7-1683" fmla="*/ 1743 w 5017162"/>
              <a:gd name="connsiteY7-1684" fmla="*/ 6439 h 3065303"/>
              <a:gd name="connsiteX8-1685" fmla="*/ 327356 w 5017162"/>
              <a:gd name="connsiteY8-1686" fmla="*/ 321093 h 3065303"/>
              <a:gd name="connsiteX9-1687" fmla="*/ 1061407 w 5017162"/>
              <a:gd name="connsiteY9-1688" fmla="*/ 459986 h 3065303"/>
              <a:gd name="connsiteX10-1689" fmla="*/ 2706772 w 5017162"/>
              <a:gd name="connsiteY10-1690" fmla="*/ 520843 h 3065303"/>
              <a:gd name="connsiteX11-1691" fmla="*/ 4410399 w 5017162"/>
              <a:gd name="connsiteY11-1692" fmla="*/ 600195 h 3065303"/>
              <a:gd name="connsiteX12-1693" fmla="*/ 5006738 w 5017162"/>
              <a:gd name="connsiteY12-1694" fmla="*/ 614453 h 3065303"/>
              <a:gd name="connsiteX0-1695" fmla="*/ 4995981 w 5017162"/>
              <a:gd name="connsiteY0-1696" fmla="*/ 625211 h 3065303"/>
              <a:gd name="connsiteX1-1697" fmla="*/ 5012397 w 5017162"/>
              <a:gd name="connsiteY1-1698" fmla="*/ 1236493 h 3065303"/>
              <a:gd name="connsiteX2-1699" fmla="*/ 5017162 w 5017162"/>
              <a:gd name="connsiteY2-1700" fmla="*/ 2844126 h 3065303"/>
              <a:gd name="connsiteX3-1701" fmla="*/ 3183597 w 5017162"/>
              <a:gd name="connsiteY3-1702" fmla="*/ 3042310 h 3065303"/>
              <a:gd name="connsiteX4-1703" fmla="*/ 2276857 w 5017162"/>
              <a:gd name="connsiteY4-1704" fmla="*/ 2633031 h 3065303"/>
              <a:gd name="connsiteX5-1705" fmla="*/ 1287056 w 5017162"/>
              <a:gd name="connsiteY5-1706" fmla="*/ 1613398 h 3065303"/>
              <a:gd name="connsiteX6-1707" fmla="*/ 253449 w 5017162"/>
              <a:gd name="connsiteY6-1708" fmla="*/ 538224 h 3065303"/>
              <a:gd name="connsiteX7-1709" fmla="*/ 1743 w 5017162"/>
              <a:gd name="connsiteY7-1710" fmla="*/ 6439 h 3065303"/>
              <a:gd name="connsiteX8-1711" fmla="*/ 327356 w 5017162"/>
              <a:gd name="connsiteY8-1712" fmla="*/ 321093 h 3065303"/>
              <a:gd name="connsiteX9-1713" fmla="*/ 1061407 w 5017162"/>
              <a:gd name="connsiteY9-1714" fmla="*/ 459986 h 3065303"/>
              <a:gd name="connsiteX10-1715" fmla="*/ 2706772 w 5017162"/>
              <a:gd name="connsiteY10-1716" fmla="*/ 520843 h 3065303"/>
              <a:gd name="connsiteX11-1717" fmla="*/ 4410399 w 5017162"/>
              <a:gd name="connsiteY11-1718" fmla="*/ 600195 h 3065303"/>
              <a:gd name="connsiteX12-1719" fmla="*/ 4995981 w 5017162"/>
              <a:gd name="connsiteY12-1720" fmla="*/ 625211 h 3065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621" y="connsiteY10-622"/>
              </a:cxn>
              <a:cxn ang="0">
                <a:pos x="connsiteX11-1063" y="connsiteY11-1064"/>
              </a:cxn>
              <a:cxn ang="0">
                <a:pos x="connsiteX12-1113" y="connsiteY12-1114"/>
              </a:cxn>
            </a:cxnLst>
            <a:rect l="l" t="t" r="r" b="b"/>
            <a:pathLst>
              <a:path w="5017162" h="3065303">
                <a:moveTo>
                  <a:pt x="4995981" y="625211"/>
                </a:moveTo>
                <a:cubicBezTo>
                  <a:pt x="4997867" y="832558"/>
                  <a:pt x="5010511" y="1029146"/>
                  <a:pt x="5012397" y="1236493"/>
                </a:cubicBezTo>
                <a:cubicBezTo>
                  <a:pt x="5013985" y="1772371"/>
                  <a:pt x="5015574" y="2308248"/>
                  <a:pt x="5017162" y="2844126"/>
                </a:cubicBezTo>
                <a:lnTo>
                  <a:pt x="3183597" y="3042310"/>
                </a:lnTo>
                <a:cubicBezTo>
                  <a:pt x="2673573" y="3138289"/>
                  <a:pt x="2548683" y="2920677"/>
                  <a:pt x="2276857" y="2633031"/>
                </a:cubicBezTo>
                <a:cubicBezTo>
                  <a:pt x="2229708" y="2583138"/>
                  <a:pt x="1630649" y="1962533"/>
                  <a:pt x="1287056" y="1613398"/>
                </a:cubicBezTo>
                <a:cubicBezTo>
                  <a:pt x="992101" y="1332357"/>
                  <a:pt x="467668" y="806050"/>
                  <a:pt x="253449" y="538224"/>
                </a:cubicBezTo>
                <a:cubicBezTo>
                  <a:pt x="39230" y="270398"/>
                  <a:pt x="-10575" y="42627"/>
                  <a:pt x="1743" y="6439"/>
                </a:cubicBezTo>
                <a:cubicBezTo>
                  <a:pt x="14061" y="-29749"/>
                  <a:pt x="-45477" y="88138"/>
                  <a:pt x="327356" y="321093"/>
                </a:cubicBezTo>
                <a:cubicBezTo>
                  <a:pt x="514813" y="362920"/>
                  <a:pt x="664838" y="426694"/>
                  <a:pt x="1061407" y="459986"/>
                </a:cubicBezTo>
                <a:cubicBezTo>
                  <a:pt x="1457976" y="493278"/>
                  <a:pt x="2150399" y="493889"/>
                  <a:pt x="2706772" y="520843"/>
                </a:cubicBezTo>
                <a:lnTo>
                  <a:pt x="4410399" y="600195"/>
                </a:lnTo>
                <a:cubicBezTo>
                  <a:pt x="5066161" y="629525"/>
                  <a:pt x="4838776" y="623177"/>
                  <a:pt x="4995981" y="625211"/>
                </a:cubicBezTo>
                <a:close/>
              </a:path>
            </a:pathLst>
          </a:custGeom>
          <a:solidFill>
            <a:srgbClr val="FF1515"/>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3" name="MH_Other_74"/>
          <p:cNvSpPr/>
          <p:nvPr>
            <p:custDataLst>
              <p:tags r:id="rId14"/>
            </p:custDataLst>
          </p:nvPr>
        </p:nvSpPr>
        <p:spPr>
          <a:xfrm rot="5400000">
            <a:off x="6820695" y="4533109"/>
            <a:ext cx="617537" cy="342900"/>
          </a:xfrm>
          <a:prstGeom prst="trapezoid">
            <a:avLst/>
          </a:prstGeom>
          <a:solidFill>
            <a:schemeClr val="bg1">
              <a:lumMod val="75000"/>
            </a:schemeClr>
          </a:solidFill>
          <a:ln w="12700" cap="flat" cmpd="sng" algn="ctr">
            <a:noFill/>
            <a:prstDash val="solid"/>
            <a:miter lim="800000"/>
          </a:ln>
          <a:effectLst/>
        </p:spPr>
        <p:txBody>
          <a:bodyPr anchor="ctr">
            <a:normAutofit fontScale="92500" lnSpcReduction="20000"/>
          </a:bodyPr>
          <a:lstStyle/>
          <a:p>
            <a:pPr algn="ctr">
              <a:defRPr/>
            </a:pPr>
            <a:endParaRPr lang="zh-CN" altLang="en-US" kern="0" dirty="0">
              <a:solidFill>
                <a:srgbClr val="FFFFFF"/>
              </a:solidFill>
              <a:sym typeface="Arial" panose="020B0604020202020204" pitchFamily="34" charset="0"/>
            </a:endParaRPr>
          </a:p>
        </p:txBody>
      </p:sp>
      <p:sp>
        <p:nvSpPr>
          <p:cNvPr id="174" name="MH_Other_75"/>
          <p:cNvSpPr/>
          <p:nvPr>
            <p:custDataLst>
              <p:tags r:id="rId15"/>
            </p:custDataLst>
          </p:nvPr>
        </p:nvSpPr>
        <p:spPr>
          <a:xfrm rot="5400000">
            <a:off x="6480176" y="4265615"/>
            <a:ext cx="762000" cy="879475"/>
          </a:xfrm>
          <a:prstGeom prst="downArrow">
            <a:avLst>
              <a:gd name="adj1" fmla="val 59016"/>
              <a:gd name="adj2" fmla="val 52019"/>
            </a:avLst>
          </a:prstGeom>
          <a:solidFill>
            <a:schemeClr val="tx1">
              <a:lumMod val="50000"/>
              <a:lumOff val="50000"/>
            </a:schemeClr>
          </a:solidFill>
          <a:ln w="12700" cap="flat" cmpd="sng" algn="ctr">
            <a:noFill/>
            <a:prstDash val="solid"/>
            <a:miter lim="800000"/>
          </a:ln>
          <a:effectLst>
            <a:outerShdw blurRad="50800" dist="38100" algn="l" rotWithShape="0">
              <a:prstClr val="black">
                <a:alpha val="40000"/>
              </a:prstClr>
            </a:outerShdw>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6" name="MH_Other_76"/>
          <p:cNvSpPr txBox="1"/>
          <p:nvPr>
            <p:custDataLst>
              <p:tags r:id="rId16"/>
            </p:custDataLst>
          </p:nvPr>
        </p:nvSpPr>
        <p:spPr>
          <a:xfrm rot="19200000">
            <a:off x="6576192" y="2235746"/>
            <a:ext cx="569387" cy="553998"/>
          </a:xfrm>
          <a:prstGeom prst="rect">
            <a:avLst/>
          </a:prstGeom>
          <a:noFill/>
          <a:effectLst/>
        </p:spPr>
        <p:txBody>
          <a:bodyPr anchor="ctr">
            <a:normAutofit fontScale="925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000" dirty="0">
                <a:solidFill>
                  <a:srgbClr val="FFFFFF"/>
                </a:solidFill>
                <a:latin typeface="+mn-lt"/>
                <a:ea typeface="+mn-ea"/>
              </a:rPr>
              <a:t>01</a:t>
            </a:r>
            <a:endParaRPr lang="zh-CN" altLang="en-US" sz="3000" dirty="0">
              <a:solidFill>
                <a:srgbClr val="FFFFFF"/>
              </a:solidFill>
              <a:latin typeface="+mn-lt"/>
              <a:ea typeface="+mn-ea"/>
            </a:endParaRPr>
          </a:p>
        </p:txBody>
      </p:sp>
      <p:sp>
        <p:nvSpPr>
          <p:cNvPr id="177" name="MH_Other_77"/>
          <p:cNvSpPr txBox="1"/>
          <p:nvPr>
            <p:custDataLst>
              <p:tags r:id="rId17"/>
            </p:custDataLst>
          </p:nvPr>
        </p:nvSpPr>
        <p:spPr>
          <a:xfrm rot="1800000">
            <a:off x="4363444" y="3200259"/>
            <a:ext cx="569387" cy="553998"/>
          </a:xfrm>
          <a:prstGeom prst="rect">
            <a:avLst/>
          </a:prstGeom>
          <a:noFill/>
          <a:effectLst/>
        </p:spPr>
        <p:txBody>
          <a:bodyPr anchor="ctr">
            <a:normAutofit fontScale="925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000" dirty="0">
                <a:solidFill>
                  <a:srgbClr val="FFFFFF"/>
                </a:solidFill>
                <a:latin typeface="+mn-lt"/>
                <a:ea typeface="+mn-ea"/>
              </a:rPr>
              <a:t>03</a:t>
            </a:r>
            <a:endParaRPr lang="zh-CN" altLang="en-US" sz="3000" dirty="0">
              <a:solidFill>
                <a:srgbClr val="FFFFFF"/>
              </a:solidFill>
              <a:latin typeface="+mn-lt"/>
              <a:ea typeface="+mn-ea"/>
            </a:endParaRPr>
          </a:p>
        </p:txBody>
      </p:sp>
      <p:sp>
        <p:nvSpPr>
          <p:cNvPr id="178" name="MH_Other_78"/>
          <p:cNvSpPr txBox="1"/>
          <p:nvPr>
            <p:custDataLst>
              <p:tags r:id="rId18"/>
            </p:custDataLst>
          </p:nvPr>
        </p:nvSpPr>
        <p:spPr>
          <a:xfrm>
            <a:off x="6549287" y="4414998"/>
            <a:ext cx="569387" cy="553998"/>
          </a:xfrm>
          <a:prstGeom prst="rect">
            <a:avLst/>
          </a:prstGeom>
          <a:noFill/>
          <a:effectLst/>
        </p:spPr>
        <p:txBody>
          <a:bodyPr anchor="ctr">
            <a:normAutofit fontScale="925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000" dirty="0">
                <a:solidFill>
                  <a:srgbClr val="FFFFFF"/>
                </a:solidFill>
                <a:latin typeface="+mn-lt"/>
                <a:ea typeface="+mn-ea"/>
              </a:rPr>
              <a:t>02</a:t>
            </a:r>
            <a:endParaRPr lang="zh-CN" altLang="en-US" sz="3000" dirty="0">
              <a:solidFill>
                <a:srgbClr val="FFFFFF"/>
              </a:solidFill>
              <a:latin typeface="+mn-lt"/>
              <a:ea typeface="+mn-ea"/>
            </a:endParaRPr>
          </a:p>
        </p:txBody>
      </p:sp>
      <p:sp>
        <p:nvSpPr>
          <p:cNvPr id="179" name="矩形 178"/>
          <p:cNvSpPr/>
          <p:nvPr/>
        </p:nvSpPr>
        <p:spPr>
          <a:xfrm>
            <a:off x="5593298" y="2890391"/>
            <a:ext cx="1005403" cy="1077218"/>
          </a:xfrm>
          <a:prstGeom prst="rect">
            <a:avLst/>
          </a:prstGeom>
        </p:spPr>
        <p:txBody>
          <a:bodyPr wrap="none">
            <a:spAutoFit/>
          </a:bodyPr>
          <a:lstStyle/>
          <a:p>
            <a:pPr algn="ct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3200" dirty="0"/>
          </a:p>
        </p:txBody>
      </p:sp>
      <p:sp>
        <p:nvSpPr>
          <p:cNvPr id="180" name="矩形 179"/>
          <p:cNvSpPr/>
          <p:nvPr/>
        </p:nvSpPr>
        <p:spPr>
          <a:xfrm>
            <a:off x="2446487" y="186409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1" name="矩形 180"/>
          <p:cNvSpPr/>
          <p:nvPr/>
        </p:nvSpPr>
        <p:spPr>
          <a:xfrm>
            <a:off x="7708769" y="2140805"/>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2" name="矩形 181"/>
          <p:cNvSpPr/>
          <p:nvPr/>
        </p:nvSpPr>
        <p:spPr>
          <a:xfrm>
            <a:off x="4930856"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heel(1)">
                                      <p:cBhvr>
                                        <p:cTn id="7" dur="2000"/>
                                        <p:tgtEl>
                                          <p:spTgt spid="97"/>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wheel(1)">
                                      <p:cBhvr>
                                        <p:cTn id="10" dur="2000"/>
                                        <p:tgtEl>
                                          <p:spTgt spid="9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wheel(1)">
                                      <p:cBhvr>
                                        <p:cTn id="13" dur="2000"/>
                                        <p:tgtEl>
                                          <p:spTgt spid="9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wheel(1)">
                                      <p:cBhvr>
                                        <p:cTn id="16" dur="2000"/>
                                        <p:tgtEl>
                                          <p:spTgt spid="100"/>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wheel(1)">
                                      <p:cBhvr>
                                        <p:cTn id="19" dur="2000"/>
                                        <p:tgtEl>
                                          <p:spTgt spid="101"/>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wheel(1)">
                                      <p:cBhvr>
                                        <p:cTn id="22" dur="2000"/>
                                        <p:tgtEl>
                                          <p:spTgt spid="102"/>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66"/>
                                        </p:tgtEl>
                                        <p:attrNameLst>
                                          <p:attrName>style.visibility</p:attrName>
                                        </p:attrNameLst>
                                      </p:cBhvr>
                                      <p:to>
                                        <p:strVal val="visible"/>
                                      </p:to>
                                    </p:set>
                                    <p:animEffect transition="in" filter="wheel(1)">
                                      <p:cBhvr>
                                        <p:cTn id="25" dur="2000"/>
                                        <p:tgtEl>
                                          <p:spTgt spid="166"/>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67"/>
                                        </p:tgtEl>
                                        <p:attrNameLst>
                                          <p:attrName>style.visibility</p:attrName>
                                        </p:attrNameLst>
                                      </p:cBhvr>
                                      <p:to>
                                        <p:strVal val="visible"/>
                                      </p:to>
                                    </p:set>
                                    <p:animEffect transition="in" filter="wheel(1)">
                                      <p:cBhvr>
                                        <p:cTn id="28" dur="2000"/>
                                        <p:tgtEl>
                                          <p:spTgt spid="167"/>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68"/>
                                        </p:tgtEl>
                                        <p:attrNameLst>
                                          <p:attrName>style.visibility</p:attrName>
                                        </p:attrNameLst>
                                      </p:cBhvr>
                                      <p:to>
                                        <p:strVal val="visible"/>
                                      </p:to>
                                    </p:set>
                                    <p:animEffect transition="in" filter="wheel(1)">
                                      <p:cBhvr>
                                        <p:cTn id="31" dur="2000"/>
                                        <p:tgtEl>
                                          <p:spTgt spid="16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70"/>
                                        </p:tgtEl>
                                        <p:attrNameLst>
                                          <p:attrName>style.visibility</p:attrName>
                                        </p:attrNameLst>
                                      </p:cBhvr>
                                      <p:to>
                                        <p:strVal val="visible"/>
                                      </p:to>
                                    </p:set>
                                    <p:animEffect transition="in" filter="wheel(1)">
                                      <p:cBhvr>
                                        <p:cTn id="34" dur="2000"/>
                                        <p:tgtEl>
                                          <p:spTgt spid="170"/>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71"/>
                                        </p:tgtEl>
                                        <p:attrNameLst>
                                          <p:attrName>style.visibility</p:attrName>
                                        </p:attrNameLst>
                                      </p:cBhvr>
                                      <p:to>
                                        <p:strVal val="visible"/>
                                      </p:to>
                                    </p:set>
                                    <p:animEffect transition="in" filter="wheel(1)">
                                      <p:cBhvr>
                                        <p:cTn id="37" dur="2000"/>
                                        <p:tgtEl>
                                          <p:spTgt spid="17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72"/>
                                        </p:tgtEl>
                                        <p:attrNameLst>
                                          <p:attrName>style.visibility</p:attrName>
                                        </p:attrNameLst>
                                      </p:cBhvr>
                                      <p:to>
                                        <p:strVal val="visible"/>
                                      </p:to>
                                    </p:set>
                                    <p:animEffect transition="in" filter="wheel(1)">
                                      <p:cBhvr>
                                        <p:cTn id="40" dur="2000"/>
                                        <p:tgtEl>
                                          <p:spTgt spid="17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73"/>
                                        </p:tgtEl>
                                        <p:attrNameLst>
                                          <p:attrName>style.visibility</p:attrName>
                                        </p:attrNameLst>
                                      </p:cBhvr>
                                      <p:to>
                                        <p:strVal val="visible"/>
                                      </p:to>
                                    </p:set>
                                    <p:animEffect transition="in" filter="wheel(1)">
                                      <p:cBhvr>
                                        <p:cTn id="43" dur="2000"/>
                                        <p:tgtEl>
                                          <p:spTgt spid="17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74"/>
                                        </p:tgtEl>
                                        <p:attrNameLst>
                                          <p:attrName>style.visibility</p:attrName>
                                        </p:attrNameLst>
                                      </p:cBhvr>
                                      <p:to>
                                        <p:strVal val="visible"/>
                                      </p:to>
                                    </p:set>
                                    <p:animEffect transition="in" filter="wheel(1)">
                                      <p:cBhvr>
                                        <p:cTn id="46" dur="2000"/>
                                        <p:tgtEl>
                                          <p:spTgt spid="174"/>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176"/>
                                        </p:tgtEl>
                                        <p:attrNameLst>
                                          <p:attrName>style.visibility</p:attrName>
                                        </p:attrNameLst>
                                      </p:cBhvr>
                                      <p:to>
                                        <p:strVal val="visible"/>
                                      </p:to>
                                    </p:set>
                                    <p:animEffect transition="in" filter="wheel(1)">
                                      <p:cBhvr>
                                        <p:cTn id="49" dur="2000"/>
                                        <p:tgtEl>
                                          <p:spTgt spid="176"/>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77"/>
                                        </p:tgtEl>
                                        <p:attrNameLst>
                                          <p:attrName>style.visibility</p:attrName>
                                        </p:attrNameLst>
                                      </p:cBhvr>
                                      <p:to>
                                        <p:strVal val="visible"/>
                                      </p:to>
                                    </p:set>
                                    <p:animEffect transition="in" filter="wheel(1)">
                                      <p:cBhvr>
                                        <p:cTn id="52" dur="2000"/>
                                        <p:tgtEl>
                                          <p:spTgt spid="177"/>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178"/>
                                        </p:tgtEl>
                                        <p:attrNameLst>
                                          <p:attrName>style.visibility</p:attrName>
                                        </p:attrNameLst>
                                      </p:cBhvr>
                                      <p:to>
                                        <p:strVal val="visible"/>
                                      </p:to>
                                    </p:set>
                                    <p:animEffect transition="in" filter="wheel(1)">
                                      <p:cBhvr>
                                        <p:cTn id="55" dur="2000"/>
                                        <p:tgtEl>
                                          <p:spTgt spid="178"/>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179"/>
                                        </p:tgtEl>
                                        <p:attrNameLst>
                                          <p:attrName>style.visibility</p:attrName>
                                        </p:attrNameLst>
                                      </p:cBhvr>
                                      <p:to>
                                        <p:strVal val="visible"/>
                                      </p:to>
                                    </p:set>
                                    <p:animEffect transition="in" filter="wheel(1)">
                                      <p:cBhvr>
                                        <p:cTn id="58" dur="2000"/>
                                        <p:tgtEl>
                                          <p:spTgt spid="179"/>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169"/>
                                        </p:tgtEl>
                                        <p:attrNameLst>
                                          <p:attrName>style.visibility</p:attrName>
                                        </p:attrNameLst>
                                      </p:cBhvr>
                                      <p:to>
                                        <p:strVal val="visible"/>
                                      </p:to>
                                    </p:set>
                                    <p:animEffect transition="in" filter="wheel(1)">
                                      <p:cBhvr>
                                        <p:cTn id="61" dur="2000"/>
                                        <p:tgtEl>
                                          <p:spTgt spid="169"/>
                                        </p:tgtEl>
                                      </p:cBhvr>
                                    </p:animEffect>
                                  </p:childTnLst>
                                </p:cTn>
                              </p:par>
                              <p:par>
                                <p:cTn id="62" presetID="53" presetClass="entr" presetSubtype="16" fill="hold" nodeType="with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p:cTn id="64" dur="500" fill="hold"/>
                                        <p:tgtEl>
                                          <p:spTgt spid="3"/>
                                        </p:tgtEl>
                                        <p:attrNameLst>
                                          <p:attrName>ppt_w</p:attrName>
                                        </p:attrNameLst>
                                      </p:cBhvr>
                                      <p:tavLst>
                                        <p:tav tm="0">
                                          <p:val>
                                            <p:fltVal val="0"/>
                                          </p:val>
                                        </p:tav>
                                        <p:tav tm="100000">
                                          <p:val>
                                            <p:strVal val="#ppt_w"/>
                                          </p:val>
                                        </p:tav>
                                      </p:tavLst>
                                    </p:anim>
                                    <p:anim calcmode="lin" valueType="num">
                                      <p:cBhvr>
                                        <p:cTn id="65" dur="500" fill="hold"/>
                                        <p:tgtEl>
                                          <p:spTgt spid="3"/>
                                        </p:tgtEl>
                                        <p:attrNameLst>
                                          <p:attrName>ppt_h</p:attrName>
                                        </p:attrNameLst>
                                      </p:cBhvr>
                                      <p:tavLst>
                                        <p:tav tm="0">
                                          <p:val>
                                            <p:fltVal val="0"/>
                                          </p:val>
                                        </p:tav>
                                        <p:tav tm="100000">
                                          <p:val>
                                            <p:strVal val="#ppt_h"/>
                                          </p:val>
                                        </p:tav>
                                      </p:tavLst>
                                    </p:anim>
                                    <p:animEffect transition="in" filter="fade">
                                      <p:cBhvr>
                                        <p:cTn id="66" dur="5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80"/>
                                        </p:tgtEl>
                                        <p:attrNameLst>
                                          <p:attrName>style.visibility</p:attrName>
                                        </p:attrNameLst>
                                      </p:cBhvr>
                                      <p:to>
                                        <p:strVal val="visible"/>
                                      </p:to>
                                    </p:set>
                                    <p:animEffect transition="in" filter="wipe(left)">
                                      <p:cBhvr>
                                        <p:cTn id="71" dur="500"/>
                                        <p:tgtEl>
                                          <p:spTgt spid="180"/>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81"/>
                                        </p:tgtEl>
                                        <p:attrNameLst>
                                          <p:attrName>style.visibility</p:attrName>
                                        </p:attrNameLst>
                                      </p:cBhvr>
                                      <p:to>
                                        <p:strVal val="visible"/>
                                      </p:to>
                                    </p:set>
                                    <p:animEffect transition="in" filter="wipe(left)">
                                      <p:cBhvr>
                                        <p:cTn id="74" dur="500"/>
                                        <p:tgtEl>
                                          <p:spTgt spid="18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82"/>
                                        </p:tgtEl>
                                        <p:attrNameLst>
                                          <p:attrName>style.visibility</p:attrName>
                                        </p:attrNameLst>
                                      </p:cBhvr>
                                      <p:to>
                                        <p:strVal val="visible"/>
                                      </p:to>
                                    </p:set>
                                    <p:animEffect transition="in" filter="wipe(left)">
                                      <p:cBhvr>
                                        <p:cTn id="77" dur="500"/>
                                        <p:tgtEl>
                                          <p:spTgt spid="18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grpId="0" nodeType="clickEffect">
                                  <p:stCondLst>
                                    <p:cond delay="1500"/>
                                  </p:stCondLst>
                                  <p:childTnLst>
                                    <p:animEffect transition="out" filter="fad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7" grpId="0" animBg="1"/>
      <p:bldP spid="98" grpId="0"/>
      <p:bldP spid="99" grpId="0" animBg="1"/>
      <p:bldP spid="100" grpId="0"/>
      <p:bldP spid="101" grpId="0" animBg="1"/>
      <p:bldP spid="102" grpId="0"/>
      <p:bldP spid="166" grpId="0" animBg="1"/>
      <p:bldP spid="167" grpId="0" animBg="1"/>
      <p:bldP spid="168" grpId="0" animBg="1"/>
      <p:bldP spid="169" grpId="0" animBg="1"/>
      <p:bldP spid="170" grpId="0" animBg="1"/>
      <p:bldP spid="171" grpId="0" animBg="1"/>
      <p:bldP spid="172" grpId="0" animBg="1"/>
      <p:bldP spid="173" grpId="0" animBg="1"/>
      <p:bldP spid="174" grpId="0" animBg="1"/>
      <p:bldP spid="176" grpId="0"/>
      <p:bldP spid="177" grpId="0"/>
      <p:bldP spid="178" grpId="0"/>
      <p:bldP spid="179" grpId="0"/>
      <p:bldP spid="180" grpId="0"/>
      <p:bldP spid="181" grpId="0"/>
      <p:bldP spid="18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a:off x="4787968" y="2771332"/>
            <a:ext cx="2623485" cy="2053505"/>
          </a:xfrm>
          <a:prstGeom prst="hexag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六边形 1"/>
          <p:cNvSpPr/>
          <p:nvPr/>
        </p:nvSpPr>
        <p:spPr>
          <a:xfrm>
            <a:off x="5502136" y="2237033"/>
            <a:ext cx="1224000" cy="1080000"/>
          </a:xfrm>
          <a:prstGeom prst="hexagon">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5502136" y="4300364"/>
            <a:ext cx="1224000" cy="1080000"/>
          </a:xfrm>
          <a:prstGeom prst="hexagon">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4131197" y="3252596"/>
            <a:ext cx="1224000" cy="1080000"/>
          </a:xfrm>
          <a:prstGeom prst="hexagon">
            <a:avLst/>
          </a:prstGeom>
          <a:solidFill>
            <a:schemeClr val="accent4">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6873681" y="3252596"/>
            <a:ext cx="1224000" cy="1080000"/>
          </a:xfrm>
          <a:prstGeom prst="hexagon">
            <a:avLst/>
          </a:prstGeom>
          <a:solidFill>
            <a:schemeClr val="accent4">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9790" y="338414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307482" y="338414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4930856" y="1444609"/>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930856" y="5483391"/>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445862" y="3501969"/>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798482" y="4582421"/>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207261" y="3501672"/>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798482" y="2498857"/>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KSO_Shape"/>
          <p:cNvSpPr/>
          <p:nvPr/>
        </p:nvSpPr>
        <p:spPr bwMode="auto">
          <a:xfrm>
            <a:off x="5868217" y="3571660"/>
            <a:ext cx="510157" cy="523238"/>
          </a:xfrm>
          <a:custGeom>
            <a:avLst/>
            <a:gdLst>
              <a:gd name="T0" fmla="*/ 1018488 w 2254250"/>
              <a:gd name="T1" fmla="*/ 1217529 h 2312988"/>
              <a:gd name="T2" fmla="*/ 951021 w 2254250"/>
              <a:gd name="T3" fmla="*/ 1495703 h 2312988"/>
              <a:gd name="T4" fmla="*/ 813587 w 2254250"/>
              <a:gd name="T5" fmla="*/ 1552468 h 2312988"/>
              <a:gd name="T6" fmla="*/ 630721 w 2254250"/>
              <a:gd name="T7" fmla="*/ 1584356 h 2312988"/>
              <a:gd name="T8" fmla="*/ 616637 w 2254250"/>
              <a:gd name="T9" fmla="*/ 1217529 h 2312988"/>
              <a:gd name="T10" fmla="*/ 360535 w 2254250"/>
              <a:gd name="T11" fmla="*/ 1187450 h 2312988"/>
              <a:gd name="T12" fmla="*/ 408440 w 2254250"/>
              <a:gd name="T13" fmla="*/ 1226575 h 2312988"/>
              <a:gd name="T14" fmla="*/ 383920 w 2254250"/>
              <a:gd name="T15" fmla="*/ 1589558 h 2312988"/>
              <a:gd name="T16" fmla="*/ 17028 w 2254250"/>
              <a:gd name="T17" fmla="*/ 1583452 h 2312988"/>
              <a:gd name="T18" fmla="*/ 1816 w 2254250"/>
              <a:gd name="T19" fmla="*/ 1223861 h 2312988"/>
              <a:gd name="T20" fmla="*/ 44272 w 2254250"/>
              <a:gd name="T21" fmla="*/ 1187676 h 2312988"/>
              <a:gd name="T22" fmla="*/ 1501412 w 2254250"/>
              <a:gd name="T23" fmla="*/ 810536 h 2312988"/>
              <a:gd name="T24" fmla="*/ 1551555 w 2254250"/>
              <a:gd name="T25" fmla="*/ 878128 h 2312988"/>
              <a:gd name="T26" fmla="*/ 2150105 w 2254250"/>
              <a:gd name="T27" fmla="*/ 1434290 h 2312988"/>
              <a:gd name="T28" fmla="*/ 2226569 w 2254250"/>
              <a:gd name="T29" fmla="*/ 1485778 h 2312988"/>
              <a:gd name="T30" fmla="*/ 2254250 w 2254250"/>
              <a:gd name="T31" fmla="*/ 2174175 h 2312988"/>
              <a:gd name="T32" fmla="*/ 2222485 w 2254250"/>
              <a:gd name="T33" fmla="*/ 2262407 h 2312988"/>
              <a:gd name="T34" fmla="*/ 2143298 w 2254250"/>
              <a:gd name="T35" fmla="*/ 2310040 h 2312988"/>
              <a:gd name="T36" fmla="*/ 1409065 w 2254250"/>
              <a:gd name="T37" fmla="*/ 2308452 h 2312988"/>
              <a:gd name="T38" fmla="*/ 867013 w 2254250"/>
              <a:gd name="T39" fmla="*/ 1785633 h 2312988"/>
              <a:gd name="T40" fmla="*/ 844550 w 2254250"/>
              <a:gd name="T41" fmla="*/ 1711463 h 2312988"/>
              <a:gd name="T42" fmla="*/ 874500 w 2254250"/>
              <a:gd name="T43" fmla="*/ 1638881 h 2312988"/>
              <a:gd name="T44" fmla="*/ 943703 w 2254250"/>
              <a:gd name="T45" fmla="*/ 1601682 h 2312988"/>
              <a:gd name="T46" fmla="*/ 1020848 w 2254250"/>
              <a:gd name="T47" fmla="*/ 1616879 h 2312988"/>
              <a:gd name="T48" fmla="*/ 1311273 w 2254250"/>
              <a:gd name="T49" fmla="*/ 872231 h 2312988"/>
              <a:gd name="T50" fmla="*/ 1364821 w 2254250"/>
              <a:gd name="T51" fmla="*/ 807134 h 2312988"/>
              <a:gd name="T52" fmla="*/ 1589493 w 2254250"/>
              <a:gd name="T53" fmla="*/ 586241 h 2312988"/>
              <a:gd name="T54" fmla="*/ 1630132 w 2254250"/>
              <a:gd name="T55" fmla="*/ 617084 h 2312988"/>
              <a:gd name="T56" fmla="*/ 1597666 w 2254250"/>
              <a:gd name="T57" fmla="*/ 756104 h 2312988"/>
              <a:gd name="T58" fmla="*/ 1508213 w 2254250"/>
              <a:gd name="T59" fmla="*/ 698274 h 2312988"/>
              <a:gd name="T60" fmla="*/ 1397419 w 2254250"/>
              <a:gd name="T61" fmla="*/ 687161 h 2312988"/>
              <a:gd name="T62" fmla="*/ 1295026 w 2254250"/>
              <a:gd name="T63" fmla="*/ 728663 h 2312988"/>
              <a:gd name="T64" fmla="*/ 1223963 w 2254250"/>
              <a:gd name="T65" fmla="*/ 811213 h 2312988"/>
              <a:gd name="T66" fmla="*/ 1244850 w 2254250"/>
              <a:gd name="T67" fmla="*/ 594859 h 2312988"/>
              <a:gd name="T68" fmla="*/ 995772 w 2254250"/>
              <a:gd name="T69" fmla="*/ 591216 h 2312988"/>
              <a:gd name="T70" fmla="*/ 1022350 w 2254250"/>
              <a:gd name="T71" fmla="*/ 631246 h 2312988"/>
              <a:gd name="T72" fmla="*/ 998725 w 2254250"/>
              <a:gd name="T73" fmla="*/ 986539 h 2312988"/>
              <a:gd name="T74" fmla="*/ 632992 w 2254250"/>
              <a:gd name="T75" fmla="*/ 984278 h 2312988"/>
              <a:gd name="T76" fmla="*/ 613229 w 2254250"/>
              <a:gd name="T77" fmla="*/ 627175 h 2312988"/>
              <a:gd name="T78" fmla="*/ 642760 w 2254250"/>
              <a:gd name="T79" fmla="*/ 589633 h 2312988"/>
              <a:gd name="T80" fmla="*/ 391866 w 2254250"/>
              <a:gd name="T81" fmla="*/ 597096 h 2312988"/>
              <a:gd name="T82" fmla="*/ 409348 w 2254250"/>
              <a:gd name="T83" fmla="*/ 949223 h 2312988"/>
              <a:gd name="T84" fmla="*/ 374611 w 2254250"/>
              <a:gd name="T85" fmla="*/ 991741 h 2312988"/>
              <a:gd name="T86" fmla="*/ 11352 w 2254250"/>
              <a:gd name="T87" fmla="*/ 975910 h 2312988"/>
              <a:gd name="T88" fmla="*/ 3632 w 2254250"/>
              <a:gd name="T89" fmla="*/ 616998 h 2312988"/>
              <a:gd name="T90" fmla="*/ 44272 w 2254250"/>
              <a:gd name="T91" fmla="*/ 586240 h 2312988"/>
              <a:gd name="T92" fmla="*/ 1627408 w 2254250"/>
              <a:gd name="T93" fmla="*/ 25796 h 2312988"/>
              <a:gd name="T94" fmla="*/ 1619235 w 2254250"/>
              <a:gd name="T95" fmla="*/ 393732 h 2312988"/>
              <a:gd name="T96" fmla="*/ 1249845 w 2254250"/>
              <a:gd name="T97" fmla="*/ 402105 h 2312988"/>
              <a:gd name="T98" fmla="*/ 1224871 w 2254250"/>
              <a:gd name="T99" fmla="*/ 39147 h 2312988"/>
              <a:gd name="T100" fmla="*/ 1273230 w 2254250"/>
              <a:gd name="T101" fmla="*/ 0 h 2312988"/>
              <a:gd name="T102" fmla="*/ 1018488 w 2254250"/>
              <a:gd name="T103" fmla="*/ 29869 h 2312988"/>
              <a:gd name="T104" fmla="*/ 1004404 w 2254250"/>
              <a:gd name="T105" fmla="*/ 396900 h 2312988"/>
              <a:gd name="T106" fmla="*/ 634355 w 2254250"/>
              <a:gd name="T107" fmla="*/ 399615 h 2312988"/>
              <a:gd name="T108" fmla="*/ 614819 w 2254250"/>
              <a:gd name="T109" fmla="*/ 34395 h 2312988"/>
              <a:gd name="T110" fmla="*/ 49267 w 2254250"/>
              <a:gd name="T111" fmla="*/ 0 h 2312988"/>
              <a:gd name="T112" fmla="*/ 407531 w 2254250"/>
              <a:gd name="T113" fmla="*/ 34395 h 2312988"/>
              <a:gd name="T114" fmla="*/ 388233 w 2254250"/>
              <a:gd name="T115" fmla="*/ 399615 h 2312988"/>
              <a:gd name="T116" fmla="*/ 20433 w 2254250"/>
              <a:gd name="T117" fmla="*/ 398710 h 2312988"/>
              <a:gd name="T118" fmla="*/ 908 w 2254250"/>
              <a:gd name="T119" fmla="*/ 40278 h 2312988"/>
              <a:gd name="T120" fmla="*/ 39277 w 2254250"/>
              <a:gd name="T121" fmla="*/ 905 h 2312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六边形 23"/>
          <p:cNvSpPr/>
          <p:nvPr/>
        </p:nvSpPr>
        <p:spPr>
          <a:xfrm>
            <a:off x="4025968" y="2759959"/>
            <a:ext cx="4176337" cy="2053505"/>
          </a:xfrm>
          <a:prstGeom prst="hexagon">
            <a:avLst/>
          </a:prstGeom>
          <a:noFill/>
          <a:ln w="3175">
            <a:solidFill>
              <a:srgbClr val="00964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p:nvPr/>
        </p:nvSpPr>
        <p:spPr bwMode="auto">
          <a:xfrm>
            <a:off x="7217959" y="4436666"/>
            <a:ext cx="1516608" cy="1000711"/>
          </a:xfrm>
          <a:custGeom>
            <a:avLst/>
            <a:gdLst>
              <a:gd name="T0" fmla="*/ 1493141 w 2606675"/>
              <a:gd name="T1" fmla="*/ 1198015 h 1987550"/>
              <a:gd name="T2" fmla="*/ 768133 w 2606675"/>
              <a:gd name="T3" fmla="*/ 1101649 h 1987550"/>
              <a:gd name="T4" fmla="*/ 601894 w 2606675"/>
              <a:gd name="T5" fmla="*/ 1443562 h 1987550"/>
              <a:gd name="T6" fmla="*/ 765582 w 2606675"/>
              <a:gd name="T7" fmla="*/ 1063427 h 1987550"/>
              <a:gd name="T8" fmla="*/ 342482 w 2606675"/>
              <a:gd name="T9" fmla="*/ 899160 h 1987550"/>
              <a:gd name="T10" fmla="*/ 372775 w 2606675"/>
              <a:gd name="T11" fmla="*/ 874251 h 1987550"/>
              <a:gd name="T12" fmla="*/ 431955 w 2606675"/>
              <a:gd name="T13" fmla="*/ 890384 h 1987550"/>
              <a:gd name="T14" fmla="*/ 489592 w 2606675"/>
              <a:gd name="T15" fmla="*/ 857605 h 1987550"/>
              <a:gd name="T16" fmla="*/ 545976 w 2606675"/>
              <a:gd name="T17" fmla="*/ 1004093 h 1987550"/>
              <a:gd name="T18" fmla="*/ 508155 w 2606675"/>
              <a:gd name="T19" fmla="*/ 1202815 h 1987550"/>
              <a:gd name="T20" fmla="*/ 261966 w 2606675"/>
              <a:gd name="T21" fmla="*/ 1153599 h 1987550"/>
              <a:gd name="T22" fmla="*/ 274496 w 2606675"/>
              <a:gd name="T23" fmla="*/ 902410 h 1987550"/>
              <a:gd name="T24" fmla="*/ 431332 w 2606675"/>
              <a:gd name="T25" fmla="*/ 660837 h 1987550"/>
              <a:gd name="T26" fmla="*/ 479151 w 2606675"/>
              <a:gd name="T27" fmla="*/ 758633 h 1987550"/>
              <a:gd name="T28" fmla="*/ 431332 w 2606675"/>
              <a:gd name="T29" fmla="*/ 856196 h 1987550"/>
              <a:gd name="T30" fmla="*/ 345397 w 2606675"/>
              <a:gd name="T31" fmla="*/ 833664 h 1987550"/>
              <a:gd name="T32" fmla="*/ 328533 w 2606675"/>
              <a:gd name="T33" fmla="*/ 717285 h 1987550"/>
              <a:gd name="T34" fmla="*/ 1667719 w 2606675"/>
              <a:gd name="T35" fmla="*/ 620025 h 1987550"/>
              <a:gd name="T36" fmla="*/ 1728626 w 2606675"/>
              <a:gd name="T37" fmla="*/ 653576 h 1987550"/>
              <a:gd name="T38" fmla="*/ 1786229 w 2606675"/>
              <a:gd name="T39" fmla="*/ 634555 h 1987550"/>
              <a:gd name="T40" fmla="*/ 1807625 w 2606675"/>
              <a:gd name="T41" fmla="*/ 674009 h 1987550"/>
              <a:gd name="T42" fmla="*/ 1881528 w 2606675"/>
              <a:gd name="T43" fmla="*/ 660339 h 1987550"/>
              <a:gd name="T44" fmla="*/ 1897563 w 2606675"/>
              <a:gd name="T45" fmla="*/ 910105 h 1987550"/>
              <a:gd name="T46" fmla="*/ 1653311 w 2606675"/>
              <a:gd name="T47" fmla="*/ 968029 h 1987550"/>
              <a:gd name="T48" fmla="*/ 1611246 w 2606675"/>
              <a:gd name="T49" fmla="*/ 778735 h 1987550"/>
              <a:gd name="T50" fmla="*/ 1667719 w 2606675"/>
              <a:gd name="T51" fmla="*/ 620025 h 1987550"/>
              <a:gd name="T52" fmla="*/ 118512 w 2606675"/>
              <a:gd name="T53" fmla="*/ 510243 h 1987550"/>
              <a:gd name="T54" fmla="*/ 175710 w 2606675"/>
              <a:gd name="T55" fmla="*/ 491114 h 1987550"/>
              <a:gd name="T56" fmla="*/ 197076 w 2606675"/>
              <a:gd name="T57" fmla="*/ 529462 h 1987550"/>
              <a:gd name="T58" fmla="*/ 271211 w 2606675"/>
              <a:gd name="T59" fmla="*/ 515770 h 1987550"/>
              <a:gd name="T60" fmla="*/ 287247 w 2606675"/>
              <a:gd name="T61" fmla="*/ 765931 h 1987550"/>
              <a:gd name="T62" fmla="*/ 42994 w 2606675"/>
              <a:gd name="T63" fmla="*/ 824178 h 1987550"/>
              <a:gd name="T64" fmla="*/ 930 w 2606675"/>
              <a:gd name="T65" fmla="*/ 634353 h 1987550"/>
              <a:gd name="T66" fmla="*/ 57403 w 2606675"/>
              <a:gd name="T67" fmla="*/ 475392 h 1987550"/>
              <a:gd name="T68" fmla="*/ 1827023 w 2606675"/>
              <a:gd name="T69" fmla="*/ 469426 h 1987550"/>
              <a:gd name="T70" fmla="*/ 1818425 w 2606675"/>
              <a:gd name="T71" fmla="*/ 587301 h 1987550"/>
              <a:gd name="T72" fmla="*/ 1734073 w 2606675"/>
              <a:gd name="T73" fmla="*/ 621179 h 1987550"/>
              <a:gd name="T74" fmla="*/ 1679000 w 2606675"/>
              <a:gd name="T75" fmla="*/ 530684 h 1987550"/>
              <a:gd name="T76" fmla="*/ 1720130 w 2606675"/>
              <a:gd name="T77" fmla="*/ 426731 h 1987550"/>
              <a:gd name="T78" fmla="*/ 191196 w 2606675"/>
              <a:gd name="T79" fmla="*/ 288148 h 1987550"/>
              <a:gd name="T80" fmla="*/ 224377 w 2606675"/>
              <a:gd name="T81" fmla="*/ 397326 h 1987550"/>
              <a:gd name="T82" fmla="*/ 163120 w 2606675"/>
              <a:gd name="T83" fmla="*/ 479790 h 1987550"/>
              <a:gd name="T84" fmla="*/ 81908 w 2606675"/>
              <a:gd name="T85" fmla="*/ 435422 h 1987550"/>
              <a:gd name="T86" fmla="*/ 81908 w 2606675"/>
              <a:gd name="T87" fmla="*/ 316721 h 1987550"/>
              <a:gd name="T88" fmla="*/ 480349 w 2606675"/>
              <a:gd name="T89" fmla="*/ 207446 h 1987550"/>
              <a:gd name="T90" fmla="*/ 530005 w 2606675"/>
              <a:gd name="T91" fmla="*/ 228223 h 1987550"/>
              <a:gd name="T92" fmla="*/ 604449 w 2606675"/>
              <a:gd name="T93" fmla="*/ 213242 h 1987550"/>
              <a:gd name="T94" fmla="*/ 637403 w 2606675"/>
              <a:gd name="T95" fmla="*/ 224816 h 1987550"/>
              <a:gd name="T96" fmla="*/ 697542 w 2606675"/>
              <a:gd name="T97" fmla="*/ 269747 h 1987550"/>
              <a:gd name="T98" fmla="*/ 699161 w 2606675"/>
              <a:gd name="T99" fmla="*/ 512234 h 1987550"/>
              <a:gd name="T100" fmla="*/ 450510 w 2606675"/>
              <a:gd name="T101" fmla="*/ 541647 h 1987550"/>
              <a:gd name="T102" fmla="*/ 422754 w 2606675"/>
              <a:gd name="T103" fmla="*/ 326952 h 1987550"/>
              <a:gd name="T104" fmla="*/ 1038646 w 2606675"/>
              <a:gd name="T105" fmla="*/ 133276 h 1987550"/>
              <a:gd name="T106" fmla="*/ 891023 w 2606675"/>
              <a:gd name="T107" fmla="*/ 710065 h 1987550"/>
              <a:gd name="T108" fmla="*/ 1556486 w 2606675"/>
              <a:gd name="T109" fmla="*/ 861790 h 1987550"/>
              <a:gd name="T110" fmla="*/ 879186 w 2606675"/>
              <a:gd name="T111" fmla="*/ 753151 h 1987550"/>
              <a:gd name="T112" fmla="*/ 1020077 w 2606675"/>
              <a:gd name="T113" fmla="*/ 145553 h 1987550"/>
              <a:gd name="T114" fmla="*/ 603067 w 2606675"/>
              <a:gd name="T115" fmla="*/ 12706 h 1987550"/>
              <a:gd name="T116" fmla="*/ 643433 w 2606675"/>
              <a:gd name="T117" fmla="*/ 116436 h 1987550"/>
              <a:gd name="T118" fmla="*/ 588996 w 2606675"/>
              <a:gd name="T119" fmla="*/ 206304 h 1987550"/>
              <a:gd name="T120" fmla="*/ 505264 w 2606675"/>
              <a:gd name="T121" fmla="*/ 172574 h 1987550"/>
              <a:gd name="T122" fmla="*/ 496729 w 2606675"/>
              <a:gd name="T123" fmla="*/ 55215 h 19875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06675" h="1987550">
                <a:moveTo>
                  <a:pt x="1083739" y="1449387"/>
                </a:moveTo>
                <a:lnTo>
                  <a:pt x="1088498" y="1449387"/>
                </a:lnTo>
                <a:lnTo>
                  <a:pt x="1092622" y="1449704"/>
                </a:lnTo>
                <a:lnTo>
                  <a:pt x="1097381" y="1450339"/>
                </a:lnTo>
                <a:lnTo>
                  <a:pt x="1102140" y="1450974"/>
                </a:lnTo>
                <a:lnTo>
                  <a:pt x="2024713" y="1608361"/>
                </a:lnTo>
                <a:lnTo>
                  <a:pt x="2026934" y="1608996"/>
                </a:lnTo>
                <a:lnTo>
                  <a:pt x="2029472" y="1609630"/>
                </a:lnTo>
                <a:lnTo>
                  <a:pt x="2031693" y="1610582"/>
                </a:lnTo>
                <a:lnTo>
                  <a:pt x="2033596" y="1611851"/>
                </a:lnTo>
                <a:lnTo>
                  <a:pt x="2035817" y="1613438"/>
                </a:lnTo>
                <a:lnTo>
                  <a:pt x="2037403" y="1614707"/>
                </a:lnTo>
                <a:lnTo>
                  <a:pt x="2038990" y="1616294"/>
                </a:lnTo>
                <a:lnTo>
                  <a:pt x="2040259" y="1618515"/>
                </a:lnTo>
                <a:lnTo>
                  <a:pt x="2041845" y="1620102"/>
                </a:lnTo>
                <a:lnTo>
                  <a:pt x="2042797" y="1622323"/>
                </a:lnTo>
                <a:lnTo>
                  <a:pt x="2043431" y="1624544"/>
                </a:lnTo>
                <a:lnTo>
                  <a:pt x="2044066" y="1626765"/>
                </a:lnTo>
                <a:lnTo>
                  <a:pt x="2044700" y="1628986"/>
                </a:lnTo>
                <a:lnTo>
                  <a:pt x="2044700" y="1631525"/>
                </a:lnTo>
                <a:lnTo>
                  <a:pt x="2044700" y="1633746"/>
                </a:lnTo>
                <a:lnTo>
                  <a:pt x="2044383" y="1635967"/>
                </a:lnTo>
                <a:lnTo>
                  <a:pt x="2044066" y="1638823"/>
                </a:lnTo>
                <a:lnTo>
                  <a:pt x="2043114" y="1641044"/>
                </a:lnTo>
                <a:lnTo>
                  <a:pt x="2042162" y="1643265"/>
                </a:lnTo>
                <a:lnTo>
                  <a:pt x="2041210" y="1645169"/>
                </a:lnTo>
                <a:lnTo>
                  <a:pt x="2039624" y="1647073"/>
                </a:lnTo>
                <a:lnTo>
                  <a:pt x="2038038" y="1648660"/>
                </a:lnTo>
                <a:lnTo>
                  <a:pt x="2036452" y="1650564"/>
                </a:lnTo>
                <a:lnTo>
                  <a:pt x="2034865" y="1652150"/>
                </a:lnTo>
                <a:lnTo>
                  <a:pt x="2032645" y="1653102"/>
                </a:lnTo>
                <a:lnTo>
                  <a:pt x="2030741" y="1654054"/>
                </a:lnTo>
                <a:lnTo>
                  <a:pt x="2028520" y="1655006"/>
                </a:lnTo>
                <a:lnTo>
                  <a:pt x="2025982" y="1655641"/>
                </a:lnTo>
                <a:lnTo>
                  <a:pt x="2024079" y="1656275"/>
                </a:lnTo>
                <a:lnTo>
                  <a:pt x="2021541" y="1656593"/>
                </a:lnTo>
                <a:lnTo>
                  <a:pt x="2019003" y="1656593"/>
                </a:lnTo>
                <a:lnTo>
                  <a:pt x="2016782" y="1656275"/>
                </a:lnTo>
                <a:lnTo>
                  <a:pt x="1093891" y="1498571"/>
                </a:lnTo>
                <a:lnTo>
                  <a:pt x="1089132" y="1497936"/>
                </a:lnTo>
                <a:lnTo>
                  <a:pt x="1084056" y="1497936"/>
                </a:lnTo>
                <a:lnTo>
                  <a:pt x="1078980" y="1498253"/>
                </a:lnTo>
                <a:lnTo>
                  <a:pt x="1074222" y="1498888"/>
                </a:lnTo>
                <a:lnTo>
                  <a:pt x="1069463" y="1500157"/>
                </a:lnTo>
                <a:lnTo>
                  <a:pt x="1064387" y="1502061"/>
                </a:lnTo>
                <a:lnTo>
                  <a:pt x="1059628" y="1503965"/>
                </a:lnTo>
                <a:lnTo>
                  <a:pt x="1055186" y="1506186"/>
                </a:lnTo>
                <a:lnTo>
                  <a:pt x="1051062" y="1509042"/>
                </a:lnTo>
                <a:lnTo>
                  <a:pt x="1046938" y="1511898"/>
                </a:lnTo>
                <a:lnTo>
                  <a:pt x="1042813" y="1515388"/>
                </a:lnTo>
                <a:lnTo>
                  <a:pt x="1039641" y="1518879"/>
                </a:lnTo>
                <a:lnTo>
                  <a:pt x="1036151" y="1523004"/>
                </a:lnTo>
                <a:lnTo>
                  <a:pt x="1033613" y="1526811"/>
                </a:lnTo>
                <a:lnTo>
                  <a:pt x="1031392" y="1531254"/>
                </a:lnTo>
                <a:lnTo>
                  <a:pt x="1029172" y="1536014"/>
                </a:lnTo>
                <a:lnTo>
                  <a:pt x="865786" y="1972002"/>
                </a:lnTo>
                <a:lnTo>
                  <a:pt x="864200" y="1975175"/>
                </a:lnTo>
                <a:lnTo>
                  <a:pt x="861979" y="1978348"/>
                </a:lnTo>
                <a:lnTo>
                  <a:pt x="859758" y="1980887"/>
                </a:lnTo>
                <a:lnTo>
                  <a:pt x="856903" y="1983108"/>
                </a:lnTo>
                <a:lnTo>
                  <a:pt x="853730" y="1985329"/>
                </a:lnTo>
                <a:lnTo>
                  <a:pt x="850558" y="1986598"/>
                </a:lnTo>
                <a:lnTo>
                  <a:pt x="846751" y="1987233"/>
                </a:lnTo>
                <a:lnTo>
                  <a:pt x="842944" y="1987550"/>
                </a:lnTo>
                <a:lnTo>
                  <a:pt x="839137" y="1987233"/>
                </a:lnTo>
                <a:lnTo>
                  <a:pt x="834695" y="1985964"/>
                </a:lnTo>
                <a:lnTo>
                  <a:pt x="832474" y="1985012"/>
                </a:lnTo>
                <a:lnTo>
                  <a:pt x="830254" y="1983742"/>
                </a:lnTo>
                <a:lnTo>
                  <a:pt x="828350" y="1982473"/>
                </a:lnTo>
                <a:lnTo>
                  <a:pt x="826764" y="1980887"/>
                </a:lnTo>
                <a:lnTo>
                  <a:pt x="825178" y="1979300"/>
                </a:lnTo>
                <a:lnTo>
                  <a:pt x="823591" y="1977396"/>
                </a:lnTo>
                <a:lnTo>
                  <a:pt x="822322" y="1975492"/>
                </a:lnTo>
                <a:lnTo>
                  <a:pt x="821371" y="1973588"/>
                </a:lnTo>
                <a:lnTo>
                  <a:pt x="820419" y="1971050"/>
                </a:lnTo>
                <a:lnTo>
                  <a:pt x="819784" y="1968829"/>
                </a:lnTo>
                <a:lnTo>
                  <a:pt x="819467" y="1966925"/>
                </a:lnTo>
                <a:lnTo>
                  <a:pt x="819150" y="1964386"/>
                </a:lnTo>
                <a:lnTo>
                  <a:pt x="819150" y="1962165"/>
                </a:lnTo>
                <a:lnTo>
                  <a:pt x="819467" y="1959627"/>
                </a:lnTo>
                <a:lnTo>
                  <a:pt x="820102" y="1957088"/>
                </a:lnTo>
                <a:lnTo>
                  <a:pt x="820736" y="1954867"/>
                </a:lnTo>
                <a:lnTo>
                  <a:pt x="983804" y="1518879"/>
                </a:lnTo>
                <a:lnTo>
                  <a:pt x="985708" y="1514754"/>
                </a:lnTo>
                <a:lnTo>
                  <a:pt x="987611" y="1510311"/>
                </a:lnTo>
                <a:lnTo>
                  <a:pt x="989832" y="1506186"/>
                </a:lnTo>
                <a:lnTo>
                  <a:pt x="992053" y="1502378"/>
                </a:lnTo>
                <a:lnTo>
                  <a:pt x="994591" y="1498571"/>
                </a:lnTo>
                <a:lnTo>
                  <a:pt x="997129" y="1494446"/>
                </a:lnTo>
                <a:lnTo>
                  <a:pt x="1002839" y="1487465"/>
                </a:lnTo>
                <a:lnTo>
                  <a:pt x="1009185" y="1480801"/>
                </a:lnTo>
                <a:lnTo>
                  <a:pt x="1015847" y="1474772"/>
                </a:lnTo>
                <a:lnTo>
                  <a:pt x="1023144" y="1469060"/>
                </a:lnTo>
                <a:lnTo>
                  <a:pt x="1031392" y="1464301"/>
                </a:lnTo>
                <a:lnTo>
                  <a:pt x="1039324" y="1460176"/>
                </a:lnTo>
                <a:lnTo>
                  <a:pt x="1047572" y="1456685"/>
                </a:lnTo>
                <a:lnTo>
                  <a:pt x="1056455" y="1453512"/>
                </a:lnTo>
                <a:lnTo>
                  <a:pt x="1065338" y="1451608"/>
                </a:lnTo>
                <a:lnTo>
                  <a:pt x="1074222" y="1450339"/>
                </a:lnTo>
                <a:lnTo>
                  <a:pt x="1078980" y="1449704"/>
                </a:lnTo>
                <a:lnTo>
                  <a:pt x="1083739" y="1449387"/>
                </a:lnTo>
                <a:close/>
                <a:moveTo>
                  <a:pt x="1169696" y="1176337"/>
                </a:moveTo>
                <a:lnTo>
                  <a:pt x="1836233" y="1301068"/>
                </a:lnTo>
                <a:lnTo>
                  <a:pt x="1843862" y="1259703"/>
                </a:lnTo>
                <a:lnTo>
                  <a:pt x="2005013" y="1398117"/>
                </a:lnTo>
                <a:lnTo>
                  <a:pt x="1804766" y="1468437"/>
                </a:lnTo>
                <a:lnTo>
                  <a:pt x="1812394" y="1427072"/>
                </a:lnTo>
                <a:lnTo>
                  <a:pt x="1146175" y="1302341"/>
                </a:lnTo>
                <a:lnTo>
                  <a:pt x="1169696" y="1176337"/>
                </a:lnTo>
                <a:close/>
                <a:moveTo>
                  <a:pt x="424815" y="1174750"/>
                </a:moveTo>
                <a:lnTo>
                  <a:pt x="425450" y="1174750"/>
                </a:lnTo>
                <a:lnTo>
                  <a:pt x="426402" y="1174750"/>
                </a:lnTo>
                <a:lnTo>
                  <a:pt x="428307" y="1176022"/>
                </a:lnTo>
                <a:lnTo>
                  <a:pt x="430847" y="1177930"/>
                </a:lnTo>
                <a:lnTo>
                  <a:pt x="433705" y="1181110"/>
                </a:lnTo>
                <a:lnTo>
                  <a:pt x="437197" y="1184926"/>
                </a:lnTo>
                <a:lnTo>
                  <a:pt x="440690" y="1190014"/>
                </a:lnTo>
                <a:lnTo>
                  <a:pt x="448945" y="1201780"/>
                </a:lnTo>
                <a:lnTo>
                  <a:pt x="458787" y="1215772"/>
                </a:lnTo>
                <a:lnTo>
                  <a:pt x="468630" y="1231672"/>
                </a:lnTo>
                <a:lnTo>
                  <a:pt x="479742" y="1248527"/>
                </a:lnTo>
                <a:lnTo>
                  <a:pt x="490537" y="1266335"/>
                </a:lnTo>
                <a:lnTo>
                  <a:pt x="511810" y="1300997"/>
                </a:lnTo>
                <a:lnTo>
                  <a:pt x="519431" y="1313853"/>
                </a:lnTo>
                <a:lnTo>
                  <a:pt x="535620" y="1241380"/>
                </a:lnTo>
                <a:lnTo>
                  <a:pt x="531932" y="1240172"/>
                </a:lnTo>
                <a:lnTo>
                  <a:pt x="528398" y="1238909"/>
                </a:lnTo>
                <a:lnTo>
                  <a:pt x="525184" y="1237330"/>
                </a:lnTo>
                <a:lnTo>
                  <a:pt x="522292" y="1235752"/>
                </a:lnTo>
                <a:lnTo>
                  <a:pt x="519400" y="1233858"/>
                </a:lnTo>
                <a:lnTo>
                  <a:pt x="516829" y="1231964"/>
                </a:lnTo>
                <a:lnTo>
                  <a:pt x="514259" y="1229438"/>
                </a:lnTo>
                <a:lnTo>
                  <a:pt x="512009" y="1227228"/>
                </a:lnTo>
                <a:lnTo>
                  <a:pt x="507832" y="1222493"/>
                </a:lnTo>
                <a:lnTo>
                  <a:pt x="504619" y="1217441"/>
                </a:lnTo>
                <a:lnTo>
                  <a:pt x="502048" y="1212390"/>
                </a:lnTo>
                <a:lnTo>
                  <a:pt x="499798" y="1207655"/>
                </a:lnTo>
                <a:lnTo>
                  <a:pt x="498192" y="1203235"/>
                </a:lnTo>
                <a:lnTo>
                  <a:pt x="496906" y="1198815"/>
                </a:lnTo>
                <a:lnTo>
                  <a:pt x="495621" y="1192817"/>
                </a:lnTo>
                <a:lnTo>
                  <a:pt x="495300" y="1190607"/>
                </a:lnTo>
                <a:lnTo>
                  <a:pt x="497549" y="1191870"/>
                </a:lnTo>
                <a:lnTo>
                  <a:pt x="504940" y="1195658"/>
                </a:lnTo>
                <a:lnTo>
                  <a:pt x="510081" y="1197552"/>
                </a:lnTo>
                <a:lnTo>
                  <a:pt x="516187" y="1199447"/>
                </a:lnTo>
                <a:lnTo>
                  <a:pt x="522935" y="1201657"/>
                </a:lnTo>
                <a:lnTo>
                  <a:pt x="530326" y="1203235"/>
                </a:lnTo>
                <a:lnTo>
                  <a:pt x="538359" y="1204498"/>
                </a:lnTo>
                <a:lnTo>
                  <a:pt x="546714" y="1205129"/>
                </a:lnTo>
                <a:lnTo>
                  <a:pt x="551213" y="1205129"/>
                </a:lnTo>
                <a:lnTo>
                  <a:pt x="555711" y="1205129"/>
                </a:lnTo>
                <a:lnTo>
                  <a:pt x="560531" y="1204814"/>
                </a:lnTo>
                <a:lnTo>
                  <a:pt x="564709" y="1204182"/>
                </a:lnTo>
                <a:lnTo>
                  <a:pt x="569529" y="1203235"/>
                </a:lnTo>
                <a:lnTo>
                  <a:pt x="574028" y="1201972"/>
                </a:lnTo>
                <a:lnTo>
                  <a:pt x="578526" y="1200394"/>
                </a:lnTo>
                <a:lnTo>
                  <a:pt x="583346" y="1198500"/>
                </a:lnTo>
                <a:lnTo>
                  <a:pt x="588167" y="1196290"/>
                </a:lnTo>
                <a:lnTo>
                  <a:pt x="592344" y="1193764"/>
                </a:lnTo>
                <a:lnTo>
                  <a:pt x="597164" y="1190607"/>
                </a:lnTo>
                <a:lnTo>
                  <a:pt x="601663" y="1187450"/>
                </a:lnTo>
                <a:lnTo>
                  <a:pt x="601341" y="1189660"/>
                </a:lnTo>
                <a:lnTo>
                  <a:pt x="600377" y="1195974"/>
                </a:lnTo>
                <a:lnTo>
                  <a:pt x="599413" y="1200078"/>
                </a:lnTo>
                <a:lnTo>
                  <a:pt x="597807" y="1204498"/>
                </a:lnTo>
                <a:lnTo>
                  <a:pt x="596200" y="1209233"/>
                </a:lnTo>
                <a:lnTo>
                  <a:pt x="593951" y="1214600"/>
                </a:lnTo>
                <a:lnTo>
                  <a:pt x="591059" y="1219651"/>
                </a:lnTo>
                <a:lnTo>
                  <a:pt x="587845" y="1224387"/>
                </a:lnTo>
                <a:lnTo>
                  <a:pt x="583989" y="1229122"/>
                </a:lnTo>
                <a:lnTo>
                  <a:pt x="581740" y="1231332"/>
                </a:lnTo>
                <a:lnTo>
                  <a:pt x="579169" y="1233542"/>
                </a:lnTo>
                <a:lnTo>
                  <a:pt x="576598" y="1235436"/>
                </a:lnTo>
                <a:lnTo>
                  <a:pt x="574028" y="1237015"/>
                </a:lnTo>
                <a:lnTo>
                  <a:pt x="570814" y="1238909"/>
                </a:lnTo>
                <a:lnTo>
                  <a:pt x="567922" y="1240172"/>
                </a:lnTo>
                <a:lnTo>
                  <a:pt x="564066" y="1241119"/>
                </a:lnTo>
                <a:lnTo>
                  <a:pt x="563039" y="1241422"/>
                </a:lnTo>
                <a:lnTo>
                  <a:pt x="577348" y="1311483"/>
                </a:lnTo>
                <a:lnTo>
                  <a:pt x="583565" y="1300997"/>
                </a:lnTo>
                <a:lnTo>
                  <a:pt x="604837" y="1266335"/>
                </a:lnTo>
                <a:lnTo>
                  <a:pt x="615632" y="1248527"/>
                </a:lnTo>
                <a:lnTo>
                  <a:pt x="626427" y="1231672"/>
                </a:lnTo>
                <a:lnTo>
                  <a:pt x="636905" y="1215772"/>
                </a:lnTo>
                <a:lnTo>
                  <a:pt x="646430" y="1201780"/>
                </a:lnTo>
                <a:lnTo>
                  <a:pt x="654685" y="1190014"/>
                </a:lnTo>
                <a:lnTo>
                  <a:pt x="658495" y="1184926"/>
                </a:lnTo>
                <a:lnTo>
                  <a:pt x="661670" y="1181110"/>
                </a:lnTo>
                <a:lnTo>
                  <a:pt x="664845" y="1177930"/>
                </a:lnTo>
                <a:lnTo>
                  <a:pt x="667067" y="1176022"/>
                </a:lnTo>
                <a:lnTo>
                  <a:pt x="669290" y="1174750"/>
                </a:lnTo>
                <a:lnTo>
                  <a:pt x="669925" y="1174750"/>
                </a:lnTo>
                <a:lnTo>
                  <a:pt x="670560" y="1174750"/>
                </a:lnTo>
                <a:lnTo>
                  <a:pt x="675005" y="1176976"/>
                </a:lnTo>
                <a:lnTo>
                  <a:pt x="679450" y="1179520"/>
                </a:lnTo>
                <a:lnTo>
                  <a:pt x="683577" y="1182382"/>
                </a:lnTo>
                <a:lnTo>
                  <a:pt x="687387" y="1185880"/>
                </a:lnTo>
                <a:lnTo>
                  <a:pt x="691515" y="1189378"/>
                </a:lnTo>
                <a:lnTo>
                  <a:pt x="695325" y="1193512"/>
                </a:lnTo>
                <a:lnTo>
                  <a:pt x="698817" y="1197646"/>
                </a:lnTo>
                <a:lnTo>
                  <a:pt x="702310" y="1202416"/>
                </a:lnTo>
                <a:lnTo>
                  <a:pt x="705485" y="1207504"/>
                </a:lnTo>
                <a:lnTo>
                  <a:pt x="708660" y="1212592"/>
                </a:lnTo>
                <a:lnTo>
                  <a:pt x="711517" y="1218316"/>
                </a:lnTo>
                <a:lnTo>
                  <a:pt x="714692" y="1223722"/>
                </a:lnTo>
                <a:lnTo>
                  <a:pt x="717232" y="1229764"/>
                </a:lnTo>
                <a:lnTo>
                  <a:pt x="719455" y="1236124"/>
                </a:lnTo>
                <a:lnTo>
                  <a:pt x="724535" y="1249163"/>
                </a:lnTo>
                <a:lnTo>
                  <a:pt x="728980" y="1263473"/>
                </a:lnTo>
                <a:lnTo>
                  <a:pt x="732472" y="1278101"/>
                </a:lnTo>
                <a:lnTo>
                  <a:pt x="736282" y="1293047"/>
                </a:lnTo>
                <a:lnTo>
                  <a:pt x="738822" y="1309265"/>
                </a:lnTo>
                <a:lnTo>
                  <a:pt x="741680" y="1325165"/>
                </a:lnTo>
                <a:lnTo>
                  <a:pt x="743585" y="1342019"/>
                </a:lnTo>
                <a:lnTo>
                  <a:pt x="745490" y="1358555"/>
                </a:lnTo>
                <a:lnTo>
                  <a:pt x="747077" y="1375409"/>
                </a:lnTo>
                <a:lnTo>
                  <a:pt x="748030" y="1392581"/>
                </a:lnTo>
                <a:lnTo>
                  <a:pt x="748665" y="1409436"/>
                </a:lnTo>
                <a:lnTo>
                  <a:pt x="748982" y="1426290"/>
                </a:lnTo>
                <a:lnTo>
                  <a:pt x="749300" y="1442508"/>
                </a:lnTo>
                <a:lnTo>
                  <a:pt x="748982" y="1458726"/>
                </a:lnTo>
                <a:lnTo>
                  <a:pt x="748665" y="1474308"/>
                </a:lnTo>
                <a:lnTo>
                  <a:pt x="748030" y="1489890"/>
                </a:lnTo>
                <a:lnTo>
                  <a:pt x="747395" y="1504200"/>
                </a:lnTo>
                <a:lnTo>
                  <a:pt x="746442" y="1517874"/>
                </a:lnTo>
                <a:lnTo>
                  <a:pt x="744855" y="1530912"/>
                </a:lnTo>
                <a:lnTo>
                  <a:pt x="743585" y="1542996"/>
                </a:lnTo>
                <a:lnTo>
                  <a:pt x="741997" y="1554126"/>
                </a:lnTo>
                <a:lnTo>
                  <a:pt x="740410" y="1563984"/>
                </a:lnTo>
                <a:lnTo>
                  <a:pt x="738505" y="1572889"/>
                </a:lnTo>
                <a:lnTo>
                  <a:pt x="736917" y="1580203"/>
                </a:lnTo>
                <a:lnTo>
                  <a:pt x="735012" y="1586245"/>
                </a:lnTo>
                <a:lnTo>
                  <a:pt x="730885" y="1596421"/>
                </a:lnTo>
                <a:lnTo>
                  <a:pt x="726440" y="1605961"/>
                </a:lnTo>
                <a:lnTo>
                  <a:pt x="721677" y="1614547"/>
                </a:lnTo>
                <a:lnTo>
                  <a:pt x="716597" y="1622497"/>
                </a:lnTo>
                <a:lnTo>
                  <a:pt x="711200" y="1629811"/>
                </a:lnTo>
                <a:lnTo>
                  <a:pt x="705802" y="1636489"/>
                </a:lnTo>
                <a:lnTo>
                  <a:pt x="700405" y="1642531"/>
                </a:lnTo>
                <a:lnTo>
                  <a:pt x="695325" y="1647619"/>
                </a:lnTo>
                <a:lnTo>
                  <a:pt x="690245" y="1652389"/>
                </a:lnTo>
                <a:lnTo>
                  <a:pt x="685800" y="1656205"/>
                </a:lnTo>
                <a:lnTo>
                  <a:pt x="677862" y="1662247"/>
                </a:lnTo>
                <a:lnTo>
                  <a:pt x="672465" y="1665745"/>
                </a:lnTo>
                <a:lnTo>
                  <a:pt x="670560" y="1667017"/>
                </a:lnTo>
                <a:lnTo>
                  <a:pt x="670560" y="1665745"/>
                </a:lnTo>
                <a:lnTo>
                  <a:pt x="641032" y="1979613"/>
                </a:lnTo>
                <a:lnTo>
                  <a:pt x="454342" y="1979613"/>
                </a:lnTo>
                <a:lnTo>
                  <a:pt x="425132" y="1665745"/>
                </a:lnTo>
                <a:lnTo>
                  <a:pt x="424815" y="1667017"/>
                </a:lnTo>
                <a:lnTo>
                  <a:pt x="422910" y="1665745"/>
                </a:lnTo>
                <a:lnTo>
                  <a:pt x="417512" y="1662247"/>
                </a:lnTo>
                <a:lnTo>
                  <a:pt x="409575" y="1656205"/>
                </a:lnTo>
                <a:lnTo>
                  <a:pt x="405130" y="1652389"/>
                </a:lnTo>
                <a:lnTo>
                  <a:pt x="400367" y="1647619"/>
                </a:lnTo>
                <a:lnTo>
                  <a:pt x="394970" y="1642531"/>
                </a:lnTo>
                <a:lnTo>
                  <a:pt x="389572" y="1636489"/>
                </a:lnTo>
                <a:lnTo>
                  <a:pt x="384175" y="1629811"/>
                </a:lnTo>
                <a:lnTo>
                  <a:pt x="378777" y="1622497"/>
                </a:lnTo>
                <a:lnTo>
                  <a:pt x="374015" y="1614547"/>
                </a:lnTo>
                <a:lnTo>
                  <a:pt x="368935" y="1605961"/>
                </a:lnTo>
                <a:lnTo>
                  <a:pt x="364490" y="1596421"/>
                </a:lnTo>
                <a:lnTo>
                  <a:pt x="360680" y="1586245"/>
                </a:lnTo>
                <a:lnTo>
                  <a:pt x="358457" y="1580203"/>
                </a:lnTo>
                <a:lnTo>
                  <a:pt x="356870" y="1572889"/>
                </a:lnTo>
                <a:lnTo>
                  <a:pt x="355282" y="1563984"/>
                </a:lnTo>
                <a:lnTo>
                  <a:pt x="353695" y="1554126"/>
                </a:lnTo>
                <a:lnTo>
                  <a:pt x="351790" y="1542996"/>
                </a:lnTo>
                <a:lnTo>
                  <a:pt x="350520" y="1530912"/>
                </a:lnTo>
                <a:lnTo>
                  <a:pt x="349250" y="1517874"/>
                </a:lnTo>
                <a:lnTo>
                  <a:pt x="348297" y="1504200"/>
                </a:lnTo>
                <a:lnTo>
                  <a:pt x="347662" y="1489890"/>
                </a:lnTo>
                <a:lnTo>
                  <a:pt x="347027" y="1474308"/>
                </a:lnTo>
                <a:lnTo>
                  <a:pt x="346392" y="1458726"/>
                </a:lnTo>
                <a:lnTo>
                  <a:pt x="346075" y="1442508"/>
                </a:lnTo>
                <a:lnTo>
                  <a:pt x="346392" y="1426290"/>
                </a:lnTo>
                <a:lnTo>
                  <a:pt x="347027" y="1409436"/>
                </a:lnTo>
                <a:lnTo>
                  <a:pt x="347662" y="1392581"/>
                </a:lnTo>
                <a:lnTo>
                  <a:pt x="348615" y="1375409"/>
                </a:lnTo>
                <a:lnTo>
                  <a:pt x="349885" y="1358555"/>
                </a:lnTo>
                <a:lnTo>
                  <a:pt x="351790" y="1342019"/>
                </a:lnTo>
                <a:lnTo>
                  <a:pt x="354012" y="1325165"/>
                </a:lnTo>
                <a:lnTo>
                  <a:pt x="356552" y="1309265"/>
                </a:lnTo>
                <a:lnTo>
                  <a:pt x="359092" y="1293047"/>
                </a:lnTo>
                <a:lnTo>
                  <a:pt x="362585" y="1278101"/>
                </a:lnTo>
                <a:lnTo>
                  <a:pt x="366712" y="1263473"/>
                </a:lnTo>
                <a:lnTo>
                  <a:pt x="370840" y="1249163"/>
                </a:lnTo>
                <a:lnTo>
                  <a:pt x="375602" y="1236124"/>
                </a:lnTo>
                <a:lnTo>
                  <a:pt x="378142" y="1229764"/>
                </a:lnTo>
                <a:lnTo>
                  <a:pt x="381000" y="1223722"/>
                </a:lnTo>
                <a:lnTo>
                  <a:pt x="383857" y="1218316"/>
                </a:lnTo>
                <a:lnTo>
                  <a:pt x="387032" y="1212592"/>
                </a:lnTo>
                <a:lnTo>
                  <a:pt x="389890" y="1207504"/>
                </a:lnTo>
                <a:lnTo>
                  <a:pt x="393382" y="1202416"/>
                </a:lnTo>
                <a:lnTo>
                  <a:pt x="396557" y="1197646"/>
                </a:lnTo>
                <a:lnTo>
                  <a:pt x="400367" y="1193512"/>
                </a:lnTo>
                <a:lnTo>
                  <a:pt x="403860" y="1189378"/>
                </a:lnTo>
                <a:lnTo>
                  <a:pt x="407987" y="1185880"/>
                </a:lnTo>
                <a:lnTo>
                  <a:pt x="412115" y="1182382"/>
                </a:lnTo>
                <a:lnTo>
                  <a:pt x="415925" y="1179520"/>
                </a:lnTo>
                <a:lnTo>
                  <a:pt x="420370" y="1176976"/>
                </a:lnTo>
                <a:lnTo>
                  <a:pt x="424815" y="1174750"/>
                </a:lnTo>
                <a:close/>
                <a:moveTo>
                  <a:pt x="543108" y="893762"/>
                </a:moveTo>
                <a:lnTo>
                  <a:pt x="548481" y="893762"/>
                </a:lnTo>
                <a:lnTo>
                  <a:pt x="554171" y="893762"/>
                </a:lnTo>
                <a:lnTo>
                  <a:pt x="559229" y="894398"/>
                </a:lnTo>
                <a:lnTo>
                  <a:pt x="564918" y="895353"/>
                </a:lnTo>
                <a:lnTo>
                  <a:pt x="569976" y="896944"/>
                </a:lnTo>
                <a:lnTo>
                  <a:pt x="575349" y="898217"/>
                </a:lnTo>
                <a:lnTo>
                  <a:pt x="580407" y="900126"/>
                </a:lnTo>
                <a:lnTo>
                  <a:pt x="585148" y="902353"/>
                </a:lnTo>
                <a:lnTo>
                  <a:pt x="590206" y="905217"/>
                </a:lnTo>
                <a:lnTo>
                  <a:pt x="594947" y="908081"/>
                </a:lnTo>
                <a:lnTo>
                  <a:pt x="599689" y="911263"/>
                </a:lnTo>
                <a:lnTo>
                  <a:pt x="604114" y="914763"/>
                </a:lnTo>
                <a:lnTo>
                  <a:pt x="608539" y="918581"/>
                </a:lnTo>
                <a:lnTo>
                  <a:pt x="612965" y="922718"/>
                </a:lnTo>
                <a:lnTo>
                  <a:pt x="616758" y="926854"/>
                </a:lnTo>
                <a:lnTo>
                  <a:pt x="620551" y="931627"/>
                </a:lnTo>
                <a:lnTo>
                  <a:pt x="624660" y="936400"/>
                </a:lnTo>
                <a:lnTo>
                  <a:pt x="627821" y="941173"/>
                </a:lnTo>
                <a:lnTo>
                  <a:pt x="631614" y="946583"/>
                </a:lnTo>
                <a:lnTo>
                  <a:pt x="634459" y="951992"/>
                </a:lnTo>
                <a:lnTo>
                  <a:pt x="637620" y="957719"/>
                </a:lnTo>
                <a:lnTo>
                  <a:pt x="640465" y="963765"/>
                </a:lnTo>
                <a:lnTo>
                  <a:pt x="642678" y="969811"/>
                </a:lnTo>
                <a:lnTo>
                  <a:pt x="645207" y="976175"/>
                </a:lnTo>
                <a:lnTo>
                  <a:pt x="647419" y="982539"/>
                </a:lnTo>
                <a:lnTo>
                  <a:pt x="649316" y="989221"/>
                </a:lnTo>
                <a:lnTo>
                  <a:pt x="651212" y="995903"/>
                </a:lnTo>
                <a:lnTo>
                  <a:pt x="652477" y="1002585"/>
                </a:lnTo>
                <a:lnTo>
                  <a:pt x="653741" y="1009585"/>
                </a:lnTo>
                <a:lnTo>
                  <a:pt x="654373" y="1016904"/>
                </a:lnTo>
                <a:lnTo>
                  <a:pt x="655322" y="1024222"/>
                </a:lnTo>
                <a:lnTo>
                  <a:pt x="655638" y="1031541"/>
                </a:lnTo>
                <a:lnTo>
                  <a:pt x="655638" y="1039178"/>
                </a:lnTo>
                <a:lnTo>
                  <a:pt x="655638" y="1046496"/>
                </a:lnTo>
                <a:lnTo>
                  <a:pt x="655322" y="1053815"/>
                </a:lnTo>
                <a:lnTo>
                  <a:pt x="654373" y="1061133"/>
                </a:lnTo>
                <a:lnTo>
                  <a:pt x="653741" y="1068452"/>
                </a:lnTo>
                <a:lnTo>
                  <a:pt x="652477" y="1075452"/>
                </a:lnTo>
                <a:lnTo>
                  <a:pt x="651212" y="1082134"/>
                </a:lnTo>
                <a:lnTo>
                  <a:pt x="649316" y="1088816"/>
                </a:lnTo>
                <a:lnTo>
                  <a:pt x="647419" y="1095498"/>
                </a:lnTo>
                <a:lnTo>
                  <a:pt x="645207" y="1101862"/>
                </a:lnTo>
                <a:lnTo>
                  <a:pt x="642678" y="1108226"/>
                </a:lnTo>
                <a:lnTo>
                  <a:pt x="640465" y="1114272"/>
                </a:lnTo>
                <a:lnTo>
                  <a:pt x="637620" y="1120318"/>
                </a:lnTo>
                <a:lnTo>
                  <a:pt x="634459" y="1126045"/>
                </a:lnTo>
                <a:lnTo>
                  <a:pt x="631614" y="1131455"/>
                </a:lnTo>
                <a:lnTo>
                  <a:pt x="627821" y="1136864"/>
                </a:lnTo>
                <a:lnTo>
                  <a:pt x="624660" y="1141955"/>
                </a:lnTo>
                <a:lnTo>
                  <a:pt x="620551" y="1146410"/>
                </a:lnTo>
                <a:lnTo>
                  <a:pt x="616758" y="1151183"/>
                </a:lnTo>
                <a:lnTo>
                  <a:pt x="612965" y="1155637"/>
                </a:lnTo>
                <a:lnTo>
                  <a:pt x="608539" y="1159456"/>
                </a:lnTo>
                <a:lnTo>
                  <a:pt x="604114" y="1163274"/>
                </a:lnTo>
                <a:lnTo>
                  <a:pt x="599689" y="1166774"/>
                </a:lnTo>
                <a:lnTo>
                  <a:pt x="594947" y="1169956"/>
                </a:lnTo>
                <a:lnTo>
                  <a:pt x="590206" y="1172820"/>
                </a:lnTo>
                <a:lnTo>
                  <a:pt x="585148" y="1175684"/>
                </a:lnTo>
                <a:lnTo>
                  <a:pt x="580407" y="1177911"/>
                </a:lnTo>
                <a:lnTo>
                  <a:pt x="575349" y="1179502"/>
                </a:lnTo>
                <a:lnTo>
                  <a:pt x="569976" y="1181411"/>
                </a:lnTo>
                <a:lnTo>
                  <a:pt x="564918" y="1182684"/>
                </a:lnTo>
                <a:lnTo>
                  <a:pt x="559229" y="1183639"/>
                </a:lnTo>
                <a:lnTo>
                  <a:pt x="554171" y="1184275"/>
                </a:lnTo>
                <a:lnTo>
                  <a:pt x="548481" y="1184275"/>
                </a:lnTo>
                <a:lnTo>
                  <a:pt x="543108" y="1184275"/>
                </a:lnTo>
                <a:lnTo>
                  <a:pt x="537418" y="1183639"/>
                </a:lnTo>
                <a:lnTo>
                  <a:pt x="532044" y="1182684"/>
                </a:lnTo>
                <a:lnTo>
                  <a:pt x="526671" y="1181411"/>
                </a:lnTo>
                <a:lnTo>
                  <a:pt x="521929" y="1179502"/>
                </a:lnTo>
                <a:lnTo>
                  <a:pt x="516556" y="1177911"/>
                </a:lnTo>
                <a:lnTo>
                  <a:pt x="511498" y="1175684"/>
                </a:lnTo>
                <a:lnTo>
                  <a:pt x="506757" y="1172820"/>
                </a:lnTo>
                <a:lnTo>
                  <a:pt x="501699" y="1169956"/>
                </a:lnTo>
                <a:lnTo>
                  <a:pt x="497590" y="1166774"/>
                </a:lnTo>
                <a:lnTo>
                  <a:pt x="492848" y="1163274"/>
                </a:lnTo>
                <a:lnTo>
                  <a:pt x="488423" y="1159456"/>
                </a:lnTo>
                <a:lnTo>
                  <a:pt x="484314" y="1155637"/>
                </a:lnTo>
                <a:lnTo>
                  <a:pt x="480205" y="1151183"/>
                </a:lnTo>
                <a:lnTo>
                  <a:pt x="476095" y="1146410"/>
                </a:lnTo>
                <a:lnTo>
                  <a:pt x="472618" y="1141955"/>
                </a:lnTo>
                <a:lnTo>
                  <a:pt x="469141" y="1136864"/>
                </a:lnTo>
                <a:lnTo>
                  <a:pt x="465664" y="1131455"/>
                </a:lnTo>
                <a:lnTo>
                  <a:pt x="462503" y="1126045"/>
                </a:lnTo>
                <a:lnTo>
                  <a:pt x="459658" y="1120318"/>
                </a:lnTo>
                <a:lnTo>
                  <a:pt x="456497" y="1114272"/>
                </a:lnTo>
                <a:lnTo>
                  <a:pt x="454285" y="1108226"/>
                </a:lnTo>
                <a:lnTo>
                  <a:pt x="452072" y="1101862"/>
                </a:lnTo>
                <a:lnTo>
                  <a:pt x="449543" y="1095498"/>
                </a:lnTo>
                <a:lnTo>
                  <a:pt x="447647" y="1088816"/>
                </a:lnTo>
                <a:lnTo>
                  <a:pt x="446066" y="1082134"/>
                </a:lnTo>
                <a:lnTo>
                  <a:pt x="444486" y="1075452"/>
                </a:lnTo>
                <a:lnTo>
                  <a:pt x="443221" y="1068452"/>
                </a:lnTo>
                <a:lnTo>
                  <a:pt x="442273" y="1061133"/>
                </a:lnTo>
                <a:lnTo>
                  <a:pt x="441641" y="1053815"/>
                </a:lnTo>
                <a:lnTo>
                  <a:pt x="441325" y="1046496"/>
                </a:lnTo>
                <a:lnTo>
                  <a:pt x="441325" y="1039178"/>
                </a:lnTo>
                <a:lnTo>
                  <a:pt x="441325" y="1031541"/>
                </a:lnTo>
                <a:lnTo>
                  <a:pt x="441641" y="1024222"/>
                </a:lnTo>
                <a:lnTo>
                  <a:pt x="442273" y="1016904"/>
                </a:lnTo>
                <a:lnTo>
                  <a:pt x="443221" y="1009585"/>
                </a:lnTo>
                <a:lnTo>
                  <a:pt x="444486" y="1002585"/>
                </a:lnTo>
                <a:lnTo>
                  <a:pt x="446066" y="995903"/>
                </a:lnTo>
                <a:lnTo>
                  <a:pt x="447647" y="989221"/>
                </a:lnTo>
                <a:lnTo>
                  <a:pt x="449543" y="982539"/>
                </a:lnTo>
                <a:lnTo>
                  <a:pt x="452072" y="976175"/>
                </a:lnTo>
                <a:lnTo>
                  <a:pt x="454285" y="969811"/>
                </a:lnTo>
                <a:lnTo>
                  <a:pt x="456497" y="963765"/>
                </a:lnTo>
                <a:lnTo>
                  <a:pt x="459658" y="957719"/>
                </a:lnTo>
                <a:lnTo>
                  <a:pt x="462503" y="951992"/>
                </a:lnTo>
                <a:lnTo>
                  <a:pt x="465664" y="946583"/>
                </a:lnTo>
                <a:lnTo>
                  <a:pt x="469141" y="941173"/>
                </a:lnTo>
                <a:lnTo>
                  <a:pt x="472618" y="936400"/>
                </a:lnTo>
                <a:lnTo>
                  <a:pt x="476095" y="931627"/>
                </a:lnTo>
                <a:lnTo>
                  <a:pt x="480205" y="926854"/>
                </a:lnTo>
                <a:lnTo>
                  <a:pt x="484314" y="922718"/>
                </a:lnTo>
                <a:lnTo>
                  <a:pt x="488423" y="918581"/>
                </a:lnTo>
                <a:lnTo>
                  <a:pt x="492848" y="914763"/>
                </a:lnTo>
                <a:lnTo>
                  <a:pt x="497590" y="911263"/>
                </a:lnTo>
                <a:lnTo>
                  <a:pt x="501699" y="908081"/>
                </a:lnTo>
                <a:lnTo>
                  <a:pt x="506757" y="905217"/>
                </a:lnTo>
                <a:lnTo>
                  <a:pt x="511498" y="902353"/>
                </a:lnTo>
                <a:lnTo>
                  <a:pt x="516556" y="900126"/>
                </a:lnTo>
                <a:lnTo>
                  <a:pt x="521929" y="898217"/>
                </a:lnTo>
                <a:lnTo>
                  <a:pt x="526671" y="896944"/>
                </a:lnTo>
                <a:lnTo>
                  <a:pt x="532044" y="895353"/>
                </a:lnTo>
                <a:lnTo>
                  <a:pt x="537418" y="894398"/>
                </a:lnTo>
                <a:lnTo>
                  <a:pt x="543108" y="893762"/>
                </a:lnTo>
                <a:close/>
                <a:moveTo>
                  <a:pt x="2281996" y="849312"/>
                </a:moveTo>
                <a:lnTo>
                  <a:pt x="2282632" y="849312"/>
                </a:lnTo>
                <a:lnTo>
                  <a:pt x="2283586" y="849312"/>
                </a:lnTo>
                <a:lnTo>
                  <a:pt x="2285176" y="850582"/>
                </a:lnTo>
                <a:lnTo>
                  <a:pt x="2288038" y="852803"/>
                </a:lnTo>
                <a:lnTo>
                  <a:pt x="2290582" y="855660"/>
                </a:lnTo>
                <a:lnTo>
                  <a:pt x="2294080" y="859785"/>
                </a:lnTo>
                <a:lnTo>
                  <a:pt x="2297896" y="864863"/>
                </a:lnTo>
                <a:lnTo>
                  <a:pt x="2306483" y="875972"/>
                </a:lnTo>
                <a:lnTo>
                  <a:pt x="2315705" y="889936"/>
                </a:lnTo>
                <a:lnTo>
                  <a:pt x="2326199" y="906122"/>
                </a:lnTo>
                <a:lnTo>
                  <a:pt x="2337329" y="923260"/>
                </a:lnTo>
                <a:lnTo>
                  <a:pt x="2347823" y="940399"/>
                </a:lnTo>
                <a:lnTo>
                  <a:pt x="2369447" y="975627"/>
                </a:lnTo>
                <a:lnTo>
                  <a:pt x="2375652" y="986133"/>
                </a:lnTo>
                <a:lnTo>
                  <a:pt x="2391989" y="914004"/>
                </a:lnTo>
                <a:lnTo>
                  <a:pt x="2389077" y="912849"/>
                </a:lnTo>
                <a:lnTo>
                  <a:pt x="2385279" y="911593"/>
                </a:lnTo>
                <a:lnTo>
                  <a:pt x="2382430" y="910338"/>
                </a:lnTo>
                <a:lnTo>
                  <a:pt x="2379265" y="908454"/>
                </a:lnTo>
                <a:lnTo>
                  <a:pt x="2376416" y="906571"/>
                </a:lnTo>
                <a:lnTo>
                  <a:pt x="2373883" y="904687"/>
                </a:lnTo>
                <a:lnTo>
                  <a:pt x="2371351" y="902176"/>
                </a:lnTo>
                <a:lnTo>
                  <a:pt x="2369452" y="899978"/>
                </a:lnTo>
                <a:lnTo>
                  <a:pt x="2365337" y="895270"/>
                </a:lnTo>
                <a:lnTo>
                  <a:pt x="2361855" y="890561"/>
                </a:lnTo>
                <a:lnTo>
                  <a:pt x="2359323" y="885538"/>
                </a:lnTo>
                <a:lnTo>
                  <a:pt x="2357423" y="880516"/>
                </a:lnTo>
                <a:lnTo>
                  <a:pt x="2355524" y="876121"/>
                </a:lnTo>
                <a:lnTo>
                  <a:pt x="2354258" y="872040"/>
                </a:lnTo>
                <a:lnTo>
                  <a:pt x="2352992" y="866076"/>
                </a:lnTo>
                <a:lnTo>
                  <a:pt x="2352675" y="863564"/>
                </a:lnTo>
                <a:lnTo>
                  <a:pt x="2354891" y="865134"/>
                </a:lnTo>
                <a:lnTo>
                  <a:pt x="2362171" y="868587"/>
                </a:lnTo>
                <a:lnTo>
                  <a:pt x="2367236" y="870470"/>
                </a:lnTo>
                <a:lnTo>
                  <a:pt x="2373250" y="872668"/>
                </a:lnTo>
                <a:lnTo>
                  <a:pt x="2379898" y="874551"/>
                </a:lnTo>
                <a:lnTo>
                  <a:pt x="2387178" y="876121"/>
                </a:lnTo>
                <a:lnTo>
                  <a:pt x="2395408" y="877690"/>
                </a:lnTo>
                <a:lnTo>
                  <a:pt x="2403638" y="878318"/>
                </a:lnTo>
                <a:lnTo>
                  <a:pt x="2408070" y="878318"/>
                </a:lnTo>
                <a:lnTo>
                  <a:pt x="2412185" y="878318"/>
                </a:lnTo>
                <a:lnTo>
                  <a:pt x="2416933" y="877690"/>
                </a:lnTo>
                <a:lnTo>
                  <a:pt x="2421365" y="876749"/>
                </a:lnTo>
                <a:lnTo>
                  <a:pt x="2425796" y="876121"/>
                </a:lnTo>
                <a:lnTo>
                  <a:pt x="2430228" y="874865"/>
                </a:lnTo>
                <a:lnTo>
                  <a:pt x="2434976" y="873296"/>
                </a:lnTo>
                <a:lnTo>
                  <a:pt x="2439407" y="871726"/>
                </a:lnTo>
                <a:lnTo>
                  <a:pt x="2444156" y="869215"/>
                </a:lnTo>
                <a:lnTo>
                  <a:pt x="2448587" y="866703"/>
                </a:lnTo>
                <a:lnTo>
                  <a:pt x="2453335" y="863564"/>
                </a:lnTo>
                <a:lnTo>
                  <a:pt x="2457450" y="860425"/>
                </a:lnTo>
                <a:lnTo>
                  <a:pt x="2457134" y="862622"/>
                </a:lnTo>
                <a:lnTo>
                  <a:pt x="2456184" y="868587"/>
                </a:lnTo>
                <a:lnTo>
                  <a:pt x="2455234" y="872982"/>
                </a:lnTo>
                <a:lnTo>
                  <a:pt x="2453968" y="877690"/>
                </a:lnTo>
                <a:lnTo>
                  <a:pt x="2452069" y="882085"/>
                </a:lnTo>
                <a:lnTo>
                  <a:pt x="2449853" y="887422"/>
                </a:lnTo>
                <a:lnTo>
                  <a:pt x="2447321" y="892444"/>
                </a:lnTo>
                <a:lnTo>
                  <a:pt x="2443839" y="897467"/>
                </a:lnTo>
                <a:lnTo>
                  <a:pt x="2440041" y="901862"/>
                </a:lnTo>
                <a:lnTo>
                  <a:pt x="2437825" y="904373"/>
                </a:lnTo>
                <a:lnTo>
                  <a:pt x="2435609" y="906257"/>
                </a:lnTo>
                <a:lnTo>
                  <a:pt x="2432760" y="908140"/>
                </a:lnTo>
                <a:lnTo>
                  <a:pt x="2430228" y="910024"/>
                </a:lnTo>
                <a:lnTo>
                  <a:pt x="2427379" y="911593"/>
                </a:lnTo>
                <a:lnTo>
                  <a:pt x="2424213" y="912849"/>
                </a:lnTo>
                <a:lnTo>
                  <a:pt x="2420415" y="913791"/>
                </a:lnTo>
                <a:lnTo>
                  <a:pt x="2419863" y="913955"/>
                </a:lnTo>
                <a:lnTo>
                  <a:pt x="2434858" y="986366"/>
                </a:lnTo>
                <a:lnTo>
                  <a:pt x="2441315" y="975627"/>
                </a:lnTo>
                <a:lnTo>
                  <a:pt x="2462303" y="940399"/>
                </a:lnTo>
                <a:lnTo>
                  <a:pt x="2473433" y="923260"/>
                </a:lnTo>
                <a:lnTo>
                  <a:pt x="2483927" y="906122"/>
                </a:lnTo>
                <a:lnTo>
                  <a:pt x="2494421" y="889936"/>
                </a:lnTo>
                <a:lnTo>
                  <a:pt x="2503961" y="875972"/>
                </a:lnTo>
                <a:lnTo>
                  <a:pt x="2512547" y="864863"/>
                </a:lnTo>
                <a:lnTo>
                  <a:pt x="2516045" y="859785"/>
                </a:lnTo>
                <a:lnTo>
                  <a:pt x="2519543" y="855660"/>
                </a:lnTo>
                <a:lnTo>
                  <a:pt x="2522405" y="852803"/>
                </a:lnTo>
                <a:lnTo>
                  <a:pt x="2524949" y="850582"/>
                </a:lnTo>
                <a:lnTo>
                  <a:pt x="2526857" y="849312"/>
                </a:lnTo>
                <a:lnTo>
                  <a:pt x="2527493" y="849312"/>
                </a:lnTo>
                <a:lnTo>
                  <a:pt x="2528129" y="849312"/>
                </a:lnTo>
                <a:lnTo>
                  <a:pt x="2532899" y="851534"/>
                </a:lnTo>
                <a:lnTo>
                  <a:pt x="2537351" y="854073"/>
                </a:lnTo>
                <a:lnTo>
                  <a:pt x="2541167" y="856929"/>
                </a:lnTo>
                <a:lnTo>
                  <a:pt x="2545301" y="860420"/>
                </a:lnTo>
                <a:lnTo>
                  <a:pt x="2549117" y="863911"/>
                </a:lnTo>
                <a:lnTo>
                  <a:pt x="2552933" y="868037"/>
                </a:lnTo>
                <a:lnTo>
                  <a:pt x="2556113" y="872480"/>
                </a:lnTo>
                <a:lnTo>
                  <a:pt x="2559929" y="876924"/>
                </a:lnTo>
                <a:lnTo>
                  <a:pt x="2563109" y="882002"/>
                </a:lnTo>
                <a:lnTo>
                  <a:pt x="2566289" y="887080"/>
                </a:lnTo>
                <a:lnTo>
                  <a:pt x="2569469" y="892792"/>
                </a:lnTo>
                <a:lnTo>
                  <a:pt x="2572013" y="898505"/>
                </a:lnTo>
                <a:lnTo>
                  <a:pt x="2574557" y="904535"/>
                </a:lnTo>
                <a:lnTo>
                  <a:pt x="2577419" y="910883"/>
                </a:lnTo>
                <a:lnTo>
                  <a:pt x="2582507" y="923895"/>
                </a:lnTo>
                <a:lnTo>
                  <a:pt x="2586641" y="937860"/>
                </a:lnTo>
                <a:lnTo>
                  <a:pt x="2590457" y="952459"/>
                </a:lnTo>
                <a:lnTo>
                  <a:pt x="2593637" y="967375"/>
                </a:lnTo>
                <a:lnTo>
                  <a:pt x="2596817" y="983562"/>
                </a:lnTo>
                <a:lnTo>
                  <a:pt x="2599361" y="999430"/>
                </a:lnTo>
                <a:lnTo>
                  <a:pt x="2601269" y="1016251"/>
                </a:lnTo>
                <a:lnTo>
                  <a:pt x="2603177" y="1033072"/>
                </a:lnTo>
                <a:lnTo>
                  <a:pt x="2604449" y="1049575"/>
                </a:lnTo>
                <a:lnTo>
                  <a:pt x="2605721" y="1066714"/>
                </a:lnTo>
                <a:lnTo>
                  <a:pt x="2606357" y="1083217"/>
                </a:lnTo>
                <a:lnTo>
                  <a:pt x="2606675" y="1100355"/>
                </a:lnTo>
                <a:lnTo>
                  <a:pt x="2606675" y="1116859"/>
                </a:lnTo>
                <a:lnTo>
                  <a:pt x="2606675" y="1132728"/>
                </a:lnTo>
                <a:lnTo>
                  <a:pt x="2606357" y="1148596"/>
                </a:lnTo>
                <a:lnTo>
                  <a:pt x="2605721" y="1163830"/>
                </a:lnTo>
                <a:lnTo>
                  <a:pt x="2604767" y="1178112"/>
                </a:lnTo>
                <a:lnTo>
                  <a:pt x="2603813" y="1191759"/>
                </a:lnTo>
                <a:lnTo>
                  <a:pt x="2602859" y="1204772"/>
                </a:lnTo>
                <a:lnTo>
                  <a:pt x="2601269" y="1216832"/>
                </a:lnTo>
                <a:lnTo>
                  <a:pt x="2599679" y="1227940"/>
                </a:lnTo>
                <a:lnTo>
                  <a:pt x="2598089" y="1237779"/>
                </a:lnTo>
                <a:lnTo>
                  <a:pt x="2596499" y="1246665"/>
                </a:lnTo>
                <a:lnTo>
                  <a:pt x="2594591" y="1253965"/>
                </a:lnTo>
                <a:lnTo>
                  <a:pt x="2592683" y="1259995"/>
                </a:lnTo>
                <a:lnTo>
                  <a:pt x="2588867" y="1270468"/>
                </a:lnTo>
                <a:lnTo>
                  <a:pt x="2584415" y="1279672"/>
                </a:lnTo>
                <a:lnTo>
                  <a:pt x="2579327" y="1288241"/>
                </a:lnTo>
                <a:lnTo>
                  <a:pt x="2574239" y="1296493"/>
                </a:lnTo>
                <a:lnTo>
                  <a:pt x="2568833" y="1303792"/>
                </a:lnTo>
                <a:lnTo>
                  <a:pt x="2563745" y="1310457"/>
                </a:lnTo>
                <a:lnTo>
                  <a:pt x="2558339" y="1316170"/>
                </a:lnTo>
                <a:lnTo>
                  <a:pt x="2552933" y="1321248"/>
                </a:lnTo>
                <a:lnTo>
                  <a:pt x="2547845" y="1326009"/>
                </a:lnTo>
                <a:lnTo>
                  <a:pt x="2543075" y="1330135"/>
                </a:lnTo>
                <a:lnTo>
                  <a:pt x="2535443" y="1335847"/>
                </a:lnTo>
                <a:lnTo>
                  <a:pt x="2530037" y="1339338"/>
                </a:lnTo>
                <a:lnTo>
                  <a:pt x="2528129" y="1340291"/>
                </a:lnTo>
                <a:lnTo>
                  <a:pt x="2528129" y="1339338"/>
                </a:lnTo>
                <a:lnTo>
                  <a:pt x="2498873" y="1652587"/>
                </a:lnTo>
                <a:lnTo>
                  <a:pt x="2311571" y="1652587"/>
                </a:lnTo>
                <a:lnTo>
                  <a:pt x="2282314" y="1339338"/>
                </a:lnTo>
                <a:lnTo>
                  <a:pt x="2281996" y="1340291"/>
                </a:lnTo>
                <a:lnTo>
                  <a:pt x="2280406" y="1339338"/>
                </a:lnTo>
                <a:lnTo>
                  <a:pt x="2275000" y="1335847"/>
                </a:lnTo>
                <a:lnTo>
                  <a:pt x="2267050" y="1330135"/>
                </a:lnTo>
                <a:lnTo>
                  <a:pt x="2262280" y="1326009"/>
                </a:lnTo>
                <a:lnTo>
                  <a:pt x="2257510" y="1321248"/>
                </a:lnTo>
                <a:lnTo>
                  <a:pt x="2252104" y="1316170"/>
                </a:lnTo>
                <a:lnTo>
                  <a:pt x="2247016" y="1310457"/>
                </a:lnTo>
                <a:lnTo>
                  <a:pt x="2241610" y="1303792"/>
                </a:lnTo>
                <a:lnTo>
                  <a:pt x="2236204" y="1296493"/>
                </a:lnTo>
                <a:lnTo>
                  <a:pt x="2231116" y="1288241"/>
                </a:lnTo>
                <a:lnTo>
                  <a:pt x="2226028" y="1279672"/>
                </a:lnTo>
                <a:lnTo>
                  <a:pt x="2221576" y="1270468"/>
                </a:lnTo>
                <a:lnTo>
                  <a:pt x="2217442" y="1259995"/>
                </a:lnTo>
                <a:lnTo>
                  <a:pt x="2215852" y="1253965"/>
                </a:lnTo>
                <a:lnTo>
                  <a:pt x="2213626" y="1246665"/>
                </a:lnTo>
                <a:lnTo>
                  <a:pt x="2212036" y="1237779"/>
                </a:lnTo>
                <a:lnTo>
                  <a:pt x="2210446" y="1227940"/>
                </a:lnTo>
                <a:lnTo>
                  <a:pt x="2209174" y="1216832"/>
                </a:lnTo>
                <a:lnTo>
                  <a:pt x="2207584" y="1204772"/>
                </a:lnTo>
                <a:lnTo>
                  <a:pt x="2206312" y="1191759"/>
                </a:lnTo>
                <a:lnTo>
                  <a:pt x="2205358" y="1178112"/>
                </a:lnTo>
                <a:lnTo>
                  <a:pt x="2204722" y="1163830"/>
                </a:lnTo>
                <a:lnTo>
                  <a:pt x="2204086" y="1148596"/>
                </a:lnTo>
                <a:lnTo>
                  <a:pt x="2203768" y="1132728"/>
                </a:lnTo>
                <a:lnTo>
                  <a:pt x="2203450" y="1116859"/>
                </a:lnTo>
                <a:lnTo>
                  <a:pt x="2203768" y="1100355"/>
                </a:lnTo>
                <a:lnTo>
                  <a:pt x="2204086" y="1083217"/>
                </a:lnTo>
                <a:lnTo>
                  <a:pt x="2204722" y="1066714"/>
                </a:lnTo>
                <a:lnTo>
                  <a:pt x="2205676" y="1049575"/>
                </a:lnTo>
                <a:lnTo>
                  <a:pt x="2206948" y="1033072"/>
                </a:lnTo>
                <a:lnTo>
                  <a:pt x="2208856" y="1016251"/>
                </a:lnTo>
                <a:lnTo>
                  <a:pt x="2211082" y="999430"/>
                </a:lnTo>
                <a:lnTo>
                  <a:pt x="2213308" y="983562"/>
                </a:lnTo>
                <a:lnTo>
                  <a:pt x="2216488" y="967375"/>
                </a:lnTo>
                <a:lnTo>
                  <a:pt x="2219668" y="952459"/>
                </a:lnTo>
                <a:lnTo>
                  <a:pt x="2223802" y="937860"/>
                </a:lnTo>
                <a:lnTo>
                  <a:pt x="2228254" y="923895"/>
                </a:lnTo>
                <a:lnTo>
                  <a:pt x="2232706" y="910883"/>
                </a:lnTo>
                <a:lnTo>
                  <a:pt x="2235568" y="904535"/>
                </a:lnTo>
                <a:lnTo>
                  <a:pt x="2238112" y="898505"/>
                </a:lnTo>
                <a:lnTo>
                  <a:pt x="2241292" y="892792"/>
                </a:lnTo>
                <a:lnTo>
                  <a:pt x="2244154" y="887080"/>
                </a:lnTo>
                <a:lnTo>
                  <a:pt x="2247334" y="882002"/>
                </a:lnTo>
                <a:lnTo>
                  <a:pt x="2250514" y="876924"/>
                </a:lnTo>
                <a:lnTo>
                  <a:pt x="2254012" y="872480"/>
                </a:lnTo>
                <a:lnTo>
                  <a:pt x="2257510" y="868037"/>
                </a:lnTo>
                <a:lnTo>
                  <a:pt x="2261326" y="863911"/>
                </a:lnTo>
                <a:lnTo>
                  <a:pt x="2265142" y="860420"/>
                </a:lnTo>
                <a:lnTo>
                  <a:pt x="2269276" y="856929"/>
                </a:lnTo>
                <a:lnTo>
                  <a:pt x="2273410" y="854073"/>
                </a:lnTo>
                <a:lnTo>
                  <a:pt x="2277544" y="851534"/>
                </a:lnTo>
                <a:lnTo>
                  <a:pt x="2281996" y="849312"/>
                </a:lnTo>
                <a:close/>
                <a:moveTo>
                  <a:pt x="79182" y="650875"/>
                </a:moveTo>
                <a:lnTo>
                  <a:pt x="79818" y="651193"/>
                </a:lnTo>
                <a:lnTo>
                  <a:pt x="81726" y="652464"/>
                </a:lnTo>
                <a:lnTo>
                  <a:pt x="84588" y="654690"/>
                </a:lnTo>
                <a:lnTo>
                  <a:pt x="87132" y="657550"/>
                </a:lnTo>
                <a:lnTo>
                  <a:pt x="90630" y="661683"/>
                </a:lnTo>
                <a:lnTo>
                  <a:pt x="94446" y="666451"/>
                </a:lnTo>
                <a:lnTo>
                  <a:pt x="103032" y="678212"/>
                </a:lnTo>
                <a:lnTo>
                  <a:pt x="112254" y="692199"/>
                </a:lnTo>
                <a:lnTo>
                  <a:pt x="122748" y="708093"/>
                </a:lnTo>
                <a:lnTo>
                  <a:pt x="133242" y="725258"/>
                </a:lnTo>
                <a:lnTo>
                  <a:pt x="144372" y="742741"/>
                </a:lnTo>
                <a:lnTo>
                  <a:pt x="165360" y="777708"/>
                </a:lnTo>
                <a:lnTo>
                  <a:pt x="172133" y="788913"/>
                </a:lnTo>
                <a:lnTo>
                  <a:pt x="188642" y="717444"/>
                </a:lnTo>
                <a:lnTo>
                  <a:pt x="185202" y="716297"/>
                </a:lnTo>
                <a:lnTo>
                  <a:pt x="182046" y="715034"/>
                </a:lnTo>
                <a:lnTo>
                  <a:pt x="178574" y="713771"/>
                </a:lnTo>
                <a:lnTo>
                  <a:pt x="176050" y="711877"/>
                </a:lnTo>
                <a:lnTo>
                  <a:pt x="172894" y="709983"/>
                </a:lnTo>
                <a:lnTo>
                  <a:pt x="170369" y="708089"/>
                </a:lnTo>
                <a:lnTo>
                  <a:pt x="168160" y="705879"/>
                </a:lnTo>
                <a:lnTo>
                  <a:pt x="165951" y="703353"/>
                </a:lnTo>
                <a:lnTo>
                  <a:pt x="162164" y="698933"/>
                </a:lnTo>
                <a:lnTo>
                  <a:pt x="158692" y="693882"/>
                </a:lnTo>
                <a:lnTo>
                  <a:pt x="156168" y="688831"/>
                </a:lnTo>
                <a:lnTo>
                  <a:pt x="153959" y="683780"/>
                </a:lnTo>
                <a:lnTo>
                  <a:pt x="152381" y="679676"/>
                </a:lnTo>
                <a:lnTo>
                  <a:pt x="151118" y="675256"/>
                </a:lnTo>
                <a:lnTo>
                  <a:pt x="149856" y="669258"/>
                </a:lnTo>
                <a:lnTo>
                  <a:pt x="149225" y="667048"/>
                </a:lnTo>
                <a:lnTo>
                  <a:pt x="151750" y="668311"/>
                </a:lnTo>
                <a:lnTo>
                  <a:pt x="159008" y="671468"/>
                </a:lnTo>
                <a:lnTo>
                  <a:pt x="164057" y="673993"/>
                </a:lnTo>
                <a:lnTo>
                  <a:pt x="170054" y="675887"/>
                </a:lnTo>
                <a:lnTo>
                  <a:pt x="176681" y="677782"/>
                </a:lnTo>
                <a:lnTo>
                  <a:pt x="183939" y="679676"/>
                </a:lnTo>
                <a:lnTo>
                  <a:pt x="191829" y="680939"/>
                </a:lnTo>
                <a:lnTo>
                  <a:pt x="200350" y="681570"/>
                </a:lnTo>
                <a:lnTo>
                  <a:pt x="204453" y="681570"/>
                </a:lnTo>
                <a:lnTo>
                  <a:pt x="208871" y="681570"/>
                </a:lnTo>
                <a:lnTo>
                  <a:pt x="213289" y="680939"/>
                </a:lnTo>
                <a:lnTo>
                  <a:pt x="217707" y="680307"/>
                </a:lnTo>
                <a:lnTo>
                  <a:pt x="222126" y="679676"/>
                </a:lnTo>
                <a:lnTo>
                  <a:pt x="226859" y="678413"/>
                </a:lnTo>
                <a:lnTo>
                  <a:pt x="231593" y="676519"/>
                </a:lnTo>
                <a:lnTo>
                  <a:pt x="236011" y="674940"/>
                </a:lnTo>
                <a:lnTo>
                  <a:pt x="240430" y="672730"/>
                </a:lnTo>
                <a:lnTo>
                  <a:pt x="245163" y="669889"/>
                </a:lnTo>
                <a:lnTo>
                  <a:pt x="249266" y="667048"/>
                </a:lnTo>
                <a:lnTo>
                  <a:pt x="254000" y="663575"/>
                </a:lnTo>
                <a:lnTo>
                  <a:pt x="253684" y="666101"/>
                </a:lnTo>
                <a:lnTo>
                  <a:pt x="252738" y="672099"/>
                </a:lnTo>
                <a:lnTo>
                  <a:pt x="251791" y="676203"/>
                </a:lnTo>
                <a:lnTo>
                  <a:pt x="250528" y="680939"/>
                </a:lnTo>
                <a:lnTo>
                  <a:pt x="248635" y="685674"/>
                </a:lnTo>
                <a:lnTo>
                  <a:pt x="246426" y="690725"/>
                </a:lnTo>
                <a:lnTo>
                  <a:pt x="243585" y="695776"/>
                </a:lnTo>
                <a:lnTo>
                  <a:pt x="240430" y="700828"/>
                </a:lnTo>
                <a:lnTo>
                  <a:pt x="236327" y="705563"/>
                </a:lnTo>
                <a:lnTo>
                  <a:pt x="234433" y="707773"/>
                </a:lnTo>
                <a:lnTo>
                  <a:pt x="231909" y="709667"/>
                </a:lnTo>
                <a:lnTo>
                  <a:pt x="229384" y="711877"/>
                </a:lnTo>
                <a:lnTo>
                  <a:pt x="226859" y="713455"/>
                </a:lnTo>
                <a:lnTo>
                  <a:pt x="223703" y="715034"/>
                </a:lnTo>
                <a:lnTo>
                  <a:pt x="220548" y="716297"/>
                </a:lnTo>
                <a:lnTo>
                  <a:pt x="217076" y="717560"/>
                </a:lnTo>
                <a:lnTo>
                  <a:pt x="216640" y="717679"/>
                </a:lnTo>
                <a:lnTo>
                  <a:pt x="231350" y="788326"/>
                </a:lnTo>
                <a:lnTo>
                  <a:pt x="237546" y="777708"/>
                </a:lnTo>
                <a:lnTo>
                  <a:pt x="258853" y="742741"/>
                </a:lnTo>
                <a:lnTo>
                  <a:pt x="269665" y="725258"/>
                </a:lnTo>
                <a:lnTo>
                  <a:pt x="280476" y="708093"/>
                </a:lnTo>
                <a:lnTo>
                  <a:pt x="290970" y="692199"/>
                </a:lnTo>
                <a:lnTo>
                  <a:pt x="300193" y="678212"/>
                </a:lnTo>
                <a:lnTo>
                  <a:pt x="309097" y="666451"/>
                </a:lnTo>
                <a:lnTo>
                  <a:pt x="312595" y="661683"/>
                </a:lnTo>
                <a:lnTo>
                  <a:pt x="316093" y="657550"/>
                </a:lnTo>
                <a:lnTo>
                  <a:pt x="318637" y="654690"/>
                </a:lnTo>
                <a:lnTo>
                  <a:pt x="321181" y="652464"/>
                </a:lnTo>
                <a:lnTo>
                  <a:pt x="323407" y="651193"/>
                </a:lnTo>
                <a:lnTo>
                  <a:pt x="324043" y="650875"/>
                </a:lnTo>
                <a:lnTo>
                  <a:pt x="324679" y="651193"/>
                </a:lnTo>
                <a:lnTo>
                  <a:pt x="329131" y="653418"/>
                </a:lnTo>
                <a:lnTo>
                  <a:pt x="333265" y="655961"/>
                </a:lnTo>
                <a:lnTo>
                  <a:pt x="337717" y="659140"/>
                </a:lnTo>
                <a:lnTo>
                  <a:pt x="341851" y="662319"/>
                </a:lnTo>
                <a:lnTo>
                  <a:pt x="345349" y="666133"/>
                </a:lnTo>
                <a:lnTo>
                  <a:pt x="349165" y="669948"/>
                </a:lnTo>
                <a:lnTo>
                  <a:pt x="352663" y="674398"/>
                </a:lnTo>
                <a:lnTo>
                  <a:pt x="356161" y="679166"/>
                </a:lnTo>
                <a:lnTo>
                  <a:pt x="359341" y="684252"/>
                </a:lnTo>
                <a:lnTo>
                  <a:pt x="362839" y="689020"/>
                </a:lnTo>
                <a:lnTo>
                  <a:pt x="365701" y="694742"/>
                </a:lnTo>
                <a:lnTo>
                  <a:pt x="368563" y="700464"/>
                </a:lnTo>
                <a:lnTo>
                  <a:pt x="371107" y="706503"/>
                </a:lnTo>
                <a:lnTo>
                  <a:pt x="373969" y="712861"/>
                </a:lnTo>
                <a:lnTo>
                  <a:pt x="378421" y="725894"/>
                </a:lnTo>
                <a:lnTo>
                  <a:pt x="382873" y="739880"/>
                </a:lnTo>
                <a:lnTo>
                  <a:pt x="387007" y="754503"/>
                </a:lnTo>
                <a:lnTo>
                  <a:pt x="390187" y="769761"/>
                </a:lnTo>
                <a:lnTo>
                  <a:pt x="393367" y="785655"/>
                </a:lnTo>
                <a:lnTo>
                  <a:pt x="395911" y="801866"/>
                </a:lnTo>
                <a:lnTo>
                  <a:pt x="397819" y="818396"/>
                </a:lnTo>
                <a:lnTo>
                  <a:pt x="399727" y="835243"/>
                </a:lnTo>
                <a:lnTo>
                  <a:pt x="400999" y="852091"/>
                </a:lnTo>
                <a:lnTo>
                  <a:pt x="401953" y="868938"/>
                </a:lnTo>
                <a:lnTo>
                  <a:pt x="402907" y="886104"/>
                </a:lnTo>
                <a:lnTo>
                  <a:pt x="403225" y="902633"/>
                </a:lnTo>
                <a:lnTo>
                  <a:pt x="403225" y="919163"/>
                </a:lnTo>
                <a:lnTo>
                  <a:pt x="403225" y="935374"/>
                </a:lnTo>
                <a:lnTo>
                  <a:pt x="402907" y="950950"/>
                </a:lnTo>
                <a:lnTo>
                  <a:pt x="402271" y="966208"/>
                </a:lnTo>
                <a:lnTo>
                  <a:pt x="401317" y="980831"/>
                </a:lnTo>
                <a:lnTo>
                  <a:pt x="400363" y="994499"/>
                </a:lnTo>
                <a:lnTo>
                  <a:pt x="398773" y="1007532"/>
                </a:lnTo>
                <a:lnTo>
                  <a:pt x="397501" y="1019612"/>
                </a:lnTo>
                <a:lnTo>
                  <a:pt x="396229" y="1030419"/>
                </a:lnTo>
                <a:lnTo>
                  <a:pt x="394639" y="1040592"/>
                </a:lnTo>
                <a:lnTo>
                  <a:pt x="393049" y="1049174"/>
                </a:lnTo>
                <a:lnTo>
                  <a:pt x="390823" y="1056485"/>
                </a:lnTo>
                <a:lnTo>
                  <a:pt x="389233" y="1062525"/>
                </a:lnTo>
                <a:lnTo>
                  <a:pt x="385099" y="1073015"/>
                </a:lnTo>
                <a:lnTo>
                  <a:pt x="380647" y="1082233"/>
                </a:lnTo>
                <a:lnTo>
                  <a:pt x="375877" y="1091134"/>
                </a:lnTo>
                <a:lnTo>
                  <a:pt x="370471" y="1099081"/>
                </a:lnTo>
                <a:lnTo>
                  <a:pt x="365065" y="1106392"/>
                </a:lnTo>
                <a:lnTo>
                  <a:pt x="359659" y="1113067"/>
                </a:lnTo>
                <a:lnTo>
                  <a:pt x="354571" y="1118789"/>
                </a:lnTo>
                <a:lnTo>
                  <a:pt x="349483" y="1124193"/>
                </a:lnTo>
                <a:lnTo>
                  <a:pt x="344395" y="1128961"/>
                </a:lnTo>
                <a:lnTo>
                  <a:pt x="339625" y="1132776"/>
                </a:lnTo>
                <a:lnTo>
                  <a:pt x="331993" y="1138815"/>
                </a:lnTo>
                <a:lnTo>
                  <a:pt x="326587" y="1142312"/>
                </a:lnTo>
                <a:lnTo>
                  <a:pt x="324679" y="1143266"/>
                </a:lnTo>
                <a:lnTo>
                  <a:pt x="324679" y="1142312"/>
                </a:lnTo>
                <a:lnTo>
                  <a:pt x="295104" y="1455738"/>
                </a:lnTo>
                <a:lnTo>
                  <a:pt x="107802" y="1455738"/>
                </a:lnTo>
                <a:lnTo>
                  <a:pt x="78546" y="1142312"/>
                </a:lnTo>
                <a:lnTo>
                  <a:pt x="78546" y="1143266"/>
                </a:lnTo>
                <a:lnTo>
                  <a:pt x="76320" y="1142312"/>
                </a:lnTo>
                <a:lnTo>
                  <a:pt x="71550" y="1138815"/>
                </a:lnTo>
                <a:lnTo>
                  <a:pt x="63282" y="1132776"/>
                </a:lnTo>
                <a:lnTo>
                  <a:pt x="58830" y="1128961"/>
                </a:lnTo>
                <a:lnTo>
                  <a:pt x="53742" y="1124193"/>
                </a:lnTo>
                <a:lnTo>
                  <a:pt x="48654" y="1118789"/>
                </a:lnTo>
                <a:lnTo>
                  <a:pt x="43248" y="1113067"/>
                </a:lnTo>
                <a:lnTo>
                  <a:pt x="38160" y="1106392"/>
                </a:lnTo>
                <a:lnTo>
                  <a:pt x="32754" y="1099081"/>
                </a:lnTo>
                <a:lnTo>
                  <a:pt x="27348" y="1091134"/>
                </a:lnTo>
                <a:lnTo>
                  <a:pt x="22578" y="1082233"/>
                </a:lnTo>
                <a:lnTo>
                  <a:pt x="17808" y="1073015"/>
                </a:lnTo>
                <a:lnTo>
                  <a:pt x="13992" y="1062525"/>
                </a:lnTo>
                <a:lnTo>
                  <a:pt x="12402" y="1056485"/>
                </a:lnTo>
                <a:lnTo>
                  <a:pt x="10176" y="1049174"/>
                </a:lnTo>
                <a:lnTo>
                  <a:pt x="8586" y="1040592"/>
                </a:lnTo>
                <a:lnTo>
                  <a:pt x="6996" y="1030419"/>
                </a:lnTo>
                <a:lnTo>
                  <a:pt x="5724" y="1019612"/>
                </a:lnTo>
                <a:lnTo>
                  <a:pt x="4134" y="1007532"/>
                </a:lnTo>
                <a:lnTo>
                  <a:pt x="2862" y="994499"/>
                </a:lnTo>
                <a:lnTo>
                  <a:pt x="1908" y="980831"/>
                </a:lnTo>
                <a:lnTo>
                  <a:pt x="954" y="966208"/>
                </a:lnTo>
                <a:lnTo>
                  <a:pt x="318" y="950950"/>
                </a:lnTo>
                <a:lnTo>
                  <a:pt x="0" y="935374"/>
                </a:lnTo>
                <a:lnTo>
                  <a:pt x="0" y="919163"/>
                </a:lnTo>
                <a:lnTo>
                  <a:pt x="0" y="902633"/>
                </a:lnTo>
                <a:lnTo>
                  <a:pt x="318" y="886104"/>
                </a:lnTo>
                <a:lnTo>
                  <a:pt x="1272" y="868938"/>
                </a:lnTo>
                <a:lnTo>
                  <a:pt x="2226" y="852091"/>
                </a:lnTo>
                <a:lnTo>
                  <a:pt x="3498" y="835243"/>
                </a:lnTo>
                <a:lnTo>
                  <a:pt x="5088" y="818396"/>
                </a:lnTo>
                <a:lnTo>
                  <a:pt x="7632" y="801866"/>
                </a:lnTo>
                <a:lnTo>
                  <a:pt x="9858" y="785655"/>
                </a:lnTo>
                <a:lnTo>
                  <a:pt x="13038" y="769761"/>
                </a:lnTo>
                <a:lnTo>
                  <a:pt x="16218" y="754503"/>
                </a:lnTo>
                <a:lnTo>
                  <a:pt x="20352" y="739880"/>
                </a:lnTo>
                <a:lnTo>
                  <a:pt x="24486" y="725894"/>
                </a:lnTo>
                <a:lnTo>
                  <a:pt x="29256" y="712861"/>
                </a:lnTo>
                <a:lnTo>
                  <a:pt x="32118" y="706503"/>
                </a:lnTo>
                <a:lnTo>
                  <a:pt x="34662" y="700464"/>
                </a:lnTo>
                <a:lnTo>
                  <a:pt x="37524" y="694742"/>
                </a:lnTo>
                <a:lnTo>
                  <a:pt x="40704" y="689020"/>
                </a:lnTo>
                <a:lnTo>
                  <a:pt x="43566" y="684252"/>
                </a:lnTo>
                <a:lnTo>
                  <a:pt x="47064" y="679166"/>
                </a:lnTo>
                <a:lnTo>
                  <a:pt x="50244" y="674398"/>
                </a:lnTo>
                <a:lnTo>
                  <a:pt x="54060" y="669948"/>
                </a:lnTo>
                <a:lnTo>
                  <a:pt x="57876" y="666133"/>
                </a:lnTo>
                <a:lnTo>
                  <a:pt x="61374" y="662319"/>
                </a:lnTo>
                <a:lnTo>
                  <a:pt x="65508" y="659140"/>
                </a:lnTo>
                <a:lnTo>
                  <a:pt x="69642" y="655961"/>
                </a:lnTo>
                <a:lnTo>
                  <a:pt x="74094" y="653418"/>
                </a:lnTo>
                <a:lnTo>
                  <a:pt x="78546" y="651193"/>
                </a:lnTo>
                <a:lnTo>
                  <a:pt x="79182" y="650875"/>
                </a:lnTo>
                <a:close/>
                <a:moveTo>
                  <a:pt x="2404904" y="566737"/>
                </a:moveTo>
                <a:lnTo>
                  <a:pt x="2410628" y="567055"/>
                </a:lnTo>
                <a:lnTo>
                  <a:pt x="2416033" y="568009"/>
                </a:lnTo>
                <a:lnTo>
                  <a:pt x="2421439" y="568644"/>
                </a:lnTo>
                <a:lnTo>
                  <a:pt x="2426526" y="569916"/>
                </a:lnTo>
                <a:lnTo>
                  <a:pt x="2431932" y="571505"/>
                </a:lnTo>
                <a:lnTo>
                  <a:pt x="2437019" y="573412"/>
                </a:lnTo>
                <a:lnTo>
                  <a:pt x="2442106" y="575955"/>
                </a:lnTo>
                <a:lnTo>
                  <a:pt x="2447194" y="578498"/>
                </a:lnTo>
                <a:lnTo>
                  <a:pt x="2451645" y="581358"/>
                </a:lnTo>
                <a:lnTo>
                  <a:pt x="2456415" y="584537"/>
                </a:lnTo>
                <a:lnTo>
                  <a:pt x="2461185" y="588033"/>
                </a:lnTo>
                <a:lnTo>
                  <a:pt x="2465318" y="591847"/>
                </a:lnTo>
                <a:lnTo>
                  <a:pt x="2469452" y="595979"/>
                </a:lnTo>
                <a:lnTo>
                  <a:pt x="2473903" y="600429"/>
                </a:lnTo>
                <a:lnTo>
                  <a:pt x="2477401" y="604561"/>
                </a:lnTo>
                <a:lnTo>
                  <a:pt x="2481534" y="609647"/>
                </a:lnTo>
                <a:lnTo>
                  <a:pt x="2484714" y="614732"/>
                </a:lnTo>
                <a:lnTo>
                  <a:pt x="2488212" y="620136"/>
                </a:lnTo>
                <a:lnTo>
                  <a:pt x="2491391" y="625221"/>
                </a:lnTo>
                <a:lnTo>
                  <a:pt x="2494571" y="630942"/>
                </a:lnTo>
                <a:lnTo>
                  <a:pt x="2497115" y="636981"/>
                </a:lnTo>
                <a:lnTo>
                  <a:pt x="2499977" y="643021"/>
                </a:lnTo>
                <a:lnTo>
                  <a:pt x="2502202" y="649378"/>
                </a:lnTo>
                <a:lnTo>
                  <a:pt x="2504746" y="655734"/>
                </a:lnTo>
                <a:lnTo>
                  <a:pt x="2506654" y="662091"/>
                </a:lnTo>
                <a:lnTo>
                  <a:pt x="2508244" y="669084"/>
                </a:lnTo>
                <a:lnTo>
                  <a:pt x="2509516" y="675759"/>
                </a:lnTo>
                <a:lnTo>
                  <a:pt x="2510787" y="682752"/>
                </a:lnTo>
                <a:lnTo>
                  <a:pt x="2511741" y="690062"/>
                </a:lnTo>
                <a:lnTo>
                  <a:pt x="2512695" y="697373"/>
                </a:lnTo>
                <a:lnTo>
                  <a:pt x="2513013" y="705001"/>
                </a:lnTo>
                <a:lnTo>
                  <a:pt x="2513013" y="712311"/>
                </a:lnTo>
                <a:lnTo>
                  <a:pt x="2513013" y="719622"/>
                </a:lnTo>
                <a:lnTo>
                  <a:pt x="2512695" y="726932"/>
                </a:lnTo>
                <a:lnTo>
                  <a:pt x="2511741" y="734243"/>
                </a:lnTo>
                <a:lnTo>
                  <a:pt x="2510787" y="741236"/>
                </a:lnTo>
                <a:lnTo>
                  <a:pt x="2509516" y="748546"/>
                </a:lnTo>
                <a:lnTo>
                  <a:pt x="2508244" y="755539"/>
                </a:lnTo>
                <a:lnTo>
                  <a:pt x="2506654" y="762214"/>
                </a:lnTo>
                <a:lnTo>
                  <a:pt x="2504746" y="768888"/>
                </a:lnTo>
                <a:lnTo>
                  <a:pt x="2502202" y="775245"/>
                </a:lnTo>
                <a:lnTo>
                  <a:pt x="2499977" y="781602"/>
                </a:lnTo>
                <a:lnTo>
                  <a:pt x="2497115" y="787641"/>
                </a:lnTo>
                <a:lnTo>
                  <a:pt x="2494571" y="793680"/>
                </a:lnTo>
                <a:lnTo>
                  <a:pt x="2491391" y="799084"/>
                </a:lnTo>
                <a:lnTo>
                  <a:pt x="2488212" y="804487"/>
                </a:lnTo>
                <a:lnTo>
                  <a:pt x="2484714" y="809891"/>
                </a:lnTo>
                <a:lnTo>
                  <a:pt x="2481534" y="814976"/>
                </a:lnTo>
                <a:lnTo>
                  <a:pt x="2477401" y="819744"/>
                </a:lnTo>
                <a:lnTo>
                  <a:pt x="2473903" y="824194"/>
                </a:lnTo>
                <a:lnTo>
                  <a:pt x="2469452" y="828644"/>
                </a:lnTo>
                <a:lnTo>
                  <a:pt x="2465318" y="832776"/>
                </a:lnTo>
                <a:lnTo>
                  <a:pt x="2461185" y="836272"/>
                </a:lnTo>
                <a:lnTo>
                  <a:pt x="2456415" y="840086"/>
                </a:lnTo>
                <a:lnTo>
                  <a:pt x="2451645" y="842947"/>
                </a:lnTo>
                <a:lnTo>
                  <a:pt x="2447194" y="846125"/>
                </a:lnTo>
                <a:lnTo>
                  <a:pt x="2442106" y="848668"/>
                </a:lnTo>
                <a:lnTo>
                  <a:pt x="2437019" y="850893"/>
                </a:lnTo>
                <a:lnTo>
                  <a:pt x="2431932" y="853118"/>
                </a:lnTo>
                <a:lnTo>
                  <a:pt x="2426526" y="854389"/>
                </a:lnTo>
                <a:lnTo>
                  <a:pt x="2421439" y="855661"/>
                </a:lnTo>
                <a:lnTo>
                  <a:pt x="2416033" y="856614"/>
                </a:lnTo>
                <a:lnTo>
                  <a:pt x="2410628" y="857250"/>
                </a:lnTo>
                <a:lnTo>
                  <a:pt x="2404904" y="857250"/>
                </a:lnTo>
                <a:lnTo>
                  <a:pt x="2399499" y="857250"/>
                </a:lnTo>
                <a:lnTo>
                  <a:pt x="2393775" y="856614"/>
                </a:lnTo>
                <a:lnTo>
                  <a:pt x="2388688" y="855661"/>
                </a:lnTo>
                <a:lnTo>
                  <a:pt x="2383282" y="854389"/>
                </a:lnTo>
                <a:lnTo>
                  <a:pt x="2378195" y="853118"/>
                </a:lnTo>
                <a:lnTo>
                  <a:pt x="2372790" y="850893"/>
                </a:lnTo>
                <a:lnTo>
                  <a:pt x="2367702" y="848668"/>
                </a:lnTo>
                <a:lnTo>
                  <a:pt x="2363251" y="846125"/>
                </a:lnTo>
                <a:lnTo>
                  <a:pt x="2358163" y="842947"/>
                </a:lnTo>
                <a:lnTo>
                  <a:pt x="2353711" y="840086"/>
                </a:lnTo>
                <a:lnTo>
                  <a:pt x="2348942" y="836272"/>
                </a:lnTo>
                <a:lnTo>
                  <a:pt x="2344808" y="832776"/>
                </a:lnTo>
                <a:lnTo>
                  <a:pt x="2340357" y="828644"/>
                </a:lnTo>
                <a:lnTo>
                  <a:pt x="2336223" y="824194"/>
                </a:lnTo>
                <a:lnTo>
                  <a:pt x="2332408" y="819744"/>
                </a:lnTo>
                <a:lnTo>
                  <a:pt x="2328592" y="814976"/>
                </a:lnTo>
                <a:lnTo>
                  <a:pt x="2325412" y="809891"/>
                </a:lnTo>
                <a:lnTo>
                  <a:pt x="2321597" y="804487"/>
                </a:lnTo>
                <a:lnTo>
                  <a:pt x="2318735" y="799084"/>
                </a:lnTo>
                <a:lnTo>
                  <a:pt x="2315555" y="793680"/>
                </a:lnTo>
                <a:lnTo>
                  <a:pt x="2312694" y="787641"/>
                </a:lnTo>
                <a:lnTo>
                  <a:pt x="2310150" y="781602"/>
                </a:lnTo>
                <a:lnTo>
                  <a:pt x="2307924" y="775245"/>
                </a:lnTo>
                <a:lnTo>
                  <a:pt x="2305698" y="768888"/>
                </a:lnTo>
                <a:lnTo>
                  <a:pt x="2303473" y="762214"/>
                </a:lnTo>
                <a:lnTo>
                  <a:pt x="2301883" y="755539"/>
                </a:lnTo>
                <a:lnTo>
                  <a:pt x="2300611" y="748546"/>
                </a:lnTo>
                <a:lnTo>
                  <a:pt x="2299339" y="741236"/>
                </a:lnTo>
                <a:lnTo>
                  <a:pt x="2298385" y="734243"/>
                </a:lnTo>
                <a:lnTo>
                  <a:pt x="2297431" y="726932"/>
                </a:lnTo>
                <a:lnTo>
                  <a:pt x="2297113" y="719622"/>
                </a:lnTo>
                <a:lnTo>
                  <a:pt x="2297113" y="712311"/>
                </a:lnTo>
                <a:lnTo>
                  <a:pt x="2297113" y="705001"/>
                </a:lnTo>
                <a:lnTo>
                  <a:pt x="2297431" y="697373"/>
                </a:lnTo>
                <a:lnTo>
                  <a:pt x="2298385" y="690062"/>
                </a:lnTo>
                <a:lnTo>
                  <a:pt x="2299339" y="682752"/>
                </a:lnTo>
                <a:lnTo>
                  <a:pt x="2300611" y="675759"/>
                </a:lnTo>
                <a:lnTo>
                  <a:pt x="2301883" y="669084"/>
                </a:lnTo>
                <a:lnTo>
                  <a:pt x="2303473" y="662091"/>
                </a:lnTo>
                <a:lnTo>
                  <a:pt x="2305698" y="655734"/>
                </a:lnTo>
                <a:lnTo>
                  <a:pt x="2307924" y="649378"/>
                </a:lnTo>
                <a:lnTo>
                  <a:pt x="2310150" y="643021"/>
                </a:lnTo>
                <a:lnTo>
                  <a:pt x="2312694" y="636981"/>
                </a:lnTo>
                <a:lnTo>
                  <a:pt x="2315555" y="630942"/>
                </a:lnTo>
                <a:lnTo>
                  <a:pt x="2318735" y="625221"/>
                </a:lnTo>
                <a:lnTo>
                  <a:pt x="2321597" y="620136"/>
                </a:lnTo>
                <a:lnTo>
                  <a:pt x="2325412" y="614732"/>
                </a:lnTo>
                <a:lnTo>
                  <a:pt x="2328592" y="609647"/>
                </a:lnTo>
                <a:lnTo>
                  <a:pt x="2332408" y="604561"/>
                </a:lnTo>
                <a:lnTo>
                  <a:pt x="2336223" y="600429"/>
                </a:lnTo>
                <a:lnTo>
                  <a:pt x="2340357" y="595979"/>
                </a:lnTo>
                <a:lnTo>
                  <a:pt x="2344808" y="591847"/>
                </a:lnTo>
                <a:lnTo>
                  <a:pt x="2348942" y="588033"/>
                </a:lnTo>
                <a:lnTo>
                  <a:pt x="2353711" y="584537"/>
                </a:lnTo>
                <a:lnTo>
                  <a:pt x="2358163" y="581358"/>
                </a:lnTo>
                <a:lnTo>
                  <a:pt x="2363251" y="578498"/>
                </a:lnTo>
                <a:lnTo>
                  <a:pt x="2367702" y="575955"/>
                </a:lnTo>
                <a:lnTo>
                  <a:pt x="2372790" y="573412"/>
                </a:lnTo>
                <a:lnTo>
                  <a:pt x="2378195" y="571505"/>
                </a:lnTo>
                <a:lnTo>
                  <a:pt x="2383282" y="569916"/>
                </a:lnTo>
                <a:lnTo>
                  <a:pt x="2388688" y="568644"/>
                </a:lnTo>
                <a:lnTo>
                  <a:pt x="2393775" y="568009"/>
                </a:lnTo>
                <a:lnTo>
                  <a:pt x="2399499" y="567055"/>
                </a:lnTo>
                <a:lnTo>
                  <a:pt x="2404904" y="566737"/>
                </a:lnTo>
                <a:close/>
                <a:moveTo>
                  <a:pt x="195898" y="369887"/>
                </a:moveTo>
                <a:lnTo>
                  <a:pt x="201613" y="369887"/>
                </a:lnTo>
                <a:lnTo>
                  <a:pt x="207328" y="369887"/>
                </a:lnTo>
                <a:lnTo>
                  <a:pt x="212725" y="370524"/>
                </a:lnTo>
                <a:lnTo>
                  <a:pt x="217805" y="371478"/>
                </a:lnTo>
                <a:lnTo>
                  <a:pt x="223203" y="372433"/>
                </a:lnTo>
                <a:lnTo>
                  <a:pt x="228600" y="374024"/>
                </a:lnTo>
                <a:lnTo>
                  <a:pt x="233680" y="376251"/>
                </a:lnTo>
                <a:lnTo>
                  <a:pt x="238760" y="378479"/>
                </a:lnTo>
                <a:lnTo>
                  <a:pt x="243523" y="381342"/>
                </a:lnTo>
                <a:lnTo>
                  <a:pt x="248285" y="383888"/>
                </a:lnTo>
                <a:lnTo>
                  <a:pt x="253048" y="387070"/>
                </a:lnTo>
                <a:lnTo>
                  <a:pt x="257493" y="390570"/>
                </a:lnTo>
                <a:lnTo>
                  <a:pt x="261620" y="394706"/>
                </a:lnTo>
                <a:lnTo>
                  <a:pt x="266065" y="398525"/>
                </a:lnTo>
                <a:lnTo>
                  <a:pt x="270193" y="402980"/>
                </a:lnTo>
                <a:lnTo>
                  <a:pt x="274003" y="407434"/>
                </a:lnTo>
                <a:lnTo>
                  <a:pt x="277813" y="412207"/>
                </a:lnTo>
                <a:lnTo>
                  <a:pt x="281305" y="417298"/>
                </a:lnTo>
                <a:lnTo>
                  <a:pt x="284798" y="422708"/>
                </a:lnTo>
                <a:lnTo>
                  <a:pt x="287973" y="428117"/>
                </a:lnTo>
                <a:lnTo>
                  <a:pt x="291148" y="433845"/>
                </a:lnTo>
                <a:lnTo>
                  <a:pt x="293688" y="439890"/>
                </a:lnTo>
                <a:lnTo>
                  <a:pt x="296545" y="445936"/>
                </a:lnTo>
                <a:lnTo>
                  <a:pt x="298768" y="452300"/>
                </a:lnTo>
                <a:lnTo>
                  <a:pt x="300673" y="458346"/>
                </a:lnTo>
                <a:lnTo>
                  <a:pt x="302895" y="465346"/>
                </a:lnTo>
                <a:lnTo>
                  <a:pt x="304483" y="472028"/>
                </a:lnTo>
                <a:lnTo>
                  <a:pt x="306070" y="478710"/>
                </a:lnTo>
                <a:lnTo>
                  <a:pt x="307023" y="485711"/>
                </a:lnTo>
                <a:lnTo>
                  <a:pt x="307975" y="493029"/>
                </a:lnTo>
                <a:lnTo>
                  <a:pt x="308928" y="500029"/>
                </a:lnTo>
                <a:lnTo>
                  <a:pt x="309245" y="507666"/>
                </a:lnTo>
                <a:lnTo>
                  <a:pt x="309563" y="514985"/>
                </a:lnTo>
                <a:lnTo>
                  <a:pt x="309245" y="522303"/>
                </a:lnTo>
                <a:lnTo>
                  <a:pt x="308928" y="529940"/>
                </a:lnTo>
                <a:lnTo>
                  <a:pt x="307975" y="537258"/>
                </a:lnTo>
                <a:lnTo>
                  <a:pt x="307023" y="544259"/>
                </a:lnTo>
                <a:lnTo>
                  <a:pt x="306070" y="551259"/>
                </a:lnTo>
                <a:lnTo>
                  <a:pt x="304483" y="558259"/>
                </a:lnTo>
                <a:lnTo>
                  <a:pt x="302895" y="564941"/>
                </a:lnTo>
                <a:lnTo>
                  <a:pt x="300673" y="571624"/>
                </a:lnTo>
                <a:lnTo>
                  <a:pt x="298768" y="577987"/>
                </a:lnTo>
                <a:lnTo>
                  <a:pt x="296545" y="584351"/>
                </a:lnTo>
                <a:lnTo>
                  <a:pt x="293688" y="590397"/>
                </a:lnTo>
                <a:lnTo>
                  <a:pt x="291148" y="596443"/>
                </a:lnTo>
                <a:lnTo>
                  <a:pt x="287973" y="602170"/>
                </a:lnTo>
                <a:lnTo>
                  <a:pt x="284798" y="607580"/>
                </a:lnTo>
                <a:lnTo>
                  <a:pt x="281305" y="612671"/>
                </a:lnTo>
                <a:lnTo>
                  <a:pt x="277813" y="617762"/>
                </a:lnTo>
                <a:lnTo>
                  <a:pt x="274003" y="622535"/>
                </a:lnTo>
                <a:lnTo>
                  <a:pt x="270193" y="627308"/>
                </a:lnTo>
                <a:lnTo>
                  <a:pt x="266065" y="631444"/>
                </a:lnTo>
                <a:lnTo>
                  <a:pt x="261620" y="635581"/>
                </a:lnTo>
                <a:lnTo>
                  <a:pt x="257493" y="639399"/>
                </a:lnTo>
                <a:lnTo>
                  <a:pt x="253048" y="642899"/>
                </a:lnTo>
                <a:lnTo>
                  <a:pt x="248285" y="646081"/>
                </a:lnTo>
                <a:lnTo>
                  <a:pt x="243523" y="648945"/>
                </a:lnTo>
                <a:lnTo>
                  <a:pt x="238760" y="651491"/>
                </a:lnTo>
                <a:lnTo>
                  <a:pt x="233680" y="653718"/>
                </a:lnTo>
                <a:lnTo>
                  <a:pt x="228600" y="655627"/>
                </a:lnTo>
                <a:lnTo>
                  <a:pt x="223203" y="657218"/>
                </a:lnTo>
                <a:lnTo>
                  <a:pt x="217805" y="658809"/>
                </a:lnTo>
                <a:lnTo>
                  <a:pt x="212725" y="659764"/>
                </a:lnTo>
                <a:lnTo>
                  <a:pt x="207328" y="660082"/>
                </a:lnTo>
                <a:lnTo>
                  <a:pt x="201613" y="660400"/>
                </a:lnTo>
                <a:lnTo>
                  <a:pt x="195898" y="660082"/>
                </a:lnTo>
                <a:lnTo>
                  <a:pt x="190500" y="659764"/>
                </a:lnTo>
                <a:lnTo>
                  <a:pt x="185103" y="658809"/>
                </a:lnTo>
                <a:lnTo>
                  <a:pt x="180023" y="657218"/>
                </a:lnTo>
                <a:lnTo>
                  <a:pt x="174625" y="655627"/>
                </a:lnTo>
                <a:lnTo>
                  <a:pt x="169545" y="653718"/>
                </a:lnTo>
                <a:lnTo>
                  <a:pt x="164465" y="651491"/>
                </a:lnTo>
                <a:lnTo>
                  <a:pt x="159385" y="648945"/>
                </a:lnTo>
                <a:lnTo>
                  <a:pt x="154940" y="646081"/>
                </a:lnTo>
                <a:lnTo>
                  <a:pt x="150178" y="642899"/>
                </a:lnTo>
                <a:lnTo>
                  <a:pt x="145733" y="639399"/>
                </a:lnTo>
                <a:lnTo>
                  <a:pt x="141605" y="635581"/>
                </a:lnTo>
                <a:lnTo>
                  <a:pt x="137160" y="631444"/>
                </a:lnTo>
                <a:lnTo>
                  <a:pt x="133033" y="627308"/>
                </a:lnTo>
                <a:lnTo>
                  <a:pt x="129223" y="622535"/>
                </a:lnTo>
                <a:lnTo>
                  <a:pt x="125413" y="617762"/>
                </a:lnTo>
                <a:lnTo>
                  <a:pt x="121603" y="612671"/>
                </a:lnTo>
                <a:lnTo>
                  <a:pt x="118428" y="607580"/>
                </a:lnTo>
                <a:lnTo>
                  <a:pt x="114935" y="602170"/>
                </a:lnTo>
                <a:lnTo>
                  <a:pt x="112078" y="596443"/>
                </a:lnTo>
                <a:lnTo>
                  <a:pt x="109538" y="590397"/>
                </a:lnTo>
                <a:lnTo>
                  <a:pt x="106680" y="584351"/>
                </a:lnTo>
                <a:lnTo>
                  <a:pt x="104458" y="577987"/>
                </a:lnTo>
                <a:lnTo>
                  <a:pt x="102235" y="571624"/>
                </a:lnTo>
                <a:lnTo>
                  <a:pt x="100330" y="564941"/>
                </a:lnTo>
                <a:lnTo>
                  <a:pt x="98743" y="558259"/>
                </a:lnTo>
                <a:lnTo>
                  <a:pt x="97155" y="551259"/>
                </a:lnTo>
                <a:lnTo>
                  <a:pt x="96203" y="544259"/>
                </a:lnTo>
                <a:lnTo>
                  <a:pt x="94933" y="537258"/>
                </a:lnTo>
                <a:lnTo>
                  <a:pt x="94298" y="529940"/>
                </a:lnTo>
                <a:lnTo>
                  <a:pt x="93980" y="522303"/>
                </a:lnTo>
                <a:lnTo>
                  <a:pt x="93663" y="514985"/>
                </a:lnTo>
                <a:lnTo>
                  <a:pt x="93980" y="507666"/>
                </a:lnTo>
                <a:lnTo>
                  <a:pt x="94298" y="500029"/>
                </a:lnTo>
                <a:lnTo>
                  <a:pt x="94933" y="493029"/>
                </a:lnTo>
                <a:lnTo>
                  <a:pt x="96203" y="485711"/>
                </a:lnTo>
                <a:lnTo>
                  <a:pt x="97155" y="478710"/>
                </a:lnTo>
                <a:lnTo>
                  <a:pt x="98743" y="472028"/>
                </a:lnTo>
                <a:lnTo>
                  <a:pt x="100330" y="465346"/>
                </a:lnTo>
                <a:lnTo>
                  <a:pt x="102235" y="458346"/>
                </a:lnTo>
                <a:lnTo>
                  <a:pt x="104458" y="452300"/>
                </a:lnTo>
                <a:lnTo>
                  <a:pt x="106680" y="445936"/>
                </a:lnTo>
                <a:lnTo>
                  <a:pt x="109538" y="439890"/>
                </a:lnTo>
                <a:lnTo>
                  <a:pt x="112078" y="433845"/>
                </a:lnTo>
                <a:lnTo>
                  <a:pt x="114935" y="428117"/>
                </a:lnTo>
                <a:lnTo>
                  <a:pt x="118428" y="422708"/>
                </a:lnTo>
                <a:lnTo>
                  <a:pt x="121603" y="417298"/>
                </a:lnTo>
                <a:lnTo>
                  <a:pt x="125413" y="412207"/>
                </a:lnTo>
                <a:lnTo>
                  <a:pt x="129223" y="407434"/>
                </a:lnTo>
                <a:lnTo>
                  <a:pt x="133033" y="402980"/>
                </a:lnTo>
                <a:lnTo>
                  <a:pt x="137160" y="398525"/>
                </a:lnTo>
                <a:lnTo>
                  <a:pt x="141605" y="394706"/>
                </a:lnTo>
                <a:lnTo>
                  <a:pt x="145733" y="390570"/>
                </a:lnTo>
                <a:lnTo>
                  <a:pt x="150178" y="387070"/>
                </a:lnTo>
                <a:lnTo>
                  <a:pt x="154940" y="383888"/>
                </a:lnTo>
                <a:lnTo>
                  <a:pt x="159385" y="381342"/>
                </a:lnTo>
                <a:lnTo>
                  <a:pt x="164465" y="378479"/>
                </a:lnTo>
                <a:lnTo>
                  <a:pt x="169545" y="376251"/>
                </a:lnTo>
                <a:lnTo>
                  <a:pt x="174625" y="374024"/>
                </a:lnTo>
                <a:lnTo>
                  <a:pt x="180023" y="372433"/>
                </a:lnTo>
                <a:lnTo>
                  <a:pt x="185103" y="371478"/>
                </a:lnTo>
                <a:lnTo>
                  <a:pt x="190500" y="370524"/>
                </a:lnTo>
                <a:lnTo>
                  <a:pt x="195898" y="369887"/>
                </a:lnTo>
                <a:close/>
                <a:moveTo>
                  <a:pt x="651580" y="280987"/>
                </a:moveTo>
                <a:lnTo>
                  <a:pt x="652213" y="280987"/>
                </a:lnTo>
                <a:lnTo>
                  <a:pt x="652846" y="280987"/>
                </a:lnTo>
                <a:lnTo>
                  <a:pt x="654745" y="282256"/>
                </a:lnTo>
                <a:lnTo>
                  <a:pt x="657277" y="284160"/>
                </a:lnTo>
                <a:lnTo>
                  <a:pt x="660125" y="287332"/>
                </a:lnTo>
                <a:lnTo>
                  <a:pt x="663607" y="291456"/>
                </a:lnTo>
                <a:lnTo>
                  <a:pt x="667088" y="296215"/>
                </a:lnTo>
                <a:lnTo>
                  <a:pt x="675634" y="307953"/>
                </a:lnTo>
                <a:lnTo>
                  <a:pt x="685129" y="321912"/>
                </a:lnTo>
                <a:lnTo>
                  <a:pt x="695257" y="337775"/>
                </a:lnTo>
                <a:lnTo>
                  <a:pt x="706018" y="354589"/>
                </a:lnTo>
                <a:lnTo>
                  <a:pt x="717095" y="372355"/>
                </a:lnTo>
                <a:lnTo>
                  <a:pt x="737984" y="407252"/>
                </a:lnTo>
                <a:lnTo>
                  <a:pt x="745152" y="419227"/>
                </a:lnTo>
                <a:lnTo>
                  <a:pt x="762036" y="346219"/>
                </a:lnTo>
                <a:lnTo>
                  <a:pt x="761213" y="346085"/>
                </a:lnTo>
                <a:lnTo>
                  <a:pt x="757357" y="344822"/>
                </a:lnTo>
                <a:lnTo>
                  <a:pt x="754144" y="343559"/>
                </a:lnTo>
                <a:lnTo>
                  <a:pt x="750609" y="341981"/>
                </a:lnTo>
                <a:lnTo>
                  <a:pt x="747717" y="340402"/>
                </a:lnTo>
                <a:lnTo>
                  <a:pt x="744825" y="338508"/>
                </a:lnTo>
                <a:lnTo>
                  <a:pt x="742254" y="336614"/>
                </a:lnTo>
                <a:lnTo>
                  <a:pt x="739684" y="334088"/>
                </a:lnTo>
                <a:lnTo>
                  <a:pt x="737434" y="332194"/>
                </a:lnTo>
                <a:lnTo>
                  <a:pt x="733900" y="327143"/>
                </a:lnTo>
                <a:lnTo>
                  <a:pt x="730365" y="322092"/>
                </a:lnTo>
                <a:lnTo>
                  <a:pt x="727794" y="317356"/>
                </a:lnTo>
                <a:lnTo>
                  <a:pt x="725223" y="312621"/>
                </a:lnTo>
                <a:lnTo>
                  <a:pt x="723617" y="307885"/>
                </a:lnTo>
                <a:lnTo>
                  <a:pt x="722653" y="303465"/>
                </a:lnTo>
                <a:lnTo>
                  <a:pt x="721046" y="297783"/>
                </a:lnTo>
                <a:lnTo>
                  <a:pt x="720725" y="295257"/>
                </a:lnTo>
                <a:lnTo>
                  <a:pt x="723295" y="296520"/>
                </a:lnTo>
                <a:lnTo>
                  <a:pt x="730686" y="300308"/>
                </a:lnTo>
                <a:lnTo>
                  <a:pt x="735828" y="302203"/>
                </a:lnTo>
                <a:lnTo>
                  <a:pt x="741933" y="304413"/>
                </a:lnTo>
                <a:lnTo>
                  <a:pt x="748681" y="306307"/>
                </a:lnTo>
                <a:lnTo>
                  <a:pt x="756072" y="308201"/>
                </a:lnTo>
                <a:lnTo>
                  <a:pt x="764105" y="309148"/>
                </a:lnTo>
                <a:lnTo>
                  <a:pt x="772782" y="309779"/>
                </a:lnTo>
                <a:lnTo>
                  <a:pt x="776959" y="309779"/>
                </a:lnTo>
                <a:lnTo>
                  <a:pt x="781458" y="309779"/>
                </a:lnTo>
                <a:lnTo>
                  <a:pt x="785956" y="309464"/>
                </a:lnTo>
                <a:lnTo>
                  <a:pt x="790455" y="308832"/>
                </a:lnTo>
                <a:lnTo>
                  <a:pt x="794954" y="307885"/>
                </a:lnTo>
                <a:lnTo>
                  <a:pt x="799774" y="306622"/>
                </a:lnTo>
                <a:lnTo>
                  <a:pt x="804273" y="305360"/>
                </a:lnTo>
                <a:lnTo>
                  <a:pt x="808771" y="303150"/>
                </a:lnTo>
                <a:lnTo>
                  <a:pt x="813592" y="300940"/>
                </a:lnTo>
                <a:lnTo>
                  <a:pt x="818412" y="298730"/>
                </a:lnTo>
                <a:lnTo>
                  <a:pt x="822589" y="295573"/>
                </a:lnTo>
                <a:lnTo>
                  <a:pt x="827088" y="292100"/>
                </a:lnTo>
                <a:lnTo>
                  <a:pt x="827088" y="294310"/>
                </a:lnTo>
                <a:lnTo>
                  <a:pt x="826124" y="300624"/>
                </a:lnTo>
                <a:lnTo>
                  <a:pt x="825160" y="304728"/>
                </a:lnTo>
                <a:lnTo>
                  <a:pt x="823553" y="309148"/>
                </a:lnTo>
                <a:lnTo>
                  <a:pt x="821625" y="314199"/>
                </a:lnTo>
                <a:lnTo>
                  <a:pt x="819697" y="319250"/>
                </a:lnTo>
                <a:lnTo>
                  <a:pt x="816805" y="324301"/>
                </a:lnTo>
                <a:lnTo>
                  <a:pt x="813592" y="329037"/>
                </a:lnTo>
                <a:lnTo>
                  <a:pt x="809414" y="333773"/>
                </a:lnTo>
                <a:lnTo>
                  <a:pt x="807165" y="336298"/>
                </a:lnTo>
                <a:lnTo>
                  <a:pt x="804594" y="338192"/>
                </a:lnTo>
                <a:lnTo>
                  <a:pt x="802345" y="340087"/>
                </a:lnTo>
                <a:lnTo>
                  <a:pt x="799453" y="341665"/>
                </a:lnTo>
                <a:lnTo>
                  <a:pt x="796239" y="343559"/>
                </a:lnTo>
                <a:lnTo>
                  <a:pt x="793347" y="344822"/>
                </a:lnTo>
                <a:lnTo>
                  <a:pt x="789813" y="345769"/>
                </a:lnTo>
                <a:lnTo>
                  <a:pt x="789335" y="345897"/>
                </a:lnTo>
                <a:lnTo>
                  <a:pt x="804090" y="416675"/>
                </a:lnTo>
                <a:lnTo>
                  <a:pt x="809829" y="407252"/>
                </a:lnTo>
                <a:lnTo>
                  <a:pt x="831035" y="372355"/>
                </a:lnTo>
                <a:lnTo>
                  <a:pt x="841796" y="354589"/>
                </a:lnTo>
                <a:lnTo>
                  <a:pt x="852557" y="337775"/>
                </a:lnTo>
                <a:lnTo>
                  <a:pt x="863001" y="321912"/>
                </a:lnTo>
                <a:lnTo>
                  <a:pt x="872180" y="307953"/>
                </a:lnTo>
                <a:lnTo>
                  <a:pt x="880725" y="296215"/>
                </a:lnTo>
                <a:lnTo>
                  <a:pt x="884523" y="291456"/>
                </a:lnTo>
                <a:lnTo>
                  <a:pt x="887688" y="287332"/>
                </a:lnTo>
                <a:lnTo>
                  <a:pt x="890853" y="284160"/>
                </a:lnTo>
                <a:lnTo>
                  <a:pt x="893069" y="282256"/>
                </a:lnTo>
                <a:lnTo>
                  <a:pt x="895284" y="280987"/>
                </a:lnTo>
                <a:lnTo>
                  <a:pt x="895917" y="280987"/>
                </a:lnTo>
                <a:lnTo>
                  <a:pt x="896550" y="280987"/>
                </a:lnTo>
                <a:lnTo>
                  <a:pt x="900665" y="283208"/>
                </a:lnTo>
                <a:lnTo>
                  <a:pt x="905096" y="285746"/>
                </a:lnTo>
                <a:lnTo>
                  <a:pt x="909527" y="288601"/>
                </a:lnTo>
                <a:lnTo>
                  <a:pt x="913325" y="292091"/>
                </a:lnTo>
                <a:lnTo>
                  <a:pt x="917123" y="295581"/>
                </a:lnTo>
                <a:lnTo>
                  <a:pt x="920921" y="299705"/>
                </a:lnTo>
                <a:lnTo>
                  <a:pt x="924402" y="303829"/>
                </a:lnTo>
                <a:lnTo>
                  <a:pt x="927884" y="308588"/>
                </a:lnTo>
                <a:lnTo>
                  <a:pt x="931049" y="313664"/>
                </a:lnTo>
                <a:lnTo>
                  <a:pt x="934530" y="319057"/>
                </a:lnTo>
                <a:lnTo>
                  <a:pt x="937062" y="324450"/>
                </a:lnTo>
                <a:lnTo>
                  <a:pt x="940227" y="330161"/>
                </a:lnTo>
                <a:lnTo>
                  <a:pt x="942759" y="335871"/>
                </a:lnTo>
                <a:lnTo>
                  <a:pt x="945291" y="342216"/>
                </a:lnTo>
                <a:lnTo>
                  <a:pt x="950039" y="355224"/>
                </a:lnTo>
                <a:lnTo>
                  <a:pt x="954470" y="369500"/>
                </a:lnTo>
                <a:lnTo>
                  <a:pt x="958268" y="384093"/>
                </a:lnTo>
                <a:lnTo>
                  <a:pt x="961749" y="399321"/>
                </a:lnTo>
                <a:lnTo>
                  <a:pt x="964598" y="415184"/>
                </a:lnTo>
                <a:lnTo>
                  <a:pt x="967130" y="431046"/>
                </a:lnTo>
                <a:lnTo>
                  <a:pt x="969345" y="447860"/>
                </a:lnTo>
                <a:lnTo>
                  <a:pt x="970928" y="464357"/>
                </a:lnTo>
                <a:lnTo>
                  <a:pt x="972510" y="481489"/>
                </a:lnTo>
                <a:lnTo>
                  <a:pt x="973460" y="498303"/>
                </a:lnTo>
                <a:lnTo>
                  <a:pt x="974409" y="515117"/>
                </a:lnTo>
                <a:lnTo>
                  <a:pt x="974726" y="531931"/>
                </a:lnTo>
                <a:lnTo>
                  <a:pt x="974726" y="548111"/>
                </a:lnTo>
                <a:lnTo>
                  <a:pt x="974726" y="564291"/>
                </a:lnTo>
                <a:lnTo>
                  <a:pt x="974409" y="579836"/>
                </a:lnTo>
                <a:lnTo>
                  <a:pt x="973776" y="595381"/>
                </a:lnTo>
                <a:lnTo>
                  <a:pt x="972827" y="609657"/>
                </a:lnTo>
                <a:lnTo>
                  <a:pt x="971877" y="623616"/>
                </a:lnTo>
                <a:lnTo>
                  <a:pt x="970295" y="636306"/>
                </a:lnTo>
                <a:lnTo>
                  <a:pt x="969029" y="648362"/>
                </a:lnTo>
                <a:lnTo>
                  <a:pt x="967763" y="659465"/>
                </a:lnTo>
                <a:lnTo>
                  <a:pt x="966180" y="669300"/>
                </a:lnTo>
                <a:lnTo>
                  <a:pt x="964281" y="678183"/>
                </a:lnTo>
                <a:lnTo>
                  <a:pt x="962699" y="685480"/>
                </a:lnTo>
                <a:lnTo>
                  <a:pt x="960800" y="691508"/>
                </a:lnTo>
                <a:lnTo>
                  <a:pt x="956685" y="701660"/>
                </a:lnTo>
                <a:lnTo>
                  <a:pt x="951938" y="711177"/>
                </a:lnTo>
                <a:lnTo>
                  <a:pt x="947507" y="719743"/>
                </a:lnTo>
                <a:lnTo>
                  <a:pt x="942126" y="727674"/>
                </a:lnTo>
                <a:lnTo>
                  <a:pt x="936746" y="734971"/>
                </a:lnTo>
                <a:lnTo>
                  <a:pt x="931365" y="741950"/>
                </a:lnTo>
                <a:lnTo>
                  <a:pt x="925985" y="747661"/>
                </a:lnTo>
                <a:lnTo>
                  <a:pt x="921237" y="753054"/>
                </a:lnTo>
                <a:lnTo>
                  <a:pt x="916173" y="757495"/>
                </a:lnTo>
                <a:lnTo>
                  <a:pt x="911426" y="761620"/>
                </a:lnTo>
                <a:lnTo>
                  <a:pt x="903830" y="767647"/>
                </a:lnTo>
                <a:lnTo>
                  <a:pt x="898449" y="770820"/>
                </a:lnTo>
                <a:lnTo>
                  <a:pt x="896550" y="772089"/>
                </a:lnTo>
                <a:lnTo>
                  <a:pt x="896550" y="770820"/>
                </a:lnTo>
                <a:lnTo>
                  <a:pt x="867116" y="1084262"/>
                </a:lnTo>
                <a:lnTo>
                  <a:pt x="680698" y="1084262"/>
                </a:lnTo>
                <a:lnTo>
                  <a:pt x="651580" y="770820"/>
                </a:lnTo>
                <a:lnTo>
                  <a:pt x="651580" y="772089"/>
                </a:lnTo>
                <a:lnTo>
                  <a:pt x="649364" y="770820"/>
                </a:lnTo>
                <a:lnTo>
                  <a:pt x="644300" y="767647"/>
                </a:lnTo>
                <a:lnTo>
                  <a:pt x="636388" y="761620"/>
                </a:lnTo>
                <a:lnTo>
                  <a:pt x="631957" y="757495"/>
                </a:lnTo>
                <a:lnTo>
                  <a:pt x="626893" y="753054"/>
                </a:lnTo>
                <a:lnTo>
                  <a:pt x="621829" y="747661"/>
                </a:lnTo>
                <a:lnTo>
                  <a:pt x="616448" y="741950"/>
                </a:lnTo>
                <a:lnTo>
                  <a:pt x="610751" y="734971"/>
                </a:lnTo>
                <a:lnTo>
                  <a:pt x="606004" y="727674"/>
                </a:lnTo>
                <a:lnTo>
                  <a:pt x="600623" y="719743"/>
                </a:lnTo>
                <a:lnTo>
                  <a:pt x="595876" y="711177"/>
                </a:lnTo>
                <a:lnTo>
                  <a:pt x="591128" y="701660"/>
                </a:lnTo>
                <a:lnTo>
                  <a:pt x="587330" y="691508"/>
                </a:lnTo>
                <a:lnTo>
                  <a:pt x="585115" y="685480"/>
                </a:lnTo>
                <a:lnTo>
                  <a:pt x="583532" y="678183"/>
                </a:lnTo>
                <a:lnTo>
                  <a:pt x="581950" y="669300"/>
                </a:lnTo>
                <a:lnTo>
                  <a:pt x="580367" y="659465"/>
                </a:lnTo>
                <a:lnTo>
                  <a:pt x="578785" y="648362"/>
                </a:lnTo>
                <a:lnTo>
                  <a:pt x="577202" y="636306"/>
                </a:lnTo>
                <a:lnTo>
                  <a:pt x="576253" y="623616"/>
                </a:lnTo>
                <a:lnTo>
                  <a:pt x="575303" y="609657"/>
                </a:lnTo>
                <a:lnTo>
                  <a:pt x="574354" y="595381"/>
                </a:lnTo>
                <a:lnTo>
                  <a:pt x="573721" y="579836"/>
                </a:lnTo>
                <a:lnTo>
                  <a:pt x="573088" y="564291"/>
                </a:lnTo>
                <a:lnTo>
                  <a:pt x="573088" y="548111"/>
                </a:lnTo>
                <a:lnTo>
                  <a:pt x="573088" y="531931"/>
                </a:lnTo>
                <a:lnTo>
                  <a:pt x="573721" y="515117"/>
                </a:lnTo>
                <a:lnTo>
                  <a:pt x="574354" y="498303"/>
                </a:lnTo>
                <a:lnTo>
                  <a:pt x="575620" y="481489"/>
                </a:lnTo>
                <a:lnTo>
                  <a:pt x="576886" y="464357"/>
                </a:lnTo>
                <a:lnTo>
                  <a:pt x="578468" y="447860"/>
                </a:lnTo>
                <a:lnTo>
                  <a:pt x="580684" y="431046"/>
                </a:lnTo>
                <a:lnTo>
                  <a:pt x="583216" y="415184"/>
                </a:lnTo>
                <a:lnTo>
                  <a:pt x="586064" y="399321"/>
                </a:lnTo>
                <a:lnTo>
                  <a:pt x="589546" y="384093"/>
                </a:lnTo>
                <a:lnTo>
                  <a:pt x="593660" y="369500"/>
                </a:lnTo>
                <a:lnTo>
                  <a:pt x="597458" y="355224"/>
                </a:lnTo>
                <a:lnTo>
                  <a:pt x="602522" y="342216"/>
                </a:lnTo>
                <a:lnTo>
                  <a:pt x="605054" y="335871"/>
                </a:lnTo>
                <a:lnTo>
                  <a:pt x="607903" y="330161"/>
                </a:lnTo>
                <a:lnTo>
                  <a:pt x="610435" y="324450"/>
                </a:lnTo>
                <a:lnTo>
                  <a:pt x="613600" y="319057"/>
                </a:lnTo>
                <a:lnTo>
                  <a:pt x="616765" y="313664"/>
                </a:lnTo>
                <a:lnTo>
                  <a:pt x="620246" y="308588"/>
                </a:lnTo>
                <a:lnTo>
                  <a:pt x="623411" y="303829"/>
                </a:lnTo>
                <a:lnTo>
                  <a:pt x="627209" y="299705"/>
                </a:lnTo>
                <a:lnTo>
                  <a:pt x="630691" y="295581"/>
                </a:lnTo>
                <a:lnTo>
                  <a:pt x="634489" y="292091"/>
                </a:lnTo>
                <a:lnTo>
                  <a:pt x="638603" y="288601"/>
                </a:lnTo>
                <a:lnTo>
                  <a:pt x="642718" y="285746"/>
                </a:lnTo>
                <a:lnTo>
                  <a:pt x="647149" y="283208"/>
                </a:lnTo>
                <a:lnTo>
                  <a:pt x="651580" y="280987"/>
                </a:lnTo>
                <a:close/>
                <a:moveTo>
                  <a:pt x="1416767" y="182562"/>
                </a:moveTo>
                <a:lnTo>
                  <a:pt x="1418991" y="182562"/>
                </a:lnTo>
                <a:lnTo>
                  <a:pt x="1421214" y="182562"/>
                </a:lnTo>
                <a:lnTo>
                  <a:pt x="1423755" y="182879"/>
                </a:lnTo>
                <a:lnTo>
                  <a:pt x="1425978" y="183514"/>
                </a:lnTo>
                <a:lnTo>
                  <a:pt x="1428201" y="184149"/>
                </a:lnTo>
                <a:lnTo>
                  <a:pt x="1430742" y="185101"/>
                </a:lnTo>
                <a:lnTo>
                  <a:pt x="1432648" y="186370"/>
                </a:lnTo>
                <a:lnTo>
                  <a:pt x="1434553" y="187639"/>
                </a:lnTo>
                <a:lnTo>
                  <a:pt x="1436459" y="189543"/>
                </a:lnTo>
                <a:lnTo>
                  <a:pt x="1438047" y="191129"/>
                </a:lnTo>
                <a:lnTo>
                  <a:pt x="1439317" y="193033"/>
                </a:lnTo>
                <a:lnTo>
                  <a:pt x="1440270" y="194937"/>
                </a:lnTo>
                <a:lnTo>
                  <a:pt x="1441223" y="197158"/>
                </a:lnTo>
                <a:lnTo>
                  <a:pt x="1442176" y="199062"/>
                </a:lnTo>
                <a:lnTo>
                  <a:pt x="1442811" y="201283"/>
                </a:lnTo>
                <a:lnTo>
                  <a:pt x="1443446" y="203822"/>
                </a:lnTo>
                <a:lnTo>
                  <a:pt x="1443446" y="206043"/>
                </a:lnTo>
                <a:lnTo>
                  <a:pt x="1443446" y="208581"/>
                </a:lnTo>
                <a:lnTo>
                  <a:pt x="1443129" y="211120"/>
                </a:lnTo>
                <a:lnTo>
                  <a:pt x="1442176" y="213341"/>
                </a:lnTo>
                <a:lnTo>
                  <a:pt x="1220170" y="952976"/>
                </a:lnTo>
                <a:lnTo>
                  <a:pt x="1219217" y="957101"/>
                </a:lnTo>
                <a:lnTo>
                  <a:pt x="1218582" y="960909"/>
                </a:lnTo>
                <a:lnTo>
                  <a:pt x="1218582" y="965034"/>
                </a:lnTo>
                <a:lnTo>
                  <a:pt x="1218582" y="969159"/>
                </a:lnTo>
                <a:lnTo>
                  <a:pt x="1219217" y="972649"/>
                </a:lnTo>
                <a:lnTo>
                  <a:pt x="1220170" y="976457"/>
                </a:lnTo>
                <a:lnTo>
                  <a:pt x="1221758" y="979947"/>
                </a:lnTo>
                <a:lnTo>
                  <a:pt x="1223664" y="983437"/>
                </a:lnTo>
                <a:lnTo>
                  <a:pt x="1225887" y="986610"/>
                </a:lnTo>
                <a:lnTo>
                  <a:pt x="1228110" y="989466"/>
                </a:lnTo>
                <a:lnTo>
                  <a:pt x="1231286" y="992005"/>
                </a:lnTo>
                <a:lnTo>
                  <a:pt x="1234144" y="994543"/>
                </a:lnTo>
                <a:lnTo>
                  <a:pt x="1237638" y="996447"/>
                </a:lnTo>
                <a:lnTo>
                  <a:pt x="1241132" y="998033"/>
                </a:lnTo>
                <a:lnTo>
                  <a:pt x="1245261" y="999303"/>
                </a:lnTo>
                <a:lnTo>
                  <a:pt x="1249390" y="1000572"/>
                </a:lnTo>
                <a:lnTo>
                  <a:pt x="2110417" y="1162079"/>
                </a:lnTo>
                <a:lnTo>
                  <a:pt x="2113276" y="1162397"/>
                </a:lnTo>
                <a:lnTo>
                  <a:pt x="2115499" y="1163349"/>
                </a:lnTo>
                <a:lnTo>
                  <a:pt x="2117404" y="1164301"/>
                </a:lnTo>
                <a:lnTo>
                  <a:pt x="2119628" y="1165253"/>
                </a:lnTo>
                <a:lnTo>
                  <a:pt x="2121533" y="1166522"/>
                </a:lnTo>
                <a:lnTo>
                  <a:pt x="2123121" y="1168426"/>
                </a:lnTo>
                <a:lnTo>
                  <a:pt x="2124709" y="1170012"/>
                </a:lnTo>
                <a:lnTo>
                  <a:pt x="2126297" y="1171916"/>
                </a:lnTo>
                <a:lnTo>
                  <a:pt x="2127568" y="1174137"/>
                </a:lnTo>
                <a:lnTo>
                  <a:pt x="2128521" y="1176041"/>
                </a:lnTo>
                <a:lnTo>
                  <a:pt x="2129156" y="1177945"/>
                </a:lnTo>
                <a:lnTo>
                  <a:pt x="2129791" y="1180483"/>
                </a:lnTo>
                <a:lnTo>
                  <a:pt x="2130109" y="1182704"/>
                </a:lnTo>
                <a:lnTo>
                  <a:pt x="2130426" y="1184925"/>
                </a:lnTo>
                <a:lnTo>
                  <a:pt x="2130109" y="1187781"/>
                </a:lnTo>
                <a:lnTo>
                  <a:pt x="2129791" y="1190002"/>
                </a:lnTo>
                <a:lnTo>
                  <a:pt x="2128838" y="1194445"/>
                </a:lnTo>
                <a:lnTo>
                  <a:pt x="2126933" y="1197935"/>
                </a:lnTo>
                <a:lnTo>
                  <a:pt x="2124392" y="1201425"/>
                </a:lnTo>
                <a:lnTo>
                  <a:pt x="2121533" y="1204281"/>
                </a:lnTo>
                <a:lnTo>
                  <a:pt x="2118040" y="1206819"/>
                </a:lnTo>
                <a:lnTo>
                  <a:pt x="2114546" y="1208406"/>
                </a:lnTo>
                <a:lnTo>
                  <a:pt x="2110417" y="1209358"/>
                </a:lnTo>
                <a:lnTo>
                  <a:pt x="2106288" y="1209675"/>
                </a:lnTo>
                <a:lnTo>
                  <a:pt x="2104065" y="1209675"/>
                </a:lnTo>
                <a:lnTo>
                  <a:pt x="2101842" y="1209358"/>
                </a:lnTo>
                <a:lnTo>
                  <a:pt x="1240179" y="1047850"/>
                </a:lnTo>
                <a:lnTo>
                  <a:pt x="1235415" y="1046898"/>
                </a:lnTo>
                <a:lnTo>
                  <a:pt x="1231286" y="1045946"/>
                </a:lnTo>
                <a:lnTo>
                  <a:pt x="1226840" y="1044360"/>
                </a:lnTo>
                <a:lnTo>
                  <a:pt x="1222393" y="1042773"/>
                </a:lnTo>
                <a:lnTo>
                  <a:pt x="1218582" y="1040869"/>
                </a:lnTo>
                <a:lnTo>
                  <a:pt x="1214453" y="1038966"/>
                </a:lnTo>
                <a:lnTo>
                  <a:pt x="1210642" y="1036744"/>
                </a:lnTo>
                <a:lnTo>
                  <a:pt x="1206830" y="1034206"/>
                </a:lnTo>
                <a:lnTo>
                  <a:pt x="1203019" y="1031668"/>
                </a:lnTo>
                <a:lnTo>
                  <a:pt x="1199843" y="1028812"/>
                </a:lnTo>
                <a:lnTo>
                  <a:pt x="1196349" y="1025956"/>
                </a:lnTo>
                <a:lnTo>
                  <a:pt x="1193173" y="1022783"/>
                </a:lnTo>
                <a:lnTo>
                  <a:pt x="1189997" y="1019610"/>
                </a:lnTo>
                <a:lnTo>
                  <a:pt x="1187457" y="1016120"/>
                </a:lnTo>
                <a:lnTo>
                  <a:pt x="1184916" y="1012312"/>
                </a:lnTo>
                <a:lnTo>
                  <a:pt x="1182375" y="1008822"/>
                </a:lnTo>
                <a:lnTo>
                  <a:pt x="1180152" y="1004697"/>
                </a:lnTo>
                <a:lnTo>
                  <a:pt x="1177928" y="1000889"/>
                </a:lnTo>
                <a:lnTo>
                  <a:pt x="1176023" y="996447"/>
                </a:lnTo>
                <a:lnTo>
                  <a:pt x="1174752" y="992322"/>
                </a:lnTo>
                <a:lnTo>
                  <a:pt x="1173482" y="988197"/>
                </a:lnTo>
                <a:lnTo>
                  <a:pt x="1172211" y="983755"/>
                </a:lnTo>
                <a:lnTo>
                  <a:pt x="1171259" y="979312"/>
                </a:lnTo>
                <a:lnTo>
                  <a:pt x="1170623" y="975187"/>
                </a:lnTo>
                <a:lnTo>
                  <a:pt x="1170306" y="970745"/>
                </a:lnTo>
                <a:lnTo>
                  <a:pt x="1169988" y="965986"/>
                </a:lnTo>
                <a:lnTo>
                  <a:pt x="1169988" y="961861"/>
                </a:lnTo>
                <a:lnTo>
                  <a:pt x="1170306" y="957101"/>
                </a:lnTo>
                <a:lnTo>
                  <a:pt x="1170941" y="952659"/>
                </a:lnTo>
                <a:lnTo>
                  <a:pt x="1171576" y="947899"/>
                </a:lnTo>
                <a:lnTo>
                  <a:pt x="1172847" y="943774"/>
                </a:lnTo>
                <a:lnTo>
                  <a:pt x="1174117" y="939015"/>
                </a:lnTo>
                <a:lnTo>
                  <a:pt x="1395806" y="199379"/>
                </a:lnTo>
                <a:lnTo>
                  <a:pt x="1396758" y="197158"/>
                </a:lnTo>
                <a:lnTo>
                  <a:pt x="1398029" y="194937"/>
                </a:lnTo>
                <a:lnTo>
                  <a:pt x="1399299" y="193033"/>
                </a:lnTo>
                <a:lnTo>
                  <a:pt x="1400570" y="191129"/>
                </a:lnTo>
                <a:lnTo>
                  <a:pt x="1402158" y="189543"/>
                </a:lnTo>
                <a:lnTo>
                  <a:pt x="1404063" y="187639"/>
                </a:lnTo>
                <a:lnTo>
                  <a:pt x="1405651" y="186370"/>
                </a:lnTo>
                <a:lnTo>
                  <a:pt x="1407557" y="185101"/>
                </a:lnTo>
                <a:lnTo>
                  <a:pt x="1409780" y="184149"/>
                </a:lnTo>
                <a:lnTo>
                  <a:pt x="1412003" y="183514"/>
                </a:lnTo>
                <a:lnTo>
                  <a:pt x="1414227" y="182879"/>
                </a:lnTo>
                <a:lnTo>
                  <a:pt x="1416767" y="182562"/>
                </a:lnTo>
                <a:close/>
                <a:moveTo>
                  <a:pt x="768383" y="0"/>
                </a:moveTo>
                <a:lnTo>
                  <a:pt x="774064" y="0"/>
                </a:lnTo>
                <a:lnTo>
                  <a:pt x="779745" y="0"/>
                </a:lnTo>
                <a:lnTo>
                  <a:pt x="784796" y="633"/>
                </a:lnTo>
                <a:lnTo>
                  <a:pt x="790161" y="1582"/>
                </a:lnTo>
                <a:lnTo>
                  <a:pt x="795527" y="3165"/>
                </a:lnTo>
                <a:lnTo>
                  <a:pt x="800893" y="4747"/>
                </a:lnTo>
                <a:lnTo>
                  <a:pt x="805943" y="6329"/>
                </a:lnTo>
                <a:lnTo>
                  <a:pt x="810677" y="8861"/>
                </a:lnTo>
                <a:lnTo>
                  <a:pt x="815727" y="11393"/>
                </a:lnTo>
                <a:lnTo>
                  <a:pt x="820462" y="14241"/>
                </a:lnTo>
                <a:lnTo>
                  <a:pt x="825196" y="17405"/>
                </a:lnTo>
                <a:lnTo>
                  <a:pt x="829299" y="20886"/>
                </a:lnTo>
                <a:lnTo>
                  <a:pt x="833718" y="24684"/>
                </a:lnTo>
                <a:lnTo>
                  <a:pt x="838137" y="28798"/>
                </a:lnTo>
                <a:lnTo>
                  <a:pt x="841925" y="32912"/>
                </a:lnTo>
                <a:lnTo>
                  <a:pt x="846028" y="37659"/>
                </a:lnTo>
                <a:lnTo>
                  <a:pt x="849815" y="42405"/>
                </a:lnTo>
                <a:lnTo>
                  <a:pt x="853287" y="47469"/>
                </a:lnTo>
                <a:lnTo>
                  <a:pt x="856759" y="52532"/>
                </a:lnTo>
                <a:lnTo>
                  <a:pt x="859916" y="57912"/>
                </a:lnTo>
                <a:lnTo>
                  <a:pt x="863072" y="63608"/>
                </a:lnTo>
                <a:lnTo>
                  <a:pt x="865597" y="69621"/>
                </a:lnTo>
                <a:lnTo>
                  <a:pt x="868122" y="75633"/>
                </a:lnTo>
                <a:lnTo>
                  <a:pt x="870647" y="81962"/>
                </a:lnTo>
                <a:lnTo>
                  <a:pt x="872541" y="88292"/>
                </a:lnTo>
                <a:lnTo>
                  <a:pt x="874435" y="94937"/>
                </a:lnTo>
                <a:lnTo>
                  <a:pt x="876328" y="101583"/>
                </a:lnTo>
                <a:lnTo>
                  <a:pt x="877591" y="108545"/>
                </a:lnTo>
                <a:lnTo>
                  <a:pt x="878853" y="115507"/>
                </a:lnTo>
                <a:lnTo>
                  <a:pt x="879800" y="122469"/>
                </a:lnTo>
                <a:lnTo>
                  <a:pt x="880431" y="129747"/>
                </a:lnTo>
                <a:lnTo>
                  <a:pt x="880747" y="137342"/>
                </a:lnTo>
                <a:lnTo>
                  <a:pt x="881063" y="144621"/>
                </a:lnTo>
                <a:lnTo>
                  <a:pt x="880747" y="152216"/>
                </a:lnTo>
                <a:lnTo>
                  <a:pt x="880431" y="159494"/>
                </a:lnTo>
                <a:lnTo>
                  <a:pt x="879800" y="166456"/>
                </a:lnTo>
                <a:lnTo>
                  <a:pt x="878853" y="173735"/>
                </a:lnTo>
                <a:lnTo>
                  <a:pt x="877591" y="180697"/>
                </a:lnTo>
                <a:lnTo>
                  <a:pt x="876328" y="187343"/>
                </a:lnTo>
                <a:lnTo>
                  <a:pt x="874435" y="193988"/>
                </a:lnTo>
                <a:lnTo>
                  <a:pt x="872541" y="200634"/>
                </a:lnTo>
                <a:lnTo>
                  <a:pt x="870647" y="206963"/>
                </a:lnTo>
                <a:lnTo>
                  <a:pt x="868122" y="213292"/>
                </a:lnTo>
                <a:lnTo>
                  <a:pt x="865597" y="219305"/>
                </a:lnTo>
                <a:lnTo>
                  <a:pt x="863072" y="225317"/>
                </a:lnTo>
                <a:lnTo>
                  <a:pt x="859916" y="231014"/>
                </a:lnTo>
                <a:lnTo>
                  <a:pt x="856759" y="236393"/>
                </a:lnTo>
                <a:lnTo>
                  <a:pt x="853287" y="241773"/>
                </a:lnTo>
                <a:lnTo>
                  <a:pt x="849815" y="246836"/>
                </a:lnTo>
                <a:lnTo>
                  <a:pt x="846028" y="251267"/>
                </a:lnTo>
                <a:lnTo>
                  <a:pt x="841925" y="256014"/>
                </a:lnTo>
                <a:lnTo>
                  <a:pt x="838137" y="260444"/>
                </a:lnTo>
                <a:lnTo>
                  <a:pt x="833718" y="264242"/>
                </a:lnTo>
                <a:lnTo>
                  <a:pt x="829299" y="268039"/>
                </a:lnTo>
                <a:lnTo>
                  <a:pt x="825196" y="271837"/>
                </a:lnTo>
                <a:lnTo>
                  <a:pt x="820462" y="274685"/>
                </a:lnTo>
                <a:lnTo>
                  <a:pt x="815727" y="277533"/>
                </a:lnTo>
                <a:lnTo>
                  <a:pt x="810677" y="280381"/>
                </a:lnTo>
                <a:lnTo>
                  <a:pt x="805943" y="282596"/>
                </a:lnTo>
                <a:lnTo>
                  <a:pt x="800893" y="284811"/>
                </a:lnTo>
                <a:lnTo>
                  <a:pt x="795527" y="286077"/>
                </a:lnTo>
                <a:lnTo>
                  <a:pt x="790161" y="287343"/>
                </a:lnTo>
                <a:lnTo>
                  <a:pt x="784796" y="288292"/>
                </a:lnTo>
                <a:lnTo>
                  <a:pt x="779745" y="288925"/>
                </a:lnTo>
                <a:lnTo>
                  <a:pt x="774064" y="288925"/>
                </a:lnTo>
                <a:lnTo>
                  <a:pt x="768383" y="288925"/>
                </a:lnTo>
                <a:lnTo>
                  <a:pt x="763017" y="288292"/>
                </a:lnTo>
                <a:lnTo>
                  <a:pt x="757651" y="287343"/>
                </a:lnTo>
                <a:lnTo>
                  <a:pt x="752286" y="286077"/>
                </a:lnTo>
                <a:lnTo>
                  <a:pt x="747235" y="284811"/>
                </a:lnTo>
                <a:lnTo>
                  <a:pt x="742185" y="282596"/>
                </a:lnTo>
                <a:lnTo>
                  <a:pt x="737135" y="280381"/>
                </a:lnTo>
                <a:lnTo>
                  <a:pt x="732085" y="277533"/>
                </a:lnTo>
                <a:lnTo>
                  <a:pt x="727351" y="274685"/>
                </a:lnTo>
                <a:lnTo>
                  <a:pt x="722932" y="271837"/>
                </a:lnTo>
                <a:lnTo>
                  <a:pt x="718513" y="268039"/>
                </a:lnTo>
                <a:lnTo>
                  <a:pt x="714094" y="264242"/>
                </a:lnTo>
                <a:lnTo>
                  <a:pt x="709991" y="260444"/>
                </a:lnTo>
                <a:lnTo>
                  <a:pt x="705888" y="256014"/>
                </a:lnTo>
                <a:lnTo>
                  <a:pt x="701785" y="251267"/>
                </a:lnTo>
                <a:lnTo>
                  <a:pt x="698313" y="246836"/>
                </a:lnTo>
                <a:lnTo>
                  <a:pt x="694525" y="241773"/>
                </a:lnTo>
                <a:lnTo>
                  <a:pt x="691369" y="236393"/>
                </a:lnTo>
                <a:lnTo>
                  <a:pt x="687897" y="231014"/>
                </a:lnTo>
                <a:lnTo>
                  <a:pt x="685056" y="225317"/>
                </a:lnTo>
                <a:lnTo>
                  <a:pt x="682216" y="219305"/>
                </a:lnTo>
                <a:lnTo>
                  <a:pt x="679691" y="213292"/>
                </a:lnTo>
                <a:lnTo>
                  <a:pt x="677481" y="206963"/>
                </a:lnTo>
                <a:lnTo>
                  <a:pt x="675272" y="200634"/>
                </a:lnTo>
                <a:lnTo>
                  <a:pt x="673378" y="193988"/>
                </a:lnTo>
                <a:lnTo>
                  <a:pt x="671800" y="187343"/>
                </a:lnTo>
                <a:lnTo>
                  <a:pt x="669906" y="180697"/>
                </a:lnTo>
                <a:lnTo>
                  <a:pt x="668959" y="173735"/>
                </a:lnTo>
                <a:lnTo>
                  <a:pt x="668012" y="166456"/>
                </a:lnTo>
                <a:lnTo>
                  <a:pt x="667381" y="159494"/>
                </a:lnTo>
                <a:lnTo>
                  <a:pt x="667065" y="152216"/>
                </a:lnTo>
                <a:lnTo>
                  <a:pt x="666750" y="144621"/>
                </a:lnTo>
                <a:lnTo>
                  <a:pt x="667065" y="137342"/>
                </a:lnTo>
                <a:lnTo>
                  <a:pt x="667381" y="129747"/>
                </a:lnTo>
                <a:lnTo>
                  <a:pt x="668012" y="122469"/>
                </a:lnTo>
                <a:lnTo>
                  <a:pt x="668959" y="115507"/>
                </a:lnTo>
                <a:lnTo>
                  <a:pt x="669906" y="108545"/>
                </a:lnTo>
                <a:lnTo>
                  <a:pt x="671800" y="101583"/>
                </a:lnTo>
                <a:lnTo>
                  <a:pt x="673378" y="94937"/>
                </a:lnTo>
                <a:lnTo>
                  <a:pt x="675272" y="88292"/>
                </a:lnTo>
                <a:lnTo>
                  <a:pt x="677481" y="81962"/>
                </a:lnTo>
                <a:lnTo>
                  <a:pt x="679691" y="75633"/>
                </a:lnTo>
                <a:lnTo>
                  <a:pt x="682216" y="69621"/>
                </a:lnTo>
                <a:lnTo>
                  <a:pt x="685056" y="63608"/>
                </a:lnTo>
                <a:lnTo>
                  <a:pt x="687897" y="57912"/>
                </a:lnTo>
                <a:lnTo>
                  <a:pt x="691369" y="52532"/>
                </a:lnTo>
                <a:lnTo>
                  <a:pt x="694525" y="47469"/>
                </a:lnTo>
                <a:lnTo>
                  <a:pt x="698313" y="42405"/>
                </a:lnTo>
                <a:lnTo>
                  <a:pt x="701785" y="37659"/>
                </a:lnTo>
                <a:lnTo>
                  <a:pt x="705888" y="32912"/>
                </a:lnTo>
                <a:lnTo>
                  <a:pt x="709991" y="28798"/>
                </a:lnTo>
                <a:lnTo>
                  <a:pt x="714094" y="24684"/>
                </a:lnTo>
                <a:lnTo>
                  <a:pt x="718513" y="20886"/>
                </a:lnTo>
                <a:lnTo>
                  <a:pt x="722932" y="17405"/>
                </a:lnTo>
                <a:lnTo>
                  <a:pt x="727351" y="14241"/>
                </a:lnTo>
                <a:lnTo>
                  <a:pt x="732085" y="11393"/>
                </a:lnTo>
                <a:lnTo>
                  <a:pt x="737135" y="8861"/>
                </a:lnTo>
                <a:lnTo>
                  <a:pt x="742185" y="6329"/>
                </a:lnTo>
                <a:lnTo>
                  <a:pt x="747235" y="4747"/>
                </a:lnTo>
                <a:lnTo>
                  <a:pt x="752286" y="3165"/>
                </a:lnTo>
                <a:lnTo>
                  <a:pt x="757651" y="1582"/>
                </a:lnTo>
                <a:lnTo>
                  <a:pt x="763017" y="633"/>
                </a:lnTo>
                <a:lnTo>
                  <a:pt x="768383" y="0"/>
                </a:lnTo>
                <a:close/>
              </a:path>
            </a:pathLst>
          </a:custGeom>
          <a:solidFill>
            <a:srgbClr val="FFBDBD"/>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Effect transition="in" filter="fade">
                                      <p:cBhvr>
                                        <p:cTn id="65" dur="500"/>
                                        <p:tgtEl>
                                          <p:spTgt spid="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fltVal val="0"/>
                                          </p:val>
                                        </p:tav>
                                        <p:tav tm="100000">
                                          <p:val>
                                            <p:strVal val="#ppt_h"/>
                                          </p:val>
                                        </p:tav>
                                      </p:tavLst>
                                    </p:anim>
                                    <p:animEffect transition="in" filter="fade">
                                      <p:cBhvr>
                                        <p:cTn id="70" dur="500"/>
                                        <p:tgtEl>
                                          <p:spTgt spid="11"/>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6"/>
                                        </p:tgtEl>
                                        <p:attrNameLst>
                                          <p:attrName>style.visibility</p:attrName>
                                        </p:attrNameLst>
                                      </p:cBhvr>
                                      <p:to>
                                        <p:strVal val="visible"/>
                                      </p:to>
                                    </p:set>
                                    <p:anim calcmode="lin" valueType="num">
                                      <p:cBhvr>
                                        <p:cTn id="80" dur="500" fill="hold"/>
                                        <p:tgtEl>
                                          <p:spTgt spid="6"/>
                                        </p:tgtEl>
                                        <p:attrNameLst>
                                          <p:attrName>ppt_w</p:attrName>
                                        </p:attrNameLst>
                                      </p:cBhvr>
                                      <p:tavLst>
                                        <p:tav tm="0">
                                          <p:val>
                                            <p:fltVal val="0"/>
                                          </p:val>
                                        </p:tav>
                                        <p:tav tm="100000">
                                          <p:val>
                                            <p:strVal val="#ppt_w"/>
                                          </p:val>
                                        </p:tav>
                                      </p:tavLst>
                                    </p:anim>
                                    <p:anim calcmode="lin" valueType="num">
                                      <p:cBhvr>
                                        <p:cTn id="81" dur="500" fill="hold"/>
                                        <p:tgtEl>
                                          <p:spTgt spid="6"/>
                                        </p:tgtEl>
                                        <p:attrNameLst>
                                          <p:attrName>ppt_h</p:attrName>
                                        </p:attrNameLst>
                                      </p:cBhvr>
                                      <p:tavLst>
                                        <p:tav tm="0">
                                          <p:val>
                                            <p:fltVal val="0"/>
                                          </p:val>
                                        </p:tav>
                                        <p:tav tm="100000">
                                          <p:val>
                                            <p:strVal val="#ppt_h"/>
                                          </p:val>
                                        </p:tav>
                                      </p:tavLst>
                                    </p:anim>
                                    <p:animEffect transition="in" filter="fade">
                                      <p:cBhvr>
                                        <p:cTn id="82" dur="500"/>
                                        <p:tgtEl>
                                          <p:spTgt spid="6"/>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Effect transition="in" filter="fade">
                                      <p:cBhvr>
                                        <p:cTn id="87" dur="500"/>
                                        <p:tgtEl>
                                          <p:spTgt spid="13"/>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p:cTn id="90" dur="500" fill="hold"/>
                                        <p:tgtEl>
                                          <p:spTgt spid="19"/>
                                        </p:tgtEl>
                                        <p:attrNameLst>
                                          <p:attrName>ppt_w</p:attrName>
                                        </p:attrNameLst>
                                      </p:cBhvr>
                                      <p:tavLst>
                                        <p:tav tm="0">
                                          <p:val>
                                            <p:fltVal val="0"/>
                                          </p:val>
                                        </p:tav>
                                        <p:tav tm="100000">
                                          <p:val>
                                            <p:strVal val="#ppt_w"/>
                                          </p:val>
                                        </p:tav>
                                      </p:tavLst>
                                    </p:anim>
                                    <p:anim calcmode="lin" valueType="num">
                                      <p:cBhvr>
                                        <p:cTn id="91" dur="500" fill="hold"/>
                                        <p:tgtEl>
                                          <p:spTgt spid="19"/>
                                        </p:tgtEl>
                                        <p:attrNameLst>
                                          <p:attrName>ppt_h</p:attrName>
                                        </p:attrNameLst>
                                      </p:cBhvr>
                                      <p:tavLst>
                                        <p:tav tm="0">
                                          <p:val>
                                            <p:fltVal val="0"/>
                                          </p:val>
                                        </p:tav>
                                        <p:tav tm="100000">
                                          <p:val>
                                            <p:strVal val="#ppt_h"/>
                                          </p:val>
                                        </p:tav>
                                      </p:tavLst>
                                    </p:anim>
                                    <p:animEffect transition="in" filter="fade">
                                      <p:cBhvr>
                                        <p:cTn id="92" dur="5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xit" presetSubtype="0" fill="hold" grpId="0" nodeType="clickEffect">
                                  <p:stCondLst>
                                    <p:cond delay="1500"/>
                                  </p:stCondLst>
                                  <p:childTnLst>
                                    <p:animEffect transition="out" filter="fade">
                                      <p:cBhvr>
                                        <p:cTn id="96" dur="500"/>
                                        <p:tgtEl>
                                          <p:spTgt spid="22"/>
                                        </p:tgtEl>
                                      </p:cBhvr>
                                    </p:animEffect>
                                    <p:set>
                                      <p:cBhvr>
                                        <p:cTn id="9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 grpId="0" animBg="1"/>
      <p:bldP spid="6" grpId="0" animBg="1"/>
      <p:bldP spid="7" grpId="0" animBg="1"/>
      <p:bldP spid="8" grpId="0" animBg="1"/>
      <p:bldP spid="10" grpId="0"/>
      <p:bldP spid="11" grpId="0"/>
      <p:bldP spid="12" grpId="0"/>
      <p:bldP spid="13" grpId="0"/>
      <p:bldP spid="18" grpId="0"/>
      <p:bldP spid="19" grpId="0"/>
      <p:bldP spid="20" grpId="0"/>
      <p:bldP spid="21" grpId="0"/>
      <p:bldP spid="23" grpId="0" animBg="1"/>
      <p:bldP spid="24" grpId="0" animBg="1"/>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5" name="MH_Other_1"/>
          <p:cNvCxnSpPr/>
          <p:nvPr>
            <p:custDataLst>
              <p:tags r:id="rId1"/>
            </p:custDataLst>
          </p:nvPr>
        </p:nvCxnSpPr>
        <p:spPr>
          <a:xfrm>
            <a:off x="6096000" y="2100263"/>
            <a:ext cx="0" cy="198596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 name="MH_Other_2"/>
          <p:cNvCxnSpPr/>
          <p:nvPr>
            <p:custDataLst>
              <p:tags r:id="rId2"/>
            </p:custDataLst>
          </p:nvPr>
        </p:nvCxnSpPr>
        <p:spPr>
          <a:xfrm>
            <a:off x="8304213" y="2100263"/>
            <a:ext cx="0" cy="198596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MH_Other_3"/>
          <p:cNvSpPr/>
          <p:nvPr>
            <p:custDataLst>
              <p:tags r:id="rId3"/>
            </p:custDataLst>
          </p:nvPr>
        </p:nvSpPr>
        <p:spPr>
          <a:xfrm>
            <a:off x="2322514" y="2100264"/>
            <a:ext cx="923925"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Text_1"/>
          <p:cNvSpPr/>
          <p:nvPr>
            <p:custDataLst>
              <p:tags r:id="rId4"/>
            </p:custDataLst>
          </p:nvPr>
        </p:nvSpPr>
        <p:spPr>
          <a:xfrm>
            <a:off x="2322514" y="2874964"/>
            <a:ext cx="923925" cy="733425"/>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50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2400" dirty="0">
              <a:solidFill>
                <a:srgbClr val="FFFFFF"/>
              </a:solidFill>
              <a:latin typeface="Segoe UI Light" panose="020B0502040204020203" pitchFamily="34" charset="0"/>
              <a:cs typeface="Segoe UI Light" panose="020B0502040204020203" pitchFamily="34" charset="0"/>
            </a:endParaRPr>
          </a:p>
        </p:txBody>
      </p:sp>
      <p:sp>
        <p:nvSpPr>
          <p:cNvPr id="9" name="MH_Other_4"/>
          <p:cNvSpPr/>
          <p:nvPr>
            <p:custDataLst>
              <p:tags r:id="rId5"/>
            </p:custDataLst>
          </p:nvPr>
        </p:nvSpPr>
        <p:spPr>
          <a:xfrm>
            <a:off x="4530725" y="2100264"/>
            <a:ext cx="922338"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Text_2"/>
          <p:cNvSpPr/>
          <p:nvPr>
            <p:custDataLst>
              <p:tags r:id="rId6"/>
            </p:custDataLst>
          </p:nvPr>
        </p:nvSpPr>
        <p:spPr>
          <a:xfrm>
            <a:off x="4530725" y="2413000"/>
            <a:ext cx="922338" cy="1195388"/>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80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2400" dirty="0">
              <a:solidFill>
                <a:srgbClr val="FFFFFF"/>
              </a:solidFill>
              <a:latin typeface="Segoe UI Light" panose="020B0502040204020203" pitchFamily="34" charset="0"/>
              <a:cs typeface="Segoe UI Light" panose="020B0502040204020203" pitchFamily="34" charset="0"/>
            </a:endParaRPr>
          </a:p>
        </p:txBody>
      </p:sp>
      <p:sp>
        <p:nvSpPr>
          <p:cNvPr id="11" name="MH_Other_5"/>
          <p:cNvSpPr/>
          <p:nvPr>
            <p:custDataLst>
              <p:tags r:id="rId7"/>
            </p:custDataLst>
          </p:nvPr>
        </p:nvSpPr>
        <p:spPr>
          <a:xfrm>
            <a:off x="8945564" y="2100264"/>
            <a:ext cx="923925"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2" name="MH_Text_4"/>
          <p:cNvSpPr/>
          <p:nvPr>
            <p:custDataLst>
              <p:tags r:id="rId8"/>
            </p:custDataLst>
          </p:nvPr>
        </p:nvSpPr>
        <p:spPr>
          <a:xfrm>
            <a:off x="8945564" y="2249488"/>
            <a:ext cx="923925" cy="1358900"/>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90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1600" dirty="0">
              <a:solidFill>
                <a:srgbClr val="FFFFFF"/>
              </a:solidFill>
              <a:latin typeface="Segoe UI Light" panose="020B0502040204020203" pitchFamily="34" charset="0"/>
              <a:cs typeface="Segoe UI Light" panose="020B0502040204020203" pitchFamily="34" charset="0"/>
            </a:endParaRPr>
          </a:p>
        </p:txBody>
      </p:sp>
      <p:sp>
        <p:nvSpPr>
          <p:cNvPr id="13" name="MH_Other_6"/>
          <p:cNvSpPr/>
          <p:nvPr>
            <p:custDataLst>
              <p:tags r:id="rId9"/>
            </p:custDataLst>
          </p:nvPr>
        </p:nvSpPr>
        <p:spPr>
          <a:xfrm>
            <a:off x="6738939" y="2100264"/>
            <a:ext cx="922337"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Text_3"/>
          <p:cNvSpPr/>
          <p:nvPr>
            <p:custDataLst>
              <p:tags r:id="rId10"/>
            </p:custDataLst>
          </p:nvPr>
        </p:nvSpPr>
        <p:spPr>
          <a:xfrm>
            <a:off x="6738939" y="2562226"/>
            <a:ext cx="922337" cy="1046163"/>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70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2400" dirty="0">
              <a:solidFill>
                <a:srgbClr val="FFFFFF"/>
              </a:solidFill>
              <a:latin typeface="Segoe UI Light" panose="020B0502040204020203" pitchFamily="34" charset="0"/>
              <a:cs typeface="Segoe UI Light" panose="020B0502040204020203" pitchFamily="34" charset="0"/>
            </a:endParaRPr>
          </a:p>
        </p:txBody>
      </p:sp>
      <p:cxnSp>
        <p:nvCxnSpPr>
          <p:cNvPr id="15" name="MH_Other_7"/>
          <p:cNvCxnSpPr/>
          <p:nvPr>
            <p:custDataLst>
              <p:tags r:id="rId11"/>
            </p:custDataLst>
          </p:nvPr>
        </p:nvCxnSpPr>
        <p:spPr>
          <a:xfrm>
            <a:off x="3887788" y="2100263"/>
            <a:ext cx="0" cy="198596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1808154"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003927"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199700"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8395473"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2044411"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4257623"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6470835"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8684047"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ppt_x"/>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ppt_x"/>
                                          </p:val>
                                        </p:tav>
                                        <p:tav tm="100000">
                                          <p:val>
                                            <p:strVal val="#ppt_x"/>
                                          </p:val>
                                        </p:tav>
                                      </p:tavLst>
                                    </p:anim>
                                    <p:anim calcmode="lin" valueType="num">
                                      <p:cBhvr additive="base">
                                        <p:cTn id="64" dur="500" fill="hold"/>
                                        <p:tgtEl>
                                          <p:spTgt spid="2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ppt_x"/>
                                          </p:val>
                                        </p:tav>
                                        <p:tav tm="100000">
                                          <p:val>
                                            <p:strVal val="#ppt_x"/>
                                          </p:val>
                                        </p:tav>
                                      </p:tavLst>
                                    </p:anim>
                                    <p:anim calcmode="lin" valueType="num">
                                      <p:cBhvr additive="base">
                                        <p:cTn id="78" dur="500" fill="hold"/>
                                        <p:tgtEl>
                                          <p:spTgt spid="12"/>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ppt_x"/>
                                          </p:val>
                                        </p:tav>
                                        <p:tav tm="100000">
                                          <p:val>
                                            <p:strVal val="#ppt_x"/>
                                          </p:val>
                                        </p:tav>
                                      </p:tavLst>
                                    </p:anim>
                                    <p:anim calcmode="lin" valueType="num">
                                      <p:cBhvr additive="base">
                                        <p:cTn id="8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0" nodeType="clickEffect">
                                  <p:stCondLst>
                                    <p:cond delay="1500"/>
                                  </p:stCondLst>
                                  <p:childTnLst>
                                    <p:animEffect transition="out" filter="fade">
                                      <p:cBhvr>
                                        <p:cTn id="90" dur="500"/>
                                        <p:tgtEl>
                                          <p:spTgt spid="22"/>
                                        </p:tgtEl>
                                      </p:cBhvr>
                                    </p:animEffect>
                                    <p:set>
                                      <p:cBhvr>
                                        <p:cTn id="91"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animBg="1"/>
      <p:bldP spid="8" grpId="0" animBg="1"/>
      <p:bldP spid="9" grpId="0" animBg="1"/>
      <p:bldP spid="10" grpId="0" animBg="1"/>
      <p:bldP spid="11" grpId="0" animBg="1"/>
      <p:bldP spid="12" grpId="0" animBg="1"/>
      <p:bldP spid="13" grpId="0" animBg="1"/>
      <p:bldP spid="14" grpId="0" animBg="1"/>
      <p:bldP spid="20" grpId="0"/>
      <p:bldP spid="21" grpId="0"/>
      <p:bldP spid="23" grpId="0"/>
      <p:bldP spid="25" grpId="0"/>
      <p:bldP spid="2" grpId="0"/>
      <p:bldP spid="26" grpId="0"/>
      <p:bldP spid="27"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2588930" y="3195912"/>
            <a:ext cx="959490" cy="1367444"/>
            <a:chOff x="2534338" y="2841066"/>
            <a:chExt cx="959490" cy="1367444"/>
          </a:xfrm>
          <a:solidFill>
            <a:srgbClr val="FF1515"/>
          </a:solidFill>
        </p:grpSpPr>
        <p:sp>
          <p:nvSpPr>
            <p:cNvPr id="5"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 name="椭圆 1"/>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606524" y="3195912"/>
            <a:ext cx="959490" cy="1367444"/>
            <a:chOff x="2534338" y="2841066"/>
            <a:chExt cx="959490" cy="1367444"/>
          </a:xfrm>
        </p:grpSpPr>
        <p:sp>
          <p:nvSpPr>
            <p:cNvPr id="9"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0" name="椭圆 9"/>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624118" y="3195912"/>
            <a:ext cx="959490" cy="1367444"/>
            <a:chOff x="2534338" y="2841066"/>
            <a:chExt cx="959490" cy="1367444"/>
          </a:xfrm>
        </p:grpSpPr>
        <p:sp>
          <p:nvSpPr>
            <p:cNvPr id="12"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3" name="椭圆 12"/>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8641712" y="3195912"/>
            <a:ext cx="959490" cy="1367444"/>
            <a:chOff x="2534338" y="2841066"/>
            <a:chExt cx="959490" cy="1367444"/>
          </a:xfrm>
        </p:grpSpPr>
        <p:sp>
          <p:nvSpPr>
            <p:cNvPr id="15"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6" name="椭圆 15"/>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a:spLocks noChangeArrowheads="1"/>
          </p:cNvSpPr>
          <p:nvPr/>
        </p:nvSpPr>
        <p:spPr bwMode="auto">
          <a:xfrm>
            <a:off x="2891620" y="3562069"/>
            <a:ext cx="373068" cy="310890"/>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tx1">
              <a:lumMod val="50000"/>
              <a:lumOff val="50000"/>
            </a:schemeClr>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8" name="KSO_Shape"/>
          <p:cNvSpPr/>
          <p:nvPr/>
        </p:nvSpPr>
        <p:spPr bwMode="auto">
          <a:xfrm>
            <a:off x="4959385" y="3515037"/>
            <a:ext cx="261226" cy="355410"/>
          </a:xfrm>
          <a:custGeom>
            <a:avLst/>
            <a:gdLst>
              <a:gd name="T0" fmla="*/ 292545087 w 4423"/>
              <a:gd name="T1" fmla="*/ 11631393 h 6016"/>
              <a:gd name="T2" fmla="*/ 362475645 w 4423"/>
              <a:gd name="T3" fmla="*/ 50636711 h 6016"/>
              <a:gd name="T4" fmla="*/ 410965766 w 4423"/>
              <a:gd name="T5" fmla="*/ 106788296 h 6016"/>
              <a:gd name="T6" fmla="*/ 439619178 w 4423"/>
              <a:gd name="T7" fmla="*/ 182492730 h 6016"/>
              <a:gd name="T8" fmla="*/ 439619178 w 4423"/>
              <a:gd name="T9" fmla="*/ 261105012 h 6016"/>
              <a:gd name="T10" fmla="*/ 410965766 w 4423"/>
              <a:gd name="T11" fmla="*/ 336809446 h 6016"/>
              <a:gd name="T12" fmla="*/ 362475645 w 4423"/>
              <a:gd name="T13" fmla="*/ 392961031 h 6016"/>
              <a:gd name="T14" fmla="*/ 292545087 w 4423"/>
              <a:gd name="T15" fmla="*/ 431966350 h 6016"/>
              <a:gd name="T16" fmla="*/ 215802011 w 4423"/>
              <a:gd name="T17" fmla="*/ 443497680 h 6016"/>
              <a:gd name="T18" fmla="*/ 135251903 w 4423"/>
              <a:gd name="T19" fmla="*/ 426150653 h 6016"/>
              <a:gd name="T20" fmla="*/ 68627886 w 4423"/>
              <a:gd name="T21" fmla="*/ 382332487 h 6016"/>
              <a:gd name="T22" fmla="*/ 24144867 w 4423"/>
              <a:gd name="T23" fmla="*/ 322771471 h 6016"/>
              <a:gd name="T24" fmla="*/ 1001934 w 4423"/>
              <a:gd name="T25" fmla="*/ 244460012 h 6016"/>
              <a:gd name="T26" fmla="*/ 6912869 w 4423"/>
              <a:gd name="T27" fmla="*/ 166449375 h 6016"/>
              <a:gd name="T28" fmla="*/ 40776021 w 4423"/>
              <a:gd name="T29" fmla="*/ 93452346 h 6016"/>
              <a:gd name="T30" fmla="*/ 93273878 w 4423"/>
              <a:gd name="T31" fmla="*/ 40910318 h 6016"/>
              <a:gd name="T32" fmla="*/ 166109570 w 4423"/>
              <a:gd name="T33" fmla="*/ 7018988 h 6016"/>
              <a:gd name="T34" fmla="*/ 177931441 w 4423"/>
              <a:gd name="T35" fmla="*/ 239546784 h 6016"/>
              <a:gd name="T36" fmla="*/ 204881723 w 4423"/>
              <a:gd name="T37" fmla="*/ 195227035 h 6016"/>
              <a:gd name="T38" fmla="*/ 235739389 w 4423"/>
              <a:gd name="T39" fmla="*/ 166950957 h 6016"/>
              <a:gd name="T40" fmla="*/ 207286364 w 4423"/>
              <a:gd name="T41" fmla="*/ 169658046 h 6016"/>
              <a:gd name="T42" fmla="*/ 178232179 w 4423"/>
              <a:gd name="T43" fmla="*/ 192920832 h 6016"/>
              <a:gd name="T44" fmla="*/ 168113438 w 4423"/>
              <a:gd name="T45" fmla="*/ 222300137 h 6016"/>
              <a:gd name="T46" fmla="*/ 261386999 w 4423"/>
              <a:gd name="T47" fmla="*/ 468866225 h 6016"/>
              <a:gd name="T48" fmla="*/ 216403172 w 4423"/>
              <a:gd name="T49" fmla="*/ 473277871 h 6016"/>
              <a:gd name="T50" fmla="*/ 216303137 w 4423"/>
              <a:gd name="T51" fmla="*/ 120525449 h 6016"/>
              <a:gd name="T52" fmla="*/ 156992445 w 4423"/>
              <a:gd name="T53" fmla="*/ 143587792 h 6016"/>
              <a:gd name="T54" fmla="*/ 122227712 w 4423"/>
              <a:gd name="T55" fmla="*/ 201443934 h 6016"/>
              <a:gd name="T56" fmla="*/ 122227712 w 4423"/>
              <a:gd name="T57" fmla="*/ 242153809 h 6016"/>
              <a:gd name="T58" fmla="*/ 156992445 w 4423"/>
              <a:gd name="T59" fmla="*/ 300010268 h 6016"/>
              <a:gd name="T60" fmla="*/ 216303137 w 4423"/>
              <a:gd name="T61" fmla="*/ 323072294 h 6016"/>
              <a:gd name="T62" fmla="*/ 265494770 w 4423"/>
              <a:gd name="T63" fmla="*/ 313145458 h 6016"/>
              <a:gd name="T64" fmla="*/ 312782887 w 4423"/>
              <a:gd name="T65" fmla="*/ 265817798 h 6016"/>
              <a:gd name="T66" fmla="*/ 322701241 w 4423"/>
              <a:gd name="T67" fmla="*/ 216584820 h 6016"/>
              <a:gd name="T68" fmla="*/ 299658343 w 4423"/>
              <a:gd name="T69" fmla="*/ 157324944 h 6016"/>
              <a:gd name="T70" fmla="*/ 241950747 w 4423"/>
              <a:gd name="T71" fmla="*/ 122430449 h 6016"/>
              <a:gd name="T72" fmla="*/ 257880705 w 4423"/>
              <a:gd name="T73" fmla="*/ 161836970 h 6016"/>
              <a:gd name="T74" fmla="*/ 210893010 w 4423"/>
              <a:gd name="T75" fmla="*/ 152411400 h 6016"/>
              <a:gd name="T76" fmla="*/ 169616180 w 4423"/>
              <a:gd name="T77" fmla="*/ 174671654 h 6016"/>
              <a:gd name="T78" fmla="*/ 151382248 w 4423"/>
              <a:gd name="T79" fmla="*/ 221798871 h 6016"/>
              <a:gd name="T80" fmla="*/ 167411925 w 4423"/>
              <a:gd name="T81" fmla="*/ 266419443 h 6016"/>
              <a:gd name="T82" fmla="*/ 207386399 w 4423"/>
              <a:gd name="T83" fmla="*/ 290484318 h 6016"/>
              <a:gd name="T84" fmla="*/ 254874903 w 4423"/>
              <a:gd name="T85" fmla="*/ 283465330 h 6016"/>
              <a:gd name="T86" fmla="*/ 286133343 w 4423"/>
              <a:gd name="T87" fmla="*/ 249172797 h 6016"/>
              <a:gd name="T88" fmla="*/ 288537668 w 4423"/>
              <a:gd name="T89" fmla="*/ 200842288 h 6016"/>
              <a:gd name="T90" fmla="*/ 314486016 w 4423"/>
              <a:gd name="T91" fmla="*/ 119221778 h 6016"/>
              <a:gd name="T92" fmla="*/ 272307604 w 4423"/>
              <a:gd name="T93" fmla="*/ 92850701 h 6016"/>
              <a:gd name="T94" fmla="*/ 221512877 w 4423"/>
              <a:gd name="T95" fmla="*/ 83325067 h 6016"/>
              <a:gd name="T96" fmla="*/ 174024373 w 4423"/>
              <a:gd name="T97" fmla="*/ 91747789 h 6016"/>
              <a:gd name="T98" fmla="*/ 130944062 w 4423"/>
              <a:gd name="T99" fmla="*/ 117116335 h 6016"/>
              <a:gd name="T100" fmla="*/ 101489103 w 4423"/>
              <a:gd name="T101" fmla="*/ 152812602 h 6016"/>
              <a:gd name="T102" fmla="*/ 84757914 w 4423"/>
              <a:gd name="T103" fmla="*/ 200641845 h 6016"/>
              <a:gd name="T104" fmla="*/ 86060270 w 4423"/>
              <a:gd name="T105" fmla="*/ 249774442 h 6016"/>
              <a:gd name="T106" fmla="*/ 104995714 w 4423"/>
              <a:gd name="T107" fmla="*/ 296400394 h 6016"/>
              <a:gd name="T108" fmla="*/ 136153802 w 4423"/>
              <a:gd name="T109" fmla="*/ 330793307 h 6016"/>
              <a:gd name="T110" fmla="*/ 180336082 w 4423"/>
              <a:gd name="T111" fmla="*/ 354056093 h 6016"/>
              <a:gd name="T112" fmla="*/ 228726168 w 4423"/>
              <a:gd name="T113" fmla="*/ 360072232 h 6016"/>
              <a:gd name="T114" fmla="*/ 278518962 w 4423"/>
              <a:gd name="T115" fmla="*/ 348039953 h 6016"/>
              <a:gd name="T116" fmla="*/ 319294983 w 4423"/>
              <a:gd name="T117" fmla="*/ 319763560 h 6016"/>
              <a:gd name="T118" fmla="*/ 346144913 w 4423"/>
              <a:gd name="T119" fmla="*/ 281861153 h 6016"/>
              <a:gd name="T120" fmla="*/ 359469843 w 4423"/>
              <a:gd name="T121" fmla="*/ 232427733 h 6016"/>
              <a:gd name="T122" fmla="*/ 354560842 w 4423"/>
              <a:gd name="T123" fmla="*/ 183896464 h 6016"/>
              <a:gd name="T124" fmla="*/ 332419526 w 4423"/>
              <a:gd name="T125" fmla="*/ 138975386 h 60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423" h="6016">
                <a:moveTo>
                  <a:pt x="2211" y="0"/>
                </a:moveTo>
                <a:lnTo>
                  <a:pt x="2211" y="0"/>
                </a:lnTo>
                <a:lnTo>
                  <a:pt x="2268" y="1"/>
                </a:lnTo>
                <a:lnTo>
                  <a:pt x="2325" y="4"/>
                </a:lnTo>
                <a:lnTo>
                  <a:pt x="2382" y="7"/>
                </a:lnTo>
                <a:lnTo>
                  <a:pt x="2437" y="12"/>
                </a:lnTo>
                <a:lnTo>
                  <a:pt x="2492" y="18"/>
                </a:lnTo>
                <a:lnTo>
                  <a:pt x="2548" y="26"/>
                </a:lnTo>
                <a:lnTo>
                  <a:pt x="2603" y="34"/>
                </a:lnTo>
                <a:lnTo>
                  <a:pt x="2657" y="45"/>
                </a:lnTo>
                <a:lnTo>
                  <a:pt x="2710" y="57"/>
                </a:lnTo>
                <a:lnTo>
                  <a:pt x="2764" y="70"/>
                </a:lnTo>
                <a:lnTo>
                  <a:pt x="2817" y="84"/>
                </a:lnTo>
                <a:lnTo>
                  <a:pt x="2869" y="99"/>
                </a:lnTo>
                <a:lnTo>
                  <a:pt x="2920" y="116"/>
                </a:lnTo>
                <a:lnTo>
                  <a:pt x="2971" y="134"/>
                </a:lnTo>
                <a:lnTo>
                  <a:pt x="3022" y="154"/>
                </a:lnTo>
                <a:lnTo>
                  <a:pt x="3072" y="174"/>
                </a:lnTo>
                <a:lnTo>
                  <a:pt x="3121" y="195"/>
                </a:lnTo>
                <a:lnTo>
                  <a:pt x="3170" y="219"/>
                </a:lnTo>
                <a:lnTo>
                  <a:pt x="3218" y="242"/>
                </a:lnTo>
                <a:lnTo>
                  <a:pt x="3265" y="267"/>
                </a:lnTo>
                <a:lnTo>
                  <a:pt x="3312" y="293"/>
                </a:lnTo>
                <a:lnTo>
                  <a:pt x="3357" y="321"/>
                </a:lnTo>
                <a:lnTo>
                  <a:pt x="3403" y="348"/>
                </a:lnTo>
                <a:lnTo>
                  <a:pt x="3448" y="378"/>
                </a:lnTo>
                <a:lnTo>
                  <a:pt x="3492" y="408"/>
                </a:lnTo>
                <a:lnTo>
                  <a:pt x="3534" y="440"/>
                </a:lnTo>
                <a:lnTo>
                  <a:pt x="3577" y="472"/>
                </a:lnTo>
                <a:lnTo>
                  <a:pt x="3618" y="505"/>
                </a:lnTo>
                <a:lnTo>
                  <a:pt x="3659" y="540"/>
                </a:lnTo>
                <a:lnTo>
                  <a:pt x="3698" y="575"/>
                </a:lnTo>
                <a:lnTo>
                  <a:pt x="3736" y="611"/>
                </a:lnTo>
                <a:lnTo>
                  <a:pt x="3775" y="649"/>
                </a:lnTo>
                <a:lnTo>
                  <a:pt x="3812" y="686"/>
                </a:lnTo>
                <a:lnTo>
                  <a:pt x="3848" y="725"/>
                </a:lnTo>
                <a:lnTo>
                  <a:pt x="3883" y="765"/>
                </a:lnTo>
                <a:lnTo>
                  <a:pt x="3917" y="805"/>
                </a:lnTo>
                <a:lnTo>
                  <a:pt x="3951" y="846"/>
                </a:lnTo>
                <a:lnTo>
                  <a:pt x="3983" y="889"/>
                </a:lnTo>
                <a:lnTo>
                  <a:pt x="4014" y="932"/>
                </a:lnTo>
                <a:lnTo>
                  <a:pt x="4045" y="975"/>
                </a:lnTo>
                <a:lnTo>
                  <a:pt x="4074" y="1020"/>
                </a:lnTo>
                <a:lnTo>
                  <a:pt x="4102" y="1065"/>
                </a:lnTo>
                <a:lnTo>
                  <a:pt x="4130" y="1111"/>
                </a:lnTo>
                <a:lnTo>
                  <a:pt x="4156" y="1157"/>
                </a:lnTo>
                <a:lnTo>
                  <a:pt x="4181" y="1205"/>
                </a:lnTo>
                <a:lnTo>
                  <a:pt x="4205" y="1253"/>
                </a:lnTo>
                <a:lnTo>
                  <a:pt x="4227" y="1302"/>
                </a:lnTo>
                <a:lnTo>
                  <a:pt x="4249" y="1351"/>
                </a:lnTo>
                <a:lnTo>
                  <a:pt x="4270" y="1401"/>
                </a:lnTo>
                <a:lnTo>
                  <a:pt x="4289" y="1451"/>
                </a:lnTo>
                <a:lnTo>
                  <a:pt x="4307" y="1502"/>
                </a:lnTo>
                <a:lnTo>
                  <a:pt x="4323" y="1554"/>
                </a:lnTo>
                <a:lnTo>
                  <a:pt x="4339" y="1606"/>
                </a:lnTo>
                <a:lnTo>
                  <a:pt x="4353" y="1660"/>
                </a:lnTo>
                <a:lnTo>
                  <a:pt x="4366" y="1713"/>
                </a:lnTo>
                <a:lnTo>
                  <a:pt x="4378" y="1766"/>
                </a:lnTo>
                <a:lnTo>
                  <a:pt x="4388" y="1820"/>
                </a:lnTo>
                <a:lnTo>
                  <a:pt x="4397" y="1875"/>
                </a:lnTo>
                <a:lnTo>
                  <a:pt x="4405" y="1930"/>
                </a:lnTo>
                <a:lnTo>
                  <a:pt x="4411" y="1985"/>
                </a:lnTo>
                <a:lnTo>
                  <a:pt x="4416" y="2042"/>
                </a:lnTo>
                <a:lnTo>
                  <a:pt x="4420" y="2098"/>
                </a:lnTo>
                <a:lnTo>
                  <a:pt x="4422" y="2155"/>
                </a:lnTo>
                <a:lnTo>
                  <a:pt x="4423" y="2212"/>
                </a:lnTo>
                <a:lnTo>
                  <a:pt x="4422" y="2270"/>
                </a:lnTo>
                <a:lnTo>
                  <a:pt x="4420" y="2326"/>
                </a:lnTo>
                <a:lnTo>
                  <a:pt x="4416" y="2382"/>
                </a:lnTo>
                <a:lnTo>
                  <a:pt x="4411" y="2438"/>
                </a:lnTo>
                <a:lnTo>
                  <a:pt x="4405" y="2494"/>
                </a:lnTo>
                <a:lnTo>
                  <a:pt x="4397" y="2548"/>
                </a:lnTo>
                <a:lnTo>
                  <a:pt x="4388" y="2604"/>
                </a:lnTo>
                <a:lnTo>
                  <a:pt x="4378" y="2658"/>
                </a:lnTo>
                <a:lnTo>
                  <a:pt x="4366" y="2711"/>
                </a:lnTo>
                <a:lnTo>
                  <a:pt x="4353" y="2764"/>
                </a:lnTo>
                <a:lnTo>
                  <a:pt x="4339" y="2818"/>
                </a:lnTo>
                <a:lnTo>
                  <a:pt x="4323" y="2870"/>
                </a:lnTo>
                <a:lnTo>
                  <a:pt x="4307" y="2921"/>
                </a:lnTo>
                <a:lnTo>
                  <a:pt x="4289" y="2972"/>
                </a:lnTo>
                <a:lnTo>
                  <a:pt x="4270" y="3023"/>
                </a:lnTo>
                <a:lnTo>
                  <a:pt x="4249" y="3073"/>
                </a:lnTo>
                <a:lnTo>
                  <a:pt x="4227" y="3122"/>
                </a:lnTo>
                <a:lnTo>
                  <a:pt x="4205" y="3171"/>
                </a:lnTo>
                <a:lnTo>
                  <a:pt x="4181" y="3219"/>
                </a:lnTo>
                <a:lnTo>
                  <a:pt x="4156" y="3267"/>
                </a:lnTo>
                <a:lnTo>
                  <a:pt x="4130" y="3313"/>
                </a:lnTo>
                <a:lnTo>
                  <a:pt x="4102" y="3359"/>
                </a:lnTo>
                <a:lnTo>
                  <a:pt x="4074" y="3404"/>
                </a:lnTo>
                <a:lnTo>
                  <a:pt x="4045" y="3449"/>
                </a:lnTo>
                <a:lnTo>
                  <a:pt x="4014" y="3492"/>
                </a:lnTo>
                <a:lnTo>
                  <a:pt x="3983" y="3535"/>
                </a:lnTo>
                <a:lnTo>
                  <a:pt x="3951" y="3578"/>
                </a:lnTo>
                <a:lnTo>
                  <a:pt x="3917" y="3619"/>
                </a:lnTo>
                <a:lnTo>
                  <a:pt x="3883" y="3660"/>
                </a:lnTo>
                <a:lnTo>
                  <a:pt x="3848" y="3699"/>
                </a:lnTo>
                <a:lnTo>
                  <a:pt x="3812" y="3738"/>
                </a:lnTo>
                <a:lnTo>
                  <a:pt x="3775" y="3776"/>
                </a:lnTo>
                <a:lnTo>
                  <a:pt x="3736" y="3813"/>
                </a:lnTo>
                <a:lnTo>
                  <a:pt x="3698" y="3849"/>
                </a:lnTo>
                <a:lnTo>
                  <a:pt x="3659" y="3884"/>
                </a:lnTo>
                <a:lnTo>
                  <a:pt x="3618" y="3919"/>
                </a:lnTo>
                <a:lnTo>
                  <a:pt x="3577" y="3952"/>
                </a:lnTo>
                <a:lnTo>
                  <a:pt x="3534" y="3984"/>
                </a:lnTo>
                <a:lnTo>
                  <a:pt x="3492" y="4016"/>
                </a:lnTo>
                <a:lnTo>
                  <a:pt x="3448" y="4046"/>
                </a:lnTo>
                <a:lnTo>
                  <a:pt x="3403" y="4076"/>
                </a:lnTo>
                <a:lnTo>
                  <a:pt x="3357" y="4103"/>
                </a:lnTo>
                <a:lnTo>
                  <a:pt x="3312" y="4131"/>
                </a:lnTo>
                <a:lnTo>
                  <a:pt x="3265" y="4157"/>
                </a:lnTo>
                <a:lnTo>
                  <a:pt x="3218" y="4182"/>
                </a:lnTo>
                <a:lnTo>
                  <a:pt x="3170" y="4206"/>
                </a:lnTo>
                <a:lnTo>
                  <a:pt x="3121" y="4229"/>
                </a:lnTo>
                <a:lnTo>
                  <a:pt x="3072" y="4250"/>
                </a:lnTo>
                <a:lnTo>
                  <a:pt x="3022" y="4270"/>
                </a:lnTo>
                <a:lnTo>
                  <a:pt x="2971" y="4290"/>
                </a:lnTo>
                <a:lnTo>
                  <a:pt x="2920" y="4308"/>
                </a:lnTo>
                <a:lnTo>
                  <a:pt x="2869" y="4325"/>
                </a:lnTo>
                <a:lnTo>
                  <a:pt x="2817" y="4340"/>
                </a:lnTo>
                <a:lnTo>
                  <a:pt x="2764" y="4355"/>
                </a:lnTo>
                <a:lnTo>
                  <a:pt x="2710" y="4367"/>
                </a:lnTo>
                <a:lnTo>
                  <a:pt x="2657" y="4379"/>
                </a:lnTo>
                <a:lnTo>
                  <a:pt x="2603" y="4390"/>
                </a:lnTo>
                <a:lnTo>
                  <a:pt x="2548" y="4398"/>
                </a:lnTo>
                <a:lnTo>
                  <a:pt x="2492" y="4406"/>
                </a:lnTo>
                <a:lnTo>
                  <a:pt x="2437" y="4412"/>
                </a:lnTo>
                <a:lnTo>
                  <a:pt x="2382" y="4417"/>
                </a:lnTo>
                <a:lnTo>
                  <a:pt x="2325" y="4421"/>
                </a:lnTo>
                <a:lnTo>
                  <a:pt x="2268" y="4423"/>
                </a:lnTo>
                <a:lnTo>
                  <a:pt x="2211" y="4424"/>
                </a:lnTo>
                <a:lnTo>
                  <a:pt x="2154" y="4423"/>
                </a:lnTo>
                <a:lnTo>
                  <a:pt x="2097" y="4421"/>
                </a:lnTo>
                <a:lnTo>
                  <a:pt x="2041" y="4417"/>
                </a:lnTo>
                <a:lnTo>
                  <a:pt x="1985" y="4412"/>
                </a:lnTo>
                <a:lnTo>
                  <a:pt x="1929" y="4406"/>
                </a:lnTo>
                <a:lnTo>
                  <a:pt x="1874" y="4398"/>
                </a:lnTo>
                <a:lnTo>
                  <a:pt x="1820" y="4390"/>
                </a:lnTo>
                <a:lnTo>
                  <a:pt x="1765" y="4379"/>
                </a:lnTo>
                <a:lnTo>
                  <a:pt x="1711" y="4367"/>
                </a:lnTo>
                <a:lnTo>
                  <a:pt x="1658" y="4355"/>
                </a:lnTo>
                <a:lnTo>
                  <a:pt x="1606" y="4340"/>
                </a:lnTo>
                <a:lnTo>
                  <a:pt x="1554" y="4325"/>
                </a:lnTo>
                <a:lnTo>
                  <a:pt x="1501" y="4308"/>
                </a:lnTo>
                <a:lnTo>
                  <a:pt x="1450" y="4290"/>
                </a:lnTo>
                <a:lnTo>
                  <a:pt x="1400" y="4270"/>
                </a:lnTo>
                <a:lnTo>
                  <a:pt x="1350" y="4250"/>
                </a:lnTo>
                <a:lnTo>
                  <a:pt x="1301" y="4229"/>
                </a:lnTo>
                <a:lnTo>
                  <a:pt x="1252" y="4206"/>
                </a:lnTo>
                <a:lnTo>
                  <a:pt x="1204" y="4182"/>
                </a:lnTo>
                <a:lnTo>
                  <a:pt x="1157" y="4157"/>
                </a:lnTo>
                <a:lnTo>
                  <a:pt x="1110" y="4131"/>
                </a:lnTo>
                <a:lnTo>
                  <a:pt x="1064" y="4103"/>
                </a:lnTo>
                <a:lnTo>
                  <a:pt x="1019" y="4076"/>
                </a:lnTo>
                <a:lnTo>
                  <a:pt x="975" y="4046"/>
                </a:lnTo>
                <a:lnTo>
                  <a:pt x="931" y="4016"/>
                </a:lnTo>
                <a:lnTo>
                  <a:pt x="887" y="3984"/>
                </a:lnTo>
                <a:lnTo>
                  <a:pt x="846" y="3952"/>
                </a:lnTo>
                <a:lnTo>
                  <a:pt x="804" y="3919"/>
                </a:lnTo>
                <a:lnTo>
                  <a:pt x="764" y="3884"/>
                </a:lnTo>
                <a:lnTo>
                  <a:pt x="725" y="3849"/>
                </a:lnTo>
                <a:lnTo>
                  <a:pt x="685" y="3813"/>
                </a:lnTo>
                <a:lnTo>
                  <a:pt x="647" y="3776"/>
                </a:lnTo>
                <a:lnTo>
                  <a:pt x="611" y="3738"/>
                </a:lnTo>
                <a:lnTo>
                  <a:pt x="574" y="3699"/>
                </a:lnTo>
                <a:lnTo>
                  <a:pt x="538" y="3660"/>
                </a:lnTo>
                <a:lnTo>
                  <a:pt x="504" y="3619"/>
                </a:lnTo>
                <a:lnTo>
                  <a:pt x="471" y="3578"/>
                </a:lnTo>
                <a:lnTo>
                  <a:pt x="439" y="3535"/>
                </a:lnTo>
                <a:lnTo>
                  <a:pt x="407" y="3492"/>
                </a:lnTo>
                <a:lnTo>
                  <a:pt x="378" y="3449"/>
                </a:lnTo>
                <a:lnTo>
                  <a:pt x="348" y="3404"/>
                </a:lnTo>
                <a:lnTo>
                  <a:pt x="320" y="3359"/>
                </a:lnTo>
                <a:lnTo>
                  <a:pt x="292" y="3313"/>
                </a:lnTo>
                <a:lnTo>
                  <a:pt x="267" y="3267"/>
                </a:lnTo>
                <a:lnTo>
                  <a:pt x="241" y="3219"/>
                </a:lnTo>
                <a:lnTo>
                  <a:pt x="218" y="3171"/>
                </a:lnTo>
                <a:lnTo>
                  <a:pt x="195" y="3122"/>
                </a:lnTo>
                <a:lnTo>
                  <a:pt x="173" y="3073"/>
                </a:lnTo>
                <a:lnTo>
                  <a:pt x="153" y="3023"/>
                </a:lnTo>
                <a:lnTo>
                  <a:pt x="134" y="2972"/>
                </a:lnTo>
                <a:lnTo>
                  <a:pt x="116" y="2921"/>
                </a:lnTo>
                <a:lnTo>
                  <a:pt x="99" y="2870"/>
                </a:lnTo>
                <a:lnTo>
                  <a:pt x="84" y="2818"/>
                </a:lnTo>
                <a:lnTo>
                  <a:pt x="69" y="2764"/>
                </a:lnTo>
                <a:lnTo>
                  <a:pt x="56" y="2711"/>
                </a:lnTo>
                <a:lnTo>
                  <a:pt x="44" y="2658"/>
                </a:lnTo>
                <a:lnTo>
                  <a:pt x="34" y="2604"/>
                </a:lnTo>
                <a:lnTo>
                  <a:pt x="25" y="2548"/>
                </a:lnTo>
                <a:lnTo>
                  <a:pt x="17" y="2494"/>
                </a:lnTo>
                <a:lnTo>
                  <a:pt x="10" y="2438"/>
                </a:lnTo>
                <a:lnTo>
                  <a:pt x="6" y="2382"/>
                </a:lnTo>
                <a:lnTo>
                  <a:pt x="2" y="2326"/>
                </a:lnTo>
                <a:lnTo>
                  <a:pt x="0" y="2270"/>
                </a:lnTo>
                <a:lnTo>
                  <a:pt x="0" y="2212"/>
                </a:lnTo>
                <a:lnTo>
                  <a:pt x="0" y="2155"/>
                </a:lnTo>
                <a:lnTo>
                  <a:pt x="2" y="2098"/>
                </a:lnTo>
                <a:lnTo>
                  <a:pt x="6" y="2042"/>
                </a:lnTo>
                <a:lnTo>
                  <a:pt x="10" y="1985"/>
                </a:lnTo>
                <a:lnTo>
                  <a:pt x="17" y="1930"/>
                </a:lnTo>
                <a:lnTo>
                  <a:pt x="25" y="1875"/>
                </a:lnTo>
                <a:lnTo>
                  <a:pt x="34" y="1820"/>
                </a:lnTo>
                <a:lnTo>
                  <a:pt x="44" y="1766"/>
                </a:lnTo>
                <a:lnTo>
                  <a:pt x="56" y="1713"/>
                </a:lnTo>
                <a:lnTo>
                  <a:pt x="69" y="1660"/>
                </a:lnTo>
                <a:lnTo>
                  <a:pt x="84" y="1606"/>
                </a:lnTo>
                <a:lnTo>
                  <a:pt x="99" y="1554"/>
                </a:lnTo>
                <a:lnTo>
                  <a:pt x="116" y="1502"/>
                </a:lnTo>
                <a:lnTo>
                  <a:pt x="134" y="1451"/>
                </a:lnTo>
                <a:lnTo>
                  <a:pt x="153" y="1401"/>
                </a:lnTo>
                <a:lnTo>
                  <a:pt x="173" y="1351"/>
                </a:lnTo>
                <a:lnTo>
                  <a:pt x="195" y="1302"/>
                </a:lnTo>
                <a:lnTo>
                  <a:pt x="218" y="1253"/>
                </a:lnTo>
                <a:lnTo>
                  <a:pt x="241" y="1205"/>
                </a:lnTo>
                <a:lnTo>
                  <a:pt x="267" y="1157"/>
                </a:lnTo>
                <a:lnTo>
                  <a:pt x="292" y="1111"/>
                </a:lnTo>
                <a:lnTo>
                  <a:pt x="320" y="1065"/>
                </a:lnTo>
                <a:lnTo>
                  <a:pt x="348" y="1020"/>
                </a:lnTo>
                <a:lnTo>
                  <a:pt x="378" y="975"/>
                </a:lnTo>
                <a:lnTo>
                  <a:pt x="407" y="932"/>
                </a:lnTo>
                <a:lnTo>
                  <a:pt x="439" y="889"/>
                </a:lnTo>
                <a:lnTo>
                  <a:pt x="471" y="846"/>
                </a:lnTo>
                <a:lnTo>
                  <a:pt x="504" y="805"/>
                </a:lnTo>
                <a:lnTo>
                  <a:pt x="538" y="765"/>
                </a:lnTo>
                <a:lnTo>
                  <a:pt x="574" y="725"/>
                </a:lnTo>
                <a:lnTo>
                  <a:pt x="611" y="686"/>
                </a:lnTo>
                <a:lnTo>
                  <a:pt x="647" y="649"/>
                </a:lnTo>
                <a:lnTo>
                  <a:pt x="685" y="611"/>
                </a:lnTo>
                <a:lnTo>
                  <a:pt x="725" y="575"/>
                </a:lnTo>
                <a:lnTo>
                  <a:pt x="764" y="540"/>
                </a:lnTo>
                <a:lnTo>
                  <a:pt x="804" y="505"/>
                </a:lnTo>
                <a:lnTo>
                  <a:pt x="846" y="472"/>
                </a:lnTo>
                <a:lnTo>
                  <a:pt x="887" y="440"/>
                </a:lnTo>
                <a:lnTo>
                  <a:pt x="931" y="408"/>
                </a:lnTo>
                <a:lnTo>
                  <a:pt x="975" y="378"/>
                </a:lnTo>
                <a:lnTo>
                  <a:pt x="1019" y="348"/>
                </a:lnTo>
                <a:lnTo>
                  <a:pt x="1064" y="321"/>
                </a:lnTo>
                <a:lnTo>
                  <a:pt x="1110" y="293"/>
                </a:lnTo>
                <a:lnTo>
                  <a:pt x="1157" y="267"/>
                </a:lnTo>
                <a:lnTo>
                  <a:pt x="1204" y="242"/>
                </a:lnTo>
                <a:lnTo>
                  <a:pt x="1252" y="219"/>
                </a:lnTo>
                <a:lnTo>
                  <a:pt x="1301" y="195"/>
                </a:lnTo>
                <a:lnTo>
                  <a:pt x="1350" y="174"/>
                </a:lnTo>
                <a:lnTo>
                  <a:pt x="1400" y="154"/>
                </a:lnTo>
                <a:lnTo>
                  <a:pt x="1450" y="134"/>
                </a:lnTo>
                <a:lnTo>
                  <a:pt x="1501" y="116"/>
                </a:lnTo>
                <a:lnTo>
                  <a:pt x="1554" y="99"/>
                </a:lnTo>
                <a:lnTo>
                  <a:pt x="1606" y="84"/>
                </a:lnTo>
                <a:lnTo>
                  <a:pt x="1658" y="70"/>
                </a:lnTo>
                <a:lnTo>
                  <a:pt x="1711" y="57"/>
                </a:lnTo>
                <a:lnTo>
                  <a:pt x="1765" y="45"/>
                </a:lnTo>
                <a:lnTo>
                  <a:pt x="1820" y="34"/>
                </a:lnTo>
                <a:lnTo>
                  <a:pt x="1874" y="26"/>
                </a:lnTo>
                <a:lnTo>
                  <a:pt x="1929" y="18"/>
                </a:lnTo>
                <a:lnTo>
                  <a:pt x="1985" y="12"/>
                </a:lnTo>
                <a:lnTo>
                  <a:pt x="2041" y="7"/>
                </a:lnTo>
                <a:lnTo>
                  <a:pt x="2097" y="4"/>
                </a:lnTo>
                <a:lnTo>
                  <a:pt x="2154" y="1"/>
                </a:lnTo>
                <a:lnTo>
                  <a:pt x="2211" y="0"/>
                </a:lnTo>
                <a:close/>
                <a:moveTo>
                  <a:pt x="1730" y="2519"/>
                </a:moveTo>
                <a:lnTo>
                  <a:pt x="1730" y="2519"/>
                </a:lnTo>
                <a:lnTo>
                  <a:pt x="1753" y="2453"/>
                </a:lnTo>
                <a:lnTo>
                  <a:pt x="1776" y="2389"/>
                </a:lnTo>
                <a:lnTo>
                  <a:pt x="1802" y="2327"/>
                </a:lnTo>
                <a:lnTo>
                  <a:pt x="1814" y="2297"/>
                </a:lnTo>
                <a:lnTo>
                  <a:pt x="1828" y="2267"/>
                </a:lnTo>
                <a:lnTo>
                  <a:pt x="1843" y="2238"/>
                </a:lnTo>
                <a:lnTo>
                  <a:pt x="1858" y="2210"/>
                </a:lnTo>
                <a:lnTo>
                  <a:pt x="1874" y="2181"/>
                </a:lnTo>
                <a:lnTo>
                  <a:pt x="1890" y="2153"/>
                </a:lnTo>
                <a:lnTo>
                  <a:pt x="1907" y="2126"/>
                </a:lnTo>
                <a:lnTo>
                  <a:pt x="1924" y="2099"/>
                </a:lnTo>
                <a:lnTo>
                  <a:pt x="1942" y="2073"/>
                </a:lnTo>
                <a:lnTo>
                  <a:pt x="1961" y="2047"/>
                </a:lnTo>
                <a:lnTo>
                  <a:pt x="1981" y="2022"/>
                </a:lnTo>
                <a:lnTo>
                  <a:pt x="2002" y="1996"/>
                </a:lnTo>
                <a:lnTo>
                  <a:pt x="2023" y="1971"/>
                </a:lnTo>
                <a:lnTo>
                  <a:pt x="2045" y="1947"/>
                </a:lnTo>
                <a:lnTo>
                  <a:pt x="2069" y="1923"/>
                </a:lnTo>
                <a:lnTo>
                  <a:pt x="2093" y="1899"/>
                </a:lnTo>
                <a:lnTo>
                  <a:pt x="2118" y="1875"/>
                </a:lnTo>
                <a:lnTo>
                  <a:pt x="2144" y="1852"/>
                </a:lnTo>
                <a:lnTo>
                  <a:pt x="2171" y="1829"/>
                </a:lnTo>
                <a:lnTo>
                  <a:pt x="2198" y="1807"/>
                </a:lnTo>
                <a:lnTo>
                  <a:pt x="2228" y="1784"/>
                </a:lnTo>
                <a:lnTo>
                  <a:pt x="2258" y="1762"/>
                </a:lnTo>
                <a:lnTo>
                  <a:pt x="2290" y="1739"/>
                </a:lnTo>
                <a:lnTo>
                  <a:pt x="2322" y="1718"/>
                </a:lnTo>
                <a:lnTo>
                  <a:pt x="2356" y="1696"/>
                </a:lnTo>
                <a:lnTo>
                  <a:pt x="2391" y="1675"/>
                </a:lnTo>
                <a:lnTo>
                  <a:pt x="2372" y="1669"/>
                </a:lnTo>
                <a:lnTo>
                  <a:pt x="2353" y="1665"/>
                </a:lnTo>
                <a:lnTo>
                  <a:pt x="2334" y="1662"/>
                </a:lnTo>
                <a:lnTo>
                  <a:pt x="2314" y="1660"/>
                </a:lnTo>
                <a:lnTo>
                  <a:pt x="2295" y="1658"/>
                </a:lnTo>
                <a:lnTo>
                  <a:pt x="2276" y="1656"/>
                </a:lnTo>
                <a:lnTo>
                  <a:pt x="2256" y="1655"/>
                </a:lnTo>
                <a:lnTo>
                  <a:pt x="2237" y="1656"/>
                </a:lnTo>
                <a:lnTo>
                  <a:pt x="2218" y="1658"/>
                </a:lnTo>
                <a:lnTo>
                  <a:pt x="2198" y="1659"/>
                </a:lnTo>
                <a:lnTo>
                  <a:pt x="2180" y="1662"/>
                </a:lnTo>
                <a:lnTo>
                  <a:pt x="2161" y="1665"/>
                </a:lnTo>
                <a:lnTo>
                  <a:pt x="2142" y="1669"/>
                </a:lnTo>
                <a:lnTo>
                  <a:pt x="2124" y="1673"/>
                </a:lnTo>
                <a:lnTo>
                  <a:pt x="2105" y="1679"/>
                </a:lnTo>
                <a:lnTo>
                  <a:pt x="2087" y="1684"/>
                </a:lnTo>
                <a:lnTo>
                  <a:pt x="2069" y="1692"/>
                </a:lnTo>
                <a:lnTo>
                  <a:pt x="2051" y="1698"/>
                </a:lnTo>
                <a:lnTo>
                  <a:pt x="2032" y="1706"/>
                </a:lnTo>
                <a:lnTo>
                  <a:pt x="2015" y="1715"/>
                </a:lnTo>
                <a:lnTo>
                  <a:pt x="1997" y="1723"/>
                </a:lnTo>
                <a:lnTo>
                  <a:pt x="1980" y="1733"/>
                </a:lnTo>
                <a:lnTo>
                  <a:pt x="1947" y="1754"/>
                </a:lnTo>
                <a:lnTo>
                  <a:pt x="1915" y="1778"/>
                </a:lnTo>
                <a:lnTo>
                  <a:pt x="1885" y="1802"/>
                </a:lnTo>
                <a:lnTo>
                  <a:pt x="1856" y="1830"/>
                </a:lnTo>
                <a:lnTo>
                  <a:pt x="1842" y="1845"/>
                </a:lnTo>
                <a:lnTo>
                  <a:pt x="1828" y="1860"/>
                </a:lnTo>
                <a:lnTo>
                  <a:pt x="1815" y="1875"/>
                </a:lnTo>
                <a:lnTo>
                  <a:pt x="1803" y="1891"/>
                </a:lnTo>
                <a:lnTo>
                  <a:pt x="1791" y="1907"/>
                </a:lnTo>
                <a:lnTo>
                  <a:pt x="1779" y="1924"/>
                </a:lnTo>
                <a:lnTo>
                  <a:pt x="1769" y="1941"/>
                </a:lnTo>
                <a:lnTo>
                  <a:pt x="1758" y="1958"/>
                </a:lnTo>
                <a:lnTo>
                  <a:pt x="1748" y="1976"/>
                </a:lnTo>
                <a:lnTo>
                  <a:pt x="1739" y="1994"/>
                </a:lnTo>
                <a:lnTo>
                  <a:pt x="1730" y="2013"/>
                </a:lnTo>
                <a:lnTo>
                  <a:pt x="1722" y="2032"/>
                </a:lnTo>
                <a:lnTo>
                  <a:pt x="1714" y="2051"/>
                </a:lnTo>
                <a:lnTo>
                  <a:pt x="1708" y="2070"/>
                </a:lnTo>
                <a:lnTo>
                  <a:pt x="1701" y="2091"/>
                </a:lnTo>
                <a:lnTo>
                  <a:pt x="1695" y="2111"/>
                </a:lnTo>
                <a:lnTo>
                  <a:pt x="1691" y="2132"/>
                </a:lnTo>
                <a:lnTo>
                  <a:pt x="1687" y="2152"/>
                </a:lnTo>
                <a:lnTo>
                  <a:pt x="1683" y="2174"/>
                </a:lnTo>
                <a:lnTo>
                  <a:pt x="1680" y="2195"/>
                </a:lnTo>
                <a:lnTo>
                  <a:pt x="1678" y="2217"/>
                </a:lnTo>
                <a:lnTo>
                  <a:pt x="1677" y="2240"/>
                </a:lnTo>
                <a:lnTo>
                  <a:pt x="1677" y="2261"/>
                </a:lnTo>
                <a:lnTo>
                  <a:pt x="1677" y="2284"/>
                </a:lnTo>
                <a:lnTo>
                  <a:pt x="1679" y="2307"/>
                </a:lnTo>
                <a:lnTo>
                  <a:pt x="1680" y="2329"/>
                </a:lnTo>
                <a:lnTo>
                  <a:pt x="1683" y="2353"/>
                </a:lnTo>
                <a:lnTo>
                  <a:pt x="1688" y="2376"/>
                </a:lnTo>
                <a:lnTo>
                  <a:pt x="1692" y="2399"/>
                </a:lnTo>
                <a:lnTo>
                  <a:pt x="1698" y="2423"/>
                </a:lnTo>
                <a:lnTo>
                  <a:pt x="1705" y="2446"/>
                </a:lnTo>
                <a:lnTo>
                  <a:pt x="1712" y="2471"/>
                </a:lnTo>
                <a:lnTo>
                  <a:pt x="1721" y="2494"/>
                </a:lnTo>
                <a:lnTo>
                  <a:pt x="1730" y="2519"/>
                </a:lnTo>
                <a:close/>
                <a:moveTo>
                  <a:pt x="2609" y="4676"/>
                </a:moveTo>
                <a:lnTo>
                  <a:pt x="2609" y="5036"/>
                </a:lnTo>
                <a:lnTo>
                  <a:pt x="3991" y="5281"/>
                </a:lnTo>
                <a:lnTo>
                  <a:pt x="3991" y="6016"/>
                </a:lnTo>
                <a:lnTo>
                  <a:pt x="501" y="6016"/>
                </a:lnTo>
                <a:lnTo>
                  <a:pt x="501" y="5281"/>
                </a:lnTo>
                <a:lnTo>
                  <a:pt x="1813" y="5036"/>
                </a:lnTo>
                <a:lnTo>
                  <a:pt x="1813" y="4676"/>
                </a:lnTo>
                <a:lnTo>
                  <a:pt x="1861" y="4686"/>
                </a:lnTo>
                <a:lnTo>
                  <a:pt x="1910" y="4695"/>
                </a:lnTo>
                <a:lnTo>
                  <a:pt x="1959" y="4703"/>
                </a:lnTo>
                <a:lnTo>
                  <a:pt x="2009" y="4709"/>
                </a:lnTo>
                <a:lnTo>
                  <a:pt x="2059" y="4713"/>
                </a:lnTo>
                <a:lnTo>
                  <a:pt x="2109" y="4717"/>
                </a:lnTo>
                <a:lnTo>
                  <a:pt x="2160" y="4720"/>
                </a:lnTo>
                <a:lnTo>
                  <a:pt x="2211" y="4720"/>
                </a:lnTo>
                <a:lnTo>
                  <a:pt x="2262" y="4720"/>
                </a:lnTo>
                <a:lnTo>
                  <a:pt x="2312" y="4717"/>
                </a:lnTo>
                <a:lnTo>
                  <a:pt x="2363" y="4713"/>
                </a:lnTo>
                <a:lnTo>
                  <a:pt x="2413" y="4709"/>
                </a:lnTo>
                <a:lnTo>
                  <a:pt x="2462" y="4703"/>
                </a:lnTo>
                <a:lnTo>
                  <a:pt x="2511" y="4695"/>
                </a:lnTo>
                <a:lnTo>
                  <a:pt x="2560" y="4686"/>
                </a:lnTo>
                <a:lnTo>
                  <a:pt x="2609" y="4676"/>
                </a:lnTo>
                <a:close/>
                <a:moveTo>
                  <a:pt x="2211" y="1201"/>
                </a:moveTo>
                <a:lnTo>
                  <a:pt x="2211" y="1201"/>
                </a:lnTo>
                <a:lnTo>
                  <a:pt x="2185" y="1201"/>
                </a:lnTo>
                <a:lnTo>
                  <a:pt x="2159" y="1202"/>
                </a:lnTo>
                <a:lnTo>
                  <a:pt x="2134" y="1204"/>
                </a:lnTo>
                <a:lnTo>
                  <a:pt x="2108" y="1206"/>
                </a:lnTo>
                <a:lnTo>
                  <a:pt x="2082" y="1209"/>
                </a:lnTo>
                <a:lnTo>
                  <a:pt x="2057" y="1213"/>
                </a:lnTo>
                <a:lnTo>
                  <a:pt x="2007" y="1221"/>
                </a:lnTo>
                <a:lnTo>
                  <a:pt x="1958" y="1233"/>
                </a:lnTo>
                <a:lnTo>
                  <a:pt x="1910" y="1247"/>
                </a:lnTo>
                <a:lnTo>
                  <a:pt x="1863" y="1263"/>
                </a:lnTo>
                <a:lnTo>
                  <a:pt x="1817" y="1281"/>
                </a:lnTo>
                <a:lnTo>
                  <a:pt x="1773" y="1301"/>
                </a:lnTo>
                <a:lnTo>
                  <a:pt x="1729" y="1323"/>
                </a:lnTo>
                <a:lnTo>
                  <a:pt x="1687" y="1347"/>
                </a:lnTo>
                <a:lnTo>
                  <a:pt x="1646" y="1373"/>
                </a:lnTo>
                <a:lnTo>
                  <a:pt x="1606" y="1402"/>
                </a:lnTo>
                <a:lnTo>
                  <a:pt x="1567" y="1432"/>
                </a:lnTo>
                <a:lnTo>
                  <a:pt x="1531" y="1464"/>
                </a:lnTo>
                <a:lnTo>
                  <a:pt x="1496" y="1497"/>
                </a:lnTo>
                <a:lnTo>
                  <a:pt x="1463" y="1532"/>
                </a:lnTo>
                <a:lnTo>
                  <a:pt x="1431" y="1569"/>
                </a:lnTo>
                <a:lnTo>
                  <a:pt x="1400" y="1607"/>
                </a:lnTo>
                <a:lnTo>
                  <a:pt x="1373" y="1647"/>
                </a:lnTo>
                <a:lnTo>
                  <a:pt x="1346" y="1687"/>
                </a:lnTo>
                <a:lnTo>
                  <a:pt x="1322" y="1730"/>
                </a:lnTo>
                <a:lnTo>
                  <a:pt x="1299" y="1774"/>
                </a:lnTo>
                <a:lnTo>
                  <a:pt x="1279" y="1818"/>
                </a:lnTo>
                <a:lnTo>
                  <a:pt x="1261" y="1864"/>
                </a:lnTo>
                <a:lnTo>
                  <a:pt x="1245" y="1911"/>
                </a:lnTo>
                <a:lnTo>
                  <a:pt x="1232" y="1960"/>
                </a:lnTo>
                <a:lnTo>
                  <a:pt x="1220" y="2009"/>
                </a:lnTo>
                <a:lnTo>
                  <a:pt x="1212" y="2058"/>
                </a:lnTo>
                <a:lnTo>
                  <a:pt x="1208" y="2083"/>
                </a:lnTo>
                <a:lnTo>
                  <a:pt x="1206" y="2109"/>
                </a:lnTo>
                <a:lnTo>
                  <a:pt x="1202" y="2134"/>
                </a:lnTo>
                <a:lnTo>
                  <a:pt x="1201" y="2160"/>
                </a:lnTo>
                <a:lnTo>
                  <a:pt x="1200" y="2185"/>
                </a:lnTo>
                <a:lnTo>
                  <a:pt x="1200" y="2212"/>
                </a:lnTo>
                <a:lnTo>
                  <a:pt x="1200" y="2238"/>
                </a:lnTo>
                <a:lnTo>
                  <a:pt x="1201" y="2264"/>
                </a:lnTo>
                <a:lnTo>
                  <a:pt x="1202" y="2290"/>
                </a:lnTo>
                <a:lnTo>
                  <a:pt x="1206" y="2315"/>
                </a:lnTo>
                <a:lnTo>
                  <a:pt x="1208" y="2341"/>
                </a:lnTo>
                <a:lnTo>
                  <a:pt x="1212" y="2366"/>
                </a:lnTo>
                <a:lnTo>
                  <a:pt x="1220" y="2415"/>
                </a:lnTo>
                <a:lnTo>
                  <a:pt x="1232" y="2464"/>
                </a:lnTo>
                <a:lnTo>
                  <a:pt x="1245" y="2512"/>
                </a:lnTo>
                <a:lnTo>
                  <a:pt x="1261" y="2560"/>
                </a:lnTo>
                <a:lnTo>
                  <a:pt x="1279" y="2606"/>
                </a:lnTo>
                <a:lnTo>
                  <a:pt x="1299" y="2651"/>
                </a:lnTo>
                <a:lnTo>
                  <a:pt x="1322" y="2694"/>
                </a:lnTo>
                <a:lnTo>
                  <a:pt x="1346" y="2737"/>
                </a:lnTo>
                <a:lnTo>
                  <a:pt x="1373" y="2777"/>
                </a:lnTo>
                <a:lnTo>
                  <a:pt x="1400" y="2817"/>
                </a:lnTo>
                <a:lnTo>
                  <a:pt x="1431" y="2855"/>
                </a:lnTo>
                <a:lnTo>
                  <a:pt x="1463" y="2892"/>
                </a:lnTo>
                <a:lnTo>
                  <a:pt x="1496" y="2927"/>
                </a:lnTo>
                <a:lnTo>
                  <a:pt x="1531" y="2960"/>
                </a:lnTo>
                <a:lnTo>
                  <a:pt x="1567" y="2992"/>
                </a:lnTo>
                <a:lnTo>
                  <a:pt x="1606" y="3022"/>
                </a:lnTo>
                <a:lnTo>
                  <a:pt x="1646" y="3051"/>
                </a:lnTo>
                <a:lnTo>
                  <a:pt x="1687" y="3077"/>
                </a:lnTo>
                <a:lnTo>
                  <a:pt x="1729" y="3101"/>
                </a:lnTo>
                <a:lnTo>
                  <a:pt x="1773" y="3123"/>
                </a:lnTo>
                <a:lnTo>
                  <a:pt x="1817" y="3143"/>
                </a:lnTo>
                <a:lnTo>
                  <a:pt x="1863" y="3161"/>
                </a:lnTo>
                <a:lnTo>
                  <a:pt x="1910" y="3177"/>
                </a:lnTo>
                <a:lnTo>
                  <a:pt x="1958" y="3191"/>
                </a:lnTo>
                <a:lnTo>
                  <a:pt x="2007" y="3203"/>
                </a:lnTo>
                <a:lnTo>
                  <a:pt x="2057" y="3211"/>
                </a:lnTo>
                <a:lnTo>
                  <a:pt x="2082" y="3215"/>
                </a:lnTo>
                <a:lnTo>
                  <a:pt x="2108" y="3218"/>
                </a:lnTo>
                <a:lnTo>
                  <a:pt x="2134" y="3220"/>
                </a:lnTo>
                <a:lnTo>
                  <a:pt x="2159" y="3222"/>
                </a:lnTo>
                <a:lnTo>
                  <a:pt x="2185" y="3223"/>
                </a:lnTo>
                <a:lnTo>
                  <a:pt x="2211" y="3223"/>
                </a:lnTo>
                <a:lnTo>
                  <a:pt x="2237" y="3223"/>
                </a:lnTo>
                <a:lnTo>
                  <a:pt x="2263" y="3222"/>
                </a:lnTo>
                <a:lnTo>
                  <a:pt x="2289" y="3220"/>
                </a:lnTo>
                <a:lnTo>
                  <a:pt x="2314" y="3218"/>
                </a:lnTo>
                <a:lnTo>
                  <a:pt x="2340" y="3215"/>
                </a:lnTo>
                <a:lnTo>
                  <a:pt x="2365" y="3211"/>
                </a:lnTo>
                <a:lnTo>
                  <a:pt x="2415" y="3203"/>
                </a:lnTo>
                <a:lnTo>
                  <a:pt x="2463" y="3191"/>
                </a:lnTo>
                <a:lnTo>
                  <a:pt x="2511" y="3177"/>
                </a:lnTo>
                <a:lnTo>
                  <a:pt x="2558" y="3161"/>
                </a:lnTo>
                <a:lnTo>
                  <a:pt x="2605" y="3143"/>
                </a:lnTo>
                <a:lnTo>
                  <a:pt x="2650" y="3123"/>
                </a:lnTo>
                <a:lnTo>
                  <a:pt x="2693" y="3101"/>
                </a:lnTo>
                <a:lnTo>
                  <a:pt x="2735" y="3077"/>
                </a:lnTo>
                <a:lnTo>
                  <a:pt x="2776" y="3051"/>
                </a:lnTo>
                <a:lnTo>
                  <a:pt x="2816" y="3022"/>
                </a:lnTo>
                <a:lnTo>
                  <a:pt x="2854" y="2992"/>
                </a:lnTo>
                <a:lnTo>
                  <a:pt x="2891" y="2960"/>
                </a:lnTo>
                <a:lnTo>
                  <a:pt x="2926" y="2927"/>
                </a:lnTo>
                <a:lnTo>
                  <a:pt x="2959" y="2892"/>
                </a:lnTo>
                <a:lnTo>
                  <a:pt x="2991" y="2855"/>
                </a:lnTo>
                <a:lnTo>
                  <a:pt x="3021" y="2817"/>
                </a:lnTo>
                <a:lnTo>
                  <a:pt x="3050" y="2777"/>
                </a:lnTo>
                <a:lnTo>
                  <a:pt x="3075" y="2737"/>
                </a:lnTo>
                <a:lnTo>
                  <a:pt x="3100" y="2694"/>
                </a:lnTo>
                <a:lnTo>
                  <a:pt x="3122" y="2651"/>
                </a:lnTo>
                <a:lnTo>
                  <a:pt x="3142" y="2606"/>
                </a:lnTo>
                <a:lnTo>
                  <a:pt x="3161" y="2560"/>
                </a:lnTo>
                <a:lnTo>
                  <a:pt x="3177" y="2512"/>
                </a:lnTo>
                <a:lnTo>
                  <a:pt x="3190" y="2464"/>
                </a:lnTo>
                <a:lnTo>
                  <a:pt x="3202" y="2415"/>
                </a:lnTo>
                <a:lnTo>
                  <a:pt x="3211" y="2366"/>
                </a:lnTo>
                <a:lnTo>
                  <a:pt x="3214" y="2341"/>
                </a:lnTo>
                <a:lnTo>
                  <a:pt x="3217" y="2315"/>
                </a:lnTo>
                <a:lnTo>
                  <a:pt x="3219" y="2290"/>
                </a:lnTo>
                <a:lnTo>
                  <a:pt x="3221" y="2264"/>
                </a:lnTo>
                <a:lnTo>
                  <a:pt x="3221" y="2238"/>
                </a:lnTo>
                <a:lnTo>
                  <a:pt x="3222" y="2212"/>
                </a:lnTo>
                <a:lnTo>
                  <a:pt x="3221" y="2185"/>
                </a:lnTo>
                <a:lnTo>
                  <a:pt x="3221" y="2160"/>
                </a:lnTo>
                <a:lnTo>
                  <a:pt x="3219" y="2134"/>
                </a:lnTo>
                <a:lnTo>
                  <a:pt x="3217" y="2109"/>
                </a:lnTo>
                <a:lnTo>
                  <a:pt x="3214" y="2083"/>
                </a:lnTo>
                <a:lnTo>
                  <a:pt x="3211" y="2058"/>
                </a:lnTo>
                <a:lnTo>
                  <a:pt x="3202" y="2009"/>
                </a:lnTo>
                <a:lnTo>
                  <a:pt x="3190" y="1960"/>
                </a:lnTo>
                <a:lnTo>
                  <a:pt x="3177" y="1911"/>
                </a:lnTo>
                <a:lnTo>
                  <a:pt x="3161" y="1864"/>
                </a:lnTo>
                <a:lnTo>
                  <a:pt x="3142" y="1818"/>
                </a:lnTo>
                <a:lnTo>
                  <a:pt x="3122" y="1774"/>
                </a:lnTo>
                <a:lnTo>
                  <a:pt x="3100" y="1730"/>
                </a:lnTo>
                <a:lnTo>
                  <a:pt x="3075" y="1687"/>
                </a:lnTo>
                <a:lnTo>
                  <a:pt x="3050" y="1647"/>
                </a:lnTo>
                <a:lnTo>
                  <a:pt x="3021" y="1607"/>
                </a:lnTo>
                <a:lnTo>
                  <a:pt x="2991" y="1569"/>
                </a:lnTo>
                <a:lnTo>
                  <a:pt x="2959" y="1532"/>
                </a:lnTo>
                <a:lnTo>
                  <a:pt x="2926" y="1497"/>
                </a:lnTo>
                <a:lnTo>
                  <a:pt x="2891" y="1464"/>
                </a:lnTo>
                <a:lnTo>
                  <a:pt x="2854" y="1432"/>
                </a:lnTo>
                <a:lnTo>
                  <a:pt x="2816" y="1402"/>
                </a:lnTo>
                <a:lnTo>
                  <a:pt x="2776" y="1373"/>
                </a:lnTo>
                <a:lnTo>
                  <a:pt x="2735" y="1347"/>
                </a:lnTo>
                <a:lnTo>
                  <a:pt x="2693" y="1323"/>
                </a:lnTo>
                <a:lnTo>
                  <a:pt x="2650" y="1301"/>
                </a:lnTo>
                <a:lnTo>
                  <a:pt x="2605" y="1281"/>
                </a:lnTo>
                <a:lnTo>
                  <a:pt x="2558" y="1263"/>
                </a:lnTo>
                <a:lnTo>
                  <a:pt x="2511" y="1247"/>
                </a:lnTo>
                <a:lnTo>
                  <a:pt x="2463" y="1233"/>
                </a:lnTo>
                <a:lnTo>
                  <a:pt x="2415" y="1221"/>
                </a:lnTo>
                <a:lnTo>
                  <a:pt x="2365" y="1213"/>
                </a:lnTo>
                <a:lnTo>
                  <a:pt x="2340" y="1209"/>
                </a:lnTo>
                <a:lnTo>
                  <a:pt x="2314" y="1206"/>
                </a:lnTo>
                <a:lnTo>
                  <a:pt x="2289" y="1204"/>
                </a:lnTo>
                <a:lnTo>
                  <a:pt x="2263" y="1202"/>
                </a:lnTo>
                <a:lnTo>
                  <a:pt x="2237" y="1201"/>
                </a:lnTo>
                <a:lnTo>
                  <a:pt x="2211" y="1201"/>
                </a:lnTo>
                <a:close/>
                <a:moveTo>
                  <a:pt x="2706" y="1717"/>
                </a:moveTo>
                <a:lnTo>
                  <a:pt x="2706" y="1717"/>
                </a:lnTo>
                <a:lnTo>
                  <a:pt x="2682" y="1694"/>
                </a:lnTo>
                <a:lnTo>
                  <a:pt x="2656" y="1672"/>
                </a:lnTo>
                <a:lnTo>
                  <a:pt x="2630" y="1651"/>
                </a:lnTo>
                <a:lnTo>
                  <a:pt x="2602" y="1632"/>
                </a:lnTo>
                <a:lnTo>
                  <a:pt x="2574" y="1614"/>
                </a:lnTo>
                <a:lnTo>
                  <a:pt x="2544" y="1597"/>
                </a:lnTo>
                <a:lnTo>
                  <a:pt x="2515" y="1581"/>
                </a:lnTo>
                <a:lnTo>
                  <a:pt x="2484" y="1567"/>
                </a:lnTo>
                <a:lnTo>
                  <a:pt x="2452" y="1554"/>
                </a:lnTo>
                <a:lnTo>
                  <a:pt x="2419" y="1544"/>
                </a:lnTo>
                <a:lnTo>
                  <a:pt x="2386" y="1534"/>
                </a:lnTo>
                <a:lnTo>
                  <a:pt x="2352" y="1527"/>
                </a:lnTo>
                <a:lnTo>
                  <a:pt x="2318" y="1520"/>
                </a:lnTo>
                <a:lnTo>
                  <a:pt x="2283" y="1516"/>
                </a:lnTo>
                <a:lnTo>
                  <a:pt x="2247" y="1513"/>
                </a:lnTo>
                <a:lnTo>
                  <a:pt x="2211" y="1513"/>
                </a:lnTo>
                <a:lnTo>
                  <a:pt x="2175" y="1513"/>
                </a:lnTo>
                <a:lnTo>
                  <a:pt x="2140" y="1516"/>
                </a:lnTo>
                <a:lnTo>
                  <a:pt x="2105" y="1520"/>
                </a:lnTo>
                <a:lnTo>
                  <a:pt x="2070" y="1527"/>
                </a:lnTo>
                <a:lnTo>
                  <a:pt x="2036" y="1534"/>
                </a:lnTo>
                <a:lnTo>
                  <a:pt x="2003" y="1544"/>
                </a:lnTo>
                <a:lnTo>
                  <a:pt x="1971" y="1554"/>
                </a:lnTo>
                <a:lnTo>
                  <a:pt x="1939" y="1567"/>
                </a:lnTo>
                <a:lnTo>
                  <a:pt x="1908" y="1581"/>
                </a:lnTo>
                <a:lnTo>
                  <a:pt x="1877" y="1597"/>
                </a:lnTo>
                <a:lnTo>
                  <a:pt x="1848" y="1614"/>
                </a:lnTo>
                <a:lnTo>
                  <a:pt x="1820" y="1632"/>
                </a:lnTo>
                <a:lnTo>
                  <a:pt x="1792" y="1651"/>
                </a:lnTo>
                <a:lnTo>
                  <a:pt x="1766" y="1672"/>
                </a:lnTo>
                <a:lnTo>
                  <a:pt x="1741" y="1694"/>
                </a:lnTo>
                <a:lnTo>
                  <a:pt x="1716" y="1717"/>
                </a:lnTo>
                <a:lnTo>
                  <a:pt x="1693" y="1742"/>
                </a:lnTo>
                <a:lnTo>
                  <a:pt x="1671" y="1767"/>
                </a:lnTo>
                <a:lnTo>
                  <a:pt x="1650" y="1794"/>
                </a:lnTo>
                <a:lnTo>
                  <a:pt x="1631" y="1820"/>
                </a:lnTo>
                <a:lnTo>
                  <a:pt x="1613" y="1849"/>
                </a:lnTo>
                <a:lnTo>
                  <a:pt x="1596" y="1879"/>
                </a:lnTo>
                <a:lnTo>
                  <a:pt x="1580" y="1909"/>
                </a:lnTo>
                <a:lnTo>
                  <a:pt x="1566" y="1940"/>
                </a:lnTo>
                <a:lnTo>
                  <a:pt x="1554" y="1971"/>
                </a:lnTo>
                <a:lnTo>
                  <a:pt x="1543" y="2003"/>
                </a:lnTo>
                <a:lnTo>
                  <a:pt x="1533" y="2037"/>
                </a:lnTo>
                <a:lnTo>
                  <a:pt x="1526" y="2070"/>
                </a:lnTo>
                <a:lnTo>
                  <a:pt x="1520" y="2106"/>
                </a:lnTo>
                <a:lnTo>
                  <a:pt x="1515" y="2141"/>
                </a:lnTo>
                <a:lnTo>
                  <a:pt x="1512" y="2176"/>
                </a:lnTo>
                <a:lnTo>
                  <a:pt x="1511" y="2212"/>
                </a:lnTo>
                <a:lnTo>
                  <a:pt x="1512" y="2248"/>
                </a:lnTo>
                <a:lnTo>
                  <a:pt x="1515" y="2283"/>
                </a:lnTo>
                <a:lnTo>
                  <a:pt x="1520" y="2318"/>
                </a:lnTo>
                <a:lnTo>
                  <a:pt x="1526" y="2353"/>
                </a:lnTo>
                <a:lnTo>
                  <a:pt x="1533" y="2387"/>
                </a:lnTo>
                <a:lnTo>
                  <a:pt x="1543" y="2420"/>
                </a:lnTo>
                <a:lnTo>
                  <a:pt x="1554" y="2453"/>
                </a:lnTo>
                <a:lnTo>
                  <a:pt x="1566" y="2485"/>
                </a:lnTo>
                <a:lnTo>
                  <a:pt x="1580" y="2515"/>
                </a:lnTo>
                <a:lnTo>
                  <a:pt x="1596" y="2545"/>
                </a:lnTo>
                <a:lnTo>
                  <a:pt x="1613" y="2575"/>
                </a:lnTo>
                <a:lnTo>
                  <a:pt x="1631" y="2604"/>
                </a:lnTo>
                <a:lnTo>
                  <a:pt x="1650" y="2630"/>
                </a:lnTo>
                <a:lnTo>
                  <a:pt x="1671" y="2657"/>
                </a:lnTo>
                <a:lnTo>
                  <a:pt x="1693" y="2682"/>
                </a:lnTo>
                <a:lnTo>
                  <a:pt x="1716" y="2707"/>
                </a:lnTo>
                <a:lnTo>
                  <a:pt x="1741" y="2730"/>
                </a:lnTo>
                <a:lnTo>
                  <a:pt x="1766" y="2752"/>
                </a:lnTo>
                <a:lnTo>
                  <a:pt x="1792" y="2773"/>
                </a:lnTo>
                <a:lnTo>
                  <a:pt x="1820" y="2792"/>
                </a:lnTo>
                <a:lnTo>
                  <a:pt x="1848" y="2810"/>
                </a:lnTo>
                <a:lnTo>
                  <a:pt x="1877" y="2827"/>
                </a:lnTo>
                <a:lnTo>
                  <a:pt x="1908" y="2843"/>
                </a:lnTo>
                <a:lnTo>
                  <a:pt x="1939" y="2857"/>
                </a:lnTo>
                <a:lnTo>
                  <a:pt x="1971" y="2870"/>
                </a:lnTo>
                <a:lnTo>
                  <a:pt x="2003" y="2880"/>
                </a:lnTo>
                <a:lnTo>
                  <a:pt x="2036" y="2890"/>
                </a:lnTo>
                <a:lnTo>
                  <a:pt x="2070" y="2897"/>
                </a:lnTo>
                <a:lnTo>
                  <a:pt x="2105" y="2904"/>
                </a:lnTo>
                <a:lnTo>
                  <a:pt x="2140" y="2908"/>
                </a:lnTo>
                <a:lnTo>
                  <a:pt x="2175" y="2911"/>
                </a:lnTo>
                <a:lnTo>
                  <a:pt x="2211" y="2911"/>
                </a:lnTo>
                <a:lnTo>
                  <a:pt x="2247" y="2911"/>
                </a:lnTo>
                <a:lnTo>
                  <a:pt x="2283" y="2908"/>
                </a:lnTo>
                <a:lnTo>
                  <a:pt x="2318" y="2904"/>
                </a:lnTo>
                <a:lnTo>
                  <a:pt x="2352" y="2897"/>
                </a:lnTo>
                <a:lnTo>
                  <a:pt x="2386" y="2890"/>
                </a:lnTo>
                <a:lnTo>
                  <a:pt x="2419" y="2880"/>
                </a:lnTo>
                <a:lnTo>
                  <a:pt x="2452" y="2870"/>
                </a:lnTo>
                <a:lnTo>
                  <a:pt x="2484" y="2857"/>
                </a:lnTo>
                <a:lnTo>
                  <a:pt x="2515" y="2843"/>
                </a:lnTo>
                <a:lnTo>
                  <a:pt x="2544" y="2827"/>
                </a:lnTo>
                <a:lnTo>
                  <a:pt x="2574" y="2810"/>
                </a:lnTo>
                <a:lnTo>
                  <a:pt x="2602" y="2792"/>
                </a:lnTo>
                <a:lnTo>
                  <a:pt x="2630" y="2773"/>
                </a:lnTo>
                <a:lnTo>
                  <a:pt x="2656" y="2752"/>
                </a:lnTo>
                <a:lnTo>
                  <a:pt x="2682" y="2730"/>
                </a:lnTo>
                <a:lnTo>
                  <a:pt x="2706" y="2707"/>
                </a:lnTo>
                <a:lnTo>
                  <a:pt x="2728" y="2682"/>
                </a:lnTo>
                <a:lnTo>
                  <a:pt x="2751" y="2657"/>
                </a:lnTo>
                <a:lnTo>
                  <a:pt x="2772" y="2630"/>
                </a:lnTo>
                <a:lnTo>
                  <a:pt x="2791" y="2604"/>
                </a:lnTo>
                <a:lnTo>
                  <a:pt x="2809" y="2575"/>
                </a:lnTo>
                <a:lnTo>
                  <a:pt x="2826" y="2545"/>
                </a:lnTo>
                <a:lnTo>
                  <a:pt x="2841" y="2515"/>
                </a:lnTo>
                <a:lnTo>
                  <a:pt x="2856" y="2485"/>
                </a:lnTo>
                <a:lnTo>
                  <a:pt x="2868" y="2453"/>
                </a:lnTo>
                <a:lnTo>
                  <a:pt x="2880" y="2420"/>
                </a:lnTo>
                <a:lnTo>
                  <a:pt x="2888" y="2387"/>
                </a:lnTo>
                <a:lnTo>
                  <a:pt x="2897" y="2353"/>
                </a:lnTo>
                <a:lnTo>
                  <a:pt x="2903" y="2318"/>
                </a:lnTo>
                <a:lnTo>
                  <a:pt x="2907" y="2283"/>
                </a:lnTo>
                <a:lnTo>
                  <a:pt x="2909" y="2248"/>
                </a:lnTo>
                <a:lnTo>
                  <a:pt x="2910" y="2212"/>
                </a:lnTo>
                <a:lnTo>
                  <a:pt x="2909" y="2176"/>
                </a:lnTo>
                <a:lnTo>
                  <a:pt x="2907" y="2141"/>
                </a:lnTo>
                <a:lnTo>
                  <a:pt x="2903" y="2106"/>
                </a:lnTo>
                <a:lnTo>
                  <a:pt x="2897" y="2070"/>
                </a:lnTo>
                <a:lnTo>
                  <a:pt x="2888" y="2037"/>
                </a:lnTo>
                <a:lnTo>
                  <a:pt x="2880" y="2003"/>
                </a:lnTo>
                <a:lnTo>
                  <a:pt x="2868" y="1971"/>
                </a:lnTo>
                <a:lnTo>
                  <a:pt x="2856" y="1940"/>
                </a:lnTo>
                <a:lnTo>
                  <a:pt x="2841" y="1909"/>
                </a:lnTo>
                <a:lnTo>
                  <a:pt x="2826" y="1879"/>
                </a:lnTo>
                <a:lnTo>
                  <a:pt x="2809" y="1849"/>
                </a:lnTo>
                <a:lnTo>
                  <a:pt x="2791" y="1820"/>
                </a:lnTo>
                <a:lnTo>
                  <a:pt x="2772" y="1794"/>
                </a:lnTo>
                <a:lnTo>
                  <a:pt x="2751" y="1767"/>
                </a:lnTo>
                <a:lnTo>
                  <a:pt x="2728" y="1742"/>
                </a:lnTo>
                <a:lnTo>
                  <a:pt x="2706" y="1717"/>
                </a:lnTo>
                <a:close/>
                <a:moveTo>
                  <a:pt x="3187" y="1235"/>
                </a:moveTo>
                <a:lnTo>
                  <a:pt x="3187" y="1235"/>
                </a:lnTo>
                <a:lnTo>
                  <a:pt x="3164" y="1213"/>
                </a:lnTo>
                <a:lnTo>
                  <a:pt x="3139" y="1189"/>
                </a:lnTo>
                <a:lnTo>
                  <a:pt x="3115" y="1168"/>
                </a:lnTo>
                <a:lnTo>
                  <a:pt x="3089" y="1147"/>
                </a:lnTo>
                <a:lnTo>
                  <a:pt x="3064" y="1125"/>
                </a:lnTo>
                <a:lnTo>
                  <a:pt x="3037" y="1105"/>
                </a:lnTo>
                <a:lnTo>
                  <a:pt x="3011" y="1086"/>
                </a:lnTo>
                <a:lnTo>
                  <a:pt x="2983" y="1067"/>
                </a:lnTo>
                <a:lnTo>
                  <a:pt x="2955" y="1049"/>
                </a:lnTo>
                <a:lnTo>
                  <a:pt x="2927" y="1031"/>
                </a:lnTo>
                <a:lnTo>
                  <a:pt x="2899" y="1014"/>
                </a:lnTo>
                <a:lnTo>
                  <a:pt x="2869" y="998"/>
                </a:lnTo>
                <a:lnTo>
                  <a:pt x="2840" y="982"/>
                </a:lnTo>
                <a:lnTo>
                  <a:pt x="2809" y="967"/>
                </a:lnTo>
                <a:lnTo>
                  <a:pt x="2780" y="953"/>
                </a:lnTo>
                <a:lnTo>
                  <a:pt x="2749" y="939"/>
                </a:lnTo>
                <a:lnTo>
                  <a:pt x="2718" y="926"/>
                </a:lnTo>
                <a:lnTo>
                  <a:pt x="2686" y="915"/>
                </a:lnTo>
                <a:lnTo>
                  <a:pt x="2654" y="904"/>
                </a:lnTo>
                <a:lnTo>
                  <a:pt x="2622" y="893"/>
                </a:lnTo>
                <a:lnTo>
                  <a:pt x="2589" y="884"/>
                </a:lnTo>
                <a:lnTo>
                  <a:pt x="2556" y="874"/>
                </a:lnTo>
                <a:lnTo>
                  <a:pt x="2523" y="867"/>
                </a:lnTo>
                <a:lnTo>
                  <a:pt x="2489" y="859"/>
                </a:lnTo>
                <a:lnTo>
                  <a:pt x="2455" y="853"/>
                </a:lnTo>
                <a:lnTo>
                  <a:pt x="2421" y="846"/>
                </a:lnTo>
                <a:lnTo>
                  <a:pt x="2387" y="842"/>
                </a:lnTo>
                <a:lnTo>
                  <a:pt x="2352" y="838"/>
                </a:lnTo>
                <a:lnTo>
                  <a:pt x="2318" y="835"/>
                </a:lnTo>
                <a:lnTo>
                  <a:pt x="2283" y="833"/>
                </a:lnTo>
                <a:lnTo>
                  <a:pt x="2246" y="832"/>
                </a:lnTo>
                <a:lnTo>
                  <a:pt x="2211" y="831"/>
                </a:lnTo>
                <a:lnTo>
                  <a:pt x="2175" y="832"/>
                </a:lnTo>
                <a:lnTo>
                  <a:pt x="2140" y="833"/>
                </a:lnTo>
                <a:lnTo>
                  <a:pt x="2105" y="835"/>
                </a:lnTo>
                <a:lnTo>
                  <a:pt x="2070" y="838"/>
                </a:lnTo>
                <a:lnTo>
                  <a:pt x="2035" y="842"/>
                </a:lnTo>
                <a:lnTo>
                  <a:pt x="2001" y="846"/>
                </a:lnTo>
                <a:lnTo>
                  <a:pt x="1966" y="853"/>
                </a:lnTo>
                <a:lnTo>
                  <a:pt x="1932" y="859"/>
                </a:lnTo>
                <a:lnTo>
                  <a:pt x="1899" y="867"/>
                </a:lnTo>
                <a:lnTo>
                  <a:pt x="1865" y="874"/>
                </a:lnTo>
                <a:lnTo>
                  <a:pt x="1832" y="884"/>
                </a:lnTo>
                <a:lnTo>
                  <a:pt x="1800" y="893"/>
                </a:lnTo>
                <a:lnTo>
                  <a:pt x="1769" y="904"/>
                </a:lnTo>
                <a:lnTo>
                  <a:pt x="1737" y="915"/>
                </a:lnTo>
                <a:lnTo>
                  <a:pt x="1705" y="926"/>
                </a:lnTo>
                <a:lnTo>
                  <a:pt x="1674" y="939"/>
                </a:lnTo>
                <a:lnTo>
                  <a:pt x="1643" y="953"/>
                </a:lnTo>
                <a:lnTo>
                  <a:pt x="1612" y="967"/>
                </a:lnTo>
                <a:lnTo>
                  <a:pt x="1582" y="982"/>
                </a:lnTo>
                <a:lnTo>
                  <a:pt x="1552" y="998"/>
                </a:lnTo>
                <a:lnTo>
                  <a:pt x="1524" y="1014"/>
                </a:lnTo>
                <a:lnTo>
                  <a:pt x="1495" y="1031"/>
                </a:lnTo>
                <a:lnTo>
                  <a:pt x="1466" y="1049"/>
                </a:lnTo>
                <a:lnTo>
                  <a:pt x="1439" y="1067"/>
                </a:lnTo>
                <a:lnTo>
                  <a:pt x="1411" y="1086"/>
                </a:lnTo>
                <a:lnTo>
                  <a:pt x="1384" y="1105"/>
                </a:lnTo>
                <a:lnTo>
                  <a:pt x="1359" y="1125"/>
                </a:lnTo>
                <a:lnTo>
                  <a:pt x="1332" y="1147"/>
                </a:lnTo>
                <a:lnTo>
                  <a:pt x="1307" y="1168"/>
                </a:lnTo>
                <a:lnTo>
                  <a:pt x="1282" y="1189"/>
                </a:lnTo>
                <a:lnTo>
                  <a:pt x="1258" y="1213"/>
                </a:lnTo>
                <a:lnTo>
                  <a:pt x="1234" y="1235"/>
                </a:lnTo>
                <a:lnTo>
                  <a:pt x="1211" y="1259"/>
                </a:lnTo>
                <a:lnTo>
                  <a:pt x="1189" y="1283"/>
                </a:lnTo>
                <a:lnTo>
                  <a:pt x="1167" y="1308"/>
                </a:lnTo>
                <a:lnTo>
                  <a:pt x="1145" y="1334"/>
                </a:lnTo>
                <a:lnTo>
                  <a:pt x="1125" y="1359"/>
                </a:lnTo>
                <a:lnTo>
                  <a:pt x="1104" y="1386"/>
                </a:lnTo>
                <a:lnTo>
                  <a:pt x="1084" y="1413"/>
                </a:lnTo>
                <a:lnTo>
                  <a:pt x="1066" y="1439"/>
                </a:lnTo>
                <a:lnTo>
                  <a:pt x="1048" y="1468"/>
                </a:lnTo>
                <a:lnTo>
                  <a:pt x="1030" y="1496"/>
                </a:lnTo>
                <a:lnTo>
                  <a:pt x="1013" y="1524"/>
                </a:lnTo>
                <a:lnTo>
                  <a:pt x="997" y="1553"/>
                </a:lnTo>
                <a:lnTo>
                  <a:pt x="981" y="1583"/>
                </a:lnTo>
                <a:lnTo>
                  <a:pt x="966" y="1613"/>
                </a:lnTo>
                <a:lnTo>
                  <a:pt x="952" y="1644"/>
                </a:lnTo>
                <a:lnTo>
                  <a:pt x="938" y="1675"/>
                </a:lnTo>
                <a:lnTo>
                  <a:pt x="926" y="1705"/>
                </a:lnTo>
                <a:lnTo>
                  <a:pt x="914" y="1737"/>
                </a:lnTo>
                <a:lnTo>
                  <a:pt x="902" y="1769"/>
                </a:lnTo>
                <a:lnTo>
                  <a:pt x="892" y="1801"/>
                </a:lnTo>
                <a:lnTo>
                  <a:pt x="882" y="1834"/>
                </a:lnTo>
                <a:lnTo>
                  <a:pt x="874" y="1867"/>
                </a:lnTo>
                <a:lnTo>
                  <a:pt x="865" y="1900"/>
                </a:lnTo>
                <a:lnTo>
                  <a:pt x="859" y="1933"/>
                </a:lnTo>
                <a:lnTo>
                  <a:pt x="851" y="1967"/>
                </a:lnTo>
                <a:lnTo>
                  <a:pt x="846" y="2001"/>
                </a:lnTo>
                <a:lnTo>
                  <a:pt x="842" y="2036"/>
                </a:lnTo>
                <a:lnTo>
                  <a:pt x="837" y="2070"/>
                </a:lnTo>
                <a:lnTo>
                  <a:pt x="834" y="2106"/>
                </a:lnTo>
                <a:lnTo>
                  <a:pt x="832" y="2141"/>
                </a:lnTo>
                <a:lnTo>
                  <a:pt x="831" y="2176"/>
                </a:lnTo>
                <a:lnTo>
                  <a:pt x="830" y="2212"/>
                </a:lnTo>
                <a:lnTo>
                  <a:pt x="831" y="2247"/>
                </a:lnTo>
                <a:lnTo>
                  <a:pt x="832" y="2283"/>
                </a:lnTo>
                <a:lnTo>
                  <a:pt x="834" y="2318"/>
                </a:lnTo>
                <a:lnTo>
                  <a:pt x="837" y="2354"/>
                </a:lnTo>
                <a:lnTo>
                  <a:pt x="842" y="2388"/>
                </a:lnTo>
                <a:lnTo>
                  <a:pt x="846" y="2423"/>
                </a:lnTo>
                <a:lnTo>
                  <a:pt x="851" y="2457"/>
                </a:lnTo>
                <a:lnTo>
                  <a:pt x="859" y="2491"/>
                </a:lnTo>
                <a:lnTo>
                  <a:pt x="865" y="2524"/>
                </a:lnTo>
                <a:lnTo>
                  <a:pt x="874" y="2557"/>
                </a:lnTo>
                <a:lnTo>
                  <a:pt x="882" y="2590"/>
                </a:lnTo>
                <a:lnTo>
                  <a:pt x="892" y="2623"/>
                </a:lnTo>
                <a:lnTo>
                  <a:pt x="902" y="2655"/>
                </a:lnTo>
                <a:lnTo>
                  <a:pt x="914" y="2687"/>
                </a:lnTo>
                <a:lnTo>
                  <a:pt x="926" y="2719"/>
                </a:lnTo>
                <a:lnTo>
                  <a:pt x="938" y="2750"/>
                </a:lnTo>
                <a:lnTo>
                  <a:pt x="952" y="2780"/>
                </a:lnTo>
                <a:lnTo>
                  <a:pt x="966" y="2811"/>
                </a:lnTo>
                <a:lnTo>
                  <a:pt x="981" y="2841"/>
                </a:lnTo>
                <a:lnTo>
                  <a:pt x="997" y="2871"/>
                </a:lnTo>
                <a:lnTo>
                  <a:pt x="1013" y="2900"/>
                </a:lnTo>
                <a:lnTo>
                  <a:pt x="1030" y="2928"/>
                </a:lnTo>
                <a:lnTo>
                  <a:pt x="1048" y="2956"/>
                </a:lnTo>
                <a:lnTo>
                  <a:pt x="1066" y="2985"/>
                </a:lnTo>
                <a:lnTo>
                  <a:pt x="1084" y="3011"/>
                </a:lnTo>
                <a:lnTo>
                  <a:pt x="1104" y="3038"/>
                </a:lnTo>
                <a:lnTo>
                  <a:pt x="1125" y="3065"/>
                </a:lnTo>
                <a:lnTo>
                  <a:pt x="1145" y="3090"/>
                </a:lnTo>
                <a:lnTo>
                  <a:pt x="1167" y="3116"/>
                </a:lnTo>
                <a:lnTo>
                  <a:pt x="1189" y="3141"/>
                </a:lnTo>
                <a:lnTo>
                  <a:pt x="1211" y="3165"/>
                </a:lnTo>
                <a:lnTo>
                  <a:pt x="1234" y="3189"/>
                </a:lnTo>
                <a:lnTo>
                  <a:pt x="1258" y="3211"/>
                </a:lnTo>
                <a:lnTo>
                  <a:pt x="1282" y="3235"/>
                </a:lnTo>
                <a:lnTo>
                  <a:pt x="1307" y="3256"/>
                </a:lnTo>
                <a:lnTo>
                  <a:pt x="1332" y="3277"/>
                </a:lnTo>
                <a:lnTo>
                  <a:pt x="1359" y="3299"/>
                </a:lnTo>
                <a:lnTo>
                  <a:pt x="1384" y="3319"/>
                </a:lnTo>
                <a:lnTo>
                  <a:pt x="1411" y="3338"/>
                </a:lnTo>
                <a:lnTo>
                  <a:pt x="1439" y="3357"/>
                </a:lnTo>
                <a:lnTo>
                  <a:pt x="1466" y="3375"/>
                </a:lnTo>
                <a:lnTo>
                  <a:pt x="1495" y="3393"/>
                </a:lnTo>
                <a:lnTo>
                  <a:pt x="1524" y="3410"/>
                </a:lnTo>
                <a:lnTo>
                  <a:pt x="1552" y="3426"/>
                </a:lnTo>
                <a:lnTo>
                  <a:pt x="1582" y="3442"/>
                </a:lnTo>
                <a:lnTo>
                  <a:pt x="1612" y="3457"/>
                </a:lnTo>
                <a:lnTo>
                  <a:pt x="1643" y="3471"/>
                </a:lnTo>
                <a:lnTo>
                  <a:pt x="1674" y="3485"/>
                </a:lnTo>
                <a:lnTo>
                  <a:pt x="1705" y="3498"/>
                </a:lnTo>
                <a:lnTo>
                  <a:pt x="1737" y="3509"/>
                </a:lnTo>
                <a:lnTo>
                  <a:pt x="1769" y="3520"/>
                </a:lnTo>
                <a:lnTo>
                  <a:pt x="1800" y="3531"/>
                </a:lnTo>
                <a:lnTo>
                  <a:pt x="1832" y="3540"/>
                </a:lnTo>
                <a:lnTo>
                  <a:pt x="1865" y="3550"/>
                </a:lnTo>
                <a:lnTo>
                  <a:pt x="1899" y="3557"/>
                </a:lnTo>
                <a:lnTo>
                  <a:pt x="1932" y="3565"/>
                </a:lnTo>
                <a:lnTo>
                  <a:pt x="1966" y="3571"/>
                </a:lnTo>
                <a:lnTo>
                  <a:pt x="2001" y="3578"/>
                </a:lnTo>
                <a:lnTo>
                  <a:pt x="2035" y="3582"/>
                </a:lnTo>
                <a:lnTo>
                  <a:pt x="2070" y="3586"/>
                </a:lnTo>
                <a:lnTo>
                  <a:pt x="2105" y="3589"/>
                </a:lnTo>
                <a:lnTo>
                  <a:pt x="2140" y="3591"/>
                </a:lnTo>
                <a:lnTo>
                  <a:pt x="2175" y="3592"/>
                </a:lnTo>
                <a:lnTo>
                  <a:pt x="2211" y="3594"/>
                </a:lnTo>
                <a:lnTo>
                  <a:pt x="2246" y="3592"/>
                </a:lnTo>
                <a:lnTo>
                  <a:pt x="2283" y="3591"/>
                </a:lnTo>
                <a:lnTo>
                  <a:pt x="2318" y="3589"/>
                </a:lnTo>
                <a:lnTo>
                  <a:pt x="2352" y="3586"/>
                </a:lnTo>
                <a:lnTo>
                  <a:pt x="2387" y="3582"/>
                </a:lnTo>
                <a:lnTo>
                  <a:pt x="2421" y="3578"/>
                </a:lnTo>
                <a:lnTo>
                  <a:pt x="2455" y="3571"/>
                </a:lnTo>
                <a:lnTo>
                  <a:pt x="2489" y="3565"/>
                </a:lnTo>
                <a:lnTo>
                  <a:pt x="2523" y="3557"/>
                </a:lnTo>
                <a:lnTo>
                  <a:pt x="2556" y="3550"/>
                </a:lnTo>
                <a:lnTo>
                  <a:pt x="2589" y="3540"/>
                </a:lnTo>
                <a:lnTo>
                  <a:pt x="2622" y="3531"/>
                </a:lnTo>
                <a:lnTo>
                  <a:pt x="2654" y="3520"/>
                </a:lnTo>
                <a:lnTo>
                  <a:pt x="2686" y="3509"/>
                </a:lnTo>
                <a:lnTo>
                  <a:pt x="2718" y="3498"/>
                </a:lnTo>
                <a:lnTo>
                  <a:pt x="2749" y="3485"/>
                </a:lnTo>
                <a:lnTo>
                  <a:pt x="2780" y="3471"/>
                </a:lnTo>
                <a:lnTo>
                  <a:pt x="2809" y="3457"/>
                </a:lnTo>
                <a:lnTo>
                  <a:pt x="2840" y="3442"/>
                </a:lnTo>
                <a:lnTo>
                  <a:pt x="2869" y="3426"/>
                </a:lnTo>
                <a:lnTo>
                  <a:pt x="2899" y="3410"/>
                </a:lnTo>
                <a:lnTo>
                  <a:pt x="2927" y="3393"/>
                </a:lnTo>
                <a:lnTo>
                  <a:pt x="2955" y="3375"/>
                </a:lnTo>
                <a:lnTo>
                  <a:pt x="2983" y="3357"/>
                </a:lnTo>
                <a:lnTo>
                  <a:pt x="3011" y="3338"/>
                </a:lnTo>
                <a:lnTo>
                  <a:pt x="3037" y="3319"/>
                </a:lnTo>
                <a:lnTo>
                  <a:pt x="3064" y="3299"/>
                </a:lnTo>
                <a:lnTo>
                  <a:pt x="3089" y="3277"/>
                </a:lnTo>
                <a:lnTo>
                  <a:pt x="3115" y="3256"/>
                </a:lnTo>
                <a:lnTo>
                  <a:pt x="3139" y="3235"/>
                </a:lnTo>
                <a:lnTo>
                  <a:pt x="3164" y="3211"/>
                </a:lnTo>
                <a:lnTo>
                  <a:pt x="3187" y="3189"/>
                </a:lnTo>
                <a:lnTo>
                  <a:pt x="3211" y="3165"/>
                </a:lnTo>
                <a:lnTo>
                  <a:pt x="3233" y="3141"/>
                </a:lnTo>
                <a:lnTo>
                  <a:pt x="3255" y="3116"/>
                </a:lnTo>
                <a:lnTo>
                  <a:pt x="3277" y="3090"/>
                </a:lnTo>
                <a:lnTo>
                  <a:pt x="3298" y="3065"/>
                </a:lnTo>
                <a:lnTo>
                  <a:pt x="3318" y="3038"/>
                </a:lnTo>
                <a:lnTo>
                  <a:pt x="3337" y="3011"/>
                </a:lnTo>
                <a:lnTo>
                  <a:pt x="3356" y="2985"/>
                </a:lnTo>
                <a:lnTo>
                  <a:pt x="3374" y="2956"/>
                </a:lnTo>
                <a:lnTo>
                  <a:pt x="3393" y="2928"/>
                </a:lnTo>
                <a:lnTo>
                  <a:pt x="3409" y="2900"/>
                </a:lnTo>
                <a:lnTo>
                  <a:pt x="3426" y="2871"/>
                </a:lnTo>
                <a:lnTo>
                  <a:pt x="3440" y="2841"/>
                </a:lnTo>
                <a:lnTo>
                  <a:pt x="3455" y="2811"/>
                </a:lnTo>
                <a:lnTo>
                  <a:pt x="3470" y="2780"/>
                </a:lnTo>
                <a:lnTo>
                  <a:pt x="3483" y="2750"/>
                </a:lnTo>
                <a:lnTo>
                  <a:pt x="3496" y="2719"/>
                </a:lnTo>
                <a:lnTo>
                  <a:pt x="3509" y="2687"/>
                </a:lnTo>
                <a:lnTo>
                  <a:pt x="3519" y="2655"/>
                </a:lnTo>
                <a:lnTo>
                  <a:pt x="3530" y="2623"/>
                </a:lnTo>
                <a:lnTo>
                  <a:pt x="3539" y="2590"/>
                </a:lnTo>
                <a:lnTo>
                  <a:pt x="3549" y="2557"/>
                </a:lnTo>
                <a:lnTo>
                  <a:pt x="3556" y="2524"/>
                </a:lnTo>
                <a:lnTo>
                  <a:pt x="3564" y="2491"/>
                </a:lnTo>
                <a:lnTo>
                  <a:pt x="3570" y="2457"/>
                </a:lnTo>
                <a:lnTo>
                  <a:pt x="3576" y="2423"/>
                </a:lnTo>
                <a:lnTo>
                  <a:pt x="3581" y="2388"/>
                </a:lnTo>
                <a:lnTo>
                  <a:pt x="3585" y="2354"/>
                </a:lnTo>
                <a:lnTo>
                  <a:pt x="3588" y="2318"/>
                </a:lnTo>
                <a:lnTo>
                  <a:pt x="3591" y="2283"/>
                </a:lnTo>
                <a:lnTo>
                  <a:pt x="3592" y="2247"/>
                </a:lnTo>
                <a:lnTo>
                  <a:pt x="3592" y="2212"/>
                </a:lnTo>
                <a:lnTo>
                  <a:pt x="3592" y="2176"/>
                </a:lnTo>
                <a:lnTo>
                  <a:pt x="3591" y="2141"/>
                </a:lnTo>
                <a:lnTo>
                  <a:pt x="3588" y="2106"/>
                </a:lnTo>
                <a:lnTo>
                  <a:pt x="3585" y="2070"/>
                </a:lnTo>
                <a:lnTo>
                  <a:pt x="3581" y="2036"/>
                </a:lnTo>
                <a:lnTo>
                  <a:pt x="3576" y="2001"/>
                </a:lnTo>
                <a:lnTo>
                  <a:pt x="3570" y="1967"/>
                </a:lnTo>
                <a:lnTo>
                  <a:pt x="3564" y="1933"/>
                </a:lnTo>
                <a:lnTo>
                  <a:pt x="3556" y="1900"/>
                </a:lnTo>
                <a:lnTo>
                  <a:pt x="3549" y="1867"/>
                </a:lnTo>
                <a:lnTo>
                  <a:pt x="3539" y="1834"/>
                </a:lnTo>
                <a:lnTo>
                  <a:pt x="3530" y="1801"/>
                </a:lnTo>
                <a:lnTo>
                  <a:pt x="3519" y="1769"/>
                </a:lnTo>
                <a:lnTo>
                  <a:pt x="3509" y="1737"/>
                </a:lnTo>
                <a:lnTo>
                  <a:pt x="3496" y="1705"/>
                </a:lnTo>
                <a:lnTo>
                  <a:pt x="3483" y="1675"/>
                </a:lnTo>
                <a:lnTo>
                  <a:pt x="3470" y="1644"/>
                </a:lnTo>
                <a:lnTo>
                  <a:pt x="3455" y="1613"/>
                </a:lnTo>
                <a:lnTo>
                  <a:pt x="3440" y="1583"/>
                </a:lnTo>
                <a:lnTo>
                  <a:pt x="3426" y="1553"/>
                </a:lnTo>
                <a:lnTo>
                  <a:pt x="3409" y="1524"/>
                </a:lnTo>
                <a:lnTo>
                  <a:pt x="3393" y="1496"/>
                </a:lnTo>
                <a:lnTo>
                  <a:pt x="3374" y="1468"/>
                </a:lnTo>
                <a:lnTo>
                  <a:pt x="3356" y="1439"/>
                </a:lnTo>
                <a:lnTo>
                  <a:pt x="3337" y="1413"/>
                </a:lnTo>
                <a:lnTo>
                  <a:pt x="3318" y="1386"/>
                </a:lnTo>
                <a:lnTo>
                  <a:pt x="3298" y="1359"/>
                </a:lnTo>
                <a:lnTo>
                  <a:pt x="3277" y="1334"/>
                </a:lnTo>
                <a:lnTo>
                  <a:pt x="3255" y="1308"/>
                </a:lnTo>
                <a:lnTo>
                  <a:pt x="3233" y="1283"/>
                </a:lnTo>
                <a:lnTo>
                  <a:pt x="3211" y="1259"/>
                </a:lnTo>
                <a:lnTo>
                  <a:pt x="3187" y="1235"/>
                </a:lnTo>
                <a:close/>
              </a:path>
            </a:pathLst>
          </a:custGeom>
          <a:solidFill>
            <a:schemeClr val="tx1">
              <a:lumMod val="50000"/>
              <a:lumOff val="50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9" name="KSO_Shape"/>
          <p:cNvSpPr/>
          <p:nvPr/>
        </p:nvSpPr>
        <p:spPr bwMode="auto">
          <a:xfrm>
            <a:off x="6917709" y="3539986"/>
            <a:ext cx="386723" cy="305511"/>
          </a:xfrm>
          <a:custGeom>
            <a:avLst/>
            <a:gdLst>
              <a:gd name="T0" fmla="*/ 320675 w 1422400"/>
              <a:gd name="T1" fmla="*/ 979488 h 1123950"/>
              <a:gd name="T2" fmla="*/ 800398 w 1422400"/>
              <a:gd name="T3" fmla="*/ 7714 h 1123950"/>
              <a:gd name="T4" fmla="*/ 931644 w 1422400"/>
              <a:gd name="T5" fmla="*/ 45376 h 1123950"/>
              <a:gd name="T6" fmla="*/ 1047249 w 1422400"/>
              <a:gd name="T7" fmla="*/ 108447 h 1123950"/>
              <a:gd name="T8" fmla="*/ 1101652 w 1422400"/>
              <a:gd name="T9" fmla="*/ 222567 h 1123950"/>
              <a:gd name="T10" fmla="*/ 1154921 w 1422400"/>
              <a:gd name="T11" fmla="*/ 288361 h 1123950"/>
              <a:gd name="T12" fmla="*/ 1197536 w 1422400"/>
              <a:gd name="T13" fmla="*/ 364819 h 1123950"/>
              <a:gd name="T14" fmla="*/ 1227004 w 1422400"/>
              <a:gd name="T15" fmla="*/ 452393 h 1123950"/>
              <a:gd name="T16" fmla="*/ 1253526 w 1422400"/>
              <a:gd name="T17" fmla="*/ 517280 h 1123950"/>
              <a:gd name="T18" fmla="*/ 1276193 w 1422400"/>
              <a:gd name="T19" fmla="*/ 555849 h 1123950"/>
              <a:gd name="T20" fmla="*/ 1408573 w 1422400"/>
              <a:gd name="T21" fmla="*/ 664297 h 1123950"/>
              <a:gd name="T22" fmla="*/ 1421720 w 1422400"/>
              <a:gd name="T23" fmla="*/ 766618 h 1123950"/>
              <a:gd name="T24" fmla="*/ 1418773 w 1422400"/>
              <a:gd name="T25" fmla="*/ 868713 h 1123950"/>
              <a:gd name="T26" fmla="*/ 1400412 w 1422400"/>
              <a:gd name="T27" fmla="*/ 971035 h 1123950"/>
              <a:gd name="T28" fmla="*/ 1274380 w 1422400"/>
              <a:gd name="T29" fmla="*/ 1072449 h 1123950"/>
              <a:gd name="T30" fmla="*/ 1258966 w 1422400"/>
              <a:gd name="T31" fmla="*/ 1099901 h 1123950"/>
              <a:gd name="T32" fmla="*/ 1233125 w 1422400"/>
              <a:gd name="T33" fmla="*/ 1118278 h 1123950"/>
              <a:gd name="T34" fmla="*/ 1200936 w 1422400"/>
              <a:gd name="T35" fmla="*/ 1123723 h 1123950"/>
              <a:gd name="T36" fmla="*/ 1169882 w 1422400"/>
              <a:gd name="T37" fmla="*/ 1115102 h 1123950"/>
              <a:gd name="T38" fmla="*/ 1146307 w 1422400"/>
              <a:gd name="T39" fmla="*/ 1094683 h 1123950"/>
              <a:gd name="T40" fmla="*/ 1133160 w 1422400"/>
              <a:gd name="T41" fmla="*/ 1065643 h 1123950"/>
              <a:gd name="T42" fmla="*/ 1133613 w 1422400"/>
              <a:gd name="T43" fmla="*/ 555623 h 1123950"/>
              <a:gd name="T44" fmla="*/ 1149027 w 1422400"/>
              <a:gd name="T45" fmla="*/ 524540 h 1123950"/>
              <a:gd name="T46" fmla="*/ 1146307 w 1422400"/>
              <a:gd name="T47" fmla="*/ 462376 h 1123950"/>
              <a:gd name="T48" fmla="*/ 1120239 w 1422400"/>
              <a:gd name="T49" fmla="*/ 389775 h 1123950"/>
              <a:gd name="T50" fmla="*/ 1083291 w 1422400"/>
              <a:gd name="T51" fmla="*/ 326476 h 1123950"/>
              <a:gd name="T52" fmla="*/ 1000327 w 1422400"/>
              <a:gd name="T53" fmla="*/ 304242 h 1123950"/>
              <a:gd name="T54" fmla="*/ 927337 w 1422400"/>
              <a:gd name="T55" fmla="*/ 246616 h 1123950"/>
              <a:gd name="T56" fmla="*/ 842333 w 1422400"/>
              <a:gd name="T57" fmla="*/ 205551 h 1123950"/>
              <a:gd name="T58" fmla="*/ 751209 w 1422400"/>
              <a:gd name="T59" fmla="*/ 183771 h 1123950"/>
              <a:gd name="T60" fmla="*/ 659631 w 1422400"/>
              <a:gd name="T61" fmla="*/ 183998 h 1123950"/>
              <a:gd name="T62" fmla="*/ 564880 w 1422400"/>
              <a:gd name="T63" fmla="*/ 207593 h 1123950"/>
              <a:gd name="T64" fmla="*/ 481236 w 1422400"/>
              <a:gd name="T65" fmla="*/ 251380 h 1123950"/>
              <a:gd name="T66" fmla="*/ 411193 w 1422400"/>
              <a:gd name="T67" fmla="*/ 313771 h 1123950"/>
              <a:gd name="T68" fmla="*/ 338656 w 1422400"/>
              <a:gd name="T69" fmla="*/ 334190 h 1123950"/>
              <a:gd name="T70" fmla="*/ 306015 w 1422400"/>
              <a:gd name="T71" fmla="*/ 400438 h 1123950"/>
              <a:gd name="T72" fmla="*/ 284934 w 1422400"/>
              <a:gd name="T73" fmla="*/ 475535 h 1123950"/>
              <a:gd name="T74" fmla="*/ 285387 w 1422400"/>
              <a:gd name="T75" fmla="*/ 544959 h 1123950"/>
              <a:gd name="T76" fmla="*/ 289920 w 1422400"/>
              <a:gd name="T77" fmla="*/ 1062013 h 1123950"/>
              <a:gd name="T78" fmla="*/ 278133 w 1422400"/>
              <a:gd name="T79" fmla="*/ 1091734 h 1123950"/>
              <a:gd name="T80" fmla="*/ 255239 w 1422400"/>
              <a:gd name="T81" fmla="*/ 1113287 h 1123950"/>
              <a:gd name="T82" fmla="*/ 224864 w 1422400"/>
              <a:gd name="T83" fmla="*/ 1123496 h 1123950"/>
              <a:gd name="T84" fmla="*/ 192676 w 1422400"/>
              <a:gd name="T85" fmla="*/ 1119640 h 1123950"/>
              <a:gd name="T86" fmla="*/ 165928 w 1422400"/>
              <a:gd name="T87" fmla="*/ 1102624 h 1123950"/>
              <a:gd name="T88" fmla="*/ 148927 w 1422400"/>
              <a:gd name="T89" fmla="*/ 1075852 h 1123950"/>
              <a:gd name="T90" fmla="*/ 25161 w 1422400"/>
              <a:gd name="T91" fmla="*/ 982606 h 1123950"/>
              <a:gd name="T92" fmla="*/ 4987 w 1422400"/>
              <a:gd name="T93" fmla="*/ 880057 h 1123950"/>
              <a:gd name="T94" fmla="*/ 454 w 1422400"/>
              <a:gd name="T95" fmla="*/ 777735 h 1123950"/>
              <a:gd name="T96" fmla="*/ 11787 w 1422400"/>
              <a:gd name="T97" fmla="*/ 675641 h 1123950"/>
              <a:gd name="T98" fmla="*/ 145754 w 1422400"/>
              <a:gd name="T99" fmla="*/ 559026 h 1123950"/>
              <a:gd name="T100" fmla="*/ 172955 w 1422400"/>
              <a:gd name="T101" fmla="*/ 513650 h 1123950"/>
              <a:gd name="T102" fmla="*/ 205823 w 1422400"/>
              <a:gd name="T103" fmla="*/ 460561 h 1123950"/>
              <a:gd name="T104" fmla="*/ 228944 w 1422400"/>
              <a:gd name="T105" fmla="*/ 376843 h 1123950"/>
              <a:gd name="T106" fmla="*/ 263626 w 1422400"/>
              <a:gd name="T107" fmla="*/ 302654 h 1123950"/>
              <a:gd name="T108" fmla="*/ 308961 w 1422400"/>
              <a:gd name="T109" fmla="*/ 237541 h 1123950"/>
              <a:gd name="T110" fmla="*/ 352937 w 1422400"/>
              <a:gd name="T111" fmla="*/ 120245 h 1123950"/>
              <a:gd name="T112" fmla="*/ 471262 w 1422400"/>
              <a:gd name="T113" fmla="*/ 49686 h 1123950"/>
              <a:gd name="T114" fmla="*/ 606362 w 1422400"/>
              <a:gd name="T115" fmla="*/ 8621 h 1123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2400" h="1123950">
                <a:moveTo>
                  <a:pt x="1101725" y="628650"/>
                </a:moveTo>
                <a:lnTo>
                  <a:pt x="1101725" y="979488"/>
                </a:lnTo>
                <a:lnTo>
                  <a:pt x="1066800" y="947759"/>
                </a:lnTo>
                <a:lnTo>
                  <a:pt x="1066800" y="667859"/>
                </a:lnTo>
                <a:lnTo>
                  <a:pt x="1101725" y="628650"/>
                </a:lnTo>
                <a:close/>
                <a:moveTo>
                  <a:pt x="320675" y="628650"/>
                </a:moveTo>
                <a:lnTo>
                  <a:pt x="355600" y="667859"/>
                </a:lnTo>
                <a:lnTo>
                  <a:pt x="355600" y="947759"/>
                </a:lnTo>
                <a:lnTo>
                  <a:pt x="320675" y="979488"/>
                </a:lnTo>
                <a:lnTo>
                  <a:pt x="320675" y="628650"/>
                </a:lnTo>
                <a:close/>
                <a:moveTo>
                  <a:pt x="699300" y="0"/>
                </a:moveTo>
                <a:lnTo>
                  <a:pt x="714714" y="0"/>
                </a:lnTo>
                <a:lnTo>
                  <a:pt x="728768" y="227"/>
                </a:lnTo>
                <a:lnTo>
                  <a:pt x="742822" y="908"/>
                </a:lnTo>
                <a:lnTo>
                  <a:pt x="757329" y="2042"/>
                </a:lnTo>
                <a:lnTo>
                  <a:pt x="771610" y="3630"/>
                </a:lnTo>
                <a:lnTo>
                  <a:pt x="785890" y="5445"/>
                </a:lnTo>
                <a:lnTo>
                  <a:pt x="800398" y="7714"/>
                </a:lnTo>
                <a:lnTo>
                  <a:pt x="815132" y="10436"/>
                </a:lnTo>
                <a:lnTo>
                  <a:pt x="829639" y="13613"/>
                </a:lnTo>
                <a:lnTo>
                  <a:pt x="844146" y="17016"/>
                </a:lnTo>
                <a:lnTo>
                  <a:pt x="859107" y="20646"/>
                </a:lnTo>
                <a:lnTo>
                  <a:pt x="873614" y="24957"/>
                </a:lnTo>
                <a:lnTo>
                  <a:pt x="888122" y="29267"/>
                </a:lnTo>
                <a:lnTo>
                  <a:pt x="902629" y="34485"/>
                </a:lnTo>
                <a:lnTo>
                  <a:pt x="917363" y="39930"/>
                </a:lnTo>
                <a:lnTo>
                  <a:pt x="931644" y="45376"/>
                </a:lnTo>
                <a:lnTo>
                  <a:pt x="945925" y="51728"/>
                </a:lnTo>
                <a:lnTo>
                  <a:pt x="959072" y="57627"/>
                </a:lnTo>
                <a:lnTo>
                  <a:pt x="971992" y="63979"/>
                </a:lnTo>
                <a:lnTo>
                  <a:pt x="984913" y="70559"/>
                </a:lnTo>
                <a:lnTo>
                  <a:pt x="997380" y="77365"/>
                </a:lnTo>
                <a:lnTo>
                  <a:pt x="1010074" y="84625"/>
                </a:lnTo>
                <a:lnTo>
                  <a:pt x="1022768" y="92339"/>
                </a:lnTo>
                <a:lnTo>
                  <a:pt x="1035235" y="100053"/>
                </a:lnTo>
                <a:lnTo>
                  <a:pt x="1047249" y="108447"/>
                </a:lnTo>
                <a:lnTo>
                  <a:pt x="1059490" y="117069"/>
                </a:lnTo>
                <a:lnTo>
                  <a:pt x="1071277" y="126144"/>
                </a:lnTo>
                <a:lnTo>
                  <a:pt x="1083291" y="135446"/>
                </a:lnTo>
                <a:lnTo>
                  <a:pt x="1094852" y="145202"/>
                </a:lnTo>
                <a:lnTo>
                  <a:pt x="1106412" y="155184"/>
                </a:lnTo>
                <a:lnTo>
                  <a:pt x="1117519" y="165620"/>
                </a:lnTo>
                <a:lnTo>
                  <a:pt x="1128400" y="176284"/>
                </a:lnTo>
                <a:lnTo>
                  <a:pt x="1139054" y="187174"/>
                </a:lnTo>
                <a:lnTo>
                  <a:pt x="1101652" y="222567"/>
                </a:lnTo>
                <a:lnTo>
                  <a:pt x="1107999" y="229373"/>
                </a:lnTo>
                <a:lnTo>
                  <a:pt x="1114346" y="236179"/>
                </a:lnTo>
                <a:lnTo>
                  <a:pt x="1120466" y="243439"/>
                </a:lnTo>
                <a:lnTo>
                  <a:pt x="1126360" y="250473"/>
                </a:lnTo>
                <a:lnTo>
                  <a:pt x="1132480" y="257733"/>
                </a:lnTo>
                <a:lnTo>
                  <a:pt x="1138374" y="265220"/>
                </a:lnTo>
                <a:lnTo>
                  <a:pt x="1144040" y="272707"/>
                </a:lnTo>
                <a:lnTo>
                  <a:pt x="1149481" y="280647"/>
                </a:lnTo>
                <a:lnTo>
                  <a:pt x="1154921" y="288361"/>
                </a:lnTo>
                <a:lnTo>
                  <a:pt x="1160135" y="296302"/>
                </a:lnTo>
                <a:lnTo>
                  <a:pt x="1165348" y="304469"/>
                </a:lnTo>
                <a:lnTo>
                  <a:pt x="1170335" y="312637"/>
                </a:lnTo>
                <a:lnTo>
                  <a:pt x="1175322" y="320805"/>
                </a:lnTo>
                <a:lnTo>
                  <a:pt x="1180082" y="329426"/>
                </a:lnTo>
                <a:lnTo>
                  <a:pt x="1184842" y="338274"/>
                </a:lnTo>
                <a:lnTo>
                  <a:pt x="1189149" y="346895"/>
                </a:lnTo>
                <a:lnTo>
                  <a:pt x="1193456" y="355971"/>
                </a:lnTo>
                <a:lnTo>
                  <a:pt x="1197536" y="364819"/>
                </a:lnTo>
                <a:lnTo>
                  <a:pt x="1201617" y="374121"/>
                </a:lnTo>
                <a:lnTo>
                  <a:pt x="1205470" y="383423"/>
                </a:lnTo>
                <a:lnTo>
                  <a:pt x="1209097" y="392952"/>
                </a:lnTo>
                <a:lnTo>
                  <a:pt x="1212497" y="402253"/>
                </a:lnTo>
                <a:lnTo>
                  <a:pt x="1215670" y="412009"/>
                </a:lnTo>
                <a:lnTo>
                  <a:pt x="1218844" y="421992"/>
                </a:lnTo>
                <a:lnTo>
                  <a:pt x="1221791" y="431974"/>
                </a:lnTo>
                <a:lnTo>
                  <a:pt x="1224511" y="442184"/>
                </a:lnTo>
                <a:lnTo>
                  <a:pt x="1227004" y="452393"/>
                </a:lnTo>
                <a:lnTo>
                  <a:pt x="1229498" y="462830"/>
                </a:lnTo>
                <a:lnTo>
                  <a:pt x="1231538" y="473720"/>
                </a:lnTo>
                <a:lnTo>
                  <a:pt x="1233578" y="484383"/>
                </a:lnTo>
                <a:lnTo>
                  <a:pt x="1235618" y="495046"/>
                </a:lnTo>
                <a:lnTo>
                  <a:pt x="1236978" y="505936"/>
                </a:lnTo>
                <a:lnTo>
                  <a:pt x="1241512" y="508432"/>
                </a:lnTo>
                <a:lnTo>
                  <a:pt x="1245819" y="511155"/>
                </a:lnTo>
                <a:lnTo>
                  <a:pt x="1249899" y="513877"/>
                </a:lnTo>
                <a:lnTo>
                  <a:pt x="1253526" y="517280"/>
                </a:lnTo>
                <a:lnTo>
                  <a:pt x="1257152" y="520683"/>
                </a:lnTo>
                <a:lnTo>
                  <a:pt x="1260553" y="524540"/>
                </a:lnTo>
                <a:lnTo>
                  <a:pt x="1263726" y="528397"/>
                </a:lnTo>
                <a:lnTo>
                  <a:pt x="1266446" y="532481"/>
                </a:lnTo>
                <a:lnTo>
                  <a:pt x="1269166" y="536792"/>
                </a:lnTo>
                <a:lnTo>
                  <a:pt x="1271206" y="541556"/>
                </a:lnTo>
                <a:lnTo>
                  <a:pt x="1273247" y="546094"/>
                </a:lnTo>
                <a:lnTo>
                  <a:pt x="1274833" y="550858"/>
                </a:lnTo>
                <a:lnTo>
                  <a:pt x="1276193" y="555849"/>
                </a:lnTo>
                <a:lnTo>
                  <a:pt x="1277100" y="560841"/>
                </a:lnTo>
                <a:lnTo>
                  <a:pt x="1277553" y="566286"/>
                </a:lnTo>
                <a:lnTo>
                  <a:pt x="1277780" y="571504"/>
                </a:lnTo>
                <a:lnTo>
                  <a:pt x="1277780" y="586932"/>
                </a:lnTo>
                <a:lnTo>
                  <a:pt x="1397239" y="618694"/>
                </a:lnTo>
                <a:lnTo>
                  <a:pt x="1400412" y="630265"/>
                </a:lnTo>
                <a:lnTo>
                  <a:pt x="1403359" y="641609"/>
                </a:lnTo>
                <a:lnTo>
                  <a:pt x="1406079" y="652726"/>
                </a:lnTo>
                <a:lnTo>
                  <a:pt x="1408573" y="664297"/>
                </a:lnTo>
                <a:lnTo>
                  <a:pt x="1410613" y="675641"/>
                </a:lnTo>
                <a:lnTo>
                  <a:pt x="1412653" y="686984"/>
                </a:lnTo>
                <a:lnTo>
                  <a:pt x="1414466" y="698328"/>
                </a:lnTo>
                <a:lnTo>
                  <a:pt x="1416280" y="709672"/>
                </a:lnTo>
                <a:lnTo>
                  <a:pt x="1417640" y="721243"/>
                </a:lnTo>
                <a:lnTo>
                  <a:pt x="1419000" y="732360"/>
                </a:lnTo>
                <a:lnTo>
                  <a:pt x="1419907" y="743704"/>
                </a:lnTo>
                <a:lnTo>
                  <a:pt x="1420813" y="755275"/>
                </a:lnTo>
                <a:lnTo>
                  <a:pt x="1421720" y="766618"/>
                </a:lnTo>
                <a:lnTo>
                  <a:pt x="1422174" y="777735"/>
                </a:lnTo>
                <a:lnTo>
                  <a:pt x="1422400" y="789306"/>
                </a:lnTo>
                <a:lnTo>
                  <a:pt x="1422400" y="800650"/>
                </a:lnTo>
                <a:lnTo>
                  <a:pt x="1422174" y="811994"/>
                </a:lnTo>
                <a:lnTo>
                  <a:pt x="1421947" y="823338"/>
                </a:lnTo>
                <a:lnTo>
                  <a:pt x="1421267" y="834682"/>
                </a:lnTo>
                <a:lnTo>
                  <a:pt x="1420587" y="846025"/>
                </a:lnTo>
                <a:lnTo>
                  <a:pt x="1419680" y="857596"/>
                </a:lnTo>
                <a:lnTo>
                  <a:pt x="1418773" y="868713"/>
                </a:lnTo>
                <a:lnTo>
                  <a:pt x="1417413" y="880057"/>
                </a:lnTo>
                <a:lnTo>
                  <a:pt x="1416053" y="891628"/>
                </a:lnTo>
                <a:lnTo>
                  <a:pt x="1414240" y="902972"/>
                </a:lnTo>
                <a:lnTo>
                  <a:pt x="1412426" y="914089"/>
                </a:lnTo>
                <a:lnTo>
                  <a:pt x="1410386" y="925659"/>
                </a:lnTo>
                <a:lnTo>
                  <a:pt x="1408346" y="937003"/>
                </a:lnTo>
                <a:lnTo>
                  <a:pt x="1405853" y="948574"/>
                </a:lnTo>
                <a:lnTo>
                  <a:pt x="1403133" y="959691"/>
                </a:lnTo>
                <a:lnTo>
                  <a:pt x="1400412" y="971035"/>
                </a:lnTo>
                <a:lnTo>
                  <a:pt x="1397239" y="982606"/>
                </a:lnTo>
                <a:lnTo>
                  <a:pt x="1277780" y="1021629"/>
                </a:lnTo>
                <a:lnTo>
                  <a:pt x="1277780" y="1050896"/>
                </a:lnTo>
                <a:lnTo>
                  <a:pt x="1277780" y="1054753"/>
                </a:lnTo>
                <a:lnTo>
                  <a:pt x="1277327" y="1058383"/>
                </a:lnTo>
                <a:lnTo>
                  <a:pt x="1277100" y="1062013"/>
                </a:lnTo>
                <a:lnTo>
                  <a:pt x="1276420" y="1065643"/>
                </a:lnTo>
                <a:lnTo>
                  <a:pt x="1275513" y="1069046"/>
                </a:lnTo>
                <a:lnTo>
                  <a:pt x="1274380" y="1072449"/>
                </a:lnTo>
                <a:lnTo>
                  <a:pt x="1273473" y="1075852"/>
                </a:lnTo>
                <a:lnTo>
                  <a:pt x="1271886" y="1079255"/>
                </a:lnTo>
                <a:lnTo>
                  <a:pt x="1270526" y="1082432"/>
                </a:lnTo>
                <a:lnTo>
                  <a:pt x="1269166" y="1085608"/>
                </a:lnTo>
                <a:lnTo>
                  <a:pt x="1267126" y="1088784"/>
                </a:lnTo>
                <a:lnTo>
                  <a:pt x="1265313" y="1091734"/>
                </a:lnTo>
                <a:lnTo>
                  <a:pt x="1263273" y="1094683"/>
                </a:lnTo>
                <a:lnTo>
                  <a:pt x="1261006" y="1097406"/>
                </a:lnTo>
                <a:lnTo>
                  <a:pt x="1258966" y="1099901"/>
                </a:lnTo>
                <a:lnTo>
                  <a:pt x="1256472" y="1102624"/>
                </a:lnTo>
                <a:lnTo>
                  <a:pt x="1253752" y="1104892"/>
                </a:lnTo>
                <a:lnTo>
                  <a:pt x="1251032" y="1107161"/>
                </a:lnTo>
                <a:lnTo>
                  <a:pt x="1248312" y="1109430"/>
                </a:lnTo>
                <a:lnTo>
                  <a:pt x="1245592" y="1111472"/>
                </a:lnTo>
                <a:lnTo>
                  <a:pt x="1242645" y="1113287"/>
                </a:lnTo>
                <a:lnTo>
                  <a:pt x="1239472" y="1115102"/>
                </a:lnTo>
                <a:lnTo>
                  <a:pt x="1236298" y="1116690"/>
                </a:lnTo>
                <a:lnTo>
                  <a:pt x="1233125" y="1118278"/>
                </a:lnTo>
                <a:lnTo>
                  <a:pt x="1229724" y="1119640"/>
                </a:lnTo>
                <a:lnTo>
                  <a:pt x="1226324" y="1120547"/>
                </a:lnTo>
                <a:lnTo>
                  <a:pt x="1222924" y="1121681"/>
                </a:lnTo>
                <a:lnTo>
                  <a:pt x="1219524" y="1122589"/>
                </a:lnTo>
                <a:lnTo>
                  <a:pt x="1215897" y="1123043"/>
                </a:lnTo>
                <a:lnTo>
                  <a:pt x="1212270" y="1123496"/>
                </a:lnTo>
                <a:lnTo>
                  <a:pt x="1208644" y="1123723"/>
                </a:lnTo>
                <a:lnTo>
                  <a:pt x="1204790" y="1123950"/>
                </a:lnTo>
                <a:lnTo>
                  <a:pt x="1200936" y="1123723"/>
                </a:lnTo>
                <a:lnTo>
                  <a:pt x="1197310" y="1123496"/>
                </a:lnTo>
                <a:lnTo>
                  <a:pt x="1193683" y="1123043"/>
                </a:lnTo>
                <a:lnTo>
                  <a:pt x="1190056" y="1122589"/>
                </a:lnTo>
                <a:lnTo>
                  <a:pt x="1186429" y="1121681"/>
                </a:lnTo>
                <a:lnTo>
                  <a:pt x="1183029" y="1120547"/>
                </a:lnTo>
                <a:lnTo>
                  <a:pt x="1179629" y="1119640"/>
                </a:lnTo>
                <a:lnTo>
                  <a:pt x="1176455" y="1118278"/>
                </a:lnTo>
                <a:lnTo>
                  <a:pt x="1173055" y="1116690"/>
                </a:lnTo>
                <a:lnTo>
                  <a:pt x="1169882" y="1115102"/>
                </a:lnTo>
                <a:lnTo>
                  <a:pt x="1166935" y="1113287"/>
                </a:lnTo>
                <a:lnTo>
                  <a:pt x="1164215" y="1111472"/>
                </a:lnTo>
                <a:lnTo>
                  <a:pt x="1161268" y="1109430"/>
                </a:lnTo>
                <a:lnTo>
                  <a:pt x="1158321" y="1107161"/>
                </a:lnTo>
                <a:lnTo>
                  <a:pt x="1155601" y="1104892"/>
                </a:lnTo>
                <a:lnTo>
                  <a:pt x="1153108" y="1102624"/>
                </a:lnTo>
                <a:lnTo>
                  <a:pt x="1150841" y="1099901"/>
                </a:lnTo>
                <a:lnTo>
                  <a:pt x="1148574" y="1097406"/>
                </a:lnTo>
                <a:lnTo>
                  <a:pt x="1146307" y="1094683"/>
                </a:lnTo>
                <a:lnTo>
                  <a:pt x="1144267" y="1091734"/>
                </a:lnTo>
                <a:lnTo>
                  <a:pt x="1142227" y="1088784"/>
                </a:lnTo>
                <a:lnTo>
                  <a:pt x="1140640" y="1085608"/>
                </a:lnTo>
                <a:lnTo>
                  <a:pt x="1138827" y="1082432"/>
                </a:lnTo>
                <a:lnTo>
                  <a:pt x="1137467" y="1079255"/>
                </a:lnTo>
                <a:lnTo>
                  <a:pt x="1136107" y="1075852"/>
                </a:lnTo>
                <a:lnTo>
                  <a:pt x="1134973" y="1072449"/>
                </a:lnTo>
                <a:lnTo>
                  <a:pt x="1134067" y="1069046"/>
                </a:lnTo>
                <a:lnTo>
                  <a:pt x="1133160" y="1065643"/>
                </a:lnTo>
                <a:lnTo>
                  <a:pt x="1132480" y="1062013"/>
                </a:lnTo>
                <a:lnTo>
                  <a:pt x="1132027" y="1058383"/>
                </a:lnTo>
                <a:lnTo>
                  <a:pt x="1131800" y="1054753"/>
                </a:lnTo>
                <a:lnTo>
                  <a:pt x="1131800" y="1050896"/>
                </a:lnTo>
                <a:lnTo>
                  <a:pt x="1131800" y="571504"/>
                </a:lnTo>
                <a:lnTo>
                  <a:pt x="1131800" y="567420"/>
                </a:lnTo>
                <a:lnTo>
                  <a:pt x="1132027" y="563336"/>
                </a:lnTo>
                <a:lnTo>
                  <a:pt x="1132707" y="559479"/>
                </a:lnTo>
                <a:lnTo>
                  <a:pt x="1133613" y="555623"/>
                </a:lnTo>
                <a:lnTo>
                  <a:pt x="1134520" y="551766"/>
                </a:lnTo>
                <a:lnTo>
                  <a:pt x="1135653" y="547682"/>
                </a:lnTo>
                <a:lnTo>
                  <a:pt x="1137240" y="544052"/>
                </a:lnTo>
                <a:lnTo>
                  <a:pt x="1138600" y="540422"/>
                </a:lnTo>
                <a:lnTo>
                  <a:pt x="1140414" y="537019"/>
                </a:lnTo>
                <a:lnTo>
                  <a:pt x="1142227" y="533615"/>
                </a:lnTo>
                <a:lnTo>
                  <a:pt x="1144494" y="530439"/>
                </a:lnTo>
                <a:lnTo>
                  <a:pt x="1146534" y="527263"/>
                </a:lnTo>
                <a:lnTo>
                  <a:pt x="1149027" y="524540"/>
                </a:lnTo>
                <a:lnTo>
                  <a:pt x="1151748" y="521591"/>
                </a:lnTo>
                <a:lnTo>
                  <a:pt x="1154468" y="518868"/>
                </a:lnTo>
                <a:lnTo>
                  <a:pt x="1157414" y="516146"/>
                </a:lnTo>
                <a:lnTo>
                  <a:pt x="1155828" y="506844"/>
                </a:lnTo>
                <a:lnTo>
                  <a:pt x="1154468" y="497769"/>
                </a:lnTo>
                <a:lnTo>
                  <a:pt x="1152428" y="488694"/>
                </a:lnTo>
                <a:lnTo>
                  <a:pt x="1150841" y="479846"/>
                </a:lnTo>
                <a:lnTo>
                  <a:pt x="1148574" y="471224"/>
                </a:lnTo>
                <a:lnTo>
                  <a:pt x="1146307" y="462376"/>
                </a:lnTo>
                <a:lnTo>
                  <a:pt x="1144267" y="453981"/>
                </a:lnTo>
                <a:lnTo>
                  <a:pt x="1141774" y="445360"/>
                </a:lnTo>
                <a:lnTo>
                  <a:pt x="1139054" y="437193"/>
                </a:lnTo>
                <a:lnTo>
                  <a:pt x="1136107" y="428798"/>
                </a:lnTo>
                <a:lnTo>
                  <a:pt x="1133160" y="420857"/>
                </a:lnTo>
                <a:lnTo>
                  <a:pt x="1130213" y="413144"/>
                </a:lnTo>
                <a:lnTo>
                  <a:pt x="1127040" y="404976"/>
                </a:lnTo>
                <a:lnTo>
                  <a:pt x="1123640" y="397262"/>
                </a:lnTo>
                <a:lnTo>
                  <a:pt x="1120239" y="389775"/>
                </a:lnTo>
                <a:lnTo>
                  <a:pt x="1116613" y="382288"/>
                </a:lnTo>
                <a:lnTo>
                  <a:pt x="1112759" y="374801"/>
                </a:lnTo>
                <a:lnTo>
                  <a:pt x="1108905" y="367541"/>
                </a:lnTo>
                <a:lnTo>
                  <a:pt x="1105052" y="360508"/>
                </a:lnTo>
                <a:lnTo>
                  <a:pt x="1100972" y="353475"/>
                </a:lnTo>
                <a:lnTo>
                  <a:pt x="1096665" y="346442"/>
                </a:lnTo>
                <a:lnTo>
                  <a:pt x="1092131" y="339862"/>
                </a:lnTo>
                <a:lnTo>
                  <a:pt x="1087825" y="333056"/>
                </a:lnTo>
                <a:lnTo>
                  <a:pt x="1083291" y="326476"/>
                </a:lnTo>
                <a:lnTo>
                  <a:pt x="1078531" y="319897"/>
                </a:lnTo>
                <a:lnTo>
                  <a:pt x="1073771" y="313544"/>
                </a:lnTo>
                <a:lnTo>
                  <a:pt x="1068784" y="307646"/>
                </a:lnTo>
                <a:lnTo>
                  <a:pt x="1064023" y="301520"/>
                </a:lnTo>
                <a:lnTo>
                  <a:pt x="1059036" y="295394"/>
                </a:lnTo>
                <a:lnTo>
                  <a:pt x="1053823" y="289495"/>
                </a:lnTo>
                <a:lnTo>
                  <a:pt x="1043169" y="278152"/>
                </a:lnTo>
                <a:lnTo>
                  <a:pt x="1007581" y="311729"/>
                </a:lnTo>
                <a:lnTo>
                  <a:pt x="1000327" y="304242"/>
                </a:lnTo>
                <a:lnTo>
                  <a:pt x="992847" y="296756"/>
                </a:lnTo>
                <a:lnTo>
                  <a:pt x="985366" y="289722"/>
                </a:lnTo>
                <a:lnTo>
                  <a:pt x="977659" y="282916"/>
                </a:lnTo>
                <a:lnTo>
                  <a:pt x="969499" y="276337"/>
                </a:lnTo>
                <a:lnTo>
                  <a:pt x="961339" y="269757"/>
                </a:lnTo>
                <a:lnTo>
                  <a:pt x="952952" y="263858"/>
                </a:lnTo>
                <a:lnTo>
                  <a:pt x="944564" y="257733"/>
                </a:lnTo>
                <a:lnTo>
                  <a:pt x="935951" y="252061"/>
                </a:lnTo>
                <a:lnTo>
                  <a:pt x="927337" y="246616"/>
                </a:lnTo>
                <a:lnTo>
                  <a:pt x="918497" y="241171"/>
                </a:lnTo>
                <a:lnTo>
                  <a:pt x="909430" y="235952"/>
                </a:lnTo>
                <a:lnTo>
                  <a:pt x="900589" y="231188"/>
                </a:lnTo>
                <a:lnTo>
                  <a:pt x="891295" y="226650"/>
                </a:lnTo>
                <a:lnTo>
                  <a:pt x="882002" y="222113"/>
                </a:lnTo>
                <a:lnTo>
                  <a:pt x="872934" y="218029"/>
                </a:lnTo>
                <a:lnTo>
                  <a:pt x="862734" y="213718"/>
                </a:lnTo>
                <a:lnTo>
                  <a:pt x="852534" y="209635"/>
                </a:lnTo>
                <a:lnTo>
                  <a:pt x="842333" y="205551"/>
                </a:lnTo>
                <a:lnTo>
                  <a:pt x="832133" y="202148"/>
                </a:lnTo>
                <a:lnTo>
                  <a:pt x="821705" y="198745"/>
                </a:lnTo>
                <a:lnTo>
                  <a:pt x="811505" y="196022"/>
                </a:lnTo>
                <a:lnTo>
                  <a:pt x="801078" y="193300"/>
                </a:lnTo>
                <a:lnTo>
                  <a:pt x="790877" y="190804"/>
                </a:lnTo>
                <a:lnTo>
                  <a:pt x="781130" y="188535"/>
                </a:lnTo>
                <a:lnTo>
                  <a:pt x="771156" y="186720"/>
                </a:lnTo>
                <a:lnTo>
                  <a:pt x="760956" y="184905"/>
                </a:lnTo>
                <a:lnTo>
                  <a:pt x="751209" y="183771"/>
                </a:lnTo>
                <a:lnTo>
                  <a:pt x="741235" y="182636"/>
                </a:lnTo>
                <a:lnTo>
                  <a:pt x="731715" y="181729"/>
                </a:lnTo>
                <a:lnTo>
                  <a:pt x="721967" y="181275"/>
                </a:lnTo>
                <a:lnTo>
                  <a:pt x="712447" y="181048"/>
                </a:lnTo>
                <a:lnTo>
                  <a:pt x="702020" y="181048"/>
                </a:lnTo>
                <a:lnTo>
                  <a:pt x="691366" y="181275"/>
                </a:lnTo>
                <a:lnTo>
                  <a:pt x="680939" y="182183"/>
                </a:lnTo>
                <a:lnTo>
                  <a:pt x="670285" y="182863"/>
                </a:lnTo>
                <a:lnTo>
                  <a:pt x="659631" y="183998"/>
                </a:lnTo>
                <a:lnTo>
                  <a:pt x="648977" y="185586"/>
                </a:lnTo>
                <a:lnTo>
                  <a:pt x="638323" y="187174"/>
                </a:lnTo>
                <a:lnTo>
                  <a:pt x="627670" y="189443"/>
                </a:lnTo>
                <a:lnTo>
                  <a:pt x="617016" y="191484"/>
                </a:lnTo>
                <a:lnTo>
                  <a:pt x="606589" y="194207"/>
                </a:lnTo>
                <a:lnTo>
                  <a:pt x="595935" y="197156"/>
                </a:lnTo>
                <a:lnTo>
                  <a:pt x="585508" y="200333"/>
                </a:lnTo>
                <a:lnTo>
                  <a:pt x="575081" y="203963"/>
                </a:lnTo>
                <a:lnTo>
                  <a:pt x="564880" y="207593"/>
                </a:lnTo>
                <a:lnTo>
                  <a:pt x="554680" y="211677"/>
                </a:lnTo>
                <a:lnTo>
                  <a:pt x="544479" y="216214"/>
                </a:lnTo>
                <a:lnTo>
                  <a:pt x="534959" y="220525"/>
                </a:lnTo>
                <a:lnTo>
                  <a:pt x="525665" y="224835"/>
                </a:lnTo>
                <a:lnTo>
                  <a:pt x="516371" y="229827"/>
                </a:lnTo>
                <a:lnTo>
                  <a:pt x="507531" y="234818"/>
                </a:lnTo>
                <a:lnTo>
                  <a:pt x="498464" y="240036"/>
                </a:lnTo>
                <a:lnTo>
                  <a:pt x="489850" y="245481"/>
                </a:lnTo>
                <a:lnTo>
                  <a:pt x="481236" y="251380"/>
                </a:lnTo>
                <a:lnTo>
                  <a:pt x="472849" y="257279"/>
                </a:lnTo>
                <a:lnTo>
                  <a:pt x="464462" y="263631"/>
                </a:lnTo>
                <a:lnTo>
                  <a:pt x="456302" y="269984"/>
                </a:lnTo>
                <a:lnTo>
                  <a:pt x="448141" y="276563"/>
                </a:lnTo>
                <a:lnTo>
                  <a:pt x="440434" y="283597"/>
                </a:lnTo>
                <a:lnTo>
                  <a:pt x="432954" y="291084"/>
                </a:lnTo>
                <a:lnTo>
                  <a:pt x="425700" y="298344"/>
                </a:lnTo>
                <a:lnTo>
                  <a:pt x="418447" y="306058"/>
                </a:lnTo>
                <a:lnTo>
                  <a:pt x="411193" y="313771"/>
                </a:lnTo>
                <a:lnTo>
                  <a:pt x="375831" y="283370"/>
                </a:lnTo>
                <a:lnTo>
                  <a:pt x="370618" y="289269"/>
                </a:lnTo>
                <a:lnTo>
                  <a:pt x="365857" y="295394"/>
                </a:lnTo>
                <a:lnTo>
                  <a:pt x="361097" y="301747"/>
                </a:lnTo>
                <a:lnTo>
                  <a:pt x="356337" y="308099"/>
                </a:lnTo>
                <a:lnTo>
                  <a:pt x="351803" y="314452"/>
                </a:lnTo>
                <a:lnTo>
                  <a:pt x="347270" y="320805"/>
                </a:lnTo>
                <a:lnTo>
                  <a:pt x="342736" y="327384"/>
                </a:lnTo>
                <a:lnTo>
                  <a:pt x="338656" y="334190"/>
                </a:lnTo>
                <a:lnTo>
                  <a:pt x="334576" y="341223"/>
                </a:lnTo>
                <a:lnTo>
                  <a:pt x="330496" y="348030"/>
                </a:lnTo>
                <a:lnTo>
                  <a:pt x="326416" y="355517"/>
                </a:lnTo>
                <a:lnTo>
                  <a:pt x="322789" y="362550"/>
                </a:lnTo>
                <a:lnTo>
                  <a:pt x="319162" y="370037"/>
                </a:lnTo>
                <a:lnTo>
                  <a:pt x="315762" y="377297"/>
                </a:lnTo>
                <a:lnTo>
                  <a:pt x="312362" y="384784"/>
                </a:lnTo>
                <a:lnTo>
                  <a:pt x="309188" y="392725"/>
                </a:lnTo>
                <a:lnTo>
                  <a:pt x="306015" y="400438"/>
                </a:lnTo>
                <a:lnTo>
                  <a:pt x="303294" y="408379"/>
                </a:lnTo>
                <a:lnTo>
                  <a:pt x="300348" y="416547"/>
                </a:lnTo>
                <a:lnTo>
                  <a:pt x="297628" y="424487"/>
                </a:lnTo>
                <a:lnTo>
                  <a:pt x="295134" y="432655"/>
                </a:lnTo>
                <a:lnTo>
                  <a:pt x="292641" y="441049"/>
                </a:lnTo>
                <a:lnTo>
                  <a:pt x="290601" y="449444"/>
                </a:lnTo>
                <a:lnTo>
                  <a:pt x="288560" y="458065"/>
                </a:lnTo>
                <a:lnTo>
                  <a:pt x="286747" y="466914"/>
                </a:lnTo>
                <a:lnTo>
                  <a:pt x="284934" y="475535"/>
                </a:lnTo>
                <a:lnTo>
                  <a:pt x="283574" y="484610"/>
                </a:lnTo>
                <a:lnTo>
                  <a:pt x="281987" y="493458"/>
                </a:lnTo>
                <a:lnTo>
                  <a:pt x="280853" y="502760"/>
                </a:lnTo>
                <a:lnTo>
                  <a:pt x="279720" y="512062"/>
                </a:lnTo>
                <a:lnTo>
                  <a:pt x="278813" y="521364"/>
                </a:lnTo>
                <a:lnTo>
                  <a:pt x="278133" y="530666"/>
                </a:lnTo>
                <a:lnTo>
                  <a:pt x="280853" y="535204"/>
                </a:lnTo>
                <a:lnTo>
                  <a:pt x="283574" y="539968"/>
                </a:lnTo>
                <a:lnTo>
                  <a:pt x="285387" y="544959"/>
                </a:lnTo>
                <a:lnTo>
                  <a:pt x="287427" y="549951"/>
                </a:lnTo>
                <a:lnTo>
                  <a:pt x="288787" y="555169"/>
                </a:lnTo>
                <a:lnTo>
                  <a:pt x="289920" y="560387"/>
                </a:lnTo>
                <a:lnTo>
                  <a:pt x="290601" y="566059"/>
                </a:lnTo>
                <a:lnTo>
                  <a:pt x="290601" y="571504"/>
                </a:lnTo>
                <a:lnTo>
                  <a:pt x="290601" y="1050896"/>
                </a:lnTo>
                <a:lnTo>
                  <a:pt x="290601" y="1054753"/>
                </a:lnTo>
                <a:lnTo>
                  <a:pt x="290374" y="1058383"/>
                </a:lnTo>
                <a:lnTo>
                  <a:pt x="289920" y="1062013"/>
                </a:lnTo>
                <a:lnTo>
                  <a:pt x="289014" y="1065643"/>
                </a:lnTo>
                <a:lnTo>
                  <a:pt x="288334" y="1069046"/>
                </a:lnTo>
                <a:lnTo>
                  <a:pt x="287427" y="1072449"/>
                </a:lnTo>
                <a:lnTo>
                  <a:pt x="286294" y="1075852"/>
                </a:lnTo>
                <a:lnTo>
                  <a:pt x="284934" y="1079255"/>
                </a:lnTo>
                <a:lnTo>
                  <a:pt x="283574" y="1082432"/>
                </a:lnTo>
                <a:lnTo>
                  <a:pt x="281760" y="1085608"/>
                </a:lnTo>
                <a:lnTo>
                  <a:pt x="280173" y="1088784"/>
                </a:lnTo>
                <a:lnTo>
                  <a:pt x="278133" y="1091734"/>
                </a:lnTo>
                <a:lnTo>
                  <a:pt x="276093" y="1094683"/>
                </a:lnTo>
                <a:lnTo>
                  <a:pt x="274053" y="1097406"/>
                </a:lnTo>
                <a:lnTo>
                  <a:pt x="271560" y="1099901"/>
                </a:lnTo>
                <a:lnTo>
                  <a:pt x="269293" y="1102624"/>
                </a:lnTo>
                <a:lnTo>
                  <a:pt x="266799" y="1104892"/>
                </a:lnTo>
                <a:lnTo>
                  <a:pt x="264079" y="1107161"/>
                </a:lnTo>
                <a:lnTo>
                  <a:pt x="261132" y="1109430"/>
                </a:lnTo>
                <a:lnTo>
                  <a:pt x="258412" y="1111472"/>
                </a:lnTo>
                <a:lnTo>
                  <a:pt x="255239" y="1113287"/>
                </a:lnTo>
                <a:lnTo>
                  <a:pt x="252519" y="1115102"/>
                </a:lnTo>
                <a:lnTo>
                  <a:pt x="249345" y="1116690"/>
                </a:lnTo>
                <a:lnTo>
                  <a:pt x="245945" y="1118278"/>
                </a:lnTo>
                <a:lnTo>
                  <a:pt x="242772" y="1119640"/>
                </a:lnTo>
                <a:lnTo>
                  <a:pt x="239371" y="1120547"/>
                </a:lnTo>
                <a:lnTo>
                  <a:pt x="235971" y="1121681"/>
                </a:lnTo>
                <a:lnTo>
                  <a:pt x="232344" y="1122589"/>
                </a:lnTo>
                <a:lnTo>
                  <a:pt x="228718" y="1123043"/>
                </a:lnTo>
                <a:lnTo>
                  <a:pt x="224864" y="1123496"/>
                </a:lnTo>
                <a:lnTo>
                  <a:pt x="221237" y="1123723"/>
                </a:lnTo>
                <a:lnTo>
                  <a:pt x="217610" y="1123950"/>
                </a:lnTo>
                <a:lnTo>
                  <a:pt x="213757" y="1123723"/>
                </a:lnTo>
                <a:lnTo>
                  <a:pt x="210130" y="1123496"/>
                </a:lnTo>
                <a:lnTo>
                  <a:pt x="206503" y="1123043"/>
                </a:lnTo>
                <a:lnTo>
                  <a:pt x="202876" y="1122589"/>
                </a:lnTo>
                <a:lnTo>
                  <a:pt x="199476" y="1121681"/>
                </a:lnTo>
                <a:lnTo>
                  <a:pt x="196076" y="1120547"/>
                </a:lnTo>
                <a:lnTo>
                  <a:pt x="192676" y="1119640"/>
                </a:lnTo>
                <a:lnTo>
                  <a:pt x="189276" y="1118278"/>
                </a:lnTo>
                <a:lnTo>
                  <a:pt x="186102" y="1116690"/>
                </a:lnTo>
                <a:lnTo>
                  <a:pt x="182929" y="1115102"/>
                </a:lnTo>
                <a:lnTo>
                  <a:pt x="179755" y="1113287"/>
                </a:lnTo>
                <a:lnTo>
                  <a:pt x="176809" y="1111472"/>
                </a:lnTo>
                <a:lnTo>
                  <a:pt x="173862" y="1109430"/>
                </a:lnTo>
                <a:lnTo>
                  <a:pt x="171368" y="1107161"/>
                </a:lnTo>
                <a:lnTo>
                  <a:pt x="168648" y="1104892"/>
                </a:lnTo>
                <a:lnTo>
                  <a:pt x="165928" y="1102624"/>
                </a:lnTo>
                <a:lnTo>
                  <a:pt x="163435" y="1099901"/>
                </a:lnTo>
                <a:lnTo>
                  <a:pt x="161394" y="1097406"/>
                </a:lnTo>
                <a:lnTo>
                  <a:pt x="159128" y="1094683"/>
                </a:lnTo>
                <a:lnTo>
                  <a:pt x="157314" y="1091734"/>
                </a:lnTo>
                <a:lnTo>
                  <a:pt x="155274" y="1088784"/>
                </a:lnTo>
                <a:lnTo>
                  <a:pt x="153234" y="1085608"/>
                </a:lnTo>
                <a:lnTo>
                  <a:pt x="151874" y="1082432"/>
                </a:lnTo>
                <a:lnTo>
                  <a:pt x="150287" y="1079255"/>
                </a:lnTo>
                <a:lnTo>
                  <a:pt x="148927" y="1075852"/>
                </a:lnTo>
                <a:lnTo>
                  <a:pt x="148021" y="1072449"/>
                </a:lnTo>
                <a:lnTo>
                  <a:pt x="146887" y="1069046"/>
                </a:lnTo>
                <a:lnTo>
                  <a:pt x="145980" y="1065643"/>
                </a:lnTo>
                <a:lnTo>
                  <a:pt x="145527" y="1062013"/>
                </a:lnTo>
                <a:lnTo>
                  <a:pt x="145074" y="1058383"/>
                </a:lnTo>
                <a:lnTo>
                  <a:pt x="144847" y="1054753"/>
                </a:lnTo>
                <a:lnTo>
                  <a:pt x="144620" y="1050896"/>
                </a:lnTo>
                <a:lnTo>
                  <a:pt x="144620" y="1021629"/>
                </a:lnTo>
                <a:lnTo>
                  <a:pt x="25161" y="982606"/>
                </a:lnTo>
                <a:lnTo>
                  <a:pt x="21988" y="971035"/>
                </a:lnTo>
                <a:lnTo>
                  <a:pt x="19268" y="959691"/>
                </a:lnTo>
                <a:lnTo>
                  <a:pt x="16548" y="948574"/>
                </a:lnTo>
                <a:lnTo>
                  <a:pt x="14054" y="937003"/>
                </a:lnTo>
                <a:lnTo>
                  <a:pt x="12014" y="925659"/>
                </a:lnTo>
                <a:lnTo>
                  <a:pt x="9974" y="914089"/>
                </a:lnTo>
                <a:lnTo>
                  <a:pt x="7934" y="902972"/>
                </a:lnTo>
                <a:lnTo>
                  <a:pt x="6347" y="891628"/>
                </a:lnTo>
                <a:lnTo>
                  <a:pt x="4987" y="880057"/>
                </a:lnTo>
                <a:lnTo>
                  <a:pt x="3627" y="868713"/>
                </a:lnTo>
                <a:lnTo>
                  <a:pt x="2720" y="857596"/>
                </a:lnTo>
                <a:lnTo>
                  <a:pt x="1814" y="846025"/>
                </a:lnTo>
                <a:lnTo>
                  <a:pt x="907" y="834682"/>
                </a:lnTo>
                <a:lnTo>
                  <a:pt x="454" y="823338"/>
                </a:lnTo>
                <a:lnTo>
                  <a:pt x="227" y="811994"/>
                </a:lnTo>
                <a:lnTo>
                  <a:pt x="0" y="800650"/>
                </a:lnTo>
                <a:lnTo>
                  <a:pt x="0" y="789306"/>
                </a:lnTo>
                <a:lnTo>
                  <a:pt x="454" y="777735"/>
                </a:lnTo>
                <a:lnTo>
                  <a:pt x="680" y="766618"/>
                </a:lnTo>
                <a:lnTo>
                  <a:pt x="1587" y="755275"/>
                </a:lnTo>
                <a:lnTo>
                  <a:pt x="2494" y="743704"/>
                </a:lnTo>
                <a:lnTo>
                  <a:pt x="3400" y="732360"/>
                </a:lnTo>
                <a:lnTo>
                  <a:pt x="4534" y="721243"/>
                </a:lnTo>
                <a:lnTo>
                  <a:pt x="6121" y="709672"/>
                </a:lnTo>
                <a:lnTo>
                  <a:pt x="7707" y="698328"/>
                </a:lnTo>
                <a:lnTo>
                  <a:pt x="9747" y="686984"/>
                </a:lnTo>
                <a:lnTo>
                  <a:pt x="11787" y="675641"/>
                </a:lnTo>
                <a:lnTo>
                  <a:pt x="13828" y="664297"/>
                </a:lnTo>
                <a:lnTo>
                  <a:pt x="16321" y="652726"/>
                </a:lnTo>
                <a:lnTo>
                  <a:pt x="19041" y="641609"/>
                </a:lnTo>
                <a:lnTo>
                  <a:pt x="21988" y="630265"/>
                </a:lnTo>
                <a:lnTo>
                  <a:pt x="25161" y="618694"/>
                </a:lnTo>
                <a:lnTo>
                  <a:pt x="144620" y="586932"/>
                </a:lnTo>
                <a:lnTo>
                  <a:pt x="144620" y="571504"/>
                </a:lnTo>
                <a:lnTo>
                  <a:pt x="144847" y="565378"/>
                </a:lnTo>
                <a:lnTo>
                  <a:pt x="145754" y="559026"/>
                </a:lnTo>
                <a:lnTo>
                  <a:pt x="146887" y="552900"/>
                </a:lnTo>
                <a:lnTo>
                  <a:pt x="148701" y="547001"/>
                </a:lnTo>
                <a:lnTo>
                  <a:pt x="151194" y="541556"/>
                </a:lnTo>
                <a:lnTo>
                  <a:pt x="153914" y="536111"/>
                </a:lnTo>
                <a:lnTo>
                  <a:pt x="156861" y="530893"/>
                </a:lnTo>
                <a:lnTo>
                  <a:pt x="160261" y="526128"/>
                </a:lnTo>
                <a:lnTo>
                  <a:pt x="164341" y="521818"/>
                </a:lnTo>
                <a:lnTo>
                  <a:pt x="168648" y="517280"/>
                </a:lnTo>
                <a:lnTo>
                  <a:pt x="172955" y="513650"/>
                </a:lnTo>
                <a:lnTo>
                  <a:pt x="177942" y="510020"/>
                </a:lnTo>
                <a:lnTo>
                  <a:pt x="183155" y="507071"/>
                </a:lnTo>
                <a:lnTo>
                  <a:pt x="188596" y="504575"/>
                </a:lnTo>
                <a:lnTo>
                  <a:pt x="194036" y="502306"/>
                </a:lnTo>
                <a:lnTo>
                  <a:pt x="199930" y="500491"/>
                </a:lnTo>
                <a:lnTo>
                  <a:pt x="201063" y="490282"/>
                </a:lnTo>
                <a:lnTo>
                  <a:pt x="202650" y="480526"/>
                </a:lnTo>
                <a:lnTo>
                  <a:pt x="204010" y="470544"/>
                </a:lnTo>
                <a:lnTo>
                  <a:pt x="205823" y="460561"/>
                </a:lnTo>
                <a:lnTo>
                  <a:pt x="207637" y="450805"/>
                </a:lnTo>
                <a:lnTo>
                  <a:pt x="209903" y="441049"/>
                </a:lnTo>
                <a:lnTo>
                  <a:pt x="212170" y="431521"/>
                </a:lnTo>
                <a:lnTo>
                  <a:pt x="214437" y="422219"/>
                </a:lnTo>
                <a:lnTo>
                  <a:pt x="216930" y="412917"/>
                </a:lnTo>
                <a:lnTo>
                  <a:pt x="219651" y="403842"/>
                </a:lnTo>
                <a:lnTo>
                  <a:pt x="222597" y="394540"/>
                </a:lnTo>
                <a:lnTo>
                  <a:pt x="225771" y="385918"/>
                </a:lnTo>
                <a:lnTo>
                  <a:pt x="228944" y="376843"/>
                </a:lnTo>
                <a:lnTo>
                  <a:pt x="232118" y="367995"/>
                </a:lnTo>
                <a:lnTo>
                  <a:pt x="235518" y="359601"/>
                </a:lnTo>
                <a:lnTo>
                  <a:pt x="239145" y="350979"/>
                </a:lnTo>
                <a:lnTo>
                  <a:pt x="242998" y="342812"/>
                </a:lnTo>
                <a:lnTo>
                  <a:pt x="246852" y="334417"/>
                </a:lnTo>
                <a:lnTo>
                  <a:pt x="250705" y="326250"/>
                </a:lnTo>
                <a:lnTo>
                  <a:pt x="254786" y="318309"/>
                </a:lnTo>
                <a:lnTo>
                  <a:pt x="259319" y="310368"/>
                </a:lnTo>
                <a:lnTo>
                  <a:pt x="263626" y="302654"/>
                </a:lnTo>
                <a:lnTo>
                  <a:pt x="268159" y="294941"/>
                </a:lnTo>
                <a:lnTo>
                  <a:pt x="272920" y="287454"/>
                </a:lnTo>
                <a:lnTo>
                  <a:pt x="277680" y="279740"/>
                </a:lnTo>
                <a:lnTo>
                  <a:pt x="282440" y="272480"/>
                </a:lnTo>
                <a:lnTo>
                  <a:pt x="287654" y="265220"/>
                </a:lnTo>
                <a:lnTo>
                  <a:pt x="292641" y="258186"/>
                </a:lnTo>
                <a:lnTo>
                  <a:pt x="298081" y="251153"/>
                </a:lnTo>
                <a:lnTo>
                  <a:pt x="303521" y="244347"/>
                </a:lnTo>
                <a:lnTo>
                  <a:pt x="308961" y="237541"/>
                </a:lnTo>
                <a:lnTo>
                  <a:pt x="314628" y="230961"/>
                </a:lnTo>
                <a:lnTo>
                  <a:pt x="273600" y="196022"/>
                </a:lnTo>
                <a:lnTo>
                  <a:pt x="284254" y="183998"/>
                </a:lnTo>
                <a:lnTo>
                  <a:pt x="294907" y="172654"/>
                </a:lnTo>
                <a:lnTo>
                  <a:pt x="305788" y="161310"/>
                </a:lnTo>
                <a:lnTo>
                  <a:pt x="317348" y="150420"/>
                </a:lnTo>
                <a:lnTo>
                  <a:pt x="328909" y="139983"/>
                </a:lnTo>
                <a:lnTo>
                  <a:pt x="340923" y="130001"/>
                </a:lnTo>
                <a:lnTo>
                  <a:pt x="352937" y="120245"/>
                </a:lnTo>
                <a:lnTo>
                  <a:pt x="365404" y="111170"/>
                </a:lnTo>
                <a:lnTo>
                  <a:pt x="377871" y="102095"/>
                </a:lnTo>
                <a:lnTo>
                  <a:pt x="390565" y="93247"/>
                </a:lnTo>
                <a:lnTo>
                  <a:pt x="403486" y="85306"/>
                </a:lnTo>
                <a:lnTo>
                  <a:pt x="416860" y="77365"/>
                </a:lnTo>
                <a:lnTo>
                  <a:pt x="430234" y="69878"/>
                </a:lnTo>
                <a:lnTo>
                  <a:pt x="443608" y="62618"/>
                </a:lnTo>
                <a:lnTo>
                  <a:pt x="457435" y="56039"/>
                </a:lnTo>
                <a:lnTo>
                  <a:pt x="471262" y="49686"/>
                </a:lnTo>
                <a:lnTo>
                  <a:pt x="485543" y="43561"/>
                </a:lnTo>
                <a:lnTo>
                  <a:pt x="500504" y="37662"/>
                </a:lnTo>
                <a:lnTo>
                  <a:pt x="515238" y="32217"/>
                </a:lnTo>
                <a:lnTo>
                  <a:pt x="530425" y="27452"/>
                </a:lnTo>
                <a:lnTo>
                  <a:pt x="545386" y="22915"/>
                </a:lnTo>
                <a:lnTo>
                  <a:pt x="560346" y="18604"/>
                </a:lnTo>
                <a:lnTo>
                  <a:pt x="575761" y="14747"/>
                </a:lnTo>
                <a:lnTo>
                  <a:pt x="591175" y="11571"/>
                </a:lnTo>
                <a:lnTo>
                  <a:pt x="606362" y="8621"/>
                </a:lnTo>
                <a:lnTo>
                  <a:pt x="622003" y="6126"/>
                </a:lnTo>
                <a:lnTo>
                  <a:pt x="637417" y="4084"/>
                </a:lnTo>
                <a:lnTo>
                  <a:pt x="652831" y="2269"/>
                </a:lnTo>
                <a:lnTo>
                  <a:pt x="668245" y="1134"/>
                </a:lnTo>
                <a:lnTo>
                  <a:pt x="683886" y="227"/>
                </a:lnTo>
                <a:lnTo>
                  <a:pt x="699300" y="0"/>
                </a:lnTo>
                <a:close/>
              </a:path>
            </a:pathLst>
          </a:custGeom>
          <a:solidFill>
            <a:schemeClr val="tx1">
              <a:lumMod val="50000"/>
              <a:lumOff val="50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KSO_Shape"/>
          <p:cNvSpPr/>
          <p:nvPr/>
        </p:nvSpPr>
        <p:spPr bwMode="auto">
          <a:xfrm>
            <a:off x="8951226" y="3550540"/>
            <a:ext cx="356548" cy="265034"/>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tx1">
              <a:lumMod val="50000"/>
              <a:lumOff val="50000"/>
            </a:schemeClr>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 name="圆角矩形 3"/>
          <p:cNvSpPr/>
          <p:nvPr/>
        </p:nvSpPr>
        <p:spPr>
          <a:xfrm>
            <a:off x="2306471" y="4264929"/>
            <a:ext cx="1528550" cy="1487606"/>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337713" y="4264929"/>
            <a:ext cx="1528550" cy="1487606"/>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6368955" y="4264929"/>
            <a:ext cx="1528550" cy="1487606"/>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400196" y="4264929"/>
            <a:ext cx="1528550" cy="1487606"/>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149349"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176043"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202737"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8229430"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2262729"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36" name="圆角矩形 35"/>
          <p:cNvSpPr/>
          <p:nvPr/>
        </p:nvSpPr>
        <p:spPr>
          <a:xfrm>
            <a:off x="4280323"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37" name="圆角矩形 36"/>
          <p:cNvSpPr/>
          <p:nvPr/>
        </p:nvSpPr>
        <p:spPr>
          <a:xfrm>
            <a:off x="6297917"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38" name="圆角矩形 37"/>
          <p:cNvSpPr/>
          <p:nvPr/>
        </p:nvSpPr>
        <p:spPr>
          <a:xfrm>
            <a:off x="8315511"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1000"/>
                                        <p:tgtEl>
                                          <p:spTgt spid="36"/>
                                        </p:tgtEl>
                                      </p:cBhvr>
                                    </p:animEffect>
                                    <p:anim calcmode="lin" valueType="num">
                                      <p:cBhvr>
                                        <p:cTn id="55" dur="1000" fill="hold"/>
                                        <p:tgtEl>
                                          <p:spTgt spid="36"/>
                                        </p:tgtEl>
                                        <p:attrNameLst>
                                          <p:attrName>ppt_x</p:attrName>
                                        </p:attrNameLst>
                                      </p:cBhvr>
                                      <p:tavLst>
                                        <p:tav tm="0">
                                          <p:val>
                                            <p:strVal val="#ppt_x"/>
                                          </p:val>
                                        </p:tav>
                                        <p:tav tm="100000">
                                          <p:val>
                                            <p:strVal val="#ppt_x"/>
                                          </p:val>
                                        </p:tav>
                                      </p:tavLst>
                                    </p:anim>
                                    <p:anim calcmode="lin" valueType="num">
                                      <p:cBhvr>
                                        <p:cTn id="5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1000" fill="hold"/>
                                        <p:tgtEl>
                                          <p:spTgt spid="32"/>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1000"/>
                                        <p:tgtEl>
                                          <p:spTgt spid="37"/>
                                        </p:tgtEl>
                                      </p:cBhvr>
                                    </p:animEffect>
                                    <p:anim calcmode="lin" valueType="num">
                                      <p:cBhvr>
                                        <p:cTn id="82" dur="1000" fill="hold"/>
                                        <p:tgtEl>
                                          <p:spTgt spid="37"/>
                                        </p:tgtEl>
                                        <p:attrNameLst>
                                          <p:attrName>ppt_x</p:attrName>
                                        </p:attrNameLst>
                                      </p:cBhvr>
                                      <p:tavLst>
                                        <p:tav tm="0">
                                          <p:val>
                                            <p:strVal val="#ppt_x"/>
                                          </p:val>
                                        </p:tav>
                                        <p:tav tm="100000">
                                          <p:val>
                                            <p:strVal val="#ppt_x"/>
                                          </p:val>
                                        </p:tav>
                                      </p:tavLst>
                                    </p:anim>
                                    <p:anim calcmode="lin" valueType="num">
                                      <p:cBhvr>
                                        <p:cTn id="8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7" presetClass="entr" presetSubtype="0" fill="hold" nodeType="click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1000"/>
                                        <p:tgtEl>
                                          <p:spTgt spid="14"/>
                                        </p:tgtEl>
                                      </p:cBhvr>
                                    </p:animEffect>
                                    <p:anim calcmode="lin" valueType="num">
                                      <p:cBhvr>
                                        <p:cTn id="89" dur="1000" fill="hold"/>
                                        <p:tgtEl>
                                          <p:spTgt spid="14"/>
                                        </p:tgtEl>
                                        <p:attrNameLst>
                                          <p:attrName>ppt_x</p:attrName>
                                        </p:attrNameLst>
                                      </p:cBhvr>
                                      <p:tavLst>
                                        <p:tav tm="0">
                                          <p:val>
                                            <p:strVal val="#ppt_x"/>
                                          </p:val>
                                        </p:tav>
                                        <p:tav tm="100000">
                                          <p:val>
                                            <p:strVal val="#ppt_x"/>
                                          </p:val>
                                        </p:tav>
                                      </p:tavLst>
                                    </p:anim>
                                    <p:anim calcmode="lin" valueType="num">
                                      <p:cBhvr>
                                        <p:cTn id="90" dur="1000" fill="hold"/>
                                        <p:tgtEl>
                                          <p:spTgt spid="14"/>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1000"/>
                                        <p:tgtEl>
                                          <p:spTgt spid="20"/>
                                        </p:tgtEl>
                                      </p:cBhvr>
                                    </p:animEffect>
                                    <p:anim calcmode="lin" valueType="num">
                                      <p:cBhvr>
                                        <p:cTn id="94" dur="1000" fill="hold"/>
                                        <p:tgtEl>
                                          <p:spTgt spid="20"/>
                                        </p:tgtEl>
                                        <p:attrNameLst>
                                          <p:attrName>ppt_x</p:attrName>
                                        </p:attrNameLst>
                                      </p:cBhvr>
                                      <p:tavLst>
                                        <p:tav tm="0">
                                          <p:val>
                                            <p:strVal val="#ppt_x"/>
                                          </p:val>
                                        </p:tav>
                                        <p:tav tm="100000">
                                          <p:val>
                                            <p:strVal val="#ppt_x"/>
                                          </p:val>
                                        </p:tav>
                                      </p:tavLst>
                                    </p:anim>
                                    <p:anim calcmode="lin" valueType="num">
                                      <p:cBhvr>
                                        <p:cTn id="95" dur="1000" fill="hold"/>
                                        <p:tgtEl>
                                          <p:spTgt spid="20"/>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1000"/>
                                        <p:tgtEl>
                                          <p:spTgt spid="29"/>
                                        </p:tgtEl>
                                      </p:cBhvr>
                                    </p:animEffect>
                                    <p:anim calcmode="lin" valueType="num">
                                      <p:cBhvr>
                                        <p:cTn id="99" dur="1000" fill="hold"/>
                                        <p:tgtEl>
                                          <p:spTgt spid="29"/>
                                        </p:tgtEl>
                                        <p:attrNameLst>
                                          <p:attrName>ppt_x</p:attrName>
                                        </p:attrNameLst>
                                      </p:cBhvr>
                                      <p:tavLst>
                                        <p:tav tm="0">
                                          <p:val>
                                            <p:strVal val="#ppt_x"/>
                                          </p:val>
                                        </p:tav>
                                        <p:tav tm="100000">
                                          <p:val>
                                            <p:strVal val="#ppt_x"/>
                                          </p:val>
                                        </p:tav>
                                      </p:tavLst>
                                    </p:anim>
                                    <p:anim calcmode="lin" valueType="num">
                                      <p:cBhvr>
                                        <p:cTn id="100" dur="1000" fill="hold"/>
                                        <p:tgtEl>
                                          <p:spTgt spid="2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1000"/>
                                        <p:tgtEl>
                                          <p:spTgt spid="33"/>
                                        </p:tgtEl>
                                      </p:cBhvr>
                                    </p:animEffect>
                                    <p:anim calcmode="lin" valueType="num">
                                      <p:cBhvr>
                                        <p:cTn id="104" dur="1000" fill="hold"/>
                                        <p:tgtEl>
                                          <p:spTgt spid="33"/>
                                        </p:tgtEl>
                                        <p:attrNameLst>
                                          <p:attrName>ppt_x</p:attrName>
                                        </p:attrNameLst>
                                      </p:cBhvr>
                                      <p:tavLst>
                                        <p:tav tm="0">
                                          <p:val>
                                            <p:strVal val="#ppt_x"/>
                                          </p:val>
                                        </p:tav>
                                        <p:tav tm="100000">
                                          <p:val>
                                            <p:strVal val="#ppt_x"/>
                                          </p:val>
                                        </p:tav>
                                      </p:tavLst>
                                    </p:anim>
                                    <p:anim calcmode="lin" valueType="num">
                                      <p:cBhvr>
                                        <p:cTn id="105" dur="1000" fill="hold"/>
                                        <p:tgtEl>
                                          <p:spTgt spid="3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1000"/>
                                        <p:tgtEl>
                                          <p:spTgt spid="38"/>
                                        </p:tgtEl>
                                      </p:cBhvr>
                                    </p:animEffect>
                                    <p:anim calcmode="lin" valueType="num">
                                      <p:cBhvr>
                                        <p:cTn id="109" dur="1000" fill="hold"/>
                                        <p:tgtEl>
                                          <p:spTgt spid="38"/>
                                        </p:tgtEl>
                                        <p:attrNameLst>
                                          <p:attrName>ppt_x</p:attrName>
                                        </p:attrNameLst>
                                      </p:cBhvr>
                                      <p:tavLst>
                                        <p:tav tm="0">
                                          <p:val>
                                            <p:strVal val="#ppt_x"/>
                                          </p:val>
                                        </p:tav>
                                        <p:tav tm="100000">
                                          <p:val>
                                            <p:strVal val="#ppt_x"/>
                                          </p:val>
                                        </p:tav>
                                      </p:tavLst>
                                    </p:anim>
                                    <p:anim calcmode="lin" valueType="num">
                                      <p:cBhvr>
                                        <p:cTn id="11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xit" presetSubtype="0" fill="hold" grpId="0" nodeType="clickEffect">
                                  <p:stCondLst>
                                    <p:cond delay="1500"/>
                                  </p:stCondLst>
                                  <p:childTnLst>
                                    <p:animEffect transition="out" filter="fade">
                                      <p:cBhvr>
                                        <p:cTn id="114" dur="500"/>
                                        <p:tgtEl>
                                          <p:spTgt spid="22"/>
                                        </p:tgtEl>
                                      </p:cBhvr>
                                    </p:animEffect>
                                    <p:set>
                                      <p:cBhvr>
                                        <p:cTn id="11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animBg="1"/>
      <p:bldP spid="18" grpId="0" animBg="1"/>
      <p:bldP spid="19" grpId="0" animBg="1"/>
      <p:bldP spid="20" grpId="0" animBg="1"/>
      <p:bldP spid="4" grpId="0" animBg="1"/>
      <p:bldP spid="26" grpId="0" animBg="1"/>
      <p:bldP spid="27" grpId="0" animBg="1"/>
      <p:bldP spid="29" grpId="0" animBg="1"/>
      <p:bldP spid="30" grpId="0"/>
      <p:bldP spid="31" grpId="0"/>
      <p:bldP spid="32" grpId="0"/>
      <p:bldP spid="33" grpId="0"/>
      <p:bldP spid="35" grpId="0" animBg="1"/>
      <p:bldP spid="36" grpId="0" animBg="1"/>
      <p:bldP spid="37" grpId="0" animBg="1"/>
      <p:bldP spid="3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FF1515"/>
                </a:solidFill>
                <a:latin typeface="Franklin Gothic Medium" panose="020B0603020102020204" pitchFamily="34" charset="0"/>
                <a:ea typeface="微软雅黑" panose="020B0503020204020204" pitchFamily="34" charset="-122"/>
              </a:rPr>
              <a:t>明年工作计划</a:t>
            </a: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9863" y="1466412"/>
            <a:ext cx="1752275"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05</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6" name="MH_Picture_1"/>
          <p:cNvSpPr/>
          <p:nvPr>
            <p:custDataLst>
              <p:tags r:id="rId1"/>
            </p:custDataLst>
          </p:nvPr>
        </p:nvSpPr>
        <p:spPr>
          <a:xfrm>
            <a:off x="3352540" y="1488152"/>
            <a:ext cx="2114550" cy="23764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23" cstate="print">
              <a:extLst>
                <a:ext uri="{28A0092B-C50C-407E-A947-70E740481C1C}">
                  <a14:useLocalDpi xmlns:a14="http://schemas.microsoft.com/office/drawing/2010/main" val="0"/>
                </a:ext>
              </a:extLst>
            </a:blip>
            <a:srcRect/>
            <a:stretch>
              <a:fillRect/>
            </a:stretch>
          </a:blip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MH_Picture_2"/>
          <p:cNvSpPr/>
          <p:nvPr>
            <p:custDataLst>
              <p:tags r:id="rId2"/>
            </p:custDataLst>
          </p:nvPr>
        </p:nvSpPr>
        <p:spPr>
          <a:xfrm>
            <a:off x="4832090" y="3709513"/>
            <a:ext cx="2114550" cy="23764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24" cstate="print">
              <a:extLst>
                <a:ext uri="{28A0092B-C50C-407E-A947-70E740481C1C}">
                  <a14:useLocalDpi xmlns:a14="http://schemas.microsoft.com/office/drawing/2010/main" val="0"/>
                </a:ext>
              </a:extLst>
            </a:blip>
            <a:srcRect/>
            <a:stretch>
              <a:fillRect/>
            </a:stretch>
          </a:blip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MH_Picture_3"/>
          <p:cNvSpPr/>
          <p:nvPr>
            <p:custDataLst>
              <p:tags r:id="rId3"/>
            </p:custDataLst>
          </p:nvPr>
        </p:nvSpPr>
        <p:spPr>
          <a:xfrm>
            <a:off x="7880090" y="2078702"/>
            <a:ext cx="2112962" cy="23764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25" cstate="print">
              <a:extLst>
                <a:ext uri="{28A0092B-C50C-407E-A947-70E740481C1C}">
                  <a14:useLocalDpi xmlns:a14="http://schemas.microsoft.com/office/drawing/2010/main" val="0"/>
                </a:ext>
              </a:extLst>
            </a:blip>
            <a:srcRect/>
            <a:stretch>
              <a:fillRect/>
            </a:stretch>
          </a:blip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MH_Other_1"/>
          <p:cNvSpPr/>
          <p:nvPr>
            <p:custDataLst>
              <p:tags r:id="rId4"/>
            </p:custDataLst>
          </p:nvPr>
        </p:nvSpPr>
        <p:spPr>
          <a:xfrm>
            <a:off x="2139690" y="1885026"/>
            <a:ext cx="430212" cy="4826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MH_Other_3"/>
          <p:cNvSpPr/>
          <p:nvPr>
            <p:custDataLst>
              <p:tags r:id="rId5"/>
            </p:custDataLst>
          </p:nvPr>
        </p:nvSpPr>
        <p:spPr>
          <a:xfrm>
            <a:off x="1953550" y="3182511"/>
            <a:ext cx="295275" cy="331788"/>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4"/>
          <p:cNvSpPr/>
          <p:nvPr>
            <p:custDataLst>
              <p:tags r:id="rId6"/>
            </p:custDataLst>
          </p:nvPr>
        </p:nvSpPr>
        <p:spPr>
          <a:xfrm>
            <a:off x="7718166" y="1964401"/>
            <a:ext cx="422275" cy="474662"/>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5"/>
          <p:cNvSpPr/>
          <p:nvPr>
            <p:custDataLst>
              <p:tags r:id="rId7"/>
            </p:custDataLst>
          </p:nvPr>
        </p:nvSpPr>
        <p:spPr>
          <a:xfrm>
            <a:off x="4674928" y="3723991"/>
            <a:ext cx="314325" cy="354013"/>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MH_Other_6"/>
          <p:cNvSpPr/>
          <p:nvPr>
            <p:custDataLst>
              <p:tags r:id="rId8"/>
            </p:custDataLst>
          </p:nvPr>
        </p:nvSpPr>
        <p:spPr>
          <a:xfrm>
            <a:off x="7540365" y="4073050"/>
            <a:ext cx="177800" cy="200025"/>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92D05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MH_Other_7"/>
          <p:cNvSpPr/>
          <p:nvPr>
            <p:custDataLst>
              <p:tags r:id="rId9"/>
            </p:custDataLst>
          </p:nvPr>
        </p:nvSpPr>
        <p:spPr>
          <a:xfrm>
            <a:off x="2469890" y="3525363"/>
            <a:ext cx="177800" cy="19843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MH_Other_8"/>
          <p:cNvSpPr/>
          <p:nvPr>
            <p:custDataLst>
              <p:tags r:id="rId10"/>
            </p:custDataLst>
          </p:nvPr>
        </p:nvSpPr>
        <p:spPr>
          <a:xfrm>
            <a:off x="3135053" y="1723101"/>
            <a:ext cx="225425" cy="2540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MH_Other_9"/>
          <p:cNvSpPr/>
          <p:nvPr>
            <p:custDataLst>
              <p:tags r:id="rId11"/>
            </p:custDataLst>
          </p:nvPr>
        </p:nvSpPr>
        <p:spPr>
          <a:xfrm>
            <a:off x="2192077" y="5387499"/>
            <a:ext cx="293688" cy="3302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w="3175">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MH_Other_10"/>
          <p:cNvSpPr/>
          <p:nvPr>
            <p:custDataLst>
              <p:tags r:id="rId12"/>
            </p:custDataLst>
          </p:nvPr>
        </p:nvSpPr>
        <p:spPr>
          <a:xfrm>
            <a:off x="9704128" y="1478627"/>
            <a:ext cx="295275" cy="3317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MH_Other_11"/>
          <p:cNvSpPr/>
          <p:nvPr>
            <p:custDataLst>
              <p:tags r:id="rId13"/>
            </p:custDataLst>
          </p:nvPr>
        </p:nvSpPr>
        <p:spPr>
          <a:xfrm>
            <a:off x="9851766" y="5125113"/>
            <a:ext cx="282575" cy="3175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MH_Other_12"/>
          <p:cNvSpPr/>
          <p:nvPr>
            <p:custDataLst>
              <p:tags r:id="rId14"/>
            </p:custDataLst>
          </p:nvPr>
        </p:nvSpPr>
        <p:spPr>
          <a:xfrm>
            <a:off x="9856528" y="4499639"/>
            <a:ext cx="555625" cy="625475"/>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MH_Other_13"/>
          <p:cNvSpPr/>
          <p:nvPr>
            <p:custDataLst>
              <p:tags r:id="rId15"/>
            </p:custDataLst>
          </p:nvPr>
        </p:nvSpPr>
        <p:spPr>
          <a:xfrm>
            <a:off x="2380990" y="5347812"/>
            <a:ext cx="234950" cy="265112"/>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4" name="MH_Other_14"/>
          <p:cNvSpPr/>
          <p:nvPr>
            <p:custDataLst>
              <p:tags r:id="rId16"/>
            </p:custDataLst>
          </p:nvPr>
        </p:nvSpPr>
        <p:spPr>
          <a:xfrm>
            <a:off x="7413365" y="3690462"/>
            <a:ext cx="430212" cy="4826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MH_Other_15"/>
          <p:cNvSpPr/>
          <p:nvPr>
            <p:custDataLst>
              <p:tags r:id="rId17"/>
            </p:custDataLst>
          </p:nvPr>
        </p:nvSpPr>
        <p:spPr>
          <a:xfrm>
            <a:off x="4989253" y="4171665"/>
            <a:ext cx="225425" cy="2540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MH_Text_1"/>
          <p:cNvSpPr/>
          <p:nvPr>
            <p:custDataLst>
              <p:tags r:id="rId18"/>
            </p:custDataLst>
          </p:nvPr>
        </p:nvSpPr>
        <p:spPr>
          <a:xfrm>
            <a:off x="5581390" y="2306472"/>
            <a:ext cx="2062162"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5674717" y="192050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50" name="MH_Text_1"/>
          <p:cNvSpPr/>
          <p:nvPr>
            <p:custDataLst>
              <p:tags r:id="rId19"/>
            </p:custDataLst>
          </p:nvPr>
        </p:nvSpPr>
        <p:spPr>
          <a:xfrm>
            <a:off x="7890136" y="4997356"/>
            <a:ext cx="2062162"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7983463" y="461138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52" name="MH_Text_1"/>
          <p:cNvSpPr/>
          <p:nvPr>
            <p:custDataLst>
              <p:tags r:id="rId20"/>
            </p:custDataLst>
          </p:nvPr>
        </p:nvSpPr>
        <p:spPr>
          <a:xfrm>
            <a:off x="2799521" y="4574274"/>
            <a:ext cx="2062162"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2892848" y="4188303"/>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500"/>
                                        <p:tgtEl>
                                          <p:spTgt spid="3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500"/>
                                        <p:tgtEl>
                                          <p:spTgt spid="2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right)">
                                      <p:cBhvr>
                                        <p:cTn id="30" dur="500"/>
                                        <p:tgtEl>
                                          <p:spTgt spid="5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down)">
                                      <p:cBhvr>
                                        <p:cTn id="38" dur="500"/>
                                        <p:tgtEl>
                                          <p:spTgt spid="29"/>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down)">
                                      <p:cBhvr>
                                        <p:cTn id="44" dur="500"/>
                                        <p:tgtEl>
                                          <p:spTgt spid="3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500"/>
                                        <p:tgtEl>
                                          <p:spTgt spid="41"/>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down)">
                                      <p:cBhvr>
                                        <p:cTn id="53" dur="500"/>
                                        <p:tgtEl>
                                          <p:spTgt spid="44"/>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down)">
                                      <p:cBhvr>
                                        <p:cTn id="56" dur="500"/>
                                        <p:tgtEl>
                                          <p:spTgt spid="50"/>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1500"/>
                                  </p:stCondLst>
                                  <p:childTnLst>
                                    <p:animEffect transition="out" filter="fade">
                                      <p:cBhvr>
                                        <p:cTn id="63" dur="500"/>
                                        <p:tgtEl>
                                          <p:spTgt spid="22"/>
                                        </p:tgtEl>
                                      </p:cBhvr>
                                    </p:animEffect>
                                    <p:set>
                                      <p:cBhvr>
                                        <p:cTn id="6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animBg="1"/>
      <p:bldP spid="27" grpId="0" animBg="1"/>
      <p:bldP spid="29" grpId="0" animBg="1"/>
      <p:bldP spid="33" grpId="0" animBg="1"/>
      <p:bldP spid="35" grpId="0" animBg="1"/>
      <p:bldP spid="36" grpId="0" animBg="1"/>
      <p:bldP spid="37" grpId="0" animBg="1"/>
      <p:bldP spid="38" grpId="0" animBg="1"/>
      <p:bldP spid="41" grpId="0" animBg="1"/>
      <p:bldP spid="42" grpId="0" animBg="1"/>
      <p:bldP spid="44" grpId="0" animBg="1"/>
      <p:bldP spid="48" grpId="0"/>
      <p:bldP spid="2" grpId="0"/>
      <p:bldP spid="50" grpId="0"/>
      <p:bldP spid="51" grpId="0"/>
      <p:bldP spid="52" grpId="0"/>
      <p:bldP spid="5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5036024" y="1920796"/>
            <a:ext cx="1719618" cy="1064526"/>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817057" y="1920796"/>
            <a:ext cx="1719618" cy="106452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98089" y="1920796"/>
            <a:ext cx="1719618" cy="106452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MH_Text_1"/>
          <p:cNvSpPr/>
          <p:nvPr>
            <p:custDataLst>
              <p:tags r:id="rId1"/>
            </p:custDataLst>
          </p:nvPr>
        </p:nvSpPr>
        <p:spPr>
          <a:xfrm>
            <a:off x="1897035" y="2117673"/>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897035" y="1838612"/>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cxnSp>
        <p:nvCxnSpPr>
          <p:cNvPr id="4" name="直接连接符 3"/>
          <p:cNvCxnSpPr/>
          <p:nvPr/>
        </p:nvCxnSpPr>
        <p:spPr>
          <a:xfrm flipV="1">
            <a:off x="1897035" y="3016152"/>
            <a:ext cx="2825087" cy="0"/>
          </a:xfrm>
          <a:prstGeom prst="line">
            <a:avLst/>
          </a:prstGeom>
          <a:ln>
            <a:solidFill>
              <a:srgbClr val="007E39"/>
            </a:solidFill>
          </a:ln>
        </p:spPr>
        <p:style>
          <a:lnRef idx="1">
            <a:schemeClr val="accent1"/>
          </a:lnRef>
          <a:fillRef idx="0">
            <a:schemeClr val="accent1"/>
          </a:fillRef>
          <a:effectRef idx="0">
            <a:schemeClr val="accent1"/>
          </a:effectRef>
          <a:fontRef idx="minor">
            <a:schemeClr val="tx1"/>
          </a:fontRef>
        </p:style>
      </p:cxnSp>
      <p:sp>
        <p:nvSpPr>
          <p:cNvPr id="12" name="MH_Text_1"/>
          <p:cNvSpPr/>
          <p:nvPr>
            <p:custDataLst>
              <p:tags r:id="rId2"/>
            </p:custDataLst>
          </p:nvPr>
        </p:nvSpPr>
        <p:spPr>
          <a:xfrm>
            <a:off x="1897035" y="3507773"/>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897035" y="3228712"/>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cxnSp>
        <p:nvCxnSpPr>
          <p:cNvPr id="14" name="直接连接符 13"/>
          <p:cNvCxnSpPr/>
          <p:nvPr/>
        </p:nvCxnSpPr>
        <p:spPr>
          <a:xfrm flipV="1">
            <a:off x="1897035" y="4406252"/>
            <a:ext cx="2825087" cy="0"/>
          </a:xfrm>
          <a:prstGeom prst="line">
            <a:avLst/>
          </a:prstGeom>
          <a:ln>
            <a:solidFill>
              <a:srgbClr val="007E39"/>
            </a:solidFill>
          </a:ln>
        </p:spPr>
        <p:style>
          <a:lnRef idx="1">
            <a:schemeClr val="accent1"/>
          </a:lnRef>
          <a:fillRef idx="0">
            <a:schemeClr val="accent1"/>
          </a:fillRef>
          <a:effectRef idx="0">
            <a:schemeClr val="accent1"/>
          </a:effectRef>
          <a:fontRef idx="minor">
            <a:schemeClr val="tx1"/>
          </a:fontRef>
        </p:style>
      </p:cxnSp>
      <p:sp>
        <p:nvSpPr>
          <p:cNvPr id="15" name="MH_Text_1"/>
          <p:cNvSpPr/>
          <p:nvPr>
            <p:custDataLst>
              <p:tags r:id="rId3"/>
            </p:custDataLst>
          </p:nvPr>
        </p:nvSpPr>
        <p:spPr>
          <a:xfrm>
            <a:off x="1897035" y="4849499"/>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897035" y="457043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cxnSp>
        <p:nvCxnSpPr>
          <p:cNvPr id="17" name="直接连接符 16"/>
          <p:cNvCxnSpPr/>
          <p:nvPr/>
        </p:nvCxnSpPr>
        <p:spPr>
          <a:xfrm flipV="1">
            <a:off x="1897035" y="5747978"/>
            <a:ext cx="2825087" cy="0"/>
          </a:xfrm>
          <a:prstGeom prst="line">
            <a:avLst/>
          </a:prstGeom>
          <a:ln>
            <a:solidFill>
              <a:srgbClr val="007E39"/>
            </a:solidFill>
          </a:ln>
        </p:spPr>
        <p:style>
          <a:lnRef idx="1">
            <a:schemeClr val="accent1"/>
          </a:lnRef>
          <a:fillRef idx="0">
            <a:schemeClr val="accent1"/>
          </a:fillRef>
          <a:effectRef idx="0">
            <a:schemeClr val="accent1"/>
          </a:effectRef>
          <a:fontRef idx="minor">
            <a:schemeClr val="tx1"/>
          </a:fontRef>
        </p:style>
      </p:cxnSp>
      <p:sp>
        <p:nvSpPr>
          <p:cNvPr id="18" name="KSO_Shape"/>
          <p:cNvSpPr/>
          <p:nvPr/>
        </p:nvSpPr>
        <p:spPr bwMode="auto">
          <a:xfrm>
            <a:off x="5737448" y="2227189"/>
            <a:ext cx="498736" cy="502927"/>
          </a:xfrm>
          <a:custGeom>
            <a:avLst/>
            <a:gdLst>
              <a:gd name="T0" fmla="*/ 460668 w 2157413"/>
              <a:gd name="T1" fmla="*/ 1571150 h 2176463"/>
              <a:gd name="T2" fmla="*/ 644529 w 2157413"/>
              <a:gd name="T3" fmla="*/ 1691683 h 2176463"/>
              <a:gd name="T4" fmla="*/ 1078982 w 2157413"/>
              <a:gd name="T5" fmla="*/ 1761922 h 2176463"/>
              <a:gd name="T6" fmla="*/ 1518476 w 2157413"/>
              <a:gd name="T7" fmla="*/ 1653528 h 2176463"/>
              <a:gd name="T8" fmla="*/ 1598589 w 2157413"/>
              <a:gd name="T9" fmla="*/ 1627341 h 2176463"/>
              <a:gd name="T10" fmla="*/ 1173519 w 2157413"/>
              <a:gd name="T11" fmla="*/ 1845514 h 2176463"/>
              <a:gd name="T12" fmla="*/ 682414 w 2157413"/>
              <a:gd name="T13" fmla="*/ 1877078 h 2176463"/>
              <a:gd name="T14" fmla="*/ 363178 w 2157413"/>
              <a:gd name="T15" fmla="*/ 1842566 h 2176463"/>
              <a:gd name="T16" fmla="*/ 227801 w 2157413"/>
              <a:gd name="T17" fmla="*/ 1588839 h 2176463"/>
              <a:gd name="T18" fmla="*/ 367461 w 2157413"/>
              <a:gd name="T19" fmla="*/ 1062965 h 2176463"/>
              <a:gd name="T20" fmla="*/ 1829991 w 2157413"/>
              <a:gd name="T21" fmla="*/ 1163239 h 2176463"/>
              <a:gd name="T22" fmla="*/ 1289293 w 2157413"/>
              <a:gd name="T23" fmla="*/ 1188611 h 2176463"/>
              <a:gd name="T24" fmla="*/ 1188417 w 2157413"/>
              <a:gd name="T25" fmla="*/ 1137868 h 2176463"/>
              <a:gd name="T26" fmla="*/ 653749 w 2157413"/>
              <a:gd name="T27" fmla="*/ 1106240 h 2176463"/>
              <a:gd name="T28" fmla="*/ 744189 w 2157413"/>
              <a:gd name="T29" fmla="*/ 1257253 h 2176463"/>
              <a:gd name="T30" fmla="*/ 30089 w 2157413"/>
              <a:gd name="T31" fmla="*/ 1257253 h 2176463"/>
              <a:gd name="T32" fmla="*/ 120529 w 2157413"/>
              <a:gd name="T33" fmla="*/ 1106240 h 2176463"/>
              <a:gd name="T34" fmla="*/ 1375918 w 2157413"/>
              <a:gd name="T35" fmla="*/ 1037792 h 2176463"/>
              <a:gd name="T36" fmla="*/ 1608757 w 2157413"/>
              <a:gd name="T37" fmla="*/ 625635 h 2176463"/>
              <a:gd name="T38" fmla="*/ 1663095 w 2157413"/>
              <a:gd name="T39" fmla="*/ 760465 h 2176463"/>
              <a:gd name="T40" fmla="*/ 1692609 w 2157413"/>
              <a:gd name="T41" fmla="*/ 829795 h 2176463"/>
              <a:gd name="T42" fmla="*/ 1609104 w 2157413"/>
              <a:gd name="T43" fmla="*/ 976296 h 2176463"/>
              <a:gd name="T44" fmla="*/ 1462059 w 2157413"/>
              <a:gd name="T45" fmla="*/ 1026291 h 2176463"/>
              <a:gd name="T46" fmla="*/ 1356506 w 2157413"/>
              <a:gd name="T47" fmla="*/ 889546 h 2176463"/>
              <a:gd name="T48" fmla="*/ 1313105 w 2157413"/>
              <a:gd name="T49" fmla="*/ 783807 h 2176463"/>
              <a:gd name="T50" fmla="*/ 1371783 w 2157413"/>
              <a:gd name="T51" fmla="*/ 658907 h 2176463"/>
              <a:gd name="T52" fmla="*/ 1543654 w 2157413"/>
              <a:gd name="T53" fmla="*/ 651764 h 2176463"/>
              <a:gd name="T54" fmla="*/ 523047 w 2157413"/>
              <a:gd name="T55" fmla="*/ 662216 h 2176463"/>
              <a:gd name="T56" fmla="*/ 580189 w 2157413"/>
              <a:gd name="T57" fmla="*/ 783807 h 2176463"/>
              <a:gd name="T58" fmla="*/ 536942 w 2157413"/>
              <a:gd name="T59" fmla="*/ 889546 h 2176463"/>
              <a:gd name="T60" fmla="*/ 431343 w 2157413"/>
              <a:gd name="T61" fmla="*/ 1026291 h 2176463"/>
              <a:gd name="T62" fmla="*/ 284232 w 2157413"/>
              <a:gd name="T63" fmla="*/ 976296 h 2176463"/>
              <a:gd name="T64" fmla="*/ 200691 w 2157413"/>
              <a:gd name="T65" fmla="*/ 829795 h 2176463"/>
              <a:gd name="T66" fmla="*/ 230217 w 2157413"/>
              <a:gd name="T67" fmla="*/ 760465 h 2176463"/>
              <a:gd name="T68" fmla="*/ 327479 w 2157413"/>
              <a:gd name="T69" fmla="*/ 667442 h 2176463"/>
              <a:gd name="T70" fmla="*/ 1513648 w 2157413"/>
              <a:gd name="T71" fmla="*/ 517067 h 2176463"/>
              <a:gd name="T72" fmla="*/ 1635160 w 2157413"/>
              <a:gd name="T73" fmla="*/ 559536 h 2176463"/>
              <a:gd name="T74" fmla="*/ 1685820 w 2157413"/>
              <a:gd name="T75" fmla="*/ 647259 h 2176463"/>
              <a:gd name="T76" fmla="*/ 1654484 w 2157413"/>
              <a:gd name="T77" fmla="*/ 688162 h 2176463"/>
              <a:gd name="T78" fmla="*/ 1586939 w 2157413"/>
              <a:gd name="T79" fmla="*/ 622369 h 2176463"/>
              <a:gd name="T80" fmla="*/ 1410937 w 2157413"/>
              <a:gd name="T81" fmla="*/ 657702 h 2176463"/>
              <a:gd name="T82" fmla="*/ 1331553 w 2157413"/>
              <a:gd name="T83" fmla="*/ 759872 h 2176463"/>
              <a:gd name="T84" fmla="*/ 1334512 w 2157413"/>
              <a:gd name="T85" fmla="*/ 614537 h 2176463"/>
              <a:gd name="T86" fmla="*/ 1442272 w 2157413"/>
              <a:gd name="T87" fmla="*/ 523681 h 2176463"/>
              <a:gd name="T88" fmla="*/ 495455 w 2157413"/>
              <a:gd name="T89" fmla="*/ 546656 h 2176463"/>
              <a:gd name="T90" fmla="*/ 555313 w 2157413"/>
              <a:gd name="T91" fmla="*/ 591388 h 2176463"/>
              <a:gd name="T92" fmla="*/ 561403 w 2157413"/>
              <a:gd name="T93" fmla="*/ 759698 h 2176463"/>
              <a:gd name="T94" fmla="*/ 507288 w 2157413"/>
              <a:gd name="T95" fmla="*/ 626024 h 2176463"/>
              <a:gd name="T96" fmla="*/ 355381 w 2157413"/>
              <a:gd name="T97" fmla="*/ 660662 h 2176463"/>
              <a:gd name="T98" fmla="*/ 238102 w 2157413"/>
              <a:gd name="T99" fmla="*/ 695472 h 2176463"/>
              <a:gd name="T100" fmla="*/ 208346 w 2157413"/>
              <a:gd name="T101" fmla="*/ 651959 h 2176463"/>
              <a:gd name="T102" fmla="*/ 280733 w 2157413"/>
              <a:gd name="T103" fmla="*/ 542653 h 2176463"/>
              <a:gd name="T104" fmla="*/ 1541415 w 2157413"/>
              <a:gd name="T105" fmla="*/ 83766 h 2176463"/>
              <a:gd name="T106" fmla="*/ 1668970 w 2157413"/>
              <a:gd name="T107" fmla="*/ 338880 h 2176463"/>
              <a:gd name="T108" fmla="*/ 1428804 w 2157413"/>
              <a:gd name="T109" fmla="*/ 333851 h 2176463"/>
              <a:gd name="T110" fmla="*/ 1244596 w 2157413"/>
              <a:gd name="T111" fmla="*/ 213318 h 2176463"/>
              <a:gd name="T112" fmla="*/ 810491 w 2157413"/>
              <a:gd name="T113" fmla="*/ 143079 h 2176463"/>
              <a:gd name="T114" fmla="*/ 370649 w 2157413"/>
              <a:gd name="T115" fmla="*/ 251472 h 2176463"/>
              <a:gd name="T116" fmla="*/ 290710 w 2157413"/>
              <a:gd name="T117" fmla="*/ 277660 h 2176463"/>
              <a:gd name="T118" fmla="*/ 715779 w 2157413"/>
              <a:gd name="T119" fmla="*/ 59486 h 2176463"/>
              <a:gd name="T120" fmla="*/ 1206711 w 2157413"/>
              <a:gd name="T121" fmla="*/ 28095 h 21764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57413" h="2176463">
                <a:moveTo>
                  <a:pt x="247650" y="1776413"/>
                </a:moveTo>
                <a:lnTo>
                  <a:pt x="260749" y="1779385"/>
                </a:lnTo>
                <a:lnTo>
                  <a:pt x="273847" y="1781961"/>
                </a:lnTo>
                <a:lnTo>
                  <a:pt x="286946" y="1784537"/>
                </a:lnTo>
                <a:lnTo>
                  <a:pt x="299846" y="1786717"/>
                </a:lnTo>
                <a:lnTo>
                  <a:pt x="312746" y="1788698"/>
                </a:lnTo>
                <a:lnTo>
                  <a:pt x="325844" y="1790481"/>
                </a:lnTo>
                <a:lnTo>
                  <a:pt x="338546" y="1792066"/>
                </a:lnTo>
                <a:lnTo>
                  <a:pt x="351445" y="1793453"/>
                </a:lnTo>
                <a:lnTo>
                  <a:pt x="364147" y="1794840"/>
                </a:lnTo>
                <a:lnTo>
                  <a:pt x="377047" y="1795831"/>
                </a:lnTo>
                <a:lnTo>
                  <a:pt x="389748" y="1796624"/>
                </a:lnTo>
                <a:lnTo>
                  <a:pt x="402252" y="1797416"/>
                </a:lnTo>
                <a:lnTo>
                  <a:pt x="414953" y="1798011"/>
                </a:lnTo>
                <a:lnTo>
                  <a:pt x="427456" y="1798407"/>
                </a:lnTo>
                <a:lnTo>
                  <a:pt x="439959" y="1798407"/>
                </a:lnTo>
                <a:lnTo>
                  <a:pt x="452462" y="1798605"/>
                </a:lnTo>
                <a:lnTo>
                  <a:pt x="464767" y="1798407"/>
                </a:lnTo>
                <a:lnTo>
                  <a:pt x="477270" y="1798011"/>
                </a:lnTo>
                <a:lnTo>
                  <a:pt x="489376" y="1797416"/>
                </a:lnTo>
                <a:lnTo>
                  <a:pt x="501681" y="1796822"/>
                </a:lnTo>
                <a:lnTo>
                  <a:pt x="513787" y="1796227"/>
                </a:lnTo>
                <a:lnTo>
                  <a:pt x="526091" y="1795039"/>
                </a:lnTo>
                <a:lnTo>
                  <a:pt x="537999" y="1794048"/>
                </a:lnTo>
                <a:lnTo>
                  <a:pt x="550105" y="1792859"/>
                </a:lnTo>
                <a:lnTo>
                  <a:pt x="562013" y="1791274"/>
                </a:lnTo>
                <a:lnTo>
                  <a:pt x="573722" y="1789689"/>
                </a:lnTo>
                <a:lnTo>
                  <a:pt x="585431" y="1787905"/>
                </a:lnTo>
                <a:lnTo>
                  <a:pt x="597339" y="1786122"/>
                </a:lnTo>
                <a:lnTo>
                  <a:pt x="609048" y="1784141"/>
                </a:lnTo>
                <a:lnTo>
                  <a:pt x="620559" y="1782159"/>
                </a:lnTo>
                <a:lnTo>
                  <a:pt x="632070" y="1779980"/>
                </a:lnTo>
                <a:lnTo>
                  <a:pt x="643382" y="1777602"/>
                </a:lnTo>
                <a:lnTo>
                  <a:pt x="624131" y="1796227"/>
                </a:lnTo>
                <a:lnTo>
                  <a:pt x="604285" y="1814655"/>
                </a:lnTo>
                <a:lnTo>
                  <a:pt x="584241" y="1832686"/>
                </a:lnTo>
                <a:lnTo>
                  <a:pt x="563601" y="1850518"/>
                </a:lnTo>
                <a:lnTo>
                  <a:pt x="582057" y="1861020"/>
                </a:lnTo>
                <a:lnTo>
                  <a:pt x="600316" y="1871324"/>
                </a:lnTo>
                <a:lnTo>
                  <a:pt x="619170" y="1881033"/>
                </a:lnTo>
                <a:lnTo>
                  <a:pt x="638024" y="1890543"/>
                </a:lnTo>
                <a:lnTo>
                  <a:pt x="657473" y="1899856"/>
                </a:lnTo>
                <a:lnTo>
                  <a:pt x="676723" y="1908376"/>
                </a:lnTo>
                <a:lnTo>
                  <a:pt x="696371" y="1917095"/>
                </a:lnTo>
                <a:lnTo>
                  <a:pt x="716217" y="1925020"/>
                </a:lnTo>
                <a:lnTo>
                  <a:pt x="736063" y="1932748"/>
                </a:lnTo>
                <a:lnTo>
                  <a:pt x="756306" y="1940277"/>
                </a:lnTo>
                <a:lnTo>
                  <a:pt x="776748" y="1947410"/>
                </a:lnTo>
                <a:lnTo>
                  <a:pt x="797388" y="1954147"/>
                </a:lnTo>
                <a:lnTo>
                  <a:pt x="818028" y="1960488"/>
                </a:lnTo>
                <a:lnTo>
                  <a:pt x="838866" y="1966432"/>
                </a:lnTo>
                <a:lnTo>
                  <a:pt x="859903" y="1972178"/>
                </a:lnTo>
                <a:lnTo>
                  <a:pt x="880940" y="1977528"/>
                </a:lnTo>
                <a:lnTo>
                  <a:pt x="902374" y="1982482"/>
                </a:lnTo>
                <a:lnTo>
                  <a:pt x="923808" y="1987039"/>
                </a:lnTo>
                <a:lnTo>
                  <a:pt x="945242" y="1991398"/>
                </a:lnTo>
                <a:lnTo>
                  <a:pt x="966874" y="1995163"/>
                </a:lnTo>
                <a:lnTo>
                  <a:pt x="988506" y="1998531"/>
                </a:lnTo>
                <a:lnTo>
                  <a:pt x="1010535" y="2001701"/>
                </a:lnTo>
                <a:lnTo>
                  <a:pt x="1032564" y="2004674"/>
                </a:lnTo>
                <a:lnTo>
                  <a:pt x="1054395" y="2007051"/>
                </a:lnTo>
                <a:lnTo>
                  <a:pt x="1076424" y="2009033"/>
                </a:lnTo>
                <a:lnTo>
                  <a:pt x="1098652" y="2010618"/>
                </a:lnTo>
                <a:lnTo>
                  <a:pt x="1120880" y="2011807"/>
                </a:lnTo>
                <a:lnTo>
                  <a:pt x="1142909" y="2012996"/>
                </a:lnTo>
                <a:lnTo>
                  <a:pt x="1165137" y="2013392"/>
                </a:lnTo>
                <a:lnTo>
                  <a:pt x="1187563" y="2013590"/>
                </a:lnTo>
                <a:lnTo>
                  <a:pt x="1209790" y="2013392"/>
                </a:lnTo>
                <a:lnTo>
                  <a:pt x="1232216" y="2012996"/>
                </a:lnTo>
                <a:lnTo>
                  <a:pt x="1254246" y="2012203"/>
                </a:lnTo>
                <a:lnTo>
                  <a:pt x="1276672" y="2010816"/>
                </a:lnTo>
                <a:lnTo>
                  <a:pt x="1299098" y="2009033"/>
                </a:lnTo>
                <a:lnTo>
                  <a:pt x="1321524" y="2007051"/>
                </a:lnTo>
                <a:lnTo>
                  <a:pt x="1343752" y="2004674"/>
                </a:lnTo>
                <a:lnTo>
                  <a:pt x="1366178" y="2001701"/>
                </a:lnTo>
                <a:lnTo>
                  <a:pt x="1388405" y="1998333"/>
                </a:lnTo>
                <a:lnTo>
                  <a:pt x="1410633" y="1994568"/>
                </a:lnTo>
                <a:lnTo>
                  <a:pt x="1432861" y="1990605"/>
                </a:lnTo>
                <a:lnTo>
                  <a:pt x="1454890" y="1986048"/>
                </a:lnTo>
                <a:lnTo>
                  <a:pt x="1477118" y="1981095"/>
                </a:lnTo>
                <a:lnTo>
                  <a:pt x="1498948" y="1975745"/>
                </a:lnTo>
                <a:lnTo>
                  <a:pt x="1520978" y="1969999"/>
                </a:lnTo>
                <a:lnTo>
                  <a:pt x="1543007" y="1964054"/>
                </a:lnTo>
                <a:lnTo>
                  <a:pt x="1564639" y="1957516"/>
                </a:lnTo>
                <a:lnTo>
                  <a:pt x="1586271" y="1950382"/>
                </a:lnTo>
                <a:lnTo>
                  <a:pt x="1607705" y="1943051"/>
                </a:lnTo>
                <a:lnTo>
                  <a:pt x="1629139" y="1935126"/>
                </a:lnTo>
                <a:lnTo>
                  <a:pt x="1650573" y="1926804"/>
                </a:lnTo>
                <a:lnTo>
                  <a:pt x="1671610" y="1918085"/>
                </a:lnTo>
                <a:lnTo>
                  <a:pt x="1692647" y="1908971"/>
                </a:lnTo>
                <a:lnTo>
                  <a:pt x="1713485" y="1899460"/>
                </a:lnTo>
                <a:lnTo>
                  <a:pt x="1734125" y="1889156"/>
                </a:lnTo>
                <a:lnTo>
                  <a:pt x="1754566" y="1878853"/>
                </a:lnTo>
                <a:lnTo>
                  <a:pt x="1775008" y="1867757"/>
                </a:lnTo>
                <a:lnTo>
                  <a:pt x="1794854" y="1856265"/>
                </a:lnTo>
                <a:lnTo>
                  <a:pt x="1814700" y="1844376"/>
                </a:lnTo>
                <a:lnTo>
                  <a:pt x="1834348" y="1832091"/>
                </a:lnTo>
                <a:lnTo>
                  <a:pt x="1843874" y="1825553"/>
                </a:lnTo>
                <a:lnTo>
                  <a:pt x="1853797" y="1819212"/>
                </a:lnTo>
                <a:lnTo>
                  <a:pt x="1863323" y="1812475"/>
                </a:lnTo>
                <a:lnTo>
                  <a:pt x="1872651" y="1805936"/>
                </a:lnTo>
                <a:lnTo>
                  <a:pt x="1882177" y="1799001"/>
                </a:lnTo>
                <a:lnTo>
                  <a:pt x="1891505" y="1792265"/>
                </a:lnTo>
                <a:lnTo>
                  <a:pt x="1900832" y="1785131"/>
                </a:lnTo>
                <a:lnTo>
                  <a:pt x="1909763" y="1777998"/>
                </a:lnTo>
                <a:lnTo>
                  <a:pt x="1901825" y="1786518"/>
                </a:lnTo>
                <a:lnTo>
                  <a:pt x="1893886" y="1794840"/>
                </a:lnTo>
                <a:lnTo>
                  <a:pt x="1885749" y="1803361"/>
                </a:lnTo>
                <a:lnTo>
                  <a:pt x="1877414" y="1811683"/>
                </a:lnTo>
                <a:lnTo>
                  <a:pt x="1869079" y="1819608"/>
                </a:lnTo>
                <a:lnTo>
                  <a:pt x="1860545" y="1827930"/>
                </a:lnTo>
                <a:lnTo>
                  <a:pt x="1852011" y="1835856"/>
                </a:lnTo>
                <a:lnTo>
                  <a:pt x="1843279" y="1843782"/>
                </a:lnTo>
                <a:lnTo>
                  <a:pt x="1834348" y="1851509"/>
                </a:lnTo>
                <a:lnTo>
                  <a:pt x="1825616" y="1859237"/>
                </a:lnTo>
                <a:lnTo>
                  <a:pt x="1807556" y="1874296"/>
                </a:lnTo>
                <a:lnTo>
                  <a:pt x="1789099" y="1889156"/>
                </a:lnTo>
                <a:lnTo>
                  <a:pt x="1770245" y="1903621"/>
                </a:lnTo>
                <a:lnTo>
                  <a:pt x="1751193" y="1917491"/>
                </a:lnTo>
                <a:lnTo>
                  <a:pt x="1731942" y="1931361"/>
                </a:lnTo>
                <a:lnTo>
                  <a:pt x="1712294" y="1944438"/>
                </a:lnTo>
                <a:lnTo>
                  <a:pt x="1692250" y="1957119"/>
                </a:lnTo>
                <a:lnTo>
                  <a:pt x="1671808" y="1969800"/>
                </a:lnTo>
                <a:lnTo>
                  <a:pt x="1651168" y="1981689"/>
                </a:lnTo>
                <a:lnTo>
                  <a:pt x="1630528" y="1993578"/>
                </a:lnTo>
                <a:lnTo>
                  <a:pt x="1609491" y="2004674"/>
                </a:lnTo>
                <a:lnTo>
                  <a:pt x="1588057" y="2015373"/>
                </a:lnTo>
                <a:lnTo>
                  <a:pt x="1566425" y="2026073"/>
                </a:lnTo>
                <a:lnTo>
                  <a:pt x="1544793" y="2035980"/>
                </a:lnTo>
                <a:lnTo>
                  <a:pt x="1522764" y="2045887"/>
                </a:lnTo>
                <a:lnTo>
                  <a:pt x="1500536" y="2054804"/>
                </a:lnTo>
                <a:lnTo>
                  <a:pt x="1478110" y="2063720"/>
                </a:lnTo>
                <a:lnTo>
                  <a:pt x="1455485" y="2072240"/>
                </a:lnTo>
                <a:lnTo>
                  <a:pt x="1432861" y="2080364"/>
                </a:lnTo>
                <a:lnTo>
                  <a:pt x="1409839" y="2087893"/>
                </a:lnTo>
                <a:lnTo>
                  <a:pt x="1386818" y="2095225"/>
                </a:lnTo>
                <a:lnTo>
                  <a:pt x="1363796" y="2101962"/>
                </a:lnTo>
                <a:lnTo>
                  <a:pt x="1340179" y="2108500"/>
                </a:lnTo>
                <a:lnTo>
                  <a:pt x="1316761" y="2114445"/>
                </a:lnTo>
                <a:lnTo>
                  <a:pt x="1293144" y="2120191"/>
                </a:lnTo>
                <a:lnTo>
                  <a:pt x="1269329" y="2125342"/>
                </a:lnTo>
                <a:lnTo>
                  <a:pt x="1245513" y="2130098"/>
                </a:lnTo>
                <a:lnTo>
                  <a:pt x="1221500" y="2134655"/>
                </a:lnTo>
                <a:lnTo>
                  <a:pt x="1197486" y="2138618"/>
                </a:lnTo>
                <a:lnTo>
                  <a:pt x="1173472" y="2142185"/>
                </a:lnTo>
                <a:lnTo>
                  <a:pt x="1149260" y="2145553"/>
                </a:lnTo>
                <a:lnTo>
                  <a:pt x="1124849" y="2148129"/>
                </a:lnTo>
                <a:lnTo>
                  <a:pt x="1100438" y="2150507"/>
                </a:lnTo>
                <a:lnTo>
                  <a:pt x="1076027" y="2152488"/>
                </a:lnTo>
                <a:lnTo>
                  <a:pt x="1051418" y="2154271"/>
                </a:lnTo>
                <a:lnTo>
                  <a:pt x="1027008" y="2155460"/>
                </a:lnTo>
                <a:lnTo>
                  <a:pt x="1002398" y="2156253"/>
                </a:lnTo>
                <a:lnTo>
                  <a:pt x="977591" y="2156847"/>
                </a:lnTo>
                <a:lnTo>
                  <a:pt x="952783" y="2156847"/>
                </a:lnTo>
                <a:lnTo>
                  <a:pt x="927975" y="2156253"/>
                </a:lnTo>
                <a:lnTo>
                  <a:pt x="903366" y="2155460"/>
                </a:lnTo>
                <a:lnTo>
                  <a:pt x="878559" y="2154073"/>
                </a:lnTo>
                <a:lnTo>
                  <a:pt x="853751" y="2152290"/>
                </a:lnTo>
                <a:lnTo>
                  <a:pt x="828943" y="2150110"/>
                </a:lnTo>
                <a:lnTo>
                  <a:pt x="804334" y="2147534"/>
                </a:lnTo>
                <a:lnTo>
                  <a:pt x="779328" y="2144562"/>
                </a:lnTo>
                <a:lnTo>
                  <a:pt x="754520" y="2140996"/>
                </a:lnTo>
                <a:lnTo>
                  <a:pt x="729911" y="2137033"/>
                </a:lnTo>
                <a:lnTo>
                  <a:pt x="705103" y="2132674"/>
                </a:lnTo>
                <a:lnTo>
                  <a:pt x="680494" y="2127720"/>
                </a:lnTo>
                <a:lnTo>
                  <a:pt x="655885" y="2122370"/>
                </a:lnTo>
                <a:lnTo>
                  <a:pt x="631276" y="2116624"/>
                </a:lnTo>
                <a:lnTo>
                  <a:pt x="606865" y="2110482"/>
                </a:lnTo>
                <a:lnTo>
                  <a:pt x="582256" y="2103745"/>
                </a:lnTo>
                <a:lnTo>
                  <a:pt x="558044" y="2096414"/>
                </a:lnTo>
                <a:lnTo>
                  <a:pt x="533633" y="2088884"/>
                </a:lnTo>
                <a:lnTo>
                  <a:pt x="509421" y="2080760"/>
                </a:lnTo>
                <a:lnTo>
                  <a:pt x="485208" y="2072240"/>
                </a:lnTo>
                <a:lnTo>
                  <a:pt x="461393" y="2063126"/>
                </a:lnTo>
                <a:lnTo>
                  <a:pt x="462782" y="2091460"/>
                </a:lnTo>
                <a:lnTo>
                  <a:pt x="465164" y="2119794"/>
                </a:lnTo>
                <a:lnTo>
                  <a:pt x="467744" y="2148129"/>
                </a:lnTo>
                <a:lnTo>
                  <a:pt x="470919" y="2176463"/>
                </a:lnTo>
                <a:lnTo>
                  <a:pt x="460996" y="2164773"/>
                </a:lnTo>
                <a:lnTo>
                  <a:pt x="451470" y="2153082"/>
                </a:lnTo>
                <a:lnTo>
                  <a:pt x="441944" y="2141194"/>
                </a:lnTo>
                <a:lnTo>
                  <a:pt x="432616" y="2129305"/>
                </a:lnTo>
                <a:lnTo>
                  <a:pt x="423685" y="2117417"/>
                </a:lnTo>
                <a:lnTo>
                  <a:pt x="414755" y="2105132"/>
                </a:lnTo>
                <a:lnTo>
                  <a:pt x="405824" y="2093045"/>
                </a:lnTo>
                <a:lnTo>
                  <a:pt x="397290" y="2080760"/>
                </a:lnTo>
                <a:lnTo>
                  <a:pt x="388756" y="2068674"/>
                </a:lnTo>
                <a:lnTo>
                  <a:pt x="380619" y="2056191"/>
                </a:lnTo>
                <a:lnTo>
                  <a:pt x="372482" y="2044104"/>
                </a:lnTo>
                <a:lnTo>
                  <a:pt x="364544" y="2031621"/>
                </a:lnTo>
                <a:lnTo>
                  <a:pt x="357002" y="2018940"/>
                </a:lnTo>
                <a:lnTo>
                  <a:pt x="349461" y="2006655"/>
                </a:lnTo>
                <a:lnTo>
                  <a:pt x="342118" y="1993974"/>
                </a:lnTo>
                <a:lnTo>
                  <a:pt x="334775" y="1981293"/>
                </a:lnTo>
                <a:lnTo>
                  <a:pt x="328027" y="1968810"/>
                </a:lnTo>
                <a:lnTo>
                  <a:pt x="321279" y="1956129"/>
                </a:lnTo>
                <a:lnTo>
                  <a:pt x="314730" y="1943447"/>
                </a:lnTo>
                <a:lnTo>
                  <a:pt x="308181" y="1930568"/>
                </a:lnTo>
                <a:lnTo>
                  <a:pt x="302029" y="1918085"/>
                </a:lnTo>
                <a:lnTo>
                  <a:pt x="296075" y="1905206"/>
                </a:lnTo>
                <a:lnTo>
                  <a:pt x="290319" y="1892327"/>
                </a:lnTo>
                <a:lnTo>
                  <a:pt x="284763" y="1879447"/>
                </a:lnTo>
                <a:lnTo>
                  <a:pt x="279404" y="1866568"/>
                </a:lnTo>
                <a:lnTo>
                  <a:pt x="274244" y="1853689"/>
                </a:lnTo>
                <a:lnTo>
                  <a:pt x="269283" y="1841008"/>
                </a:lnTo>
                <a:lnTo>
                  <a:pt x="264519" y="1828128"/>
                </a:lnTo>
                <a:lnTo>
                  <a:pt x="260153" y="1815249"/>
                </a:lnTo>
                <a:lnTo>
                  <a:pt x="255589" y="1802172"/>
                </a:lnTo>
                <a:lnTo>
                  <a:pt x="251619" y="1789292"/>
                </a:lnTo>
                <a:lnTo>
                  <a:pt x="247650" y="1776413"/>
                </a:lnTo>
                <a:close/>
                <a:moveTo>
                  <a:pt x="1692772" y="1214438"/>
                </a:moveTo>
                <a:lnTo>
                  <a:pt x="1737817" y="1214438"/>
                </a:lnTo>
                <a:lnTo>
                  <a:pt x="1760538" y="1257526"/>
                </a:lnTo>
                <a:lnTo>
                  <a:pt x="1744992" y="1274006"/>
                </a:lnTo>
                <a:lnTo>
                  <a:pt x="1759143" y="1373088"/>
                </a:lnTo>
                <a:lnTo>
                  <a:pt x="1715294" y="1535113"/>
                </a:lnTo>
                <a:lnTo>
                  <a:pt x="1671645" y="1373088"/>
                </a:lnTo>
                <a:lnTo>
                  <a:pt x="1685995" y="1274006"/>
                </a:lnTo>
                <a:lnTo>
                  <a:pt x="1670050" y="1257526"/>
                </a:lnTo>
                <a:lnTo>
                  <a:pt x="1692772" y="1214438"/>
                </a:lnTo>
                <a:close/>
                <a:moveTo>
                  <a:pt x="419647" y="1214438"/>
                </a:moveTo>
                <a:lnTo>
                  <a:pt x="464591" y="1214438"/>
                </a:lnTo>
                <a:lnTo>
                  <a:pt x="487363" y="1257526"/>
                </a:lnTo>
                <a:lnTo>
                  <a:pt x="471583" y="1274006"/>
                </a:lnTo>
                <a:lnTo>
                  <a:pt x="486165" y="1373088"/>
                </a:lnTo>
                <a:lnTo>
                  <a:pt x="442019" y="1535113"/>
                </a:lnTo>
                <a:lnTo>
                  <a:pt x="398074" y="1373088"/>
                </a:lnTo>
                <a:lnTo>
                  <a:pt x="412656" y="1274006"/>
                </a:lnTo>
                <a:lnTo>
                  <a:pt x="396875" y="1257526"/>
                </a:lnTo>
                <a:lnTo>
                  <a:pt x="419647" y="1214438"/>
                </a:lnTo>
                <a:close/>
                <a:moveTo>
                  <a:pt x="1901586" y="1204913"/>
                </a:moveTo>
                <a:lnTo>
                  <a:pt x="1927606" y="1216826"/>
                </a:lnTo>
                <a:lnTo>
                  <a:pt x="1954618" y="1229929"/>
                </a:lnTo>
                <a:lnTo>
                  <a:pt x="1968125" y="1236680"/>
                </a:lnTo>
                <a:lnTo>
                  <a:pt x="1981433" y="1243430"/>
                </a:lnTo>
                <a:lnTo>
                  <a:pt x="1994939" y="1250379"/>
                </a:lnTo>
                <a:lnTo>
                  <a:pt x="2007452" y="1257129"/>
                </a:lnTo>
                <a:lnTo>
                  <a:pt x="2019767" y="1263880"/>
                </a:lnTo>
                <a:lnTo>
                  <a:pt x="2031089" y="1270630"/>
                </a:lnTo>
                <a:lnTo>
                  <a:pt x="2041616" y="1276983"/>
                </a:lnTo>
                <a:lnTo>
                  <a:pt x="2051547" y="1283138"/>
                </a:lnTo>
                <a:lnTo>
                  <a:pt x="2059889" y="1289293"/>
                </a:lnTo>
                <a:lnTo>
                  <a:pt x="2063861" y="1292073"/>
                </a:lnTo>
                <a:lnTo>
                  <a:pt x="2067238" y="1295051"/>
                </a:lnTo>
                <a:lnTo>
                  <a:pt x="2070416" y="1297632"/>
                </a:lnTo>
                <a:lnTo>
                  <a:pt x="2073197" y="1300014"/>
                </a:lnTo>
                <a:lnTo>
                  <a:pt x="2075580" y="1302794"/>
                </a:lnTo>
                <a:lnTo>
                  <a:pt x="2077368" y="1305176"/>
                </a:lnTo>
                <a:lnTo>
                  <a:pt x="2078957" y="1307162"/>
                </a:lnTo>
                <a:lnTo>
                  <a:pt x="2080546" y="1309346"/>
                </a:lnTo>
                <a:lnTo>
                  <a:pt x="2083525" y="1314905"/>
                </a:lnTo>
                <a:lnTo>
                  <a:pt x="2086505" y="1321457"/>
                </a:lnTo>
                <a:lnTo>
                  <a:pt x="2089881" y="1329001"/>
                </a:lnTo>
                <a:lnTo>
                  <a:pt x="2093059" y="1337141"/>
                </a:lnTo>
                <a:lnTo>
                  <a:pt x="2096237" y="1346076"/>
                </a:lnTo>
                <a:lnTo>
                  <a:pt x="2099614" y="1355804"/>
                </a:lnTo>
                <a:lnTo>
                  <a:pt x="2102990" y="1366128"/>
                </a:lnTo>
                <a:lnTo>
                  <a:pt x="2106367" y="1377048"/>
                </a:lnTo>
                <a:lnTo>
                  <a:pt x="2109545" y="1388166"/>
                </a:lnTo>
                <a:lnTo>
                  <a:pt x="2116298" y="1411991"/>
                </a:lnTo>
                <a:lnTo>
                  <a:pt x="2122654" y="1436412"/>
                </a:lnTo>
                <a:lnTo>
                  <a:pt x="2129010" y="1460832"/>
                </a:lnTo>
                <a:lnTo>
                  <a:pt x="2134770" y="1484856"/>
                </a:lnTo>
                <a:lnTo>
                  <a:pt x="2140332" y="1507887"/>
                </a:lnTo>
                <a:lnTo>
                  <a:pt x="2149071" y="1547793"/>
                </a:lnTo>
                <a:lnTo>
                  <a:pt x="2155228" y="1575589"/>
                </a:lnTo>
                <a:lnTo>
                  <a:pt x="2157413" y="1585913"/>
                </a:lnTo>
                <a:lnTo>
                  <a:pt x="1733550" y="1585913"/>
                </a:lnTo>
                <a:lnTo>
                  <a:pt x="1957995" y="1357988"/>
                </a:lnTo>
                <a:lnTo>
                  <a:pt x="1886292" y="1305176"/>
                </a:lnTo>
                <a:lnTo>
                  <a:pt x="1945482" y="1280557"/>
                </a:lnTo>
                <a:lnTo>
                  <a:pt x="1901586" y="1204913"/>
                </a:lnTo>
                <a:close/>
                <a:moveTo>
                  <a:pt x="1528804" y="1204913"/>
                </a:moveTo>
                <a:lnTo>
                  <a:pt x="1484908" y="1280557"/>
                </a:lnTo>
                <a:lnTo>
                  <a:pt x="1544098" y="1305176"/>
                </a:lnTo>
                <a:lnTo>
                  <a:pt x="1472395" y="1357988"/>
                </a:lnTo>
                <a:lnTo>
                  <a:pt x="1697038" y="1585913"/>
                </a:lnTo>
                <a:lnTo>
                  <a:pt x="1273175" y="1585913"/>
                </a:lnTo>
                <a:lnTo>
                  <a:pt x="1275360" y="1575589"/>
                </a:lnTo>
                <a:lnTo>
                  <a:pt x="1281319" y="1547793"/>
                </a:lnTo>
                <a:lnTo>
                  <a:pt x="1290257" y="1507887"/>
                </a:lnTo>
                <a:lnTo>
                  <a:pt x="1295620" y="1484856"/>
                </a:lnTo>
                <a:lnTo>
                  <a:pt x="1301380" y="1460832"/>
                </a:lnTo>
                <a:lnTo>
                  <a:pt x="1307537" y="1436412"/>
                </a:lnTo>
                <a:lnTo>
                  <a:pt x="1313893" y="1411991"/>
                </a:lnTo>
                <a:lnTo>
                  <a:pt x="1320646" y="1388166"/>
                </a:lnTo>
                <a:lnTo>
                  <a:pt x="1324023" y="1377048"/>
                </a:lnTo>
                <a:lnTo>
                  <a:pt x="1327201" y="1366128"/>
                </a:lnTo>
                <a:lnTo>
                  <a:pt x="1330578" y="1355804"/>
                </a:lnTo>
                <a:lnTo>
                  <a:pt x="1333954" y="1346076"/>
                </a:lnTo>
                <a:lnTo>
                  <a:pt x="1337331" y="1337141"/>
                </a:lnTo>
                <a:lnTo>
                  <a:pt x="1340707" y="1329001"/>
                </a:lnTo>
                <a:lnTo>
                  <a:pt x="1343687" y="1321457"/>
                </a:lnTo>
                <a:lnTo>
                  <a:pt x="1346865" y="1314905"/>
                </a:lnTo>
                <a:lnTo>
                  <a:pt x="1349844" y="1309346"/>
                </a:lnTo>
                <a:lnTo>
                  <a:pt x="1351433" y="1307162"/>
                </a:lnTo>
                <a:lnTo>
                  <a:pt x="1352823" y="1305176"/>
                </a:lnTo>
                <a:lnTo>
                  <a:pt x="1354810" y="1302794"/>
                </a:lnTo>
                <a:lnTo>
                  <a:pt x="1357193" y="1300014"/>
                </a:lnTo>
                <a:lnTo>
                  <a:pt x="1359974" y="1297632"/>
                </a:lnTo>
                <a:lnTo>
                  <a:pt x="1363350" y="1295051"/>
                </a:lnTo>
                <a:lnTo>
                  <a:pt x="1366528" y="1292073"/>
                </a:lnTo>
                <a:lnTo>
                  <a:pt x="1370302" y="1289293"/>
                </a:lnTo>
                <a:lnTo>
                  <a:pt x="1379042" y="1283138"/>
                </a:lnTo>
                <a:lnTo>
                  <a:pt x="1388576" y="1276983"/>
                </a:lnTo>
                <a:lnTo>
                  <a:pt x="1399301" y="1270630"/>
                </a:lnTo>
                <a:lnTo>
                  <a:pt x="1410821" y="1263880"/>
                </a:lnTo>
                <a:lnTo>
                  <a:pt x="1422938" y="1257129"/>
                </a:lnTo>
                <a:lnTo>
                  <a:pt x="1435649" y="1250379"/>
                </a:lnTo>
                <a:lnTo>
                  <a:pt x="1448759" y="1243430"/>
                </a:lnTo>
                <a:lnTo>
                  <a:pt x="1462265" y="1236680"/>
                </a:lnTo>
                <a:lnTo>
                  <a:pt x="1475771" y="1229929"/>
                </a:lnTo>
                <a:lnTo>
                  <a:pt x="1502983" y="1216826"/>
                </a:lnTo>
                <a:lnTo>
                  <a:pt x="1528804" y="1204913"/>
                </a:lnTo>
                <a:close/>
                <a:moveTo>
                  <a:pt x="628610" y="1204913"/>
                </a:moveTo>
                <a:lnTo>
                  <a:pt x="654629" y="1216826"/>
                </a:lnTo>
                <a:lnTo>
                  <a:pt x="681443" y="1229929"/>
                </a:lnTo>
                <a:lnTo>
                  <a:pt x="695347" y="1236680"/>
                </a:lnTo>
                <a:lnTo>
                  <a:pt x="708655" y="1243430"/>
                </a:lnTo>
                <a:lnTo>
                  <a:pt x="721764" y="1250379"/>
                </a:lnTo>
                <a:lnTo>
                  <a:pt x="734476" y="1257129"/>
                </a:lnTo>
                <a:lnTo>
                  <a:pt x="746592" y="1263880"/>
                </a:lnTo>
                <a:lnTo>
                  <a:pt x="758112" y="1270630"/>
                </a:lnTo>
                <a:lnTo>
                  <a:pt x="768838" y="1276983"/>
                </a:lnTo>
                <a:lnTo>
                  <a:pt x="778372" y="1283138"/>
                </a:lnTo>
                <a:lnTo>
                  <a:pt x="786913" y="1289293"/>
                </a:lnTo>
                <a:lnTo>
                  <a:pt x="790686" y="1292073"/>
                </a:lnTo>
                <a:lnTo>
                  <a:pt x="794262" y="1295051"/>
                </a:lnTo>
                <a:lnTo>
                  <a:pt x="797440" y="1297632"/>
                </a:lnTo>
                <a:lnTo>
                  <a:pt x="800022" y="1300014"/>
                </a:lnTo>
                <a:lnTo>
                  <a:pt x="802604" y="1302794"/>
                </a:lnTo>
                <a:lnTo>
                  <a:pt x="804590" y="1305176"/>
                </a:lnTo>
                <a:lnTo>
                  <a:pt x="805980" y="1307162"/>
                </a:lnTo>
                <a:lnTo>
                  <a:pt x="807371" y="1309346"/>
                </a:lnTo>
                <a:lnTo>
                  <a:pt x="810549" y="1314905"/>
                </a:lnTo>
                <a:lnTo>
                  <a:pt x="813528" y="1321457"/>
                </a:lnTo>
                <a:lnTo>
                  <a:pt x="816706" y="1329001"/>
                </a:lnTo>
                <a:lnTo>
                  <a:pt x="820083" y="1337141"/>
                </a:lnTo>
                <a:lnTo>
                  <a:pt x="823459" y="1346076"/>
                </a:lnTo>
                <a:lnTo>
                  <a:pt x="826637" y="1355804"/>
                </a:lnTo>
                <a:lnTo>
                  <a:pt x="830014" y="1366128"/>
                </a:lnTo>
                <a:lnTo>
                  <a:pt x="833391" y="1377048"/>
                </a:lnTo>
                <a:lnTo>
                  <a:pt x="836767" y="1388166"/>
                </a:lnTo>
                <a:lnTo>
                  <a:pt x="843322" y="1411991"/>
                </a:lnTo>
                <a:lnTo>
                  <a:pt x="849876" y="1436412"/>
                </a:lnTo>
                <a:lnTo>
                  <a:pt x="856034" y="1460832"/>
                </a:lnTo>
                <a:lnTo>
                  <a:pt x="861794" y="1484856"/>
                </a:lnTo>
                <a:lnTo>
                  <a:pt x="867157" y="1507887"/>
                </a:lnTo>
                <a:lnTo>
                  <a:pt x="876293" y="1547793"/>
                </a:lnTo>
                <a:lnTo>
                  <a:pt x="882053" y="1575589"/>
                </a:lnTo>
                <a:lnTo>
                  <a:pt x="884238" y="1585913"/>
                </a:lnTo>
                <a:lnTo>
                  <a:pt x="460375" y="1585913"/>
                </a:lnTo>
                <a:lnTo>
                  <a:pt x="684820" y="1357988"/>
                </a:lnTo>
                <a:lnTo>
                  <a:pt x="613117" y="1305176"/>
                </a:lnTo>
                <a:lnTo>
                  <a:pt x="672704" y="1280557"/>
                </a:lnTo>
                <a:lnTo>
                  <a:pt x="628610" y="1204913"/>
                </a:lnTo>
                <a:close/>
                <a:moveTo>
                  <a:pt x="255629" y="1204913"/>
                </a:moveTo>
                <a:lnTo>
                  <a:pt x="211534" y="1280557"/>
                </a:lnTo>
                <a:lnTo>
                  <a:pt x="271122" y="1305176"/>
                </a:lnTo>
                <a:lnTo>
                  <a:pt x="199418" y="1357988"/>
                </a:lnTo>
                <a:lnTo>
                  <a:pt x="423863" y="1585913"/>
                </a:lnTo>
                <a:lnTo>
                  <a:pt x="0" y="1585913"/>
                </a:lnTo>
                <a:lnTo>
                  <a:pt x="1986" y="1575589"/>
                </a:lnTo>
                <a:lnTo>
                  <a:pt x="7945" y="1547793"/>
                </a:lnTo>
                <a:lnTo>
                  <a:pt x="17081" y="1507887"/>
                </a:lnTo>
                <a:lnTo>
                  <a:pt x="22444" y="1484856"/>
                </a:lnTo>
                <a:lnTo>
                  <a:pt x="28204" y="1460832"/>
                </a:lnTo>
                <a:lnTo>
                  <a:pt x="34362" y="1436412"/>
                </a:lnTo>
                <a:lnTo>
                  <a:pt x="40916" y="1411991"/>
                </a:lnTo>
                <a:lnTo>
                  <a:pt x="47471" y="1388166"/>
                </a:lnTo>
                <a:lnTo>
                  <a:pt x="50847" y="1377048"/>
                </a:lnTo>
                <a:lnTo>
                  <a:pt x="54224" y="1366128"/>
                </a:lnTo>
                <a:lnTo>
                  <a:pt x="57402" y="1355804"/>
                </a:lnTo>
                <a:lnTo>
                  <a:pt x="60779" y="1346076"/>
                </a:lnTo>
                <a:lnTo>
                  <a:pt x="64155" y="1337141"/>
                </a:lnTo>
                <a:lnTo>
                  <a:pt x="67532" y="1329001"/>
                </a:lnTo>
                <a:lnTo>
                  <a:pt x="70511" y="1321457"/>
                </a:lnTo>
                <a:lnTo>
                  <a:pt x="73689" y="1314905"/>
                </a:lnTo>
                <a:lnTo>
                  <a:pt x="76867" y="1309346"/>
                </a:lnTo>
                <a:lnTo>
                  <a:pt x="78059" y="1307162"/>
                </a:lnTo>
                <a:lnTo>
                  <a:pt x="79648" y="1305176"/>
                </a:lnTo>
                <a:lnTo>
                  <a:pt x="81634" y="1302794"/>
                </a:lnTo>
                <a:lnTo>
                  <a:pt x="84216" y="1300014"/>
                </a:lnTo>
                <a:lnTo>
                  <a:pt x="86798" y="1297632"/>
                </a:lnTo>
                <a:lnTo>
                  <a:pt x="89976" y="1295051"/>
                </a:lnTo>
                <a:lnTo>
                  <a:pt x="93552" y="1292073"/>
                </a:lnTo>
                <a:lnTo>
                  <a:pt x="97325" y="1289293"/>
                </a:lnTo>
                <a:lnTo>
                  <a:pt x="105866" y="1283138"/>
                </a:lnTo>
                <a:lnTo>
                  <a:pt x="115400" y="1276983"/>
                </a:lnTo>
                <a:lnTo>
                  <a:pt x="126126" y="1270630"/>
                </a:lnTo>
                <a:lnTo>
                  <a:pt x="137646" y="1263880"/>
                </a:lnTo>
                <a:lnTo>
                  <a:pt x="149563" y="1257129"/>
                </a:lnTo>
                <a:lnTo>
                  <a:pt x="162474" y="1250379"/>
                </a:lnTo>
                <a:lnTo>
                  <a:pt x="175583" y="1243430"/>
                </a:lnTo>
                <a:lnTo>
                  <a:pt x="188891" y="1236680"/>
                </a:lnTo>
                <a:lnTo>
                  <a:pt x="202397" y="1229929"/>
                </a:lnTo>
                <a:lnTo>
                  <a:pt x="229609" y="1216826"/>
                </a:lnTo>
                <a:lnTo>
                  <a:pt x="255629" y="1204913"/>
                </a:lnTo>
                <a:close/>
                <a:moveTo>
                  <a:pt x="1827907" y="1171575"/>
                </a:moveTo>
                <a:lnTo>
                  <a:pt x="1842975" y="1178130"/>
                </a:lnTo>
                <a:lnTo>
                  <a:pt x="1860224" y="1185678"/>
                </a:lnTo>
                <a:lnTo>
                  <a:pt x="1881834" y="1195410"/>
                </a:lnTo>
                <a:lnTo>
                  <a:pt x="1927434" y="1274266"/>
                </a:lnTo>
                <a:lnTo>
                  <a:pt x="1860620" y="1301676"/>
                </a:lnTo>
                <a:lnTo>
                  <a:pt x="1938338" y="1359477"/>
                </a:lnTo>
                <a:lnTo>
                  <a:pt x="1716088" y="1585913"/>
                </a:lnTo>
                <a:lnTo>
                  <a:pt x="1827907" y="1171575"/>
                </a:lnTo>
                <a:close/>
                <a:moveTo>
                  <a:pt x="1603870" y="1171575"/>
                </a:moveTo>
                <a:lnTo>
                  <a:pt x="1716088" y="1585913"/>
                </a:lnTo>
                <a:lnTo>
                  <a:pt x="1492250" y="1359477"/>
                </a:lnTo>
                <a:lnTo>
                  <a:pt x="1570923" y="1301676"/>
                </a:lnTo>
                <a:lnTo>
                  <a:pt x="1503432" y="1274266"/>
                </a:lnTo>
                <a:lnTo>
                  <a:pt x="1549358" y="1195410"/>
                </a:lnTo>
                <a:lnTo>
                  <a:pt x="1571322" y="1185678"/>
                </a:lnTo>
                <a:lnTo>
                  <a:pt x="1588495" y="1178130"/>
                </a:lnTo>
                <a:lnTo>
                  <a:pt x="1603870" y="1171575"/>
                </a:lnTo>
                <a:close/>
                <a:moveTo>
                  <a:pt x="554434" y="1171575"/>
                </a:moveTo>
                <a:lnTo>
                  <a:pt x="569687" y="1178130"/>
                </a:lnTo>
                <a:lnTo>
                  <a:pt x="586722" y="1185678"/>
                </a:lnTo>
                <a:lnTo>
                  <a:pt x="608511" y="1195410"/>
                </a:lnTo>
                <a:lnTo>
                  <a:pt x="654071" y="1274266"/>
                </a:lnTo>
                <a:lnTo>
                  <a:pt x="587316" y="1301676"/>
                </a:lnTo>
                <a:lnTo>
                  <a:pt x="665163" y="1359477"/>
                </a:lnTo>
                <a:lnTo>
                  <a:pt x="442913" y="1585913"/>
                </a:lnTo>
                <a:lnTo>
                  <a:pt x="554434" y="1171575"/>
                </a:lnTo>
                <a:close/>
                <a:moveTo>
                  <a:pt x="331491" y="1171575"/>
                </a:moveTo>
                <a:lnTo>
                  <a:pt x="442913" y="1585913"/>
                </a:lnTo>
                <a:lnTo>
                  <a:pt x="220663" y="1359477"/>
                </a:lnTo>
                <a:lnTo>
                  <a:pt x="298580" y="1301676"/>
                </a:lnTo>
                <a:lnTo>
                  <a:pt x="231765" y="1274266"/>
                </a:lnTo>
                <a:lnTo>
                  <a:pt x="277167" y="1195410"/>
                </a:lnTo>
                <a:lnTo>
                  <a:pt x="298976" y="1185678"/>
                </a:lnTo>
                <a:lnTo>
                  <a:pt x="316225" y="1178130"/>
                </a:lnTo>
                <a:lnTo>
                  <a:pt x="331491" y="1171575"/>
                </a:lnTo>
                <a:close/>
                <a:moveTo>
                  <a:pt x="1827711" y="709613"/>
                </a:moveTo>
                <a:lnTo>
                  <a:pt x="1832469" y="712200"/>
                </a:lnTo>
                <a:lnTo>
                  <a:pt x="1837228" y="714788"/>
                </a:lnTo>
                <a:lnTo>
                  <a:pt x="1841391" y="717972"/>
                </a:lnTo>
                <a:lnTo>
                  <a:pt x="1845356" y="721156"/>
                </a:lnTo>
                <a:lnTo>
                  <a:pt x="1849123" y="724341"/>
                </a:lnTo>
                <a:lnTo>
                  <a:pt x="1852494" y="727923"/>
                </a:lnTo>
                <a:lnTo>
                  <a:pt x="1855864" y="731506"/>
                </a:lnTo>
                <a:lnTo>
                  <a:pt x="1858640" y="735287"/>
                </a:lnTo>
                <a:lnTo>
                  <a:pt x="1861614" y="739267"/>
                </a:lnTo>
                <a:lnTo>
                  <a:pt x="1863993" y="743646"/>
                </a:lnTo>
                <a:lnTo>
                  <a:pt x="1866372" y="747825"/>
                </a:lnTo>
                <a:lnTo>
                  <a:pt x="1868553" y="752204"/>
                </a:lnTo>
                <a:lnTo>
                  <a:pt x="1870536" y="756582"/>
                </a:lnTo>
                <a:lnTo>
                  <a:pt x="1872320" y="761359"/>
                </a:lnTo>
                <a:lnTo>
                  <a:pt x="1874104" y="766334"/>
                </a:lnTo>
                <a:lnTo>
                  <a:pt x="1875690" y="771111"/>
                </a:lnTo>
                <a:lnTo>
                  <a:pt x="1877276" y="776285"/>
                </a:lnTo>
                <a:lnTo>
                  <a:pt x="1878664" y="781659"/>
                </a:lnTo>
                <a:lnTo>
                  <a:pt x="1881043" y="792406"/>
                </a:lnTo>
                <a:lnTo>
                  <a:pt x="1883224" y="803750"/>
                </a:lnTo>
                <a:lnTo>
                  <a:pt x="1885405" y="815692"/>
                </a:lnTo>
                <a:lnTo>
                  <a:pt x="1889767" y="840968"/>
                </a:lnTo>
                <a:lnTo>
                  <a:pt x="1892146" y="854302"/>
                </a:lnTo>
                <a:lnTo>
                  <a:pt x="1894723" y="867836"/>
                </a:lnTo>
                <a:lnTo>
                  <a:pt x="1899283" y="868831"/>
                </a:lnTo>
                <a:lnTo>
                  <a:pt x="1903645" y="870224"/>
                </a:lnTo>
                <a:lnTo>
                  <a:pt x="1907610" y="871418"/>
                </a:lnTo>
                <a:lnTo>
                  <a:pt x="1911576" y="873209"/>
                </a:lnTo>
                <a:lnTo>
                  <a:pt x="1915343" y="875199"/>
                </a:lnTo>
                <a:lnTo>
                  <a:pt x="1919110" y="877389"/>
                </a:lnTo>
                <a:lnTo>
                  <a:pt x="1922480" y="879976"/>
                </a:lnTo>
                <a:lnTo>
                  <a:pt x="1925652" y="882563"/>
                </a:lnTo>
                <a:lnTo>
                  <a:pt x="1928626" y="885548"/>
                </a:lnTo>
                <a:lnTo>
                  <a:pt x="1931402" y="888534"/>
                </a:lnTo>
                <a:lnTo>
                  <a:pt x="1933781" y="891917"/>
                </a:lnTo>
                <a:lnTo>
                  <a:pt x="1935764" y="895500"/>
                </a:lnTo>
                <a:lnTo>
                  <a:pt x="1937548" y="899082"/>
                </a:lnTo>
                <a:lnTo>
                  <a:pt x="1939134" y="903062"/>
                </a:lnTo>
                <a:lnTo>
                  <a:pt x="1940125" y="907043"/>
                </a:lnTo>
                <a:lnTo>
                  <a:pt x="1941117" y="911023"/>
                </a:lnTo>
                <a:lnTo>
                  <a:pt x="1941513" y="915203"/>
                </a:lnTo>
                <a:lnTo>
                  <a:pt x="1941513" y="919780"/>
                </a:lnTo>
                <a:lnTo>
                  <a:pt x="1941117" y="924159"/>
                </a:lnTo>
                <a:lnTo>
                  <a:pt x="1940522" y="928935"/>
                </a:lnTo>
                <a:lnTo>
                  <a:pt x="1939134" y="933513"/>
                </a:lnTo>
                <a:lnTo>
                  <a:pt x="1937548" y="938289"/>
                </a:lnTo>
                <a:lnTo>
                  <a:pt x="1935367" y="943066"/>
                </a:lnTo>
                <a:lnTo>
                  <a:pt x="1932988" y="948041"/>
                </a:lnTo>
                <a:lnTo>
                  <a:pt x="1929816" y="953017"/>
                </a:lnTo>
                <a:lnTo>
                  <a:pt x="1926049" y="957992"/>
                </a:lnTo>
                <a:lnTo>
                  <a:pt x="1922084" y="963167"/>
                </a:lnTo>
                <a:lnTo>
                  <a:pt x="1917325" y="967944"/>
                </a:lnTo>
                <a:lnTo>
                  <a:pt x="1911972" y="973118"/>
                </a:lnTo>
                <a:lnTo>
                  <a:pt x="1906223" y="978293"/>
                </a:lnTo>
                <a:lnTo>
                  <a:pt x="1899878" y="983467"/>
                </a:lnTo>
                <a:lnTo>
                  <a:pt x="1892741" y="988443"/>
                </a:lnTo>
                <a:lnTo>
                  <a:pt x="1890956" y="997797"/>
                </a:lnTo>
                <a:lnTo>
                  <a:pt x="1888776" y="1006952"/>
                </a:lnTo>
                <a:lnTo>
                  <a:pt x="1886396" y="1016306"/>
                </a:lnTo>
                <a:lnTo>
                  <a:pt x="1883621" y="1025461"/>
                </a:lnTo>
                <a:lnTo>
                  <a:pt x="1880647" y="1034218"/>
                </a:lnTo>
                <a:lnTo>
                  <a:pt x="1877475" y="1043174"/>
                </a:lnTo>
                <a:lnTo>
                  <a:pt x="1873906" y="1052130"/>
                </a:lnTo>
                <a:lnTo>
                  <a:pt x="1870139" y="1060887"/>
                </a:lnTo>
                <a:lnTo>
                  <a:pt x="1866174" y="1069047"/>
                </a:lnTo>
                <a:lnTo>
                  <a:pt x="1862010" y="1077406"/>
                </a:lnTo>
                <a:lnTo>
                  <a:pt x="1857649" y="1085565"/>
                </a:lnTo>
                <a:lnTo>
                  <a:pt x="1852890" y="1093327"/>
                </a:lnTo>
                <a:lnTo>
                  <a:pt x="1847934" y="1100890"/>
                </a:lnTo>
                <a:lnTo>
                  <a:pt x="1842977" y="1108453"/>
                </a:lnTo>
                <a:lnTo>
                  <a:pt x="1837624" y="1115419"/>
                </a:lnTo>
                <a:lnTo>
                  <a:pt x="1832073" y="1122185"/>
                </a:lnTo>
                <a:lnTo>
                  <a:pt x="1826323" y="1128952"/>
                </a:lnTo>
                <a:lnTo>
                  <a:pt x="1820375" y="1135122"/>
                </a:lnTo>
                <a:lnTo>
                  <a:pt x="1814031" y="1141093"/>
                </a:lnTo>
                <a:lnTo>
                  <a:pt x="1807885" y="1146665"/>
                </a:lnTo>
                <a:lnTo>
                  <a:pt x="1801342" y="1152039"/>
                </a:lnTo>
                <a:lnTo>
                  <a:pt x="1794601" y="1156815"/>
                </a:lnTo>
                <a:lnTo>
                  <a:pt x="1787464" y="1161393"/>
                </a:lnTo>
                <a:lnTo>
                  <a:pt x="1780525" y="1165572"/>
                </a:lnTo>
                <a:lnTo>
                  <a:pt x="1773387" y="1169155"/>
                </a:lnTo>
                <a:lnTo>
                  <a:pt x="1765853" y="1172538"/>
                </a:lnTo>
                <a:lnTo>
                  <a:pt x="1758319" y="1175324"/>
                </a:lnTo>
                <a:lnTo>
                  <a:pt x="1750389" y="1177713"/>
                </a:lnTo>
                <a:lnTo>
                  <a:pt x="1742458" y="1179902"/>
                </a:lnTo>
                <a:lnTo>
                  <a:pt x="1734330" y="1181096"/>
                </a:lnTo>
                <a:lnTo>
                  <a:pt x="1726201" y="1182290"/>
                </a:lnTo>
                <a:lnTo>
                  <a:pt x="1717676" y="1182688"/>
                </a:lnTo>
                <a:lnTo>
                  <a:pt x="1709349" y="1182290"/>
                </a:lnTo>
                <a:lnTo>
                  <a:pt x="1701022" y="1181096"/>
                </a:lnTo>
                <a:lnTo>
                  <a:pt x="1692893" y="1179902"/>
                </a:lnTo>
                <a:lnTo>
                  <a:pt x="1685161" y="1177713"/>
                </a:lnTo>
                <a:lnTo>
                  <a:pt x="1677429" y="1175324"/>
                </a:lnTo>
                <a:lnTo>
                  <a:pt x="1669696" y="1172538"/>
                </a:lnTo>
                <a:lnTo>
                  <a:pt x="1662361" y="1169155"/>
                </a:lnTo>
                <a:lnTo>
                  <a:pt x="1655025" y="1165572"/>
                </a:lnTo>
                <a:lnTo>
                  <a:pt x="1647888" y="1161393"/>
                </a:lnTo>
                <a:lnTo>
                  <a:pt x="1640750" y="1156815"/>
                </a:lnTo>
                <a:lnTo>
                  <a:pt x="1634208" y="1152039"/>
                </a:lnTo>
                <a:lnTo>
                  <a:pt x="1627467" y="1146665"/>
                </a:lnTo>
                <a:lnTo>
                  <a:pt x="1621321" y="1141093"/>
                </a:lnTo>
                <a:lnTo>
                  <a:pt x="1615174" y="1135122"/>
                </a:lnTo>
                <a:lnTo>
                  <a:pt x="1609227" y="1128952"/>
                </a:lnTo>
                <a:lnTo>
                  <a:pt x="1603279" y="1122185"/>
                </a:lnTo>
                <a:lnTo>
                  <a:pt x="1597926" y="1115419"/>
                </a:lnTo>
                <a:lnTo>
                  <a:pt x="1592573" y="1108453"/>
                </a:lnTo>
                <a:lnTo>
                  <a:pt x="1587418" y="1100890"/>
                </a:lnTo>
                <a:lnTo>
                  <a:pt x="1582461" y="1093327"/>
                </a:lnTo>
                <a:lnTo>
                  <a:pt x="1577901" y="1085565"/>
                </a:lnTo>
                <a:lnTo>
                  <a:pt x="1573539" y="1077406"/>
                </a:lnTo>
                <a:lnTo>
                  <a:pt x="1569178" y="1069047"/>
                </a:lnTo>
                <a:lnTo>
                  <a:pt x="1565212" y="1060887"/>
                </a:lnTo>
                <a:lnTo>
                  <a:pt x="1561445" y="1052130"/>
                </a:lnTo>
                <a:lnTo>
                  <a:pt x="1557877" y="1043174"/>
                </a:lnTo>
                <a:lnTo>
                  <a:pt x="1554903" y="1034218"/>
                </a:lnTo>
                <a:lnTo>
                  <a:pt x="1551731" y="1025461"/>
                </a:lnTo>
                <a:lnTo>
                  <a:pt x="1549153" y="1016306"/>
                </a:lnTo>
                <a:lnTo>
                  <a:pt x="1546576" y="1006952"/>
                </a:lnTo>
                <a:lnTo>
                  <a:pt x="1544395" y="997797"/>
                </a:lnTo>
                <a:lnTo>
                  <a:pt x="1542611" y="988443"/>
                </a:lnTo>
                <a:lnTo>
                  <a:pt x="1535473" y="983467"/>
                </a:lnTo>
                <a:lnTo>
                  <a:pt x="1529129" y="978293"/>
                </a:lnTo>
                <a:lnTo>
                  <a:pt x="1523379" y="973118"/>
                </a:lnTo>
                <a:lnTo>
                  <a:pt x="1518026" y="967944"/>
                </a:lnTo>
                <a:lnTo>
                  <a:pt x="1513466" y="963167"/>
                </a:lnTo>
                <a:lnTo>
                  <a:pt x="1509501" y="957992"/>
                </a:lnTo>
                <a:lnTo>
                  <a:pt x="1505734" y="953017"/>
                </a:lnTo>
                <a:lnTo>
                  <a:pt x="1502562" y="948041"/>
                </a:lnTo>
                <a:lnTo>
                  <a:pt x="1500183" y="943066"/>
                </a:lnTo>
                <a:lnTo>
                  <a:pt x="1497803" y="938289"/>
                </a:lnTo>
                <a:lnTo>
                  <a:pt x="1496416" y="933513"/>
                </a:lnTo>
                <a:lnTo>
                  <a:pt x="1495028" y="928935"/>
                </a:lnTo>
                <a:lnTo>
                  <a:pt x="1494433" y="924159"/>
                </a:lnTo>
                <a:lnTo>
                  <a:pt x="1493838" y="919780"/>
                </a:lnTo>
                <a:lnTo>
                  <a:pt x="1493838" y="915203"/>
                </a:lnTo>
                <a:lnTo>
                  <a:pt x="1494433" y="911023"/>
                </a:lnTo>
                <a:lnTo>
                  <a:pt x="1495226" y="907043"/>
                </a:lnTo>
                <a:lnTo>
                  <a:pt x="1496416" y="903062"/>
                </a:lnTo>
                <a:lnTo>
                  <a:pt x="1497803" y="899082"/>
                </a:lnTo>
                <a:lnTo>
                  <a:pt x="1499588" y="895500"/>
                </a:lnTo>
                <a:lnTo>
                  <a:pt x="1501967" y="891917"/>
                </a:lnTo>
                <a:lnTo>
                  <a:pt x="1504148" y="888534"/>
                </a:lnTo>
                <a:lnTo>
                  <a:pt x="1506924" y="885548"/>
                </a:lnTo>
                <a:lnTo>
                  <a:pt x="1509897" y="882563"/>
                </a:lnTo>
                <a:lnTo>
                  <a:pt x="1512871" y="879976"/>
                </a:lnTo>
                <a:lnTo>
                  <a:pt x="1516440" y="877389"/>
                </a:lnTo>
                <a:lnTo>
                  <a:pt x="1520009" y="875199"/>
                </a:lnTo>
                <a:lnTo>
                  <a:pt x="1523776" y="873209"/>
                </a:lnTo>
                <a:lnTo>
                  <a:pt x="1527741" y="871418"/>
                </a:lnTo>
                <a:lnTo>
                  <a:pt x="1532103" y="870224"/>
                </a:lnTo>
                <a:lnTo>
                  <a:pt x="1536266" y="868831"/>
                </a:lnTo>
                <a:lnTo>
                  <a:pt x="1540628" y="867836"/>
                </a:lnTo>
                <a:lnTo>
                  <a:pt x="1544197" y="849924"/>
                </a:lnTo>
                <a:lnTo>
                  <a:pt x="1547369" y="832609"/>
                </a:lnTo>
                <a:lnTo>
                  <a:pt x="1549946" y="816090"/>
                </a:lnTo>
                <a:lnTo>
                  <a:pt x="1552920" y="800566"/>
                </a:lnTo>
                <a:lnTo>
                  <a:pt x="1554308" y="793003"/>
                </a:lnTo>
                <a:lnTo>
                  <a:pt x="1555894" y="785839"/>
                </a:lnTo>
                <a:lnTo>
                  <a:pt x="1557679" y="778674"/>
                </a:lnTo>
                <a:lnTo>
                  <a:pt x="1559661" y="771708"/>
                </a:lnTo>
                <a:lnTo>
                  <a:pt x="1561644" y="765339"/>
                </a:lnTo>
                <a:lnTo>
                  <a:pt x="1564023" y="759170"/>
                </a:lnTo>
                <a:lnTo>
                  <a:pt x="1566600" y="752801"/>
                </a:lnTo>
                <a:lnTo>
                  <a:pt x="1569376" y="747029"/>
                </a:lnTo>
                <a:lnTo>
                  <a:pt x="1575324" y="749019"/>
                </a:lnTo>
                <a:lnTo>
                  <a:pt x="1582858" y="751607"/>
                </a:lnTo>
                <a:lnTo>
                  <a:pt x="1592573" y="754194"/>
                </a:lnTo>
                <a:lnTo>
                  <a:pt x="1603874" y="756582"/>
                </a:lnTo>
                <a:lnTo>
                  <a:pt x="1610218" y="757975"/>
                </a:lnTo>
                <a:lnTo>
                  <a:pt x="1616959" y="759170"/>
                </a:lnTo>
                <a:lnTo>
                  <a:pt x="1623898" y="760165"/>
                </a:lnTo>
                <a:lnTo>
                  <a:pt x="1631432" y="761160"/>
                </a:lnTo>
                <a:lnTo>
                  <a:pt x="1639362" y="761956"/>
                </a:lnTo>
                <a:lnTo>
                  <a:pt x="1647293" y="762553"/>
                </a:lnTo>
                <a:lnTo>
                  <a:pt x="1655620" y="762951"/>
                </a:lnTo>
                <a:lnTo>
                  <a:pt x="1664542" y="762951"/>
                </a:lnTo>
                <a:lnTo>
                  <a:pt x="1673463" y="762752"/>
                </a:lnTo>
                <a:lnTo>
                  <a:pt x="1682385" y="762155"/>
                </a:lnTo>
                <a:lnTo>
                  <a:pt x="1692100" y="761558"/>
                </a:lnTo>
                <a:lnTo>
                  <a:pt x="1701815" y="760364"/>
                </a:lnTo>
                <a:lnTo>
                  <a:pt x="1711530" y="758971"/>
                </a:lnTo>
                <a:lnTo>
                  <a:pt x="1721443" y="756980"/>
                </a:lnTo>
                <a:lnTo>
                  <a:pt x="1731752" y="754592"/>
                </a:lnTo>
                <a:lnTo>
                  <a:pt x="1742062" y="751806"/>
                </a:lnTo>
                <a:lnTo>
                  <a:pt x="1752570" y="748422"/>
                </a:lnTo>
                <a:lnTo>
                  <a:pt x="1762879" y="744641"/>
                </a:lnTo>
                <a:lnTo>
                  <a:pt x="1773586" y="740262"/>
                </a:lnTo>
                <a:lnTo>
                  <a:pt x="1784490" y="735287"/>
                </a:lnTo>
                <a:lnTo>
                  <a:pt x="1794998" y="729714"/>
                </a:lnTo>
                <a:lnTo>
                  <a:pt x="1800549" y="726928"/>
                </a:lnTo>
                <a:lnTo>
                  <a:pt x="1805902" y="723744"/>
                </a:lnTo>
                <a:lnTo>
                  <a:pt x="1811255" y="720360"/>
                </a:lnTo>
                <a:lnTo>
                  <a:pt x="1816807" y="716778"/>
                </a:lnTo>
                <a:lnTo>
                  <a:pt x="1822160" y="713395"/>
                </a:lnTo>
                <a:lnTo>
                  <a:pt x="1827711" y="709613"/>
                </a:lnTo>
                <a:close/>
                <a:moveTo>
                  <a:pt x="554287" y="709613"/>
                </a:moveTo>
                <a:lnTo>
                  <a:pt x="559048" y="712200"/>
                </a:lnTo>
                <a:lnTo>
                  <a:pt x="563808" y="714788"/>
                </a:lnTo>
                <a:lnTo>
                  <a:pt x="567973" y="717972"/>
                </a:lnTo>
                <a:lnTo>
                  <a:pt x="571940" y="721156"/>
                </a:lnTo>
                <a:lnTo>
                  <a:pt x="575709" y="724341"/>
                </a:lnTo>
                <a:lnTo>
                  <a:pt x="579279" y="727923"/>
                </a:lnTo>
                <a:lnTo>
                  <a:pt x="582453" y="731506"/>
                </a:lnTo>
                <a:lnTo>
                  <a:pt x="585428" y="735287"/>
                </a:lnTo>
                <a:lnTo>
                  <a:pt x="588205" y="739267"/>
                </a:lnTo>
                <a:lnTo>
                  <a:pt x="590784" y="743646"/>
                </a:lnTo>
                <a:lnTo>
                  <a:pt x="592965" y="747825"/>
                </a:lnTo>
                <a:lnTo>
                  <a:pt x="595346" y="752204"/>
                </a:lnTo>
                <a:lnTo>
                  <a:pt x="597329" y="756582"/>
                </a:lnTo>
                <a:lnTo>
                  <a:pt x="599313" y="761359"/>
                </a:lnTo>
                <a:lnTo>
                  <a:pt x="600701" y="766334"/>
                </a:lnTo>
                <a:lnTo>
                  <a:pt x="602288" y="771111"/>
                </a:lnTo>
                <a:lnTo>
                  <a:pt x="603875" y="776285"/>
                </a:lnTo>
                <a:lnTo>
                  <a:pt x="605263" y="781659"/>
                </a:lnTo>
                <a:lnTo>
                  <a:pt x="607842" y="792406"/>
                </a:lnTo>
                <a:lnTo>
                  <a:pt x="610023" y="803750"/>
                </a:lnTo>
                <a:lnTo>
                  <a:pt x="612007" y="815692"/>
                </a:lnTo>
                <a:lnTo>
                  <a:pt x="616569" y="840968"/>
                </a:lnTo>
                <a:lnTo>
                  <a:pt x="618949" y="854302"/>
                </a:lnTo>
                <a:lnTo>
                  <a:pt x="621726" y="867836"/>
                </a:lnTo>
                <a:lnTo>
                  <a:pt x="626090" y="868831"/>
                </a:lnTo>
                <a:lnTo>
                  <a:pt x="630255" y="870224"/>
                </a:lnTo>
                <a:lnTo>
                  <a:pt x="634420" y="871418"/>
                </a:lnTo>
                <a:lnTo>
                  <a:pt x="638387" y="873209"/>
                </a:lnTo>
                <a:lnTo>
                  <a:pt x="642354" y="875199"/>
                </a:lnTo>
                <a:lnTo>
                  <a:pt x="645726" y="877389"/>
                </a:lnTo>
                <a:lnTo>
                  <a:pt x="649297" y="879976"/>
                </a:lnTo>
                <a:lnTo>
                  <a:pt x="652470" y="882563"/>
                </a:lnTo>
                <a:lnTo>
                  <a:pt x="655247" y="885548"/>
                </a:lnTo>
                <a:lnTo>
                  <a:pt x="658024" y="888534"/>
                </a:lnTo>
                <a:lnTo>
                  <a:pt x="660404" y="891917"/>
                </a:lnTo>
                <a:lnTo>
                  <a:pt x="662586" y="895500"/>
                </a:lnTo>
                <a:lnTo>
                  <a:pt x="664371" y="899082"/>
                </a:lnTo>
                <a:lnTo>
                  <a:pt x="665958" y="903062"/>
                </a:lnTo>
                <a:lnTo>
                  <a:pt x="667148" y="907043"/>
                </a:lnTo>
                <a:lnTo>
                  <a:pt x="667743" y="911023"/>
                </a:lnTo>
                <a:lnTo>
                  <a:pt x="668140" y="915203"/>
                </a:lnTo>
                <a:lnTo>
                  <a:pt x="668338" y="919780"/>
                </a:lnTo>
                <a:lnTo>
                  <a:pt x="667942" y="924159"/>
                </a:lnTo>
                <a:lnTo>
                  <a:pt x="667346" y="928935"/>
                </a:lnTo>
                <a:lnTo>
                  <a:pt x="665958" y="933513"/>
                </a:lnTo>
                <a:lnTo>
                  <a:pt x="664371" y="938289"/>
                </a:lnTo>
                <a:lnTo>
                  <a:pt x="662189" y="943066"/>
                </a:lnTo>
                <a:lnTo>
                  <a:pt x="659611" y="948041"/>
                </a:lnTo>
                <a:lnTo>
                  <a:pt x="656437" y="953017"/>
                </a:lnTo>
                <a:lnTo>
                  <a:pt x="652867" y="957992"/>
                </a:lnTo>
                <a:lnTo>
                  <a:pt x="648900" y="963167"/>
                </a:lnTo>
                <a:lnTo>
                  <a:pt x="643941" y="967944"/>
                </a:lnTo>
                <a:lnTo>
                  <a:pt x="638982" y="973118"/>
                </a:lnTo>
                <a:lnTo>
                  <a:pt x="633230" y="978293"/>
                </a:lnTo>
                <a:lnTo>
                  <a:pt x="626685" y="983467"/>
                </a:lnTo>
                <a:lnTo>
                  <a:pt x="619544" y="988443"/>
                </a:lnTo>
                <a:lnTo>
                  <a:pt x="617957" y="997797"/>
                </a:lnTo>
                <a:lnTo>
                  <a:pt x="615577" y="1006952"/>
                </a:lnTo>
                <a:lnTo>
                  <a:pt x="613197" y="1016306"/>
                </a:lnTo>
                <a:lnTo>
                  <a:pt x="610619" y="1025461"/>
                </a:lnTo>
                <a:lnTo>
                  <a:pt x="607445" y="1034218"/>
                </a:lnTo>
                <a:lnTo>
                  <a:pt x="604271" y="1043174"/>
                </a:lnTo>
                <a:lnTo>
                  <a:pt x="600701" y="1052130"/>
                </a:lnTo>
                <a:lnTo>
                  <a:pt x="596932" y="1060887"/>
                </a:lnTo>
                <a:lnTo>
                  <a:pt x="592965" y="1069047"/>
                </a:lnTo>
                <a:lnTo>
                  <a:pt x="588800" y="1077406"/>
                </a:lnTo>
                <a:lnTo>
                  <a:pt x="584436" y="1085565"/>
                </a:lnTo>
                <a:lnTo>
                  <a:pt x="579676" y="1093327"/>
                </a:lnTo>
                <a:lnTo>
                  <a:pt x="574916" y="1100890"/>
                </a:lnTo>
                <a:lnTo>
                  <a:pt x="569758" y="1108453"/>
                </a:lnTo>
                <a:lnTo>
                  <a:pt x="564403" y="1115419"/>
                </a:lnTo>
                <a:lnTo>
                  <a:pt x="558849" y="1122185"/>
                </a:lnTo>
                <a:lnTo>
                  <a:pt x="553097" y="1128952"/>
                </a:lnTo>
                <a:lnTo>
                  <a:pt x="547147" y="1135122"/>
                </a:lnTo>
                <a:lnTo>
                  <a:pt x="540998" y="1141093"/>
                </a:lnTo>
                <a:lnTo>
                  <a:pt x="534452" y="1146665"/>
                </a:lnTo>
                <a:lnTo>
                  <a:pt x="528105" y="1152039"/>
                </a:lnTo>
                <a:lnTo>
                  <a:pt x="521163" y="1156815"/>
                </a:lnTo>
                <a:lnTo>
                  <a:pt x="514419" y="1161393"/>
                </a:lnTo>
                <a:lnTo>
                  <a:pt x="507278" y="1165572"/>
                </a:lnTo>
                <a:lnTo>
                  <a:pt x="499939" y="1169155"/>
                </a:lnTo>
                <a:lnTo>
                  <a:pt x="492601" y="1172538"/>
                </a:lnTo>
                <a:lnTo>
                  <a:pt x="484865" y="1175324"/>
                </a:lnTo>
                <a:lnTo>
                  <a:pt x="477129" y="1177713"/>
                </a:lnTo>
                <a:lnTo>
                  <a:pt x="469195" y="1179902"/>
                </a:lnTo>
                <a:lnTo>
                  <a:pt x="461063" y="1181096"/>
                </a:lnTo>
                <a:lnTo>
                  <a:pt x="452931" y="1182290"/>
                </a:lnTo>
                <a:lnTo>
                  <a:pt x="444402" y="1182688"/>
                </a:lnTo>
                <a:lnTo>
                  <a:pt x="436071" y="1182290"/>
                </a:lnTo>
                <a:lnTo>
                  <a:pt x="427939" y="1181096"/>
                </a:lnTo>
                <a:lnTo>
                  <a:pt x="419608" y="1179902"/>
                </a:lnTo>
                <a:lnTo>
                  <a:pt x="411674" y="1177713"/>
                </a:lnTo>
                <a:lnTo>
                  <a:pt x="403938" y="1175324"/>
                </a:lnTo>
                <a:lnTo>
                  <a:pt x="396401" y="1172538"/>
                </a:lnTo>
                <a:lnTo>
                  <a:pt x="388864" y="1169155"/>
                </a:lnTo>
                <a:lnTo>
                  <a:pt x="381525" y="1165572"/>
                </a:lnTo>
                <a:lnTo>
                  <a:pt x="374384" y="1161393"/>
                </a:lnTo>
                <a:lnTo>
                  <a:pt x="367640" y="1156815"/>
                </a:lnTo>
                <a:lnTo>
                  <a:pt x="360896" y="1152039"/>
                </a:lnTo>
                <a:lnTo>
                  <a:pt x="354351" y="1146665"/>
                </a:lnTo>
                <a:lnTo>
                  <a:pt x="347805" y="1141093"/>
                </a:lnTo>
                <a:lnTo>
                  <a:pt x="341855" y="1135122"/>
                </a:lnTo>
                <a:lnTo>
                  <a:pt x="335904" y="1128952"/>
                </a:lnTo>
                <a:lnTo>
                  <a:pt x="330152" y="1122185"/>
                </a:lnTo>
                <a:lnTo>
                  <a:pt x="324598" y="1115419"/>
                </a:lnTo>
                <a:lnTo>
                  <a:pt x="319243" y="1108453"/>
                </a:lnTo>
                <a:lnTo>
                  <a:pt x="313888" y="1100890"/>
                </a:lnTo>
                <a:lnTo>
                  <a:pt x="309127" y="1093327"/>
                </a:lnTo>
                <a:lnTo>
                  <a:pt x="304367" y="1085565"/>
                </a:lnTo>
                <a:lnTo>
                  <a:pt x="300003" y="1077406"/>
                </a:lnTo>
                <a:lnTo>
                  <a:pt x="295639" y="1069047"/>
                </a:lnTo>
                <a:lnTo>
                  <a:pt x="291672" y="1060887"/>
                </a:lnTo>
                <a:lnTo>
                  <a:pt x="288102" y="1052130"/>
                </a:lnTo>
                <a:lnTo>
                  <a:pt x="284730" y="1043174"/>
                </a:lnTo>
                <a:lnTo>
                  <a:pt x="281358" y="1034218"/>
                </a:lnTo>
                <a:lnTo>
                  <a:pt x="278383" y="1025461"/>
                </a:lnTo>
                <a:lnTo>
                  <a:pt x="275804" y="1016306"/>
                </a:lnTo>
                <a:lnTo>
                  <a:pt x="273424" y="1006952"/>
                </a:lnTo>
                <a:lnTo>
                  <a:pt x="271044" y="997797"/>
                </a:lnTo>
                <a:lnTo>
                  <a:pt x="269061" y="988443"/>
                </a:lnTo>
                <a:lnTo>
                  <a:pt x="262317" y="983467"/>
                </a:lnTo>
                <a:lnTo>
                  <a:pt x="255771" y="978293"/>
                </a:lnTo>
                <a:lnTo>
                  <a:pt x="250019" y="973118"/>
                </a:lnTo>
                <a:lnTo>
                  <a:pt x="244663" y="967944"/>
                </a:lnTo>
                <a:lnTo>
                  <a:pt x="240101" y="963167"/>
                </a:lnTo>
                <a:lnTo>
                  <a:pt x="235936" y="957992"/>
                </a:lnTo>
                <a:lnTo>
                  <a:pt x="232365" y="953017"/>
                </a:lnTo>
                <a:lnTo>
                  <a:pt x="229192" y="948041"/>
                </a:lnTo>
                <a:lnTo>
                  <a:pt x="226613" y="943066"/>
                </a:lnTo>
                <a:lnTo>
                  <a:pt x="224630" y="938289"/>
                </a:lnTo>
                <a:lnTo>
                  <a:pt x="222845" y="933513"/>
                </a:lnTo>
                <a:lnTo>
                  <a:pt x="221654" y="928935"/>
                </a:lnTo>
                <a:lnTo>
                  <a:pt x="220861" y="924159"/>
                </a:lnTo>
                <a:lnTo>
                  <a:pt x="220663" y="919780"/>
                </a:lnTo>
                <a:lnTo>
                  <a:pt x="220663" y="915203"/>
                </a:lnTo>
                <a:lnTo>
                  <a:pt x="221059" y="911023"/>
                </a:lnTo>
                <a:lnTo>
                  <a:pt x="221853" y="907043"/>
                </a:lnTo>
                <a:lnTo>
                  <a:pt x="223043" y="903062"/>
                </a:lnTo>
                <a:lnTo>
                  <a:pt x="224431" y="899082"/>
                </a:lnTo>
                <a:lnTo>
                  <a:pt x="226415" y="895500"/>
                </a:lnTo>
                <a:lnTo>
                  <a:pt x="228398" y="891917"/>
                </a:lnTo>
                <a:lnTo>
                  <a:pt x="230779" y="888534"/>
                </a:lnTo>
                <a:lnTo>
                  <a:pt x="233357" y="885548"/>
                </a:lnTo>
                <a:lnTo>
                  <a:pt x="236332" y="882563"/>
                </a:lnTo>
                <a:lnTo>
                  <a:pt x="239704" y="879976"/>
                </a:lnTo>
                <a:lnTo>
                  <a:pt x="242878" y="877389"/>
                </a:lnTo>
                <a:lnTo>
                  <a:pt x="246448" y="875199"/>
                </a:lnTo>
                <a:lnTo>
                  <a:pt x="250416" y="873209"/>
                </a:lnTo>
                <a:lnTo>
                  <a:pt x="254581" y="871418"/>
                </a:lnTo>
                <a:lnTo>
                  <a:pt x="258548" y="870224"/>
                </a:lnTo>
                <a:lnTo>
                  <a:pt x="262912" y="868831"/>
                </a:lnTo>
                <a:lnTo>
                  <a:pt x="267275" y="867836"/>
                </a:lnTo>
                <a:lnTo>
                  <a:pt x="270647" y="849924"/>
                </a:lnTo>
                <a:lnTo>
                  <a:pt x="273821" y="832609"/>
                </a:lnTo>
                <a:lnTo>
                  <a:pt x="276598" y="816090"/>
                </a:lnTo>
                <a:lnTo>
                  <a:pt x="279375" y="800566"/>
                </a:lnTo>
                <a:lnTo>
                  <a:pt x="280962" y="793003"/>
                </a:lnTo>
                <a:lnTo>
                  <a:pt x="282747" y="785839"/>
                </a:lnTo>
                <a:lnTo>
                  <a:pt x="284135" y="778674"/>
                </a:lnTo>
                <a:lnTo>
                  <a:pt x="286119" y="771708"/>
                </a:lnTo>
                <a:lnTo>
                  <a:pt x="288102" y="765339"/>
                </a:lnTo>
                <a:lnTo>
                  <a:pt x="290681" y="759170"/>
                </a:lnTo>
                <a:lnTo>
                  <a:pt x="293061" y="752801"/>
                </a:lnTo>
                <a:lnTo>
                  <a:pt x="296036" y="747029"/>
                </a:lnTo>
                <a:lnTo>
                  <a:pt x="301788" y="749019"/>
                </a:lnTo>
                <a:lnTo>
                  <a:pt x="309524" y="751607"/>
                </a:lnTo>
                <a:lnTo>
                  <a:pt x="319045" y="754194"/>
                </a:lnTo>
                <a:lnTo>
                  <a:pt x="330549" y="756582"/>
                </a:lnTo>
                <a:lnTo>
                  <a:pt x="336698" y="757975"/>
                </a:lnTo>
                <a:lnTo>
                  <a:pt x="343640" y="759170"/>
                </a:lnTo>
                <a:lnTo>
                  <a:pt x="350781" y="760165"/>
                </a:lnTo>
                <a:lnTo>
                  <a:pt x="358120" y="761160"/>
                </a:lnTo>
                <a:lnTo>
                  <a:pt x="365855" y="761956"/>
                </a:lnTo>
                <a:lnTo>
                  <a:pt x="373987" y="762553"/>
                </a:lnTo>
                <a:lnTo>
                  <a:pt x="382516" y="762951"/>
                </a:lnTo>
                <a:lnTo>
                  <a:pt x="391046" y="762951"/>
                </a:lnTo>
                <a:lnTo>
                  <a:pt x="400170" y="762752"/>
                </a:lnTo>
                <a:lnTo>
                  <a:pt x="409294" y="762155"/>
                </a:lnTo>
                <a:lnTo>
                  <a:pt x="418814" y="761558"/>
                </a:lnTo>
                <a:lnTo>
                  <a:pt x="428335" y="760364"/>
                </a:lnTo>
                <a:lnTo>
                  <a:pt x="438253" y="758971"/>
                </a:lnTo>
                <a:lnTo>
                  <a:pt x="448170" y="756980"/>
                </a:lnTo>
                <a:lnTo>
                  <a:pt x="458484" y="754592"/>
                </a:lnTo>
                <a:lnTo>
                  <a:pt x="468600" y="751806"/>
                </a:lnTo>
                <a:lnTo>
                  <a:pt x="479113" y="748422"/>
                </a:lnTo>
                <a:lnTo>
                  <a:pt x="489625" y="744641"/>
                </a:lnTo>
                <a:lnTo>
                  <a:pt x="500336" y="740262"/>
                </a:lnTo>
                <a:lnTo>
                  <a:pt x="511047" y="735287"/>
                </a:lnTo>
                <a:lnTo>
                  <a:pt x="521956" y="729714"/>
                </a:lnTo>
                <a:lnTo>
                  <a:pt x="527113" y="726928"/>
                </a:lnTo>
                <a:lnTo>
                  <a:pt x="532667" y="723744"/>
                </a:lnTo>
                <a:lnTo>
                  <a:pt x="538023" y="720360"/>
                </a:lnTo>
                <a:lnTo>
                  <a:pt x="543378" y="716778"/>
                </a:lnTo>
                <a:lnTo>
                  <a:pt x="548932" y="713395"/>
                </a:lnTo>
                <a:lnTo>
                  <a:pt x="554287" y="709613"/>
                </a:lnTo>
                <a:close/>
                <a:moveTo>
                  <a:pt x="1717478" y="590550"/>
                </a:moveTo>
                <a:lnTo>
                  <a:pt x="1728612" y="590749"/>
                </a:lnTo>
                <a:lnTo>
                  <a:pt x="1739745" y="591346"/>
                </a:lnTo>
                <a:lnTo>
                  <a:pt x="1750481" y="592539"/>
                </a:lnTo>
                <a:lnTo>
                  <a:pt x="1760819" y="593931"/>
                </a:lnTo>
                <a:lnTo>
                  <a:pt x="1770759" y="595919"/>
                </a:lnTo>
                <a:lnTo>
                  <a:pt x="1780700" y="597908"/>
                </a:lnTo>
                <a:lnTo>
                  <a:pt x="1790044" y="600493"/>
                </a:lnTo>
                <a:lnTo>
                  <a:pt x="1798990" y="603476"/>
                </a:lnTo>
                <a:lnTo>
                  <a:pt x="1807539" y="606459"/>
                </a:lnTo>
                <a:lnTo>
                  <a:pt x="1815492" y="610038"/>
                </a:lnTo>
                <a:lnTo>
                  <a:pt x="1822847" y="613816"/>
                </a:lnTo>
                <a:lnTo>
                  <a:pt x="1829806" y="618191"/>
                </a:lnTo>
                <a:lnTo>
                  <a:pt x="1832788" y="620180"/>
                </a:lnTo>
                <a:lnTo>
                  <a:pt x="1835969" y="622367"/>
                </a:lnTo>
                <a:lnTo>
                  <a:pt x="1838951" y="624555"/>
                </a:lnTo>
                <a:lnTo>
                  <a:pt x="1841536" y="626941"/>
                </a:lnTo>
                <a:lnTo>
                  <a:pt x="1844120" y="629327"/>
                </a:lnTo>
                <a:lnTo>
                  <a:pt x="1846705" y="631713"/>
                </a:lnTo>
                <a:lnTo>
                  <a:pt x="1848892" y="634100"/>
                </a:lnTo>
                <a:lnTo>
                  <a:pt x="1850880" y="636884"/>
                </a:lnTo>
                <a:lnTo>
                  <a:pt x="1855055" y="637083"/>
                </a:lnTo>
                <a:lnTo>
                  <a:pt x="1859230" y="637480"/>
                </a:lnTo>
                <a:lnTo>
                  <a:pt x="1863604" y="638077"/>
                </a:lnTo>
                <a:lnTo>
                  <a:pt x="1867381" y="639270"/>
                </a:lnTo>
                <a:lnTo>
                  <a:pt x="1871158" y="640662"/>
                </a:lnTo>
                <a:lnTo>
                  <a:pt x="1874936" y="641855"/>
                </a:lnTo>
                <a:lnTo>
                  <a:pt x="1878117" y="643645"/>
                </a:lnTo>
                <a:lnTo>
                  <a:pt x="1881496" y="645633"/>
                </a:lnTo>
                <a:lnTo>
                  <a:pt x="1884876" y="647821"/>
                </a:lnTo>
                <a:lnTo>
                  <a:pt x="1887660" y="650207"/>
                </a:lnTo>
                <a:lnTo>
                  <a:pt x="1890642" y="652792"/>
                </a:lnTo>
                <a:lnTo>
                  <a:pt x="1893425" y="655377"/>
                </a:lnTo>
                <a:lnTo>
                  <a:pt x="1896208" y="658559"/>
                </a:lnTo>
                <a:lnTo>
                  <a:pt x="1898594" y="661741"/>
                </a:lnTo>
                <a:lnTo>
                  <a:pt x="1900980" y="664922"/>
                </a:lnTo>
                <a:lnTo>
                  <a:pt x="1903366" y="668303"/>
                </a:lnTo>
                <a:lnTo>
                  <a:pt x="1905552" y="672081"/>
                </a:lnTo>
                <a:lnTo>
                  <a:pt x="1907541" y="675661"/>
                </a:lnTo>
                <a:lnTo>
                  <a:pt x="1909330" y="679638"/>
                </a:lnTo>
                <a:lnTo>
                  <a:pt x="1911318" y="683615"/>
                </a:lnTo>
                <a:lnTo>
                  <a:pt x="1912908" y="687990"/>
                </a:lnTo>
                <a:lnTo>
                  <a:pt x="1914499" y="692166"/>
                </a:lnTo>
                <a:lnTo>
                  <a:pt x="1917282" y="701114"/>
                </a:lnTo>
                <a:lnTo>
                  <a:pt x="1919867" y="710063"/>
                </a:lnTo>
                <a:lnTo>
                  <a:pt x="1922054" y="719608"/>
                </a:lnTo>
                <a:lnTo>
                  <a:pt x="1924042" y="729551"/>
                </a:lnTo>
                <a:lnTo>
                  <a:pt x="1925235" y="739494"/>
                </a:lnTo>
                <a:lnTo>
                  <a:pt x="1926626" y="749436"/>
                </a:lnTo>
                <a:lnTo>
                  <a:pt x="1927422" y="759777"/>
                </a:lnTo>
                <a:lnTo>
                  <a:pt x="1928217" y="769720"/>
                </a:lnTo>
                <a:lnTo>
                  <a:pt x="1928614" y="779861"/>
                </a:lnTo>
                <a:lnTo>
                  <a:pt x="1928813" y="789804"/>
                </a:lnTo>
                <a:lnTo>
                  <a:pt x="1928813" y="799548"/>
                </a:lnTo>
                <a:lnTo>
                  <a:pt x="1928813" y="809093"/>
                </a:lnTo>
                <a:lnTo>
                  <a:pt x="1928614" y="818241"/>
                </a:lnTo>
                <a:lnTo>
                  <a:pt x="1927819" y="835342"/>
                </a:lnTo>
                <a:lnTo>
                  <a:pt x="1926825" y="850654"/>
                </a:lnTo>
                <a:lnTo>
                  <a:pt x="1925831" y="863381"/>
                </a:lnTo>
                <a:lnTo>
                  <a:pt x="1924638" y="872926"/>
                </a:lnTo>
                <a:lnTo>
                  <a:pt x="1919469" y="870142"/>
                </a:lnTo>
                <a:lnTo>
                  <a:pt x="1914101" y="867955"/>
                </a:lnTo>
                <a:lnTo>
                  <a:pt x="1911517" y="867159"/>
                </a:lnTo>
                <a:lnTo>
                  <a:pt x="1908535" y="866165"/>
                </a:lnTo>
                <a:lnTo>
                  <a:pt x="1905751" y="865569"/>
                </a:lnTo>
                <a:lnTo>
                  <a:pt x="1902769" y="864972"/>
                </a:lnTo>
                <a:lnTo>
                  <a:pt x="1898793" y="836536"/>
                </a:lnTo>
                <a:lnTo>
                  <a:pt x="1896606" y="823212"/>
                </a:lnTo>
                <a:lnTo>
                  <a:pt x="1894618" y="810485"/>
                </a:lnTo>
                <a:lnTo>
                  <a:pt x="1892232" y="797957"/>
                </a:lnTo>
                <a:lnTo>
                  <a:pt x="1889449" y="786225"/>
                </a:lnTo>
                <a:lnTo>
                  <a:pt x="1888256" y="780458"/>
                </a:lnTo>
                <a:lnTo>
                  <a:pt x="1886666" y="774890"/>
                </a:lnTo>
                <a:lnTo>
                  <a:pt x="1884876" y="769322"/>
                </a:lnTo>
                <a:lnTo>
                  <a:pt x="1883087" y="763953"/>
                </a:lnTo>
                <a:lnTo>
                  <a:pt x="1881099" y="758783"/>
                </a:lnTo>
                <a:lnTo>
                  <a:pt x="1879111" y="753612"/>
                </a:lnTo>
                <a:lnTo>
                  <a:pt x="1876924" y="748840"/>
                </a:lnTo>
                <a:lnTo>
                  <a:pt x="1874538" y="744067"/>
                </a:lnTo>
                <a:lnTo>
                  <a:pt x="1871954" y="739494"/>
                </a:lnTo>
                <a:lnTo>
                  <a:pt x="1869369" y="735119"/>
                </a:lnTo>
                <a:lnTo>
                  <a:pt x="1866387" y="730744"/>
                </a:lnTo>
                <a:lnTo>
                  <a:pt x="1863007" y="726767"/>
                </a:lnTo>
                <a:lnTo>
                  <a:pt x="1859826" y="722790"/>
                </a:lnTo>
                <a:lnTo>
                  <a:pt x="1856248" y="719011"/>
                </a:lnTo>
                <a:lnTo>
                  <a:pt x="1852470" y="715233"/>
                </a:lnTo>
                <a:lnTo>
                  <a:pt x="1848494" y="711853"/>
                </a:lnTo>
                <a:lnTo>
                  <a:pt x="1843921" y="708671"/>
                </a:lnTo>
                <a:lnTo>
                  <a:pt x="1839548" y="705489"/>
                </a:lnTo>
                <a:lnTo>
                  <a:pt x="1834577" y="702307"/>
                </a:lnTo>
                <a:lnTo>
                  <a:pt x="1829607" y="699722"/>
                </a:lnTo>
                <a:lnTo>
                  <a:pt x="1823842" y="703699"/>
                </a:lnTo>
                <a:lnTo>
                  <a:pt x="1818275" y="707478"/>
                </a:lnTo>
                <a:lnTo>
                  <a:pt x="1812311" y="711057"/>
                </a:lnTo>
                <a:lnTo>
                  <a:pt x="1806943" y="714637"/>
                </a:lnTo>
                <a:lnTo>
                  <a:pt x="1800978" y="718017"/>
                </a:lnTo>
                <a:lnTo>
                  <a:pt x="1795611" y="721000"/>
                </a:lnTo>
                <a:lnTo>
                  <a:pt x="1790044" y="723983"/>
                </a:lnTo>
                <a:lnTo>
                  <a:pt x="1784477" y="726767"/>
                </a:lnTo>
                <a:lnTo>
                  <a:pt x="1773344" y="731937"/>
                </a:lnTo>
                <a:lnTo>
                  <a:pt x="1762210" y="736312"/>
                </a:lnTo>
                <a:lnTo>
                  <a:pt x="1751276" y="740289"/>
                </a:lnTo>
                <a:lnTo>
                  <a:pt x="1740341" y="743868"/>
                </a:lnTo>
                <a:lnTo>
                  <a:pt x="1729804" y="746851"/>
                </a:lnTo>
                <a:lnTo>
                  <a:pt x="1719069" y="749238"/>
                </a:lnTo>
                <a:lnTo>
                  <a:pt x="1708929" y="751226"/>
                </a:lnTo>
                <a:lnTo>
                  <a:pt x="1698591" y="752817"/>
                </a:lnTo>
                <a:lnTo>
                  <a:pt x="1688651" y="754010"/>
                </a:lnTo>
                <a:lnTo>
                  <a:pt x="1678909" y="754806"/>
                </a:lnTo>
                <a:lnTo>
                  <a:pt x="1669565" y="755203"/>
                </a:lnTo>
                <a:lnTo>
                  <a:pt x="1660221" y="755402"/>
                </a:lnTo>
                <a:lnTo>
                  <a:pt x="1651274" y="755203"/>
                </a:lnTo>
                <a:lnTo>
                  <a:pt x="1642726" y="755004"/>
                </a:lnTo>
                <a:lnTo>
                  <a:pt x="1634376" y="754408"/>
                </a:lnTo>
                <a:lnTo>
                  <a:pt x="1626224" y="753612"/>
                </a:lnTo>
                <a:lnTo>
                  <a:pt x="1618670" y="752618"/>
                </a:lnTo>
                <a:lnTo>
                  <a:pt x="1611314" y="751425"/>
                </a:lnTo>
                <a:lnTo>
                  <a:pt x="1604355" y="750431"/>
                </a:lnTo>
                <a:lnTo>
                  <a:pt x="1597993" y="749039"/>
                </a:lnTo>
                <a:lnTo>
                  <a:pt x="1591830" y="747647"/>
                </a:lnTo>
                <a:lnTo>
                  <a:pt x="1586264" y="746454"/>
                </a:lnTo>
                <a:lnTo>
                  <a:pt x="1576124" y="743471"/>
                </a:lnTo>
                <a:lnTo>
                  <a:pt x="1568172" y="741084"/>
                </a:lnTo>
                <a:lnTo>
                  <a:pt x="1562406" y="739096"/>
                </a:lnTo>
                <a:lnTo>
                  <a:pt x="1559225" y="745062"/>
                </a:lnTo>
                <a:lnTo>
                  <a:pt x="1556641" y="751425"/>
                </a:lnTo>
                <a:lnTo>
                  <a:pt x="1554255" y="757987"/>
                </a:lnTo>
                <a:lnTo>
                  <a:pt x="1551869" y="764748"/>
                </a:lnTo>
                <a:lnTo>
                  <a:pt x="1549881" y="771907"/>
                </a:lnTo>
                <a:lnTo>
                  <a:pt x="1548092" y="779265"/>
                </a:lnTo>
                <a:lnTo>
                  <a:pt x="1546700" y="786821"/>
                </a:lnTo>
                <a:lnTo>
                  <a:pt x="1544911" y="794577"/>
                </a:lnTo>
                <a:lnTo>
                  <a:pt x="1541929" y="810883"/>
                </a:lnTo>
                <a:lnTo>
                  <a:pt x="1539146" y="828184"/>
                </a:lnTo>
                <a:lnTo>
                  <a:pt x="1535965" y="846081"/>
                </a:lnTo>
                <a:lnTo>
                  <a:pt x="1532187" y="864972"/>
                </a:lnTo>
                <a:lnTo>
                  <a:pt x="1529205" y="865569"/>
                </a:lnTo>
                <a:lnTo>
                  <a:pt x="1526223" y="866364"/>
                </a:lnTo>
                <a:lnTo>
                  <a:pt x="1523241" y="867159"/>
                </a:lnTo>
                <a:lnTo>
                  <a:pt x="1520656" y="868154"/>
                </a:lnTo>
                <a:lnTo>
                  <a:pt x="1517674" y="869347"/>
                </a:lnTo>
                <a:lnTo>
                  <a:pt x="1515090" y="870341"/>
                </a:lnTo>
                <a:lnTo>
                  <a:pt x="1509921" y="873125"/>
                </a:lnTo>
                <a:lnTo>
                  <a:pt x="1508131" y="862188"/>
                </a:lnTo>
                <a:lnTo>
                  <a:pt x="1507336" y="855228"/>
                </a:lnTo>
                <a:lnTo>
                  <a:pt x="1506541" y="847473"/>
                </a:lnTo>
                <a:lnTo>
                  <a:pt x="1505745" y="838922"/>
                </a:lnTo>
                <a:lnTo>
                  <a:pt x="1505348" y="829576"/>
                </a:lnTo>
                <a:lnTo>
                  <a:pt x="1504950" y="819633"/>
                </a:lnTo>
                <a:lnTo>
                  <a:pt x="1504950" y="809093"/>
                </a:lnTo>
                <a:lnTo>
                  <a:pt x="1504950" y="798156"/>
                </a:lnTo>
                <a:lnTo>
                  <a:pt x="1505547" y="786623"/>
                </a:lnTo>
                <a:lnTo>
                  <a:pt x="1506342" y="775089"/>
                </a:lnTo>
                <a:lnTo>
                  <a:pt x="1507932" y="762959"/>
                </a:lnTo>
                <a:lnTo>
                  <a:pt x="1509722" y="750828"/>
                </a:lnTo>
                <a:lnTo>
                  <a:pt x="1511113" y="744863"/>
                </a:lnTo>
                <a:lnTo>
                  <a:pt x="1512505" y="738499"/>
                </a:lnTo>
                <a:lnTo>
                  <a:pt x="1513897" y="732534"/>
                </a:lnTo>
                <a:lnTo>
                  <a:pt x="1515487" y="726369"/>
                </a:lnTo>
                <a:lnTo>
                  <a:pt x="1517276" y="720205"/>
                </a:lnTo>
                <a:lnTo>
                  <a:pt x="1519265" y="714239"/>
                </a:lnTo>
                <a:lnTo>
                  <a:pt x="1521451" y="708074"/>
                </a:lnTo>
                <a:lnTo>
                  <a:pt x="1524036" y="702109"/>
                </a:lnTo>
                <a:lnTo>
                  <a:pt x="1526621" y="696143"/>
                </a:lnTo>
                <a:lnTo>
                  <a:pt x="1529205" y="690376"/>
                </a:lnTo>
                <a:lnTo>
                  <a:pt x="1532386" y="684410"/>
                </a:lnTo>
                <a:lnTo>
                  <a:pt x="1535567" y="678842"/>
                </a:lnTo>
                <a:lnTo>
                  <a:pt x="1539146" y="673076"/>
                </a:lnTo>
                <a:lnTo>
                  <a:pt x="1542724" y="667508"/>
                </a:lnTo>
                <a:lnTo>
                  <a:pt x="1546700" y="662138"/>
                </a:lnTo>
                <a:lnTo>
                  <a:pt x="1550875" y="656769"/>
                </a:lnTo>
                <a:lnTo>
                  <a:pt x="1555050" y="651599"/>
                </a:lnTo>
                <a:lnTo>
                  <a:pt x="1559822" y="646628"/>
                </a:lnTo>
                <a:lnTo>
                  <a:pt x="1564792" y="641656"/>
                </a:lnTo>
                <a:lnTo>
                  <a:pt x="1569961" y="637083"/>
                </a:lnTo>
                <a:lnTo>
                  <a:pt x="1575528" y="632310"/>
                </a:lnTo>
                <a:lnTo>
                  <a:pt x="1581293" y="628134"/>
                </a:lnTo>
                <a:lnTo>
                  <a:pt x="1587258" y="623958"/>
                </a:lnTo>
                <a:lnTo>
                  <a:pt x="1593620" y="619981"/>
                </a:lnTo>
                <a:lnTo>
                  <a:pt x="1600180" y="616203"/>
                </a:lnTo>
                <a:lnTo>
                  <a:pt x="1607337" y="612623"/>
                </a:lnTo>
                <a:lnTo>
                  <a:pt x="1614495" y="609243"/>
                </a:lnTo>
                <a:lnTo>
                  <a:pt x="1622248" y="606061"/>
                </a:lnTo>
                <a:lnTo>
                  <a:pt x="1630002" y="603277"/>
                </a:lnTo>
                <a:lnTo>
                  <a:pt x="1638352" y="600692"/>
                </a:lnTo>
                <a:lnTo>
                  <a:pt x="1647099" y="598306"/>
                </a:lnTo>
                <a:lnTo>
                  <a:pt x="1656046" y="596317"/>
                </a:lnTo>
                <a:lnTo>
                  <a:pt x="1665390" y="594527"/>
                </a:lnTo>
                <a:lnTo>
                  <a:pt x="1674933" y="593135"/>
                </a:lnTo>
                <a:lnTo>
                  <a:pt x="1685072" y="592141"/>
                </a:lnTo>
                <a:lnTo>
                  <a:pt x="1695609" y="591147"/>
                </a:lnTo>
                <a:lnTo>
                  <a:pt x="1706345" y="590749"/>
                </a:lnTo>
                <a:lnTo>
                  <a:pt x="1717478" y="590550"/>
                </a:lnTo>
                <a:close/>
                <a:moveTo>
                  <a:pt x="444402" y="590550"/>
                </a:moveTo>
                <a:lnTo>
                  <a:pt x="455530" y="590749"/>
                </a:lnTo>
                <a:lnTo>
                  <a:pt x="466460" y="591346"/>
                </a:lnTo>
                <a:lnTo>
                  <a:pt x="477389" y="592539"/>
                </a:lnTo>
                <a:lnTo>
                  <a:pt x="487723" y="593931"/>
                </a:lnTo>
                <a:lnTo>
                  <a:pt x="497857" y="595919"/>
                </a:lnTo>
                <a:lnTo>
                  <a:pt x="507594" y="597908"/>
                </a:lnTo>
                <a:lnTo>
                  <a:pt x="516934" y="600493"/>
                </a:lnTo>
                <a:lnTo>
                  <a:pt x="525876" y="603476"/>
                </a:lnTo>
                <a:lnTo>
                  <a:pt x="534222" y="606459"/>
                </a:lnTo>
                <a:lnTo>
                  <a:pt x="542171" y="610038"/>
                </a:lnTo>
                <a:lnTo>
                  <a:pt x="549722" y="613816"/>
                </a:lnTo>
                <a:lnTo>
                  <a:pt x="556479" y="618191"/>
                </a:lnTo>
                <a:lnTo>
                  <a:pt x="559857" y="620180"/>
                </a:lnTo>
                <a:lnTo>
                  <a:pt x="562837" y="622367"/>
                </a:lnTo>
                <a:lnTo>
                  <a:pt x="565818" y="624555"/>
                </a:lnTo>
                <a:lnTo>
                  <a:pt x="568402" y="626941"/>
                </a:lnTo>
                <a:lnTo>
                  <a:pt x="570786" y="629327"/>
                </a:lnTo>
                <a:lnTo>
                  <a:pt x="573369" y="631713"/>
                </a:lnTo>
                <a:lnTo>
                  <a:pt x="575555" y="634100"/>
                </a:lnTo>
                <a:lnTo>
                  <a:pt x="577543" y="636884"/>
                </a:lnTo>
                <a:lnTo>
                  <a:pt x="581914" y="637083"/>
                </a:lnTo>
                <a:lnTo>
                  <a:pt x="586286" y="637480"/>
                </a:lnTo>
                <a:lnTo>
                  <a:pt x="590260" y="638077"/>
                </a:lnTo>
                <a:lnTo>
                  <a:pt x="594235" y="639270"/>
                </a:lnTo>
                <a:lnTo>
                  <a:pt x="598010" y="640662"/>
                </a:lnTo>
                <a:lnTo>
                  <a:pt x="601587" y="641855"/>
                </a:lnTo>
                <a:lnTo>
                  <a:pt x="605164" y="643645"/>
                </a:lnTo>
                <a:lnTo>
                  <a:pt x="608344" y="645633"/>
                </a:lnTo>
                <a:lnTo>
                  <a:pt x="611523" y="647821"/>
                </a:lnTo>
                <a:lnTo>
                  <a:pt x="614703" y="650207"/>
                </a:lnTo>
                <a:lnTo>
                  <a:pt x="617485" y="652792"/>
                </a:lnTo>
                <a:lnTo>
                  <a:pt x="620267" y="655377"/>
                </a:lnTo>
                <a:lnTo>
                  <a:pt x="622850" y="658559"/>
                </a:lnTo>
                <a:lnTo>
                  <a:pt x="625433" y="661741"/>
                </a:lnTo>
                <a:lnTo>
                  <a:pt x="627818" y="664922"/>
                </a:lnTo>
                <a:lnTo>
                  <a:pt x="630202" y="668303"/>
                </a:lnTo>
                <a:lnTo>
                  <a:pt x="632190" y="672081"/>
                </a:lnTo>
                <a:lnTo>
                  <a:pt x="634177" y="675661"/>
                </a:lnTo>
                <a:lnTo>
                  <a:pt x="636164" y="679638"/>
                </a:lnTo>
                <a:lnTo>
                  <a:pt x="637952" y="683615"/>
                </a:lnTo>
                <a:lnTo>
                  <a:pt x="639741" y="687990"/>
                </a:lnTo>
                <a:lnTo>
                  <a:pt x="641331" y="692166"/>
                </a:lnTo>
                <a:lnTo>
                  <a:pt x="644113" y="701114"/>
                </a:lnTo>
                <a:lnTo>
                  <a:pt x="646696" y="710063"/>
                </a:lnTo>
                <a:lnTo>
                  <a:pt x="648882" y="719608"/>
                </a:lnTo>
                <a:lnTo>
                  <a:pt x="650670" y="729551"/>
                </a:lnTo>
                <a:lnTo>
                  <a:pt x="652260" y="739494"/>
                </a:lnTo>
                <a:lnTo>
                  <a:pt x="653254" y="749436"/>
                </a:lnTo>
                <a:lnTo>
                  <a:pt x="654247" y="759777"/>
                </a:lnTo>
                <a:lnTo>
                  <a:pt x="654843" y="769720"/>
                </a:lnTo>
                <a:lnTo>
                  <a:pt x="655440" y="779861"/>
                </a:lnTo>
                <a:lnTo>
                  <a:pt x="655638" y="789804"/>
                </a:lnTo>
                <a:lnTo>
                  <a:pt x="655638" y="799548"/>
                </a:lnTo>
                <a:lnTo>
                  <a:pt x="655440" y="809093"/>
                </a:lnTo>
                <a:lnTo>
                  <a:pt x="655241" y="818241"/>
                </a:lnTo>
                <a:lnTo>
                  <a:pt x="654645" y="835342"/>
                </a:lnTo>
                <a:lnTo>
                  <a:pt x="653452" y="850654"/>
                </a:lnTo>
                <a:lnTo>
                  <a:pt x="652459" y="863381"/>
                </a:lnTo>
                <a:lnTo>
                  <a:pt x="651465" y="872926"/>
                </a:lnTo>
                <a:lnTo>
                  <a:pt x="646497" y="870142"/>
                </a:lnTo>
                <a:lnTo>
                  <a:pt x="641132" y="867955"/>
                </a:lnTo>
                <a:lnTo>
                  <a:pt x="635568" y="866165"/>
                </a:lnTo>
                <a:lnTo>
                  <a:pt x="632587" y="865569"/>
                </a:lnTo>
                <a:lnTo>
                  <a:pt x="629805" y="864972"/>
                </a:lnTo>
                <a:lnTo>
                  <a:pt x="625433" y="836536"/>
                </a:lnTo>
                <a:lnTo>
                  <a:pt x="623446" y="823212"/>
                </a:lnTo>
                <a:lnTo>
                  <a:pt x="621260" y="810485"/>
                </a:lnTo>
                <a:lnTo>
                  <a:pt x="619074" y="797957"/>
                </a:lnTo>
                <a:lnTo>
                  <a:pt x="616491" y="786225"/>
                </a:lnTo>
                <a:lnTo>
                  <a:pt x="614901" y="780458"/>
                </a:lnTo>
                <a:lnTo>
                  <a:pt x="613312" y="774890"/>
                </a:lnTo>
                <a:lnTo>
                  <a:pt x="611722" y="769322"/>
                </a:lnTo>
                <a:lnTo>
                  <a:pt x="609933" y="763953"/>
                </a:lnTo>
                <a:lnTo>
                  <a:pt x="607946" y="758783"/>
                </a:lnTo>
                <a:lnTo>
                  <a:pt x="605959" y="753612"/>
                </a:lnTo>
                <a:lnTo>
                  <a:pt x="603773" y="748840"/>
                </a:lnTo>
                <a:lnTo>
                  <a:pt x="601389" y="744067"/>
                </a:lnTo>
                <a:lnTo>
                  <a:pt x="598805" y="739494"/>
                </a:lnTo>
                <a:lnTo>
                  <a:pt x="596023" y="735119"/>
                </a:lnTo>
                <a:lnTo>
                  <a:pt x="593042" y="730744"/>
                </a:lnTo>
                <a:lnTo>
                  <a:pt x="590062" y="726767"/>
                </a:lnTo>
                <a:lnTo>
                  <a:pt x="586683" y="722790"/>
                </a:lnTo>
                <a:lnTo>
                  <a:pt x="583107" y="719011"/>
                </a:lnTo>
                <a:lnTo>
                  <a:pt x="579331" y="715233"/>
                </a:lnTo>
                <a:lnTo>
                  <a:pt x="575158" y="711853"/>
                </a:lnTo>
                <a:lnTo>
                  <a:pt x="570786" y="708671"/>
                </a:lnTo>
                <a:lnTo>
                  <a:pt x="566216" y="705489"/>
                </a:lnTo>
                <a:lnTo>
                  <a:pt x="561248" y="702307"/>
                </a:lnTo>
                <a:lnTo>
                  <a:pt x="556280" y="699722"/>
                </a:lnTo>
                <a:lnTo>
                  <a:pt x="550716" y="703699"/>
                </a:lnTo>
                <a:lnTo>
                  <a:pt x="544953" y="707478"/>
                </a:lnTo>
                <a:lnTo>
                  <a:pt x="539389" y="711057"/>
                </a:lnTo>
                <a:lnTo>
                  <a:pt x="533626" y="714637"/>
                </a:lnTo>
                <a:lnTo>
                  <a:pt x="528062" y="718017"/>
                </a:lnTo>
                <a:lnTo>
                  <a:pt x="522498" y="721000"/>
                </a:lnTo>
                <a:lnTo>
                  <a:pt x="516735" y="723983"/>
                </a:lnTo>
                <a:lnTo>
                  <a:pt x="511171" y="726767"/>
                </a:lnTo>
                <a:lnTo>
                  <a:pt x="500043" y="731937"/>
                </a:lnTo>
                <a:lnTo>
                  <a:pt x="488915" y="736312"/>
                </a:lnTo>
                <a:lnTo>
                  <a:pt x="477985" y="740289"/>
                </a:lnTo>
                <a:lnTo>
                  <a:pt x="467056" y="743868"/>
                </a:lnTo>
                <a:lnTo>
                  <a:pt x="456524" y="746851"/>
                </a:lnTo>
                <a:lnTo>
                  <a:pt x="445992" y="749238"/>
                </a:lnTo>
                <a:lnTo>
                  <a:pt x="435659" y="751226"/>
                </a:lnTo>
                <a:lnTo>
                  <a:pt x="425524" y="752817"/>
                </a:lnTo>
                <a:lnTo>
                  <a:pt x="415588" y="754010"/>
                </a:lnTo>
                <a:lnTo>
                  <a:pt x="405851" y="754806"/>
                </a:lnTo>
                <a:lnTo>
                  <a:pt x="396313" y="755203"/>
                </a:lnTo>
                <a:lnTo>
                  <a:pt x="387172" y="755402"/>
                </a:lnTo>
                <a:lnTo>
                  <a:pt x="378230" y="755203"/>
                </a:lnTo>
                <a:lnTo>
                  <a:pt x="369685" y="755004"/>
                </a:lnTo>
                <a:lnTo>
                  <a:pt x="361140" y="754408"/>
                </a:lnTo>
                <a:lnTo>
                  <a:pt x="353191" y="753612"/>
                </a:lnTo>
                <a:lnTo>
                  <a:pt x="345640" y="752618"/>
                </a:lnTo>
                <a:lnTo>
                  <a:pt x="338287" y="751425"/>
                </a:lnTo>
                <a:lnTo>
                  <a:pt x="331531" y="750431"/>
                </a:lnTo>
                <a:lnTo>
                  <a:pt x="324775" y="749039"/>
                </a:lnTo>
                <a:lnTo>
                  <a:pt x="318813" y="747647"/>
                </a:lnTo>
                <a:lnTo>
                  <a:pt x="313249" y="746454"/>
                </a:lnTo>
                <a:lnTo>
                  <a:pt x="303313" y="743471"/>
                </a:lnTo>
                <a:lnTo>
                  <a:pt x="295166" y="741084"/>
                </a:lnTo>
                <a:lnTo>
                  <a:pt x="289204" y="739096"/>
                </a:lnTo>
                <a:lnTo>
                  <a:pt x="286422" y="745062"/>
                </a:lnTo>
                <a:lnTo>
                  <a:pt x="283640" y="751425"/>
                </a:lnTo>
                <a:lnTo>
                  <a:pt x="281256" y="757987"/>
                </a:lnTo>
                <a:lnTo>
                  <a:pt x="279070" y="764748"/>
                </a:lnTo>
                <a:lnTo>
                  <a:pt x="277083" y="771907"/>
                </a:lnTo>
                <a:lnTo>
                  <a:pt x="275294" y="779265"/>
                </a:lnTo>
                <a:lnTo>
                  <a:pt x="273506" y="786821"/>
                </a:lnTo>
                <a:lnTo>
                  <a:pt x="271916" y="794577"/>
                </a:lnTo>
                <a:lnTo>
                  <a:pt x="268935" y="810883"/>
                </a:lnTo>
                <a:lnTo>
                  <a:pt x="265955" y="828184"/>
                </a:lnTo>
                <a:lnTo>
                  <a:pt x="262775" y="846081"/>
                </a:lnTo>
                <a:lnTo>
                  <a:pt x="259198" y="864972"/>
                </a:lnTo>
                <a:lnTo>
                  <a:pt x="256217" y="865569"/>
                </a:lnTo>
                <a:lnTo>
                  <a:pt x="253237" y="866364"/>
                </a:lnTo>
                <a:lnTo>
                  <a:pt x="250455" y="867159"/>
                </a:lnTo>
                <a:lnTo>
                  <a:pt x="247473" y="868154"/>
                </a:lnTo>
                <a:lnTo>
                  <a:pt x="242108" y="870341"/>
                </a:lnTo>
                <a:lnTo>
                  <a:pt x="236941" y="873125"/>
                </a:lnTo>
                <a:lnTo>
                  <a:pt x="235352" y="862188"/>
                </a:lnTo>
                <a:lnTo>
                  <a:pt x="234358" y="855228"/>
                </a:lnTo>
                <a:lnTo>
                  <a:pt x="233563" y="847473"/>
                </a:lnTo>
                <a:lnTo>
                  <a:pt x="232768" y="838922"/>
                </a:lnTo>
                <a:lnTo>
                  <a:pt x="232172" y="829576"/>
                </a:lnTo>
                <a:lnTo>
                  <a:pt x="231973" y="819633"/>
                </a:lnTo>
                <a:lnTo>
                  <a:pt x="231775" y="809093"/>
                </a:lnTo>
                <a:lnTo>
                  <a:pt x="231973" y="798156"/>
                </a:lnTo>
                <a:lnTo>
                  <a:pt x="232371" y="786623"/>
                </a:lnTo>
                <a:lnTo>
                  <a:pt x="233563" y="775089"/>
                </a:lnTo>
                <a:lnTo>
                  <a:pt x="234756" y="762959"/>
                </a:lnTo>
                <a:lnTo>
                  <a:pt x="236743" y="750828"/>
                </a:lnTo>
                <a:lnTo>
                  <a:pt x="237935" y="744863"/>
                </a:lnTo>
                <a:lnTo>
                  <a:pt x="239326" y="738499"/>
                </a:lnTo>
                <a:lnTo>
                  <a:pt x="240717" y="732534"/>
                </a:lnTo>
                <a:lnTo>
                  <a:pt x="242505" y="726369"/>
                </a:lnTo>
                <a:lnTo>
                  <a:pt x="244294" y="720205"/>
                </a:lnTo>
                <a:lnTo>
                  <a:pt x="246281" y="714239"/>
                </a:lnTo>
                <a:lnTo>
                  <a:pt x="248666" y="708074"/>
                </a:lnTo>
                <a:lnTo>
                  <a:pt x="251051" y="702109"/>
                </a:lnTo>
                <a:lnTo>
                  <a:pt x="253435" y="696143"/>
                </a:lnTo>
                <a:lnTo>
                  <a:pt x="256416" y="690376"/>
                </a:lnTo>
                <a:lnTo>
                  <a:pt x="259198" y="684410"/>
                </a:lnTo>
                <a:lnTo>
                  <a:pt x="262576" y="678842"/>
                </a:lnTo>
                <a:lnTo>
                  <a:pt x="265955" y="673076"/>
                </a:lnTo>
                <a:lnTo>
                  <a:pt x="269730" y="667508"/>
                </a:lnTo>
                <a:lnTo>
                  <a:pt x="273506" y="662138"/>
                </a:lnTo>
                <a:lnTo>
                  <a:pt x="277679" y="656769"/>
                </a:lnTo>
                <a:lnTo>
                  <a:pt x="282051" y="651599"/>
                </a:lnTo>
                <a:lnTo>
                  <a:pt x="286820" y="646628"/>
                </a:lnTo>
                <a:lnTo>
                  <a:pt x="291589" y="641656"/>
                </a:lnTo>
                <a:lnTo>
                  <a:pt x="296954" y="637083"/>
                </a:lnTo>
                <a:lnTo>
                  <a:pt x="302320" y="632310"/>
                </a:lnTo>
                <a:lnTo>
                  <a:pt x="308083" y="628134"/>
                </a:lnTo>
                <a:lnTo>
                  <a:pt x="314044" y="623958"/>
                </a:lnTo>
                <a:lnTo>
                  <a:pt x="320602" y="619981"/>
                </a:lnTo>
                <a:lnTo>
                  <a:pt x="327159" y="616203"/>
                </a:lnTo>
                <a:lnTo>
                  <a:pt x="334114" y="612623"/>
                </a:lnTo>
                <a:lnTo>
                  <a:pt x="341467" y="609243"/>
                </a:lnTo>
                <a:lnTo>
                  <a:pt x="349018" y="606061"/>
                </a:lnTo>
                <a:lnTo>
                  <a:pt x="356967" y="603277"/>
                </a:lnTo>
                <a:lnTo>
                  <a:pt x="365114" y="600692"/>
                </a:lnTo>
                <a:lnTo>
                  <a:pt x="373858" y="598306"/>
                </a:lnTo>
                <a:lnTo>
                  <a:pt x="382999" y="596317"/>
                </a:lnTo>
                <a:lnTo>
                  <a:pt x="392338" y="594527"/>
                </a:lnTo>
                <a:lnTo>
                  <a:pt x="401877" y="593135"/>
                </a:lnTo>
                <a:lnTo>
                  <a:pt x="412011" y="592141"/>
                </a:lnTo>
                <a:lnTo>
                  <a:pt x="422543" y="591147"/>
                </a:lnTo>
                <a:lnTo>
                  <a:pt x="433075" y="590749"/>
                </a:lnTo>
                <a:lnTo>
                  <a:pt x="444402" y="590550"/>
                </a:lnTo>
                <a:close/>
                <a:moveTo>
                  <a:pt x="1686693" y="0"/>
                </a:moveTo>
                <a:lnTo>
                  <a:pt x="1696417" y="11691"/>
                </a:lnTo>
                <a:lnTo>
                  <a:pt x="1706142" y="23579"/>
                </a:lnTo>
                <a:lnTo>
                  <a:pt x="1715470" y="35468"/>
                </a:lnTo>
                <a:lnTo>
                  <a:pt x="1724797" y="47158"/>
                </a:lnTo>
                <a:lnTo>
                  <a:pt x="1733927" y="59443"/>
                </a:lnTo>
                <a:lnTo>
                  <a:pt x="1743056" y="71331"/>
                </a:lnTo>
                <a:lnTo>
                  <a:pt x="1751590" y="83418"/>
                </a:lnTo>
                <a:lnTo>
                  <a:pt x="1760322" y="95703"/>
                </a:lnTo>
                <a:lnTo>
                  <a:pt x="1768856" y="107790"/>
                </a:lnTo>
                <a:lnTo>
                  <a:pt x="1776993" y="120273"/>
                </a:lnTo>
                <a:lnTo>
                  <a:pt x="1784931" y="132756"/>
                </a:lnTo>
                <a:lnTo>
                  <a:pt x="1792870" y="145041"/>
                </a:lnTo>
                <a:lnTo>
                  <a:pt x="1800609" y="157524"/>
                </a:lnTo>
                <a:lnTo>
                  <a:pt x="1808151" y="169808"/>
                </a:lnTo>
                <a:lnTo>
                  <a:pt x="1815494" y="182490"/>
                </a:lnTo>
                <a:lnTo>
                  <a:pt x="1822639" y="195171"/>
                </a:lnTo>
                <a:lnTo>
                  <a:pt x="1829585" y="207852"/>
                </a:lnTo>
                <a:lnTo>
                  <a:pt x="1836333" y="220335"/>
                </a:lnTo>
                <a:lnTo>
                  <a:pt x="1842882" y="233016"/>
                </a:lnTo>
                <a:lnTo>
                  <a:pt x="1849233" y="245895"/>
                </a:lnTo>
                <a:lnTo>
                  <a:pt x="1855583" y="258576"/>
                </a:lnTo>
                <a:lnTo>
                  <a:pt x="1861537" y="271257"/>
                </a:lnTo>
                <a:lnTo>
                  <a:pt x="1867292" y="284137"/>
                </a:lnTo>
                <a:lnTo>
                  <a:pt x="1872849" y="297016"/>
                </a:lnTo>
                <a:lnTo>
                  <a:pt x="1878208" y="309895"/>
                </a:lnTo>
                <a:lnTo>
                  <a:pt x="1883368" y="322775"/>
                </a:lnTo>
                <a:lnTo>
                  <a:pt x="1888329" y="335654"/>
                </a:lnTo>
                <a:lnTo>
                  <a:pt x="1892894" y="348335"/>
                </a:lnTo>
                <a:lnTo>
                  <a:pt x="1897657" y="361412"/>
                </a:lnTo>
                <a:lnTo>
                  <a:pt x="1901825" y="374292"/>
                </a:lnTo>
                <a:lnTo>
                  <a:pt x="1905992" y="387171"/>
                </a:lnTo>
                <a:lnTo>
                  <a:pt x="1909763" y="400050"/>
                </a:lnTo>
                <a:lnTo>
                  <a:pt x="1896665" y="397078"/>
                </a:lnTo>
                <a:lnTo>
                  <a:pt x="1883963" y="394700"/>
                </a:lnTo>
                <a:lnTo>
                  <a:pt x="1870865" y="392323"/>
                </a:lnTo>
                <a:lnTo>
                  <a:pt x="1857766" y="390143"/>
                </a:lnTo>
                <a:lnTo>
                  <a:pt x="1844866" y="387765"/>
                </a:lnTo>
                <a:lnTo>
                  <a:pt x="1831966" y="385982"/>
                </a:lnTo>
                <a:lnTo>
                  <a:pt x="1819066" y="384595"/>
                </a:lnTo>
                <a:lnTo>
                  <a:pt x="1806166" y="383010"/>
                </a:lnTo>
                <a:lnTo>
                  <a:pt x="1793465" y="381623"/>
                </a:lnTo>
                <a:lnTo>
                  <a:pt x="1780763" y="380830"/>
                </a:lnTo>
                <a:lnTo>
                  <a:pt x="1768062" y="379840"/>
                </a:lnTo>
                <a:lnTo>
                  <a:pt x="1755162" y="379047"/>
                </a:lnTo>
                <a:lnTo>
                  <a:pt x="1742857" y="378453"/>
                </a:lnTo>
                <a:lnTo>
                  <a:pt x="1730156" y="378056"/>
                </a:lnTo>
                <a:lnTo>
                  <a:pt x="1717653" y="378056"/>
                </a:lnTo>
                <a:lnTo>
                  <a:pt x="1705150" y="378056"/>
                </a:lnTo>
                <a:lnTo>
                  <a:pt x="1692845" y="378056"/>
                </a:lnTo>
                <a:lnTo>
                  <a:pt x="1680540" y="378453"/>
                </a:lnTo>
                <a:lnTo>
                  <a:pt x="1668037" y="379047"/>
                </a:lnTo>
                <a:lnTo>
                  <a:pt x="1655931" y="379641"/>
                </a:lnTo>
                <a:lnTo>
                  <a:pt x="1643627" y="380434"/>
                </a:lnTo>
                <a:lnTo>
                  <a:pt x="1631719" y="381425"/>
                </a:lnTo>
                <a:lnTo>
                  <a:pt x="1619414" y="382614"/>
                </a:lnTo>
                <a:lnTo>
                  <a:pt x="1607507" y="383802"/>
                </a:lnTo>
                <a:lnTo>
                  <a:pt x="1595797" y="385189"/>
                </a:lnTo>
                <a:lnTo>
                  <a:pt x="1583691" y="386775"/>
                </a:lnTo>
                <a:lnTo>
                  <a:pt x="1571982" y="388558"/>
                </a:lnTo>
                <a:lnTo>
                  <a:pt x="1560273" y="390341"/>
                </a:lnTo>
                <a:lnTo>
                  <a:pt x="1548762" y="392323"/>
                </a:lnTo>
                <a:lnTo>
                  <a:pt x="1536854" y="394304"/>
                </a:lnTo>
                <a:lnTo>
                  <a:pt x="1525542" y="396682"/>
                </a:lnTo>
                <a:lnTo>
                  <a:pt x="1514031" y="398861"/>
                </a:lnTo>
                <a:lnTo>
                  <a:pt x="1533481" y="380236"/>
                </a:lnTo>
                <a:lnTo>
                  <a:pt x="1553128" y="362007"/>
                </a:lnTo>
                <a:lnTo>
                  <a:pt x="1573371" y="343778"/>
                </a:lnTo>
                <a:lnTo>
                  <a:pt x="1594011" y="325945"/>
                </a:lnTo>
                <a:lnTo>
                  <a:pt x="1575753" y="315443"/>
                </a:lnTo>
                <a:lnTo>
                  <a:pt x="1557098" y="305140"/>
                </a:lnTo>
                <a:lnTo>
                  <a:pt x="1538442" y="295431"/>
                </a:lnTo>
                <a:lnTo>
                  <a:pt x="1519390" y="285920"/>
                </a:lnTo>
                <a:lnTo>
                  <a:pt x="1500338" y="276607"/>
                </a:lnTo>
                <a:lnTo>
                  <a:pt x="1480888" y="268087"/>
                </a:lnTo>
                <a:lnTo>
                  <a:pt x="1461241" y="259369"/>
                </a:lnTo>
                <a:lnTo>
                  <a:pt x="1441395" y="251443"/>
                </a:lnTo>
                <a:lnTo>
                  <a:pt x="1421350" y="243716"/>
                </a:lnTo>
                <a:lnTo>
                  <a:pt x="1401107" y="236186"/>
                </a:lnTo>
                <a:lnTo>
                  <a:pt x="1380864" y="229053"/>
                </a:lnTo>
                <a:lnTo>
                  <a:pt x="1360224" y="222316"/>
                </a:lnTo>
                <a:lnTo>
                  <a:pt x="1339584" y="215976"/>
                </a:lnTo>
                <a:lnTo>
                  <a:pt x="1318746" y="210031"/>
                </a:lnTo>
                <a:lnTo>
                  <a:pt x="1297510" y="204483"/>
                </a:lnTo>
                <a:lnTo>
                  <a:pt x="1276473" y="199133"/>
                </a:lnTo>
                <a:lnTo>
                  <a:pt x="1255238" y="193982"/>
                </a:lnTo>
                <a:lnTo>
                  <a:pt x="1233804" y="189623"/>
                </a:lnTo>
                <a:lnTo>
                  <a:pt x="1212172" y="185462"/>
                </a:lnTo>
                <a:lnTo>
                  <a:pt x="1190738" y="181499"/>
                </a:lnTo>
                <a:lnTo>
                  <a:pt x="1168907" y="177932"/>
                </a:lnTo>
                <a:lnTo>
                  <a:pt x="1147275" y="174762"/>
                </a:lnTo>
                <a:lnTo>
                  <a:pt x="1125246" y="171790"/>
                </a:lnTo>
                <a:lnTo>
                  <a:pt x="1103217" y="169610"/>
                </a:lnTo>
                <a:lnTo>
                  <a:pt x="1081187" y="167431"/>
                </a:lnTo>
                <a:lnTo>
                  <a:pt x="1059158" y="165846"/>
                </a:lnTo>
                <a:lnTo>
                  <a:pt x="1036931" y="164657"/>
                </a:lnTo>
                <a:lnTo>
                  <a:pt x="1014703" y="163666"/>
                </a:lnTo>
                <a:lnTo>
                  <a:pt x="992277" y="163072"/>
                </a:lnTo>
                <a:lnTo>
                  <a:pt x="970248" y="162873"/>
                </a:lnTo>
                <a:lnTo>
                  <a:pt x="947822" y="163072"/>
                </a:lnTo>
                <a:lnTo>
                  <a:pt x="925594" y="163468"/>
                </a:lnTo>
                <a:lnTo>
                  <a:pt x="903168" y="164260"/>
                </a:lnTo>
                <a:lnTo>
                  <a:pt x="880742" y="165647"/>
                </a:lnTo>
                <a:lnTo>
                  <a:pt x="858315" y="167431"/>
                </a:lnTo>
                <a:lnTo>
                  <a:pt x="836286" y="169412"/>
                </a:lnTo>
                <a:lnTo>
                  <a:pt x="813860" y="172186"/>
                </a:lnTo>
                <a:lnTo>
                  <a:pt x="791434" y="174960"/>
                </a:lnTo>
                <a:lnTo>
                  <a:pt x="769206" y="178130"/>
                </a:lnTo>
                <a:lnTo>
                  <a:pt x="746979" y="181895"/>
                </a:lnTo>
                <a:lnTo>
                  <a:pt x="724751" y="185858"/>
                </a:lnTo>
                <a:lnTo>
                  <a:pt x="702722" y="190415"/>
                </a:lnTo>
                <a:lnTo>
                  <a:pt x="680494" y="195369"/>
                </a:lnTo>
                <a:lnTo>
                  <a:pt x="658465" y="200719"/>
                </a:lnTo>
                <a:lnTo>
                  <a:pt x="636634" y="206465"/>
                </a:lnTo>
                <a:lnTo>
                  <a:pt x="614804" y="212409"/>
                </a:lnTo>
                <a:lnTo>
                  <a:pt x="592973" y="219146"/>
                </a:lnTo>
                <a:lnTo>
                  <a:pt x="571341" y="226081"/>
                </a:lnTo>
                <a:lnTo>
                  <a:pt x="549907" y="233412"/>
                </a:lnTo>
                <a:lnTo>
                  <a:pt x="528274" y="241338"/>
                </a:lnTo>
                <a:lnTo>
                  <a:pt x="507039" y="249660"/>
                </a:lnTo>
                <a:lnTo>
                  <a:pt x="486002" y="258576"/>
                </a:lnTo>
                <a:lnTo>
                  <a:pt x="464767" y="267493"/>
                </a:lnTo>
                <a:lnTo>
                  <a:pt x="443928" y="277400"/>
                </a:lnTo>
                <a:lnTo>
                  <a:pt x="423288" y="287307"/>
                </a:lnTo>
                <a:lnTo>
                  <a:pt x="403045" y="298007"/>
                </a:lnTo>
                <a:lnTo>
                  <a:pt x="382802" y="308706"/>
                </a:lnTo>
                <a:lnTo>
                  <a:pt x="362559" y="320199"/>
                </a:lnTo>
                <a:lnTo>
                  <a:pt x="342912" y="332087"/>
                </a:lnTo>
                <a:lnTo>
                  <a:pt x="323264" y="344372"/>
                </a:lnTo>
                <a:lnTo>
                  <a:pt x="313539" y="350911"/>
                </a:lnTo>
                <a:lnTo>
                  <a:pt x="304013" y="357251"/>
                </a:lnTo>
                <a:lnTo>
                  <a:pt x="294487" y="363988"/>
                </a:lnTo>
                <a:lnTo>
                  <a:pt x="284961" y="370527"/>
                </a:lnTo>
                <a:lnTo>
                  <a:pt x="275435" y="377462"/>
                </a:lnTo>
                <a:lnTo>
                  <a:pt x="266107" y="384199"/>
                </a:lnTo>
                <a:lnTo>
                  <a:pt x="256779" y="391332"/>
                </a:lnTo>
                <a:lnTo>
                  <a:pt x="247650" y="398663"/>
                </a:lnTo>
                <a:lnTo>
                  <a:pt x="255589" y="390143"/>
                </a:lnTo>
                <a:lnTo>
                  <a:pt x="263726" y="381623"/>
                </a:lnTo>
                <a:lnTo>
                  <a:pt x="271863" y="373301"/>
                </a:lnTo>
                <a:lnTo>
                  <a:pt x="279999" y="364979"/>
                </a:lnTo>
                <a:lnTo>
                  <a:pt x="288533" y="356855"/>
                </a:lnTo>
                <a:lnTo>
                  <a:pt x="296869" y="348731"/>
                </a:lnTo>
                <a:lnTo>
                  <a:pt x="305601" y="340607"/>
                </a:lnTo>
                <a:lnTo>
                  <a:pt x="314135" y="332682"/>
                </a:lnTo>
                <a:lnTo>
                  <a:pt x="323066" y="324954"/>
                </a:lnTo>
                <a:lnTo>
                  <a:pt x="331996" y="317227"/>
                </a:lnTo>
                <a:lnTo>
                  <a:pt x="349858" y="302168"/>
                </a:lnTo>
                <a:lnTo>
                  <a:pt x="368315" y="287307"/>
                </a:lnTo>
                <a:lnTo>
                  <a:pt x="387169" y="272843"/>
                </a:lnTo>
                <a:lnTo>
                  <a:pt x="406221" y="258973"/>
                </a:lnTo>
                <a:lnTo>
                  <a:pt x="425670" y="245103"/>
                </a:lnTo>
                <a:lnTo>
                  <a:pt x="445318" y="232223"/>
                </a:lnTo>
                <a:lnTo>
                  <a:pt x="465561" y="219344"/>
                </a:lnTo>
                <a:lnTo>
                  <a:pt x="485605" y="206861"/>
                </a:lnTo>
                <a:lnTo>
                  <a:pt x="506245" y="194774"/>
                </a:lnTo>
                <a:lnTo>
                  <a:pt x="527282" y="183282"/>
                </a:lnTo>
                <a:lnTo>
                  <a:pt x="548319" y="171790"/>
                </a:lnTo>
                <a:lnTo>
                  <a:pt x="569554" y="161090"/>
                </a:lnTo>
                <a:lnTo>
                  <a:pt x="590988" y="150589"/>
                </a:lnTo>
                <a:lnTo>
                  <a:pt x="612819" y="140483"/>
                </a:lnTo>
                <a:lnTo>
                  <a:pt x="634848" y="130972"/>
                </a:lnTo>
                <a:lnTo>
                  <a:pt x="657274" y="121660"/>
                </a:lnTo>
                <a:lnTo>
                  <a:pt x="679303" y="112743"/>
                </a:lnTo>
                <a:lnTo>
                  <a:pt x="701928" y="104421"/>
                </a:lnTo>
                <a:lnTo>
                  <a:pt x="724751" y="96099"/>
                </a:lnTo>
                <a:lnTo>
                  <a:pt x="747773" y="88570"/>
                </a:lnTo>
                <a:lnTo>
                  <a:pt x="770794" y="81239"/>
                </a:lnTo>
                <a:lnTo>
                  <a:pt x="794014" y="74502"/>
                </a:lnTo>
                <a:lnTo>
                  <a:pt x="817432" y="67963"/>
                </a:lnTo>
                <a:lnTo>
                  <a:pt x="840851" y="62019"/>
                </a:lnTo>
                <a:lnTo>
                  <a:pt x="864666" y="56471"/>
                </a:lnTo>
                <a:lnTo>
                  <a:pt x="888283" y="51121"/>
                </a:lnTo>
                <a:lnTo>
                  <a:pt x="912098" y="46366"/>
                </a:lnTo>
                <a:lnTo>
                  <a:pt x="936112" y="41808"/>
                </a:lnTo>
                <a:lnTo>
                  <a:pt x="959928" y="37845"/>
                </a:lnTo>
                <a:lnTo>
                  <a:pt x="984140" y="34279"/>
                </a:lnTo>
                <a:lnTo>
                  <a:pt x="1008352" y="31307"/>
                </a:lnTo>
                <a:lnTo>
                  <a:pt x="1032763" y="28335"/>
                </a:lnTo>
                <a:lnTo>
                  <a:pt x="1057174" y="25957"/>
                </a:lnTo>
                <a:lnTo>
                  <a:pt x="1081584" y="23975"/>
                </a:lnTo>
                <a:lnTo>
                  <a:pt x="1106194" y="22192"/>
                </a:lnTo>
                <a:lnTo>
                  <a:pt x="1130803" y="21003"/>
                </a:lnTo>
                <a:lnTo>
                  <a:pt x="1155412" y="20211"/>
                </a:lnTo>
                <a:lnTo>
                  <a:pt x="1180021" y="19814"/>
                </a:lnTo>
                <a:lnTo>
                  <a:pt x="1204630" y="20013"/>
                </a:lnTo>
                <a:lnTo>
                  <a:pt x="1229438" y="20409"/>
                </a:lnTo>
                <a:lnTo>
                  <a:pt x="1254246" y="21201"/>
                </a:lnTo>
                <a:lnTo>
                  <a:pt x="1279053" y="22390"/>
                </a:lnTo>
                <a:lnTo>
                  <a:pt x="1303861" y="24174"/>
                </a:lnTo>
                <a:lnTo>
                  <a:pt x="1328669" y="26353"/>
                </a:lnTo>
                <a:lnTo>
                  <a:pt x="1353476" y="29127"/>
                </a:lnTo>
                <a:lnTo>
                  <a:pt x="1378085" y="32099"/>
                </a:lnTo>
                <a:lnTo>
                  <a:pt x="1402893" y="35468"/>
                </a:lnTo>
                <a:lnTo>
                  <a:pt x="1427899" y="39431"/>
                </a:lnTo>
                <a:lnTo>
                  <a:pt x="1452508" y="43790"/>
                </a:lnTo>
                <a:lnTo>
                  <a:pt x="1477118" y="48743"/>
                </a:lnTo>
                <a:lnTo>
                  <a:pt x="1501727" y="54093"/>
                </a:lnTo>
                <a:lnTo>
                  <a:pt x="1526336" y="59839"/>
                </a:lnTo>
                <a:lnTo>
                  <a:pt x="1550945" y="65982"/>
                </a:lnTo>
                <a:lnTo>
                  <a:pt x="1575356" y="72718"/>
                </a:lnTo>
                <a:lnTo>
                  <a:pt x="1599767" y="80050"/>
                </a:lnTo>
                <a:lnTo>
                  <a:pt x="1623979" y="87579"/>
                </a:lnTo>
                <a:lnTo>
                  <a:pt x="1647993" y="95703"/>
                </a:lnTo>
                <a:lnTo>
                  <a:pt x="1672205" y="104421"/>
                </a:lnTo>
                <a:lnTo>
                  <a:pt x="1696219" y="113338"/>
                </a:lnTo>
                <a:lnTo>
                  <a:pt x="1694631" y="85201"/>
                </a:lnTo>
                <a:lnTo>
                  <a:pt x="1692448" y="56867"/>
                </a:lnTo>
                <a:lnTo>
                  <a:pt x="1690067" y="28335"/>
                </a:lnTo>
                <a:lnTo>
                  <a:pt x="16866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KSO_Shape"/>
          <p:cNvSpPr/>
          <p:nvPr/>
        </p:nvSpPr>
        <p:spPr bwMode="auto">
          <a:xfrm>
            <a:off x="7436323" y="2278520"/>
            <a:ext cx="479378" cy="452213"/>
          </a:xfrm>
          <a:custGeom>
            <a:avLst/>
            <a:gdLst>
              <a:gd name="T0" fmla="*/ 1653629 w 1093788"/>
              <a:gd name="T1" fmla="*/ 328999 h 1031876"/>
              <a:gd name="T2" fmla="*/ 1761157 w 1093788"/>
              <a:gd name="T3" fmla="*/ 342428 h 1031876"/>
              <a:gd name="T4" fmla="*/ 1817687 w 1093788"/>
              <a:gd name="T5" fmla="*/ 385479 h 1031876"/>
              <a:gd name="T6" fmla="*/ 1841801 w 1093788"/>
              <a:gd name="T7" fmla="*/ 469208 h 1031876"/>
              <a:gd name="T8" fmla="*/ 1682883 w 1093788"/>
              <a:gd name="T9" fmla="*/ 1708975 h 1031876"/>
              <a:gd name="T10" fmla="*/ 1651257 w 1093788"/>
              <a:gd name="T11" fmla="*/ 1780462 h 1031876"/>
              <a:gd name="T12" fmla="*/ 1585635 w 1093788"/>
              <a:gd name="T13" fmla="*/ 1795866 h 1031876"/>
              <a:gd name="T14" fmla="*/ 1529895 w 1093788"/>
              <a:gd name="T15" fmla="*/ 1754790 h 1031876"/>
              <a:gd name="T16" fmla="*/ 1465852 w 1093788"/>
              <a:gd name="T17" fmla="*/ 1719243 h 1031876"/>
              <a:gd name="T18" fmla="*/ 1428297 w 1093788"/>
              <a:gd name="T19" fmla="*/ 1784412 h 1031876"/>
              <a:gd name="T20" fmla="*/ 1361883 w 1093788"/>
              <a:gd name="T21" fmla="*/ 1793891 h 1031876"/>
              <a:gd name="T22" fmla="*/ 1309701 w 1093788"/>
              <a:gd name="T23" fmla="*/ 1748076 h 1031876"/>
              <a:gd name="T24" fmla="*/ 1302980 w 1093788"/>
              <a:gd name="T25" fmla="*/ 527268 h 1031876"/>
              <a:gd name="T26" fmla="*/ 990677 w 1093788"/>
              <a:gd name="T27" fmla="*/ 834938 h 1031876"/>
              <a:gd name="T28" fmla="*/ 938891 w 1093788"/>
              <a:gd name="T29" fmla="*/ 813216 h 1031876"/>
              <a:gd name="T30" fmla="*/ 917939 w 1093788"/>
              <a:gd name="T31" fmla="*/ 761477 h 1031876"/>
              <a:gd name="T32" fmla="*/ 1241705 w 1093788"/>
              <a:gd name="T33" fmla="*/ 355857 h 1031876"/>
              <a:gd name="T34" fmla="*/ 1298237 w 1093788"/>
              <a:gd name="T35" fmla="*/ 330974 h 1031876"/>
              <a:gd name="T36" fmla="*/ 992588 w 1093788"/>
              <a:gd name="T37" fmla="*/ 469658 h 1031876"/>
              <a:gd name="T38" fmla="*/ 991402 w 1093788"/>
              <a:gd name="T39" fmla="*/ 520706 h 1031876"/>
              <a:gd name="T40" fmla="*/ 796906 w 1093788"/>
              <a:gd name="T41" fmla="*/ 750615 h 1031876"/>
              <a:gd name="T42" fmla="*/ 764488 w 1093788"/>
              <a:gd name="T43" fmla="*/ 755757 h 1031876"/>
              <a:gd name="T44" fmla="*/ 715865 w 1093788"/>
              <a:gd name="T45" fmla="*/ 714605 h 1031876"/>
              <a:gd name="T46" fmla="*/ 194443 w 1093788"/>
              <a:gd name="T47" fmla="*/ 589559 h 1031876"/>
              <a:gd name="T48" fmla="*/ 68733 w 1093788"/>
              <a:gd name="T49" fmla="*/ 474407 h 1031876"/>
              <a:gd name="T50" fmla="*/ 99567 w 1093788"/>
              <a:gd name="T51" fmla="*/ 400409 h 1031876"/>
              <a:gd name="T52" fmla="*/ 164003 w 1093788"/>
              <a:gd name="T53" fmla="*/ 364794 h 1031876"/>
              <a:gd name="T54" fmla="*/ 575528 w 1093788"/>
              <a:gd name="T55" fmla="*/ 356484 h 1031876"/>
              <a:gd name="T56" fmla="*/ 648266 w 1093788"/>
              <a:gd name="T57" fmla="*/ 371917 h 1031876"/>
              <a:gd name="T58" fmla="*/ 703215 w 1093788"/>
              <a:gd name="T59" fmla="*/ 424151 h 1031876"/>
              <a:gd name="T60" fmla="*/ 795720 w 1093788"/>
              <a:gd name="T61" fmla="*/ 569773 h 1031876"/>
              <a:gd name="T62" fmla="*/ 934476 w 1093788"/>
              <a:gd name="T63" fmla="*/ 434836 h 1031876"/>
              <a:gd name="T64" fmla="*/ 459305 w 1093788"/>
              <a:gd name="T65" fmla="*/ 34770 h 1031876"/>
              <a:gd name="T66" fmla="*/ 515441 w 1093788"/>
              <a:gd name="T67" fmla="*/ 66823 h 1031876"/>
              <a:gd name="T68" fmla="*/ 552994 w 1093788"/>
              <a:gd name="T69" fmla="*/ 119057 h 1031876"/>
              <a:gd name="T70" fmla="*/ 564064 w 1093788"/>
              <a:gd name="T71" fmla="*/ 185141 h 1031876"/>
              <a:gd name="T72" fmla="*/ 546275 w 1093788"/>
              <a:gd name="T73" fmla="*/ 248850 h 1031876"/>
              <a:gd name="T74" fmla="*/ 504766 w 1093788"/>
              <a:gd name="T75" fmla="*/ 297522 h 1031876"/>
              <a:gd name="T76" fmla="*/ 445073 w 1093788"/>
              <a:gd name="T77" fmla="*/ 324036 h 1031876"/>
              <a:gd name="T78" fmla="*/ 377869 w 1093788"/>
              <a:gd name="T79" fmla="*/ 322057 h 1031876"/>
              <a:gd name="T80" fmla="*/ 319759 w 1093788"/>
              <a:gd name="T81" fmla="*/ 292775 h 1031876"/>
              <a:gd name="T82" fmla="*/ 280227 w 1093788"/>
              <a:gd name="T83" fmla="*/ 242124 h 1031876"/>
              <a:gd name="T84" fmla="*/ 265600 w 1093788"/>
              <a:gd name="T85" fmla="*/ 177226 h 1031876"/>
              <a:gd name="T86" fmla="*/ 280227 w 1093788"/>
              <a:gd name="T87" fmla="*/ 112726 h 1031876"/>
              <a:gd name="T88" fmla="*/ 319759 w 1093788"/>
              <a:gd name="T89" fmla="*/ 62074 h 1031876"/>
              <a:gd name="T90" fmla="*/ 377869 w 1093788"/>
              <a:gd name="T91" fmla="*/ 32396 h 1031876"/>
              <a:gd name="T92" fmla="*/ 1508042 w 1093788"/>
              <a:gd name="T93" fmla="*/ 789 h 1031876"/>
              <a:gd name="T94" fmla="*/ 1570449 w 1093788"/>
              <a:gd name="T95" fmla="*/ 21722 h 1031876"/>
              <a:gd name="T96" fmla="*/ 1616662 w 1093788"/>
              <a:gd name="T97" fmla="*/ 65957 h 1031876"/>
              <a:gd name="T98" fmla="*/ 1640756 w 1093788"/>
              <a:gd name="T99" fmla="*/ 126780 h 1031876"/>
              <a:gd name="T100" fmla="*/ 1636017 w 1093788"/>
              <a:gd name="T101" fmla="*/ 193528 h 1031876"/>
              <a:gd name="T102" fmla="*/ 1603628 w 1093788"/>
              <a:gd name="T103" fmla="*/ 249613 h 1031876"/>
              <a:gd name="T104" fmla="*/ 1551096 w 1093788"/>
              <a:gd name="T105" fmla="*/ 287132 h 1031876"/>
              <a:gd name="T106" fmla="*/ 1485134 w 1093788"/>
              <a:gd name="T107" fmla="*/ 298191 h 1031876"/>
              <a:gd name="T108" fmla="*/ 1421937 w 1093788"/>
              <a:gd name="T109" fmla="*/ 280419 h 1031876"/>
              <a:gd name="T110" fmla="*/ 1373749 w 1093788"/>
              <a:gd name="T111" fmla="*/ 238949 h 1031876"/>
              <a:gd name="T112" fmla="*/ 1346891 w 1093788"/>
              <a:gd name="T113" fmla="*/ 179310 h 1031876"/>
              <a:gd name="T114" fmla="*/ 1348470 w 1093788"/>
              <a:gd name="T115" fmla="*/ 112167 h 1031876"/>
              <a:gd name="T116" fmla="*/ 1378094 w 1093788"/>
              <a:gd name="T117" fmla="*/ 54110 h 1031876"/>
              <a:gd name="T118" fmla="*/ 1428255 w 1093788"/>
              <a:gd name="T119" fmla="*/ 14613 h 10318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93788" h="1031876">
                <a:moveTo>
                  <a:pt x="966256" y="322490"/>
                </a:moveTo>
                <a:lnTo>
                  <a:pt x="966256" y="508000"/>
                </a:lnTo>
                <a:lnTo>
                  <a:pt x="988453" y="508000"/>
                </a:lnTo>
                <a:lnTo>
                  <a:pt x="983733" y="322490"/>
                </a:lnTo>
                <a:lnTo>
                  <a:pt x="966256" y="322490"/>
                </a:lnTo>
                <a:close/>
                <a:moveTo>
                  <a:pt x="757888" y="188913"/>
                </a:moveTo>
                <a:lnTo>
                  <a:pt x="764925" y="188913"/>
                </a:lnTo>
                <a:lnTo>
                  <a:pt x="857078" y="188913"/>
                </a:lnTo>
                <a:lnTo>
                  <a:pt x="949459" y="188913"/>
                </a:lnTo>
                <a:lnTo>
                  <a:pt x="963986" y="189140"/>
                </a:lnTo>
                <a:lnTo>
                  <a:pt x="971022" y="189367"/>
                </a:lnTo>
                <a:lnTo>
                  <a:pt x="977832" y="189820"/>
                </a:lnTo>
                <a:lnTo>
                  <a:pt x="983960" y="190728"/>
                </a:lnTo>
                <a:lnTo>
                  <a:pt x="990088" y="191408"/>
                </a:lnTo>
                <a:lnTo>
                  <a:pt x="995763" y="192315"/>
                </a:lnTo>
                <a:lnTo>
                  <a:pt x="1001210" y="193676"/>
                </a:lnTo>
                <a:lnTo>
                  <a:pt x="1006431" y="194810"/>
                </a:lnTo>
                <a:lnTo>
                  <a:pt x="1011198" y="196624"/>
                </a:lnTo>
                <a:lnTo>
                  <a:pt x="1015964" y="198438"/>
                </a:lnTo>
                <a:lnTo>
                  <a:pt x="1020277" y="200253"/>
                </a:lnTo>
                <a:lnTo>
                  <a:pt x="1024362" y="202520"/>
                </a:lnTo>
                <a:lnTo>
                  <a:pt x="1028221" y="205015"/>
                </a:lnTo>
                <a:lnTo>
                  <a:pt x="1031626" y="207736"/>
                </a:lnTo>
                <a:lnTo>
                  <a:pt x="1035257" y="210685"/>
                </a:lnTo>
                <a:lnTo>
                  <a:pt x="1038208" y="213860"/>
                </a:lnTo>
                <a:lnTo>
                  <a:pt x="1040932" y="217488"/>
                </a:lnTo>
                <a:lnTo>
                  <a:pt x="1043656" y="221344"/>
                </a:lnTo>
                <a:lnTo>
                  <a:pt x="1045925" y="225199"/>
                </a:lnTo>
                <a:lnTo>
                  <a:pt x="1048195" y="229735"/>
                </a:lnTo>
                <a:lnTo>
                  <a:pt x="1050238" y="234497"/>
                </a:lnTo>
                <a:lnTo>
                  <a:pt x="1051827" y="239486"/>
                </a:lnTo>
                <a:lnTo>
                  <a:pt x="1053416" y="244703"/>
                </a:lnTo>
                <a:lnTo>
                  <a:pt x="1054551" y="250372"/>
                </a:lnTo>
                <a:lnTo>
                  <a:pt x="1055912" y="256495"/>
                </a:lnTo>
                <a:lnTo>
                  <a:pt x="1056593" y="262619"/>
                </a:lnTo>
                <a:lnTo>
                  <a:pt x="1057501" y="269422"/>
                </a:lnTo>
                <a:lnTo>
                  <a:pt x="1058182" y="276679"/>
                </a:lnTo>
                <a:lnTo>
                  <a:pt x="1058409" y="283937"/>
                </a:lnTo>
                <a:lnTo>
                  <a:pt x="1058636" y="291874"/>
                </a:lnTo>
                <a:lnTo>
                  <a:pt x="1058863" y="300038"/>
                </a:lnTo>
                <a:lnTo>
                  <a:pt x="1058863" y="508000"/>
                </a:lnTo>
                <a:lnTo>
                  <a:pt x="1093788" y="508000"/>
                </a:lnTo>
                <a:lnTo>
                  <a:pt x="1093788" y="604838"/>
                </a:lnTo>
                <a:lnTo>
                  <a:pt x="966256" y="604838"/>
                </a:lnTo>
                <a:lnTo>
                  <a:pt x="966256" y="981303"/>
                </a:lnTo>
                <a:lnTo>
                  <a:pt x="965802" y="987426"/>
                </a:lnTo>
                <a:lnTo>
                  <a:pt x="965121" y="993323"/>
                </a:lnTo>
                <a:lnTo>
                  <a:pt x="963759" y="998765"/>
                </a:lnTo>
                <a:lnTo>
                  <a:pt x="962170" y="1003755"/>
                </a:lnTo>
                <a:lnTo>
                  <a:pt x="960127" y="1008290"/>
                </a:lnTo>
                <a:lnTo>
                  <a:pt x="957630" y="1012373"/>
                </a:lnTo>
                <a:lnTo>
                  <a:pt x="954680" y="1016228"/>
                </a:lnTo>
                <a:lnTo>
                  <a:pt x="951729" y="1019403"/>
                </a:lnTo>
                <a:lnTo>
                  <a:pt x="948097" y="1022351"/>
                </a:lnTo>
                <a:lnTo>
                  <a:pt x="944466" y="1024846"/>
                </a:lnTo>
                <a:lnTo>
                  <a:pt x="940607" y="1027114"/>
                </a:lnTo>
                <a:lnTo>
                  <a:pt x="936294" y="1028928"/>
                </a:lnTo>
                <a:lnTo>
                  <a:pt x="932436" y="1030062"/>
                </a:lnTo>
                <a:lnTo>
                  <a:pt x="927896" y="1031196"/>
                </a:lnTo>
                <a:lnTo>
                  <a:pt x="923583" y="1031649"/>
                </a:lnTo>
                <a:lnTo>
                  <a:pt x="919271" y="1031876"/>
                </a:lnTo>
                <a:lnTo>
                  <a:pt x="914958" y="1031649"/>
                </a:lnTo>
                <a:lnTo>
                  <a:pt x="910419" y="1031196"/>
                </a:lnTo>
                <a:lnTo>
                  <a:pt x="906106" y="1029835"/>
                </a:lnTo>
                <a:lnTo>
                  <a:pt x="902020" y="1028701"/>
                </a:lnTo>
                <a:lnTo>
                  <a:pt x="897935" y="1026660"/>
                </a:lnTo>
                <a:lnTo>
                  <a:pt x="894303" y="1024619"/>
                </a:lnTo>
                <a:lnTo>
                  <a:pt x="890444" y="1021898"/>
                </a:lnTo>
                <a:lnTo>
                  <a:pt x="887040" y="1018949"/>
                </a:lnTo>
                <a:lnTo>
                  <a:pt x="883862" y="1015774"/>
                </a:lnTo>
                <a:lnTo>
                  <a:pt x="880911" y="1011919"/>
                </a:lnTo>
                <a:lnTo>
                  <a:pt x="878415" y="1007610"/>
                </a:lnTo>
                <a:lnTo>
                  <a:pt x="876372" y="1003301"/>
                </a:lnTo>
                <a:lnTo>
                  <a:pt x="874783" y="998312"/>
                </a:lnTo>
                <a:lnTo>
                  <a:pt x="873194" y="993096"/>
                </a:lnTo>
                <a:lnTo>
                  <a:pt x="872513" y="987199"/>
                </a:lnTo>
                <a:lnTo>
                  <a:pt x="872286" y="981303"/>
                </a:lnTo>
                <a:lnTo>
                  <a:pt x="866699" y="604838"/>
                </a:lnTo>
                <a:lnTo>
                  <a:pt x="847681" y="604838"/>
                </a:lnTo>
                <a:lnTo>
                  <a:pt x="841871" y="981303"/>
                </a:lnTo>
                <a:lnTo>
                  <a:pt x="841644" y="987199"/>
                </a:lnTo>
                <a:lnTo>
                  <a:pt x="840963" y="993096"/>
                </a:lnTo>
                <a:lnTo>
                  <a:pt x="839601" y="998312"/>
                </a:lnTo>
                <a:lnTo>
                  <a:pt x="837785" y="1003301"/>
                </a:lnTo>
                <a:lnTo>
                  <a:pt x="835515" y="1007610"/>
                </a:lnTo>
                <a:lnTo>
                  <a:pt x="833019" y="1011919"/>
                </a:lnTo>
                <a:lnTo>
                  <a:pt x="830295" y="1015774"/>
                </a:lnTo>
                <a:lnTo>
                  <a:pt x="827117" y="1018949"/>
                </a:lnTo>
                <a:lnTo>
                  <a:pt x="823712" y="1021898"/>
                </a:lnTo>
                <a:lnTo>
                  <a:pt x="820081" y="1024619"/>
                </a:lnTo>
                <a:lnTo>
                  <a:pt x="816222" y="1026660"/>
                </a:lnTo>
                <a:lnTo>
                  <a:pt x="812137" y="1028701"/>
                </a:lnTo>
                <a:lnTo>
                  <a:pt x="807824" y="1029835"/>
                </a:lnTo>
                <a:lnTo>
                  <a:pt x="803738" y="1031196"/>
                </a:lnTo>
                <a:lnTo>
                  <a:pt x="799199" y="1031649"/>
                </a:lnTo>
                <a:lnTo>
                  <a:pt x="794886" y="1031876"/>
                </a:lnTo>
                <a:lnTo>
                  <a:pt x="790346" y="1031649"/>
                </a:lnTo>
                <a:lnTo>
                  <a:pt x="786261" y="1031196"/>
                </a:lnTo>
                <a:lnTo>
                  <a:pt x="781948" y="1030062"/>
                </a:lnTo>
                <a:lnTo>
                  <a:pt x="777636" y="1028928"/>
                </a:lnTo>
                <a:lnTo>
                  <a:pt x="773777" y="1027114"/>
                </a:lnTo>
                <a:lnTo>
                  <a:pt x="769691" y="1024846"/>
                </a:lnTo>
                <a:lnTo>
                  <a:pt x="766060" y="1022351"/>
                </a:lnTo>
                <a:lnTo>
                  <a:pt x="762655" y="1019403"/>
                </a:lnTo>
                <a:lnTo>
                  <a:pt x="759477" y="1016228"/>
                </a:lnTo>
                <a:lnTo>
                  <a:pt x="756527" y="1012373"/>
                </a:lnTo>
                <a:lnTo>
                  <a:pt x="754030" y="1008290"/>
                </a:lnTo>
                <a:lnTo>
                  <a:pt x="751987" y="1003755"/>
                </a:lnTo>
                <a:lnTo>
                  <a:pt x="750398" y="998765"/>
                </a:lnTo>
                <a:lnTo>
                  <a:pt x="749036" y="993323"/>
                </a:lnTo>
                <a:lnTo>
                  <a:pt x="748355" y="987426"/>
                </a:lnTo>
                <a:lnTo>
                  <a:pt x="748128" y="981303"/>
                </a:lnTo>
                <a:lnTo>
                  <a:pt x="748128" y="604838"/>
                </a:lnTo>
                <a:lnTo>
                  <a:pt x="0" y="604838"/>
                </a:lnTo>
                <a:lnTo>
                  <a:pt x="0" y="508000"/>
                </a:lnTo>
                <a:lnTo>
                  <a:pt x="748128" y="508000"/>
                </a:lnTo>
                <a:lnTo>
                  <a:pt x="748128" y="302760"/>
                </a:lnTo>
                <a:lnTo>
                  <a:pt x="597414" y="465138"/>
                </a:lnTo>
                <a:lnTo>
                  <a:pt x="594009" y="468540"/>
                </a:lnTo>
                <a:lnTo>
                  <a:pt x="590831" y="471262"/>
                </a:lnTo>
                <a:lnTo>
                  <a:pt x="587427" y="473756"/>
                </a:lnTo>
                <a:lnTo>
                  <a:pt x="583568" y="475797"/>
                </a:lnTo>
                <a:lnTo>
                  <a:pt x="580163" y="477385"/>
                </a:lnTo>
                <a:lnTo>
                  <a:pt x="576305" y="478519"/>
                </a:lnTo>
                <a:lnTo>
                  <a:pt x="572673" y="478972"/>
                </a:lnTo>
                <a:lnTo>
                  <a:pt x="568814" y="479426"/>
                </a:lnTo>
                <a:lnTo>
                  <a:pt x="565183" y="479199"/>
                </a:lnTo>
                <a:lnTo>
                  <a:pt x="561324" y="478972"/>
                </a:lnTo>
                <a:lnTo>
                  <a:pt x="557919" y="478065"/>
                </a:lnTo>
                <a:lnTo>
                  <a:pt x="554515" y="476931"/>
                </a:lnTo>
                <a:lnTo>
                  <a:pt x="550883" y="475571"/>
                </a:lnTo>
                <a:lnTo>
                  <a:pt x="547705" y="473756"/>
                </a:lnTo>
                <a:lnTo>
                  <a:pt x="544755" y="471715"/>
                </a:lnTo>
                <a:lnTo>
                  <a:pt x="541804" y="469447"/>
                </a:lnTo>
                <a:lnTo>
                  <a:pt x="539080" y="466953"/>
                </a:lnTo>
                <a:lnTo>
                  <a:pt x="536583" y="464685"/>
                </a:lnTo>
                <a:lnTo>
                  <a:pt x="534314" y="461510"/>
                </a:lnTo>
                <a:lnTo>
                  <a:pt x="532271" y="458562"/>
                </a:lnTo>
                <a:lnTo>
                  <a:pt x="530455" y="455387"/>
                </a:lnTo>
                <a:lnTo>
                  <a:pt x="529320" y="451758"/>
                </a:lnTo>
                <a:lnTo>
                  <a:pt x="527958" y="448356"/>
                </a:lnTo>
                <a:lnTo>
                  <a:pt x="527504" y="444728"/>
                </a:lnTo>
                <a:lnTo>
                  <a:pt x="527050" y="440872"/>
                </a:lnTo>
                <a:lnTo>
                  <a:pt x="527050" y="437244"/>
                </a:lnTo>
                <a:lnTo>
                  <a:pt x="527504" y="433162"/>
                </a:lnTo>
                <a:lnTo>
                  <a:pt x="528412" y="429079"/>
                </a:lnTo>
                <a:lnTo>
                  <a:pt x="530001" y="425224"/>
                </a:lnTo>
                <a:lnTo>
                  <a:pt x="531817" y="421369"/>
                </a:lnTo>
                <a:lnTo>
                  <a:pt x="534314" y="417513"/>
                </a:lnTo>
                <a:lnTo>
                  <a:pt x="537037" y="413431"/>
                </a:lnTo>
                <a:lnTo>
                  <a:pt x="704321" y="212499"/>
                </a:lnTo>
                <a:lnTo>
                  <a:pt x="708407" y="208644"/>
                </a:lnTo>
                <a:lnTo>
                  <a:pt x="712946" y="204335"/>
                </a:lnTo>
                <a:lnTo>
                  <a:pt x="715216" y="202294"/>
                </a:lnTo>
                <a:lnTo>
                  <a:pt x="717940" y="200253"/>
                </a:lnTo>
                <a:lnTo>
                  <a:pt x="720664" y="198438"/>
                </a:lnTo>
                <a:lnTo>
                  <a:pt x="723615" y="196624"/>
                </a:lnTo>
                <a:lnTo>
                  <a:pt x="727019" y="194810"/>
                </a:lnTo>
                <a:lnTo>
                  <a:pt x="731105" y="193449"/>
                </a:lnTo>
                <a:lnTo>
                  <a:pt x="735417" y="192088"/>
                </a:lnTo>
                <a:lnTo>
                  <a:pt x="739957" y="191181"/>
                </a:lnTo>
                <a:lnTo>
                  <a:pt x="745405" y="190047"/>
                </a:lnTo>
                <a:lnTo>
                  <a:pt x="751306" y="189367"/>
                </a:lnTo>
                <a:lnTo>
                  <a:pt x="757888" y="188913"/>
                </a:lnTo>
                <a:close/>
                <a:moveTo>
                  <a:pt x="538163" y="92075"/>
                </a:moveTo>
                <a:lnTo>
                  <a:pt x="614363" y="92075"/>
                </a:lnTo>
                <a:lnTo>
                  <a:pt x="614363" y="263525"/>
                </a:lnTo>
                <a:lnTo>
                  <a:pt x="565974" y="263525"/>
                </a:lnTo>
                <a:lnTo>
                  <a:pt x="566733" y="264454"/>
                </a:lnTo>
                <a:lnTo>
                  <a:pt x="568322" y="266954"/>
                </a:lnTo>
                <a:lnTo>
                  <a:pt x="569911" y="269680"/>
                </a:lnTo>
                <a:lnTo>
                  <a:pt x="571045" y="272634"/>
                </a:lnTo>
                <a:lnTo>
                  <a:pt x="572180" y="275588"/>
                </a:lnTo>
                <a:lnTo>
                  <a:pt x="572861" y="278542"/>
                </a:lnTo>
                <a:lnTo>
                  <a:pt x="573088" y="281950"/>
                </a:lnTo>
                <a:lnTo>
                  <a:pt x="573088" y="285131"/>
                </a:lnTo>
                <a:lnTo>
                  <a:pt x="572634" y="288539"/>
                </a:lnTo>
                <a:lnTo>
                  <a:pt x="571953" y="292175"/>
                </a:lnTo>
                <a:lnTo>
                  <a:pt x="570818" y="295356"/>
                </a:lnTo>
                <a:lnTo>
                  <a:pt x="569230" y="298992"/>
                </a:lnTo>
                <a:lnTo>
                  <a:pt x="567187" y="302400"/>
                </a:lnTo>
                <a:lnTo>
                  <a:pt x="564917" y="305808"/>
                </a:lnTo>
                <a:lnTo>
                  <a:pt x="472537" y="417146"/>
                </a:lnTo>
                <a:lnTo>
                  <a:pt x="468452" y="422599"/>
                </a:lnTo>
                <a:lnTo>
                  <a:pt x="466182" y="424417"/>
                </a:lnTo>
                <a:lnTo>
                  <a:pt x="464139" y="426462"/>
                </a:lnTo>
                <a:lnTo>
                  <a:pt x="461869" y="428280"/>
                </a:lnTo>
                <a:lnTo>
                  <a:pt x="459599" y="429643"/>
                </a:lnTo>
                <a:lnTo>
                  <a:pt x="457557" y="431007"/>
                </a:lnTo>
                <a:lnTo>
                  <a:pt x="455287" y="432143"/>
                </a:lnTo>
                <a:lnTo>
                  <a:pt x="453471" y="433052"/>
                </a:lnTo>
                <a:lnTo>
                  <a:pt x="451428" y="433733"/>
                </a:lnTo>
                <a:lnTo>
                  <a:pt x="449158" y="434188"/>
                </a:lnTo>
                <a:lnTo>
                  <a:pt x="447116" y="434415"/>
                </a:lnTo>
                <a:lnTo>
                  <a:pt x="444846" y="434642"/>
                </a:lnTo>
                <a:lnTo>
                  <a:pt x="442803" y="434642"/>
                </a:lnTo>
                <a:lnTo>
                  <a:pt x="440987" y="434415"/>
                </a:lnTo>
                <a:lnTo>
                  <a:pt x="438944" y="433960"/>
                </a:lnTo>
                <a:lnTo>
                  <a:pt x="436675" y="433279"/>
                </a:lnTo>
                <a:lnTo>
                  <a:pt x="434632" y="432597"/>
                </a:lnTo>
                <a:lnTo>
                  <a:pt x="432589" y="431461"/>
                </a:lnTo>
                <a:lnTo>
                  <a:pt x="430773" y="430325"/>
                </a:lnTo>
                <a:lnTo>
                  <a:pt x="426688" y="427598"/>
                </a:lnTo>
                <a:lnTo>
                  <a:pt x="422602" y="423963"/>
                </a:lnTo>
                <a:lnTo>
                  <a:pt x="418743" y="420100"/>
                </a:lnTo>
                <a:lnTo>
                  <a:pt x="414658" y="415556"/>
                </a:lnTo>
                <a:lnTo>
                  <a:pt x="411026" y="410330"/>
                </a:lnTo>
                <a:lnTo>
                  <a:pt x="406941" y="404195"/>
                </a:lnTo>
                <a:lnTo>
                  <a:pt x="400585" y="394197"/>
                </a:lnTo>
                <a:lnTo>
                  <a:pt x="391733" y="381700"/>
                </a:lnTo>
                <a:lnTo>
                  <a:pt x="371986" y="353297"/>
                </a:lnTo>
                <a:lnTo>
                  <a:pt x="347473" y="318760"/>
                </a:lnTo>
                <a:lnTo>
                  <a:pt x="347473" y="490538"/>
                </a:lnTo>
                <a:lnTo>
                  <a:pt x="129120" y="490538"/>
                </a:lnTo>
                <a:lnTo>
                  <a:pt x="129120" y="338528"/>
                </a:lnTo>
                <a:lnTo>
                  <a:pt x="111643" y="338528"/>
                </a:lnTo>
                <a:lnTo>
                  <a:pt x="107557" y="490538"/>
                </a:lnTo>
                <a:lnTo>
                  <a:pt x="36513" y="490538"/>
                </a:lnTo>
                <a:lnTo>
                  <a:pt x="36513" y="316033"/>
                </a:lnTo>
                <a:lnTo>
                  <a:pt x="36740" y="307853"/>
                </a:lnTo>
                <a:lnTo>
                  <a:pt x="36740" y="300128"/>
                </a:lnTo>
                <a:lnTo>
                  <a:pt x="37194" y="292629"/>
                </a:lnTo>
                <a:lnTo>
                  <a:pt x="37648" y="285358"/>
                </a:lnTo>
                <a:lnTo>
                  <a:pt x="38783" y="278542"/>
                </a:lnTo>
                <a:lnTo>
                  <a:pt x="39464" y="272407"/>
                </a:lnTo>
                <a:lnTo>
                  <a:pt x="40826" y="266499"/>
                </a:lnTo>
                <a:lnTo>
                  <a:pt x="41961" y="260591"/>
                </a:lnTo>
                <a:lnTo>
                  <a:pt x="43549" y="255365"/>
                </a:lnTo>
                <a:lnTo>
                  <a:pt x="45138" y="250366"/>
                </a:lnTo>
                <a:lnTo>
                  <a:pt x="47181" y="245595"/>
                </a:lnTo>
                <a:lnTo>
                  <a:pt x="49451" y="241278"/>
                </a:lnTo>
                <a:lnTo>
                  <a:pt x="51721" y="237188"/>
                </a:lnTo>
                <a:lnTo>
                  <a:pt x="54444" y="233552"/>
                </a:lnTo>
                <a:lnTo>
                  <a:pt x="57168" y="229917"/>
                </a:lnTo>
                <a:lnTo>
                  <a:pt x="60119" y="226736"/>
                </a:lnTo>
                <a:lnTo>
                  <a:pt x="63750" y="223782"/>
                </a:lnTo>
                <a:lnTo>
                  <a:pt x="67155" y="221055"/>
                </a:lnTo>
                <a:lnTo>
                  <a:pt x="71014" y="218556"/>
                </a:lnTo>
                <a:lnTo>
                  <a:pt x="75099" y="216283"/>
                </a:lnTo>
                <a:lnTo>
                  <a:pt x="79412" y="214238"/>
                </a:lnTo>
                <a:lnTo>
                  <a:pt x="84178" y="212421"/>
                </a:lnTo>
                <a:lnTo>
                  <a:pt x="88945" y="210830"/>
                </a:lnTo>
                <a:lnTo>
                  <a:pt x="94165" y="209467"/>
                </a:lnTo>
                <a:lnTo>
                  <a:pt x="99613" y="208331"/>
                </a:lnTo>
                <a:lnTo>
                  <a:pt x="105287" y="207195"/>
                </a:lnTo>
                <a:lnTo>
                  <a:pt x="111416" y="206513"/>
                </a:lnTo>
                <a:lnTo>
                  <a:pt x="117544" y="205831"/>
                </a:lnTo>
                <a:lnTo>
                  <a:pt x="124353" y="205150"/>
                </a:lnTo>
                <a:lnTo>
                  <a:pt x="131390" y="204922"/>
                </a:lnTo>
                <a:lnTo>
                  <a:pt x="146143" y="204695"/>
                </a:lnTo>
                <a:lnTo>
                  <a:pt x="238296" y="204695"/>
                </a:lnTo>
                <a:lnTo>
                  <a:pt x="330449" y="204695"/>
                </a:lnTo>
                <a:lnTo>
                  <a:pt x="336124" y="204695"/>
                </a:lnTo>
                <a:lnTo>
                  <a:pt x="341571" y="205150"/>
                </a:lnTo>
                <a:lnTo>
                  <a:pt x="346565" y="205831"/>
                </a:lnTo>
                <a:lnTo>
                  <a:pt x="351558" y="206513"/>
                </a:lnTo>
                <a:lnTo>
                  <a:pt x="356098" y="207422"/>
                </a:lnTo>
                <a:lnTo>
                  <a:pt x="360410" y="208785"/>
                </a:lnTo>
                <a:lnTo>
                  <a:pt x="364496" y="209921"/>
                </a:lnTo>
                <a:lnTo>
                  <a:pt x="368581" y="211739"/>
                </a:lnTo>
                <a:lnTo>
                  <a:pt x="372213" y="213557"/>
                </a:lnTo>
                <a:lnTo>
                  <a:pt x="375845" y="215375"/>
                </a:lnTo>
                <a:lnTo>
                  <a:pt x="379022" y="217420"/>
                </a:lnTo>
                <a:lnTo>
                  <a:pt x="382200" y="219919"/>
                </a:lnTo>
                <a:lnTo>
                  <a:pt x="385378" y="222191"/>
                </a:lnTo>
                <a:lnTo>
                  <a:pt x="388328" y="224918"/>
                </a:lnTo>
                <a:lnTo>
                  <a:pt x="391052" y="227644"/>
                </a:lnTo>
                <a:lnTo>
                  <a:pt x="393776" y="230598"/>
                </a:lnTo>
                <a:lnTo>
                  <a:pt x="398996" y="236960"/>
                </a:lnTo>
                <a:lnTo>
                  <a:pt x="403763" y="243550"/>
                </a:lnTo>
                <a:lnTo>
                  <a:pt x="408529" y="250594"/>
                </a:lnTo>
                <a:lnTo>
                  <a:pt x="413296" y="258092"/>
                </a:lnTo>
                <a:lnTo>
                  <a:pt x="422602" y="274452"/>
                </a:lnTo>
                <a:lnTo>
                  <a:pt x="427596" y="282632"/>
                </a:lnTo>
                <a:lnTo>
                  <a:pt x="433270" y="291493"/>
                </a:lnTo>
                <a:lnTo>
                  <a:pt x="447116" y="312852"/>
                </a:lnTo>
                <a:lnTo>
                  <a:pt x="454152" y="323077"/>
                </a:lnTo>
                <a:lnTo>
                  <a:pt x="456195" y="326031"/>
                </a:lnTo>
                <a:lnTo>
                  <a:pt x="456876" y="327167"/>
                </a:lnTo>
                <a:lnTo>
                  <a:pt x="511350" y="261955"/>
                </a:lnTo>
                <a:lnTo>
                  <a:pt x="514301" y="259228"/>
                </a:lnTo>
                <a:lnTo>
                  <a:pt x="517252" y="256729"/>
                </a:lnTo>
                <a:lnTo>
                  <a:pt x="520202" y="254684"/>
                </a:lnTo>
                <a:lnTo>
                  <a:pt x="523607" y="252866"/>
                </a:lnTo>
                <a:lnTo>
                  <a:pt x="526785" y="251730"/>
                </a:lnTo>
                <a:lnTo>
                  <a:pt x="529962" y="250594"/>
                </a:lnTo>
                <a:lnTo>
                  <a:pt x="533140" y="249912"/>
                </a:lnTo>
                <a:lnTo>
                  <a:pt x="536545" y="249685"/>
                </a:lnTo>
                <a:lnTo>
                  <a:pt x="538163" y="249685"/>
                </a:lnTo>
                <a:lnTo>
                  <a:pt x="538163" y="92075"/>
                </a:lnTo>
                <a:close/>
                <a:moveTo>
                  <a:pt x="238296" y="15875"/>
                </a:moveTo>
                <a:lnTo>
                  <a:pt x="242836" y="16102"/>
                </a:lnTo>
                <a:lnTo>
                  <a:pt x="247148" y="16330"/>
                </a:lnTo>
                <a:lnTo>
                  <a:pt x="251234" y="17011"/>
                </a:lnTo>
                <a:lnTo>
                  <a:pt x="255546" y="17693"/>
                </a:lnTo>
                <a:lnTo>
                  <a:pt x="259859" y="18602"/>
                </a:lnTo>
                <a:lnTo>
                  <a:pt x="263718" y="19965"/>
                </a:lnTo>
                <a:lnTo>
                  <a:pt x="267803" y="21101"/>
                </a:lnTo>
                <a:lnTo>
                  <a:pt x="271662" y="22692"/>
                </a:lnTo>
                <a:lnTo>
                  <a:pt x="275521" y="24510"/>
                </a:lnTo>
                <a:lnTo>
                  <a:pt x="279152" y="26327"/>
                </a:lnTo>
                <a:lnTo>
                  <a:pt x="282784" y="28372"/>
                </a:lnTo>
                <a:lnTo>
                  <a:pt x="286189" y="30645"/>
                </a:lnTo>
                <a:lnTo>
                  <a:pt x="289820" y="33144"/>
                </a:lnTo>
                <a:lnTo>
                  <a:pt x="292998" y="35643"/>
                </a:lnTo>
                <a:lnTo>
                  <a:pt x="295949" y="38370"/>
                </a:lnTo>
                <a:lnTo>
                  <a:pt x="298899" y="41097"/>
                </a:lnTo>
                <a:lnTo>
                  <a:pt x="301623" y="44051"/>
                </a:lnTo>
                <a:lnTo>
                  <a:pt x="304347" y="47232"/>
                </a:lnTo>
                <a:lnTo>
                  <a:pt x="306844" y="50413"/>
                </a:lnTo>
                <a:lnTo>
                  <a:pt x="309340" y="53821"/>
                </a:lnTo>
                <a:lnTo>
                  <a:pt x="311610" y="57457"/>
                </a:lnTo>
                <a:lnTo>
                  <a:pt x="313653" y="60865"/>
                </a:lnTo>
                <a:lnTo>
                  <a:pt x="315696" y="64728"/>
                </a:lnTo>
                <a:lnTo>
                  <a:pt x="317511" y="68363"/>
                </a:lnTo>
                <a:lnTo>
                  <a:pt x="318873" y="72453"/>
                </a:lnTo>
                <a:lnTo>
                  <a:pt x="320235" y="76316"/>
                </a:lnTo>
                <a:lnTo>
                  <a:pt x="321370" y="80406"/>
                </a:lnTo>
                <a:lnTo>
                  <a:pt x="322505" y="84723"/>
                </a:lnTo>
                <a:lnTo>
                  <a:pt x="323186" y="88813"/>
                </a:lnTo>
                <a:lnTo>
                  <a:pt x="323640" y="93130"/>
                </a:lnTo>
                <a:lnTo>
                  <a:pt x="323867" y="97447"/>
                </a:lnTo>
                <a:lnTo>
                  <a:pt x="324094" y="101764"/>
                </a:lnTo>
                <a:lnTo>
                  <a:pt x="323867" y="106309"/>
                </a:lnTo>
                <a:lnTo>
                  <a:pt x="323640" y="110626"/>
                </a:lnTo>
                <a:lnTo>
                  <a:pt x="323186" y="114716"/>
                </a:lnTo>
                <a:lnTo>
                  <a:pt x="322505" y="119033"/>
                </a:lnTo>
                <a:lnTo>
                  <a:pt x="321370" y="123350"/>
                </a:lnTo>
                <a:lnTo>
                  <a:pt x="320235" y="127213"/>
                </a:lnTo>
                <a:lnTo>
                  <a:pt x="318873" y="131303"/>
                </a:lnTo>
                <a:lnTo>
                  <a:pt x="317511" y="135393"/>
                </a:lnTo>
                <a:lnTo>
                  <a:pt x="315696" y="139029"/>
                </a:lnTo>
                <a:lnTo>
                  <a:pt x="313653" y="142891"/>
                </a:lnTo>
                <a:lnTo>
                  <a:pt x="311610" y="146300"/>
                </a:lnTo>
                <a:lnTo>
                  <a:pt x="309340" y="149708"/>
                </a:lnTo>
                <a:lnTo>
                  <a:pt x="306844" y="153343"/>
                </a:lnTo>
                <a:lnTo>
                  <a:pt x="304347" y="156525"/>
                </a:lnTo>
                <a:lnTo>
                  <a:pt x="301623" y="159478"/>
                </a:lnTo>
                <a:lnTo>
                  <a:pt x="298899" y="162432"/>
                </a:lnTo>
                <a:lnTo>
                  <a:pt x="295949" y="165613"/>
                </a:lnTo>
                <a:lnTo>
                  <a:pt x="292998" y="168113"/>
                </a:lnTo>
                <a:lnTo>
                  <a:pt x="289820" y="170839"/>
                </a:lnTo>
                <a:lnTo>
                  <a:pt x="286189" y="173112"/>
                </a:lnTo>
                <a:lnTo>
                  <a:pt x="282784" y="175157"/>
                </a:lnTo>
                <a:lnTo>
                  <a:pt x="279152" y="177202"/>
                </a:lnTo>
                <a:lnTo>
                  <a:pt x="275521" y="179247"/>
                </a:lnTo>
                <a:lnTo>
                  <a:pt x="271662" y="181064"/>
                </a:lnTo>
                <a:lnTo>
                  <a:pt x="267803" y="182428"/>
                </a:lnTo>
                <a:lnTo>
                  <a:pt x="263718" y="184018"/>
                </a:lnTo>
                <a:lnTo>
                  <a:pt x="259859" y="184927"/>
                </a:lnTo>
                <a:lnTo>
                  <a:pt x="255546" y="186063"/>
                </a:lnTo>
                <a:lnTo>
                  <a:pt x="251234" y="186745"/>
                </a:lnTo>
                <a:lnTo>
                  <a:pt x="247148" y="187199"/>
                </a:lnTo>
                <a:lnTo>
                  <a:pt x="242836" y="187654"/>
                </a:lnTo>
                <a:lnTo>
                  <a:pt x="238296" y="187654"/>
                </a:lnTo>
                <a:lnTo>
                  <a:pt x="233757" y="187654"/>
                </a:lnTo>
                <a:lnTo>
                  <a:pt x="229671" y="187199"/>
                </a:lnTo>
                <a:lnTo>
                  <a:pt x="225132" y="186745"/>
                </a:lnTo>
                <a:lnTo>
                  <a:pt x="221046" y="186063"/>
                </a:lnTo>
                <a:lnTo>
                  <a:pt x="216960" y="184927"/>
                </a:lnTo>
                <a:lnTo>
                  <a:pt x="212875" y="184018"/>
                </a:lnTo>
                <a:lnTo>
                  <a:pt x="208789" y="182428"/>
                </a:lnTo>
                <a:lnTo>
                  <a:pt x="204930" y="181064"/>
                </a:lnTo>
                <a:lnTo>
                  <a:pt x="201072" y="179247"/>
                </a:lnTo>
                <a:lnTo>
                  <a:pt x="197440" y="177202"/>
                </a:lnTo>
                <a:lnTo>
                  <a:pt x="194036" y="175157"/>
                </a:lnTo>
                <a:lnTo>
                  <a:pt x="190404" y="173112"/>
                </a:lnTo>
                <a:lnTo>
                  <a:pt x="186999" y="170839"/>
                </a:lnTo>
                <a:lnTo>
                  <a:pt x="183595" y="168113"/>
                </a:lnTo>
                <a:lnTo>
                  <a:pt x="180644" y="165613"/>
                </a:lnTo>
                <a:lnTo>
                  <a:pt x="177693" y="162432"/>
                </a:lnTo>
                <a:lnTo>
                  <a:pt x="174742" y="159478"/>
                </a:lnTo>
                <a:lnTo>
                  <a:pt x="172019" y="156525"/>
                </a:lnTo>
                <a:lnTo>
                  <a:pt x="169522" y="153343"/>
                </a:lnTo>
                <a:lnTo>
                  <a:pt x="167252" y="149708"/>
                </a:lnTo>
                <a:lnTo>
                  <a:pt x="164982" y="146300"/>
                </a:lnTo>
                <a:lnTo>
                  <a:pt x="162713" y="142891"/>
                </a:lnTo>
                <a:lnTo>
                  <a:pt x="160897" y="139029"/>
                </a:lnTo>
                <a:lnTo>
                  <a:pt x="159308" y="135393"/>
                </a:lnTo>
                <a:lnTo>
                  <a:pt x="157719" y="131303"/>
                </a:lnTo>
                <a:lnTo>
                  <a:pt x="156357" y="127213"/>
                </a:lnTo>
                <a:lnTo>
                  <a:pt x="155222" y="123350"/>
                </a:lnTo>
                <a:lnTo>
                  <a:pt x="154314" y="119033"/>
                </a:lnTo>
                <a:lnTo>
                  <a:pt x="153407" y="114716"/>
                </a:lnTo>
                <a:lnTo>
                  <a:pt x="152953" y="110626"/>
                </a:lnTo>
                <a:lnTo>
                  <a:pt x="152499" y="106309"/>
                </a:lnTo>
                <a:lnTo>
                  <a:pt x="152499" y="101764"/>
                </a:lnTo>
                <a:lnTo>
                  <a:pt x="152499" y="97447"/>
                </a:lnTo>
                <a:lnTo>
                  <a:pt x="152953" y="93130"/>
                </a:lnTo>
                <a:lnTo>
                  <a:pt x="153407" y="88813"/>
                </a:lnTo>
                <a:lnTo>
                  <a:pt x="154314" y="84723"/>
                </a:lnTo>
                <a:lnTo>
                  <a:pt x="155222" y="80406"/>
                </a:lnTo>
                <a:lnTo>
                  <a:pt x="156357" y="76316"/>
                </a:lnTo>
                <a:lnTo>
                  <a:pt x="157719" y="72453"/>
                </a:lnTo>
                <a:lnTo>
                  <a:pt x="159308" y="68363"/>
                </a:lnTo>
                <a:lnTo>
                  <a:pt x="160897" y="64728"/>
                </a:lnTo>
                <a:lnTo>
                  <a:pt x="162713" y="60865"/>
                </a:lnTo>
                <a:lnTo>
                  <a:pt x="164982" y="57457"/>
                </a:lnTo>
                <a:lnTo>
                  <a:pt x="167252" y="53821"/>
                </a:lnTo>
                <a:lnTo>
                  <a:pt x="169522" y="50413"/>
                </a:lnTo>
                <a:lnTo>
                  <a:pt x="172019" y="47232"/>
                </a:lnTo>
                <a:lnTo>
                  <a:pt x="174742" y="44051"/>
                </a:lnTo>
                <a:lnTo>
                  <a:pt x="177693" y="41097"/>
                </a:lnTo>
                <a:lnTo>
                  <a:pt x="180644" y="38370"/>
                </a:lnTo>
                <a:lnTo>
                  <a:pt x="183595" y="35643"/>
                </a:lnTo>
                <a:lnTo>
                  <a:pt x="186999" y="33144"/>
                </a:lnTo>
                <a:lnTo>
                  <a:pt x="190404" y="30645"/>
                </a:lnTo>
                <a:lnTo>
                  <a:pt x="194036" y="28372"/>
                </a:lnTo>
                <a:lnTo>
                  <a:pt x="197440" y="26327"/>
                </a:lnTo>
                <a:lnTo>
                  <a:pt x="201072" y="24510"/>
                </a:lnTo>
                <a:lnTo>
                  <a:pt x="204930" y="22692"/>
                </a:lnTo>
                <a:lnTo>
                  <a:pt x="208789" y="21101"/>
                </a:lnTo>
                <a:lnTo>
                  <a:pt x="212875" y="19965"/>
                </a:lnTo>
                <a:lnTo>
                  <a:pt x="216960" y="18602"/>
                </a:lnTo>
                <a:lnTo>
                  <a:pt x="221046" y="17693"/>
                </a:lnTo>
                <a:lnTo>
                  <a:pt x="225132" y="17011"/>
                </a:lnTo>
                <a:lnTo>
                  <a:pt x="229671" y="16330"/>
                </a:lnTo>
                <a:lnTo>
                  <a:pt x="233757" y="16102"/>
                </a:lnTo>
                <a:lnTo>
                  <a:pt x="238296" y="15875"/>
                </a:lnTo>
                <a:close/>
                <a:moveTo>
                  <a:pt x="852715" y="0"/>
                </a:moveTo>
                <a:lnTo>
                  <a:pt x="857250" y="0"/>
                </a:lnTo>
                <a:lnTo>
                  <a:pt x="861786" y="0"/>
                </a:lnTo>
                <a:lnTo>
                  <a:pt x="865868" y="453"/>
                </a:lnTo>
                <a:lnTo>
                  <a:pt x="870404" y="907"/>
                </a:lnTo>
                <a:lnTo>
                  <a:pt x="874486" y="1814"/>
                </a:lnTo>
                <a:lnTo>
                  <a:pt x="878568" y="2721"/>
                </a:lnTo>
                <a:lnTo>
                  <a:pt x="882650" y="3855"/>
                </a:lnTo>
                <a:lnTo>
                  <a:pt x="886732" y="5216"/>
                </a:lnTo>
                <a:lnTo>
                  <a:pt x="890588" y="6803"/>
                </a:lnTo>
                <a:lnTo>
                  <a:pt x="894443" y="8391"/>
                </a:lnTo>
                <a:lnTo>
                  <a:pt x="898072" y="10432"/>
                </a:lnTo>
                <a:lnTo>
                  <a:pt x="901700" y="12473"/>
                </a:lnTo>
                <a:lnTo>
                  <a:pt x="905102" y="14741"/>
                </a:lnTo>
                <a:lnTo>
                  <a:pt x="908504" y="17009"/>
                </a:lnTo>
                <a:lnTo>
                  <a:pt x="911906" y="19731"/>
                </a:lnTo>
                <a:lnTo>
                  <a:pt x="914854" y="22225"/>
                </a:lnTo>
                <a:lnTo>
                  <a:pt x="917802" y="25173"/>
                </a:lnTo>
                <a:lnTo>
                  <a:pt x="920750" y="28122"/>
                </a:lnTo>
                <a:lnTo>
                  <a:pt x="923245" y="31070"/>
                </a:lnTo>
                <a:lnTo>
                  <a:pt x="925966" y="34472"/>
                </a:lnTo>
                <a:lnTo>
                  <a:pt x="928234" y="37873"/>
                </a:lnTo>
                <a:lnTo>
                  <a:pt x="930502" y="41275"/>
                </a:lnTo>
                <a:lnTo>
                  <a:pt x="932543" y="44904"/>
                </a:lnTo>
                <a:lnTo>
                  <a:pt x="934584" y="48532"/>
                </a:lnTo>
                <a:lnTo>
                  <a:pt x="936172" y="52388"/>
                </a:lnTo>
                <a:lnTo>
                  <a:pt x="937759" y="56243"/>
                </a:lnTo>
                <a:lnTo>
                  <a:pt x="939347" y="60325"/>
                </a:lnTo>
                <a:lnTo>
                  <a:pt x="940254" y="64407"/>
                </a:lnTo>
                <a:lnTo>
                  <a:pt x="941161" y="68490"/>
                </a:lnTo>
                <a:lnTo>
                  <a:pt x="942068" y="72798"/>
                </a:lnTo>
                <a:lnTo>
                  <a:pt x="942522" y="77107"/>
                </a:lnTo>
                <a:lnTo>
                  <a:pt x="942975" y="81190"/>
                </a:lnTo>
                <a:lnTo>
                  <a:pt x="942975" y="85725"/>
                </a:lnTo>
                <a:lnTo>
                  <a:pt x="942975" y="90261"/>
                </a:lnTo>
                <a:lnTo>
                  <a:pt x="942522" y="94570"/>
                </a:lnTo>
                <a:lnTo>
                  <a:pt x="942068" y="98652"/>
                </a:lnTo>
                <a:lnTo>
                  <a:pt x="941161" y="102961"/>
                </a:lnTo>
                <a:lnTo>
                  <a:pt x="940254" y="107270"/>
                </a:lnTo>
                <a:lnTo>
                  <a:pt x="939347" y="111125"/>
                </a:lnTo>
                <a:lnTo>
                  <a:pt x="937759" y="115207"/>
                </a:lnTo>
                <a:lnTo>
                  <a:pt x="936172" y="119063"/>
                </a:lnTo>
                <a:lnTo>
                  <a:pt x="934584" y="122918"/>
                </a:lnTo>
                <a:lnTo>
                  <a:pt x="932543" y="126547"/>
                </a:lnTo>
                <a:lnTo>
                  <a:pt x="930502" y="130175"/>
                </a:lnTo>
                <a:lnTo>
                  <a:pt x="928234" y="133577"/>
                </a:lnTo>
                <a:lnTo>
                  <a:pt x="925966" y="137206"/>
                </a:lnTo>
                <a:lnTo>
                  <a:pt x="923245" y="140381"/>
                </a:lnTo>
                <a:lnTo>
                  <a:pt x="920750" y="143329"/>
                </a:lnTo>
                <a:lnTo>
                  <a:pt x="917802" y="146277"/>
                </a:lnTo>
                <a:lnTo>
                  <a:pt x="914854" y="148998"/>
                </a:lnTo>
                <a:lnTo>
                  <a:pt x="911906" y="151720"/>
                </a:lnTo>
                <a:lnTo>
                  <a:pt x="908504" y="154215"/>
                </a:lnTo>
                <a:lnTo>
                  <a:pt x="905102" y="156709"/>
                </a:lnTo>
                <a:lnTo>
                  <a:pt x="901700" y="158977"/>
                </a:lnTo>
                <a:lnTo>
                  <a:pt x="898072" y="161018"/>
                </a:lnTo>
                <a:lnTo>
                  <a:pt x="894443" y="163059"/>
                </a:lnTo>
                <a:lnTo>
                  <a:pt x="890588" y="164873"/>
                </a:lnTo>
                <a:lnTo>
                  <a:pt x="886732" y="166234"/>
                </a:lnTo>
                <a:lnTo>
                  <a:pt x="882650" y="167595"/>
                </a:lnTo>
                <a:lnTo>
                  <a:pt x="878568" y="168729"/>
                </a:lnTo>
                <a:lnTo>
                  <a:pt x="874486" y="169636"/>
                </a:lnTo>
                <a:lnTo>
                  <a:pt x="870404" y="170543"/>
                </a:lnTo>
                <a:lnTo>
                  <a:pt x="865868" y="170997"/>
                </a:lnTo>
                <a:lnTo>
                  <a:pt x="861786" y="171223"/>
                </a:lnTo>
                <a:lnTo>
                  <a:pt x="857250" y="171450"/>
                </a:lnTo>
                <a:lnTo>
                  <a:pt x="852715" y="171223"/>
                </a:lnTo>
                <a:lnTo>
                  <a:pt x="848406" y="170997"/>
                </a:lnTo>
                <a:lnTo>
                  <a:pt x="844323" y="170543"/>
                </a:lnTo>
                <a:lnTo>
                  <a:pt x="840015" y="169636"/>
                </a:lnTo>
                <a:lnTo>
                  <a:pt x="835706" y="168729"/>
                </a:lnTo>
                <a:lnTo>
                  <a:pt x="831850" y="167595"/>
                </a:lnTo>
                <a:lnTo>
                  <a:pt x="827768" y="166234"/>
                </a:lnTo>
                <a:lnTo>
                  <a:pt x="823913" y="164873"/>
                </a:lnTo>
                <a:lnTo>
                  <a:pt x="820057" y="163059"/>
                </a:lnTo>
                <a:lnTo>
                  <a:pt x="816429" y="161018"/>
                </a:lnTo>
                <a:lnTo>
                  <a:pt x="812800" y="158977"/>
                </a:lnTo>
                <a:lnTo>
                  <a:pt x="809398" y="156709"/>
                </a:lnTo>
                <a:lnTo>
                  <a:pt x="805997" y="154215"/>
                </a:lnTo>
                <a:lnTo>
                  <a:pt x="802595" y="151720"/>
                </a:lnTo>
                <a:lnTo>
                  <a:pt x="799647" y="148998"/>
                </a:lnTo>
                <a:lnTo>
                  <a:pt x="796698" y="146277"/>
                </a:lnTo>
                <a:lnTo>
                  <a:pt x="793977" y="143329"/>
                </a:lnTo>
                <a:lnTo>
                  <a:pt x="791256" y="140381"/>
                </a:lnTo>
                <a:lnTo>
                  <a:pt x="788761" y="137206"/>
                </a:lnTo>
                <a:lnTo>
                  <a:pt x="786266" y="133577"/>
                </a:lnTo>
                <a:lnTo>
                  <a:pt x="783998" y="130175"/>
                </a:lnTo>
                <a:lnTo>
                  <a:pt x="781957" y="126547"/>
                </a:lnTo>
                <a:lnTo>
                  <a:pt x="779916" y="122918"/>
                </a:lnTo>
                <a:lnTo>
                  <a:pt x="778329" y="119063"/>
                </a:lnTo>
                <a:lnTo>
                  <a:pt x="776741" y="115207"/>
                </a:lnTo>
                <a:lnTo>
                  <a:pt x="775381" y="111125"/>
                </a:lnTo>
                <a:lnTo>
                  <a:pt x="774247" y="107270"/>
                </a:lnTo>
                <a:lnTo>
                  <a:pt x="773340" y="102961"/>
                </a:lnTo>
                <a:lnTo>
                  <a:pt x="772432" y="98652"/>
                </a:lnTo>
                <a:lnTo>
                  <a:pt x="771979" y="94570"/>
                </a:lnTo>
                <a:lnTo>
                  <a:pt x="771752" y="90261"/>
                </a:lnTo>
                <a:lnTo>
                  <a:pt x="771525" y="85725"/>
                </a:lnTo>
                <a:lnTo>
                  <a:pt x="771752" y="81190"/>
                </a:lnTo>
                <a:lnTo>
                  <a:pt x="771979" y="77107"/>
                </a:lnTo>
                <a:lnTo>
                  <a:pt x="772432" y="72798"/>
                </a:lnTo>
                <a:lnTo>
                  <a:pt x="773340" y="68490"/>
                </a:lnTo>
                <a:lnTo>
                  <a:pt x="774247" y="64407"/>
                </a:lnTo>
                <a:lnTo>
                  <a:pt x="775381" y="60325"/>
                </a:lnTo>
                <a:lnTo>
                  <a:pt x="776741" y="56243"/>
                </a:lnTo>
                <a:lnTo>
                  <a:pt x="778329" y="52388"/>
                </a:lnTo>
                <a:lnTo>
                  <a:pt x="779916" y="48532"/>
                </a:lnTo>
                <a:lnTo>
                  <a:pt x="781957" y="44904"/>
                </a:lnTo>
                <a:lnTo>
                  <a:pt x="783998" y="41275"/>
                </a:lnTo>
                <a:lnTo>
                  <a:pt x="786266" y="37873"/>
                </a:lnTo>
                <a:lnTo>
                  <a:pt x="788761" y="34472"/>
                </a:lnTo>
                <a:lnTo>
                  <a:pt x="791256" y="31070"/>
                </a:lnTo>
                <a:lnTo>
                  <a:pt x="793977" y="28122"/>
                </a:lnTo>
                <a:lnTo>
                  <a:pt x="796698" y="25173"/>
                </a:lnTo>
                <a:lnTo>
                  <a:pt x="799647" y="22225"/>
                </a:lnTo>
                <a:lnTo>
                  <a:pt x="802595" y="19731"/>
                </a:lnTo>
                <a:lnTo>
                  <a:pt x="805997" y="17009"/>
                </a:lnTo>
                <a:lnTo>
                  <a:pt x="809398" y="14741"/>
                </a:lnTo>
                <a:lnTo>
                  <a:pt x="812800" y="12473"/>
                </a:lnTo>
                <a:lnTo>
                  <a:pt x="816429" y="10432"/>
                </a:lnTo>
                <a:lnTo>
                  <a:pt x="820057" y="8391"/>
                </a:lnTo>
                <a:lnTo>
                  <a:pt x="823913" y="6803"/>
                </a:lnTo>
                <a:lnTo>
                  <a:pt x="827768" y="5216"/>
                </a:lnTo>
                <a:lnTo>
                  <a:pt x="831850" y="3855"/>
                </a:lnTo>
                <a:lnTo>
                  <a:pt x="835706" y="2721"/>
                </a:lnTo>
                <a:lnTo>
                  <a:pt x="840015" y="1814"/>
                </a:lnTo>
                <a:lnTo>
                  <a:pt x="844323" y="907"/>
                </a:lnTo>
                <a:lnTo>
                  <a:pt x="848406" y="453"/>
                </a:lnTo>
                <a:lnTo>
                  <a:pt x="85271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9301635" y="2156607"/>
            <a:ext cx="538400" cy="559861"/>
          </a:xfrm>
          <a:custGeom>
            <a:avLst/>
            <a:gdLst>
              <a:gd name="T0" fmla="*/ 442234 w 2190750"/>
              <a:gd name="T1" fmla="*/ 1675521 h 2276475"/>
              <a:gd name="T2" fmla="*/ 541775 w 2190750"/>
              <a:gd name="T3" fmla="*/ 1822568 h 2276475"/>
              <a:gd name="T4" fmla="*/ 508064 w 2190750"/>
              <a:gd name="T5" fmla="*/ 1444447 h 2276475"/>
              <a:gd name="T6" fmla="*/ 673437 w 2190750"/>
              <a:gd name="T7" fmla="*/ 1344465 h 2276475"/>
              <a:gd name="T8" fmla="*/ 716439 w 2190750"/>
              <a:gd name="T9" fmla="*/ 1458008 h 2276475"/>
              <a:gd name="T10" fmla="*/ 698654 w 2190750"/>
              <a:gd name="T11" fmla="*/ 1812996 h 2276475"/>
              <a:gd name="T12" fmla="*/ 800055 w 2190750"/>
              <a:gd name="T13" fmla="*/ 1622074 h 2276475"/>
              <a:gd name="T14" fmla="*/ 1006306 w 2190750"/>
              <a:gd name="T15" fmla="*/ 1268681 h 2276475"/>
              <a:gd name="T16" fmla="*/ 1179377 w 2190750"/>
              <a:gd name="T17" fmla="*/ 1345263 h 2276475"/>
              <a:gd name="T18" fmla="*/ 1222911 w 2190750"/>
              <a:gd name="T19" fmla="*/ 1760080 h 2276475"/>
              <a:gd name="T20" fmla="*/ 1122307 w 2190750"/>
              <a:gd name="T21" fmla="*/ 1838789 h 2276475"/>
              <a:gd name="T22" fmla="*/ 676623 w 2190750"/>
              <a:gd name="T23" fmla="*/ 1904469 h 2276475"/>
              <a:gd name="T24" fmla="*/ 176256 w 2190750"/>
              <a:gd name="T25" fmla="*/ 1860062 h 2276475"/>
              <a:gd name="T26" fmla="*/ 14334 w 2190750"/>
              <a:gd name="T27" fmla="*/ 1779225 h 2276475"/>
              <a:gd name="T28" fmla="*/ 24951 w 2190750"/>
              <a:gd name="T29" fmla="*/ 1378236 h 2276475"/>
              <a:gd name="T30" fmla="*/ 175194 w 2190750"/>
              <a:gd name="T31" fmla="*/ 1272404 h 2276475"/>
              <a:gd name="T32" fmla="*/ 382490 w 2190750"/>
              <a:gd name="T33" fmla="*/ 654130 h 2276475"/>
              <a:gd name="T34" fmla="*/ 327305 w 2190750"/>
              <a:gd name="T35" fmla="*/ 868010 h 2276475"/>
              <a:gd name="T36" fmla="*/ 405838 w 2190750"/>
              <a:gd name="T37" fmla="*/ 1052134 h 2276475"/>
              <a:gd name="T38" fmla="*/ 591558 w 2190750"/>
              <a:gd name="T39" fmla="*/ 1183916 h 2276475"/>
              <a:gd name="T40" fmla="*/ 730052 w 2190750"/>
              <a:gd name="T41" fmla="*/ 1141140 h 2276475"/>
              <a:gd name="T42" fmla="*/ 882873 w 2190750"/>
              <a:gd name="T43" fmla="*/ 937356 h 2276475"/>
              <a:gd name="T44" fmla="*/ 842280 w 2190750"/>
              <a:gd name="T45" fmla="*/ 796540 h 2276475"/>
              <a:gd name="T46" fmla="*/ 560251 w 2190750"/>
              <a:gd name="T47" fmla="*/ 732508 h 2276475"/>
              <a:gd name="T48" fmla="*/ 440860 w 2190750"/>
              <a:gd name="T49" fmla="*/ 636328 h 2276475"/>
              <a:gd name="T50" fmla="*/ 723949 w 2190750"/>
              <a:gd name="T51" fmla="*/ 396144 h 2276475"/>
              <a:gd name="T52" fmla="*/ 869607 w 2190750"/>
              <a:gd name="T53" fmla="*/ 499498 h 2276475"/>
              <a:gd name="T54" fmla="*/ 962732 w 2190750"/>
              <a:gd name="T55" fmla="*/ 669008 h 2276475"/>
              <a:gd name="T56" fmla="*/ 981304 w 2190750"/>
              <a:gd name="T57" fmla="*/ 880763 h 2276475"/>
              <a:gd name="T58" fmla="*/ 906220 w 2190750"/>
              <a:gd name="T59" fmla="*/ 1075515 h 2276475"/>
              <a:gd name="T60" fmla="*/ 772237 w 2190750"/>
              <a:gd name="T61" fmla="*/ 1211282 h 2276475"/>
              <a:gd name="T62" fmla="*/ 627375 w 2190750"/>
              <a:gd name="T63" fmla="*/ 1268140 h 2276475"/>
              <a:gd name="T64" fmla="*/ 485698 w 2190750"/>
              <a:gd name="T65" fmla="*/ 1230412 h 2276475"/>
              <a:gd name="T66" fmla="*/ 345611 w 2190750"/>
              <a:gd name="T67" fmla="*/ 1109788 h 2276475"/>
              <a:gd name="T68" fmla="*/ 254078 w 2190750"/>
              <a:gd name="T69" fmla="*/ 925665 h 2276475"/>
              <a:gd name="T70" fmla="*/ 253282 w 2190750"/>
              <a:gd name="T71" fmla="*/ 710721 h 2276475"/>
              <a:gd name="T72" fmla="*/ 332346 w 2190750"/>
              <a:gd name="T73" fmla="*/ 530318 h 2276475"/>
              <a:gd name="T74" fmla="*/ 468983 w 2190750"/>
              <a:gd name="T75" fmla="*/ 411023 h 2276475"/>
              <a:gd name="T76" fmla="*/ 1373717 w 2190750"/>
              <a:gd name="T77" fmla="*/ 352303 h 2276475"/>
              <a:gd name="T78" fmla="*/ 1371858 w 2190750"/>
              <a:gd name="T79" fmla="*/ 387908 h 2276475"/>
              <a:gd name="T80" fmla="*/ 967495 w 2190750"/>
              <a:gd name="T81" fmla="*/ 352567 h 2276475"/>
              <a:gd name="T82" fmla="*/ 1611346 w 2190750"/>
              <a:gd name="T83" fmla="*/ 261705 h 2276475"/>
              <a:gd name="T84" fmla="*/ 953423 w 2190750"/>
              <a:gd name="T85" fmla="*/ 247890 h 2276475"/>
              <a:gd name="T86" fmla="*/ 1477102 w 2190750"/>
              <a:gd name="T87" fmla="*/ 18061 h 2276475"/>
              <a:gd name="T88" fmla="*/ 1688008 w 2190750"/>
              <a:gd name="T89" fmla="*/ 92963 h 2276475"/>
              <a:gd name="T90" fmla="*/ 1812319 w 2190750"/>
              <a:gd name="T91" fmla="*/ 233469 h 2276475"/>
              <a:gd name="T92" fmla="*/ 1819757 w 2190750"/>
              <a:gd name="T93" fmla="*/ 416474 h 2276475"/>
              <a:gd name="T94" fmla="*/ 1628508 w 2190750"/>
              <a:gd name="T95" fmla="*/ 597618 h 2276475"/>
              <a:gd name="T96" fmla="*/ 1249994 w 2190750"/>
              <a:gd name="T97" fmla="*/ 679426 h 2276475"/>
              <a:gd name="T98" fmla="*/ 1116386 w 2190750"/>
              <a:gd name="T99" fmla="*/ 841181 h 2276475"/>
              <a:gd name="T100" fmla="*/ 1190495 w 2190750"/>
              <a:gd name="T101" fmla="*/ 618602 h 2276475"/>
              <a:gd name="T102" fmla="*/ 1536071 w 2190750"/>
              <a:gd name="T103" fmla="*/ 557777 h 2276475"/>
              <a:gd name="T104" fmla="*/ 1728117 w 2190750"/>
              <a:gd name="T105" fmla="*/ 443034 h 2276475"/>
              <a:gd name="T106" fmla="*/ 1760788 w 2190750"/>
              <a:gd name="T107" fmla="*/ 307574 h 2276475"/>
              <a:gd name="T108" fmla="*/ 1693319 w 2190750"/>
              <a:gd name="T109" fmla="*/ 183536 h 2276475"/>
              <a:gd name="T110" fmla="*/ 1536868 w 2190750"/>
              <a:gd name="T111" fmla="*/ 103056 h 2276475"/>
              <a:gd name="T112" fmla="*/ 1090089 w 2190750"/>
              <a:gd name="T113" fmla="*/ 76229 h 2276475"/>
              <a:gd name="T114" fmla="*/ 769748 w 2190750"/>
              <a:gd name="T115" fmla="*/ 184066 h 2276475"/>
              <a:gd name="T116" fmla="*/ 668546 w 2190750"/>
              <a:gd name="T117" fmla="*/ 236126 h 2276475"/>
              <a:gd name="T118" fmla="*/ 677576 w 2190750"/>
              <a:gd name="T119" fmla="*/ 169458 h 2276475"/>
              <a:gd name="T120" fmla="*/ 1000309 w 2190750"/>
              <a:gd name="T121" fmla="*/ 18859 h 22764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90750" h="2276475">
                <a:moveTo>
                  <a:pt x="462498" y="1501775"/>
                </a:moveTo>
                <a:lnTo>
                  <a:pt x="463132" y="1537046"/>
                </a:lnTo>
                <a:lnTo>
                  <a:pt x="464402" y="1570729"/>
                </a:lnTo>
                <a:lnTo>
                  <a:pt x="465672" y="1604412"/>
                </a:lnTo>
                <a:lnTo>
                  <a:pt x="467894" y="1636823"/>
                </a:lnTo>
                <a:lnTo>
                  <a:pt x="469799" y="1668599"/>
                </a:lnTo>
                <a:lnTo>
                  <a:pt x="472338" y="1699740"/>
                </a:lnTo>
                <a:lnTo>
                  <a:pt x="475195" y="1729609"/>
                </a:lnTo>
                <a:lnTo>
                  <a:pt x="478369" y="1758526"/>
                </a:lnTo>
                <a:lnTo>
                  <a:pt x="481861" y="1787124"/>
                </a:lnTo>
                <a:lnTo>
                  <a:pt x="485670" y="1814451"/>
                </a:lnTo>
                <a:lnTo>
                  <a:pt x="489797" y="1841143"/>
                </a:lnTo>
                <a:lnTo>
                  <a:pt x="494558" y="1866564"/>
                </a:lnTo>
                <a:lnTo>
                  <a:pt x="499320" y="1891349"/>
                </a:lnTo>
                <a:lnTo>
                  <a:pt x="504399" y="1915499"/>
                </a:lnTo>
                <a:lnTo>
                  <a:pt x="509795" y="1938378"/>
                </a:lnTo>
                <a:lnTo>
                  <a:pt x="516144" y="1960621"/>
                </a:lnTo>
                <a:lnTo>
                  <a:pt x="522175" y="1981911"/>
                </a:lnTo>
                <a:lnTo>
                  <a:pt x="528841" y="2002248"/>
                </a:lnTo>
                <a:lnTo>
                  <a:pt x="535824" y="2021631"/>
                </a:lnTo>
                <a:lnTo>
                  <a:pt x="543125" y="2039744"/>
                </a:lnTo>
                <a:lnTo>
                  <a:pt x="550744" y="2057538"/>
                </a:lnTo>
                <a:lnTo>
                  <a:pt x="558679" y="2073744"/>
                </a:lnTo>
                <a:lnTo>
                  <a:pt x="566933" y="2089632"/>
                </a:lnTo>
                <a:lnTo>
                  <a:pt x="576138" y="2103931"/>
                </a:lnTo>
                <a:lnTo>
                  <a:pt x="585344" y="2117595"/>
                </a:lnTo>
                <a:lnTo>
                  <a:pt x="590105" y="2123632"/>
                </a:lnTo>
                <a:lnTo>
                  <a:pt x="594866" y="2129988"/>
                </a:lnTo>
                <a:lnTo>
                  <a:pt x="599628" y="2136025"/>
                </a:lnTo>
                <a:lnTo>
                  <a:pt x="604707" y="2141745"/>
                </a:lnTo>
                <a:lnTo>
                  <a:pt x="609786" y="2147147"/>
                </a:lnTo>
                <a:lnTo>
                  <a:pt x="614865" y="2152231"/>
                </a:lnTo>
                <a:lnTo>
                  <a:pt x="620261" y="2157315"/>
                </a:lnTo>
                <a:lnTo>
                  <a:pt x="625657" y="2162081"/>
                </a:lnTo>
                <a:lnTo>
                  <a:pt x="631054" y="2166530"/>
                </a:lnTo>
                <a:lnTo>
                  <a:pt x="636767" y="2170343"/>
                </a:lnTo>
                <a:lnTo>
                  <a:pt x="642164" y="2174474"/>
                </a:lnTo>
                <a:lnTo>
                  <a:pt x="647877" y="2177969"/>
                </a:lnTo>
                <a:lnTo>
                  <a:pt x="653909" y="2181465"/>
                </a:lnTo>
                <a:lnTo>
                  <a:pt x="659940" y="2184642"/>
                </a:lnTo>
                <a:lnTo>
                  <a:pt x="659940" y="1784582"/>
                </a:lnTo>
                <a:lnTo>
                  <a:pt x="654544" y="1783629"/>
                </a:lnTo>
                <a:lnTo>
                  <a:pt x="649147" y="1782040"/>
                </a:lnTo>
                <a:lnTo>
                  <a:pt x="644386" y="1780133"/>
                </a:lnTo>
                <a:lnTo>
                  <a:pt x="639307" y="1777909"/>
                </a:lnTo>
                <a:lnTo>
                  <a:pt x="634863" y="1775367"/>
                </a:lnTo>
                <a:lnTo>
                  <a:pt x="630419" y="1772189"/>
                </a:lnTo>
                <a:lnTo>
                  <a:pt x="626292" y="1769012"/>
                </a:lnTo>
                <a:lnTo>
                  <a:pt x="622800" y="1765198"/>
                </a:lnTo>
                <a:lnTo>
                  <a:pt x="619626" y="1761068"/>
                </a:lnTo>
                <a:lnTo>
                  <a:pt x="616769" y="1756937"/>
                </a:lnTo>
                <a:lnTo>
                  <a:pt x="613595" y="1752170"/>
                </a:lnTo>
                <a:lnTo>
                  <a:pt x="611373" y="1747404"/>
                </a:lnTo>
                <a:lnTo>
                  <a:pt x="610103" y="1742320"/>
                </a:lnTo>
                <a:lnTo>
                  <a:pt x="608516" y="1737236"/>
                </a:lnTo>
                <a:lnTo>
                  <a:pt x="607881" y="1731834"/>
                </a:lnTo>
                <a:lnTo>
                  <a:pt x="607564" y="1726114"/>
                </a:lnTo>
                <a:lnTo>
                  <a:pt x="607564" y="1666375"/>
                </a:lnTo>
                <a:lnTo>
                  <a:pt x="607881" y="1660338"/>
                </a:lnTo>
                <a:lnTo>
                  <a:pt x="608833" y="1654300"/>
                </a:lnTo>
                <a:lnTo>
                  <a:pt x="610421" y="1648580"/>
                </a:lnTo>
                <a:lnTo>
                  <a:pt x="612325" y="1643178"/>
                </a:lnTo>
                <a:lnTo>
                  <a:pt x="614865" y="1638094"/>
                </a:lnTo>
                <a:lnTo>
                  <a:pt x="618039" y="1632692"/>
                </a:lnTo>
                <a:lnTo>
                  <a:pt x="621213" y="1628244"/>
                </a:lnTo>
                <a:lnTo>
                  <a:pt x="625340" y="1624113"/>
                </a:lnTo>
                <a:lnTo>
                  <a:pt x="629466" y="1619982"/>
                </a:lnTo>
                <a:lnTo>
                  <a:pt x="634228" y="1616487"/>
                </a:lnTo>
                <a:lnTo>
                  <a:pt x="639307" y="1613627"/>
                </a:lnTo>
                <a:lnTo>
                  <a:pt x="644386" y="1611085"/>
                </a:lnTo>
                <a:lnTo>
                  <a:pt x="649782" y="1609178"/>
                </a:lnTo>
                <a:lnTo>
                  <a:pt x="655496" y="1607589"/>
                </a:lnTo>
                <a:lnTo>
                  <a:pt x="661527" y="1606636"/>
                </a:lnTo>
                <a:lnTo>
                  <a:pt x="667558" y="1606318"/>
                </a:lnTo>
                <a:lnTo>
                  <a:pt x="799292" y="1606318"/>
                </a:lnTo>
                <a:lnTo>
                  <a:pt x="805323" y="1606636"/>
                </a:lnTo>
                <a:lnTo>
                  <a:pt x="811355" y="1607589"/>
                </a:lnTo>
                <a:lnTo>
                  <a:pt x="817068" y="1609178"/>
                </a:lnTo>
                <a:lnTo>
                  <a:pt x="822465" y="1611085"/>
                </a:lnTo>
                <a:lnTo>
                  <a:pt x="827544" y="1613627"/>
                </a:lnTo>
                <a:lnTo>
                  <a:pt x="832622" y="1616487"/>
                </a:lnTo>
                <a:lnTo>
                  <a:pt x="837384" y="1619982"/>
                </a:lnTo>
                <a:lnTo>
                  <a:pt x="841511" y="1624113"/>
                </a:lnTo>
                <a:lnTo>
                  <a:pt x="845320" y="1628244"/>
                </a:lnTo>
                <a:lnTo>
                  <a:pt x="849129" y="1632692"/>
                </a:lnTo>
                <a:lnTo>
                  <a:pt x="851986" y="1638094"/>
                </a:lnTo>
                <a:lnTo>
                  <a:pt x="854525" y="1643178"/>
                </a:lnTo>
                <a:lnTo>
                  <a:pt x="856430" y="1648580"/>
                </a:lnTo>
                <a:lnTo>
                  <a:pt x="857700" y="1654300"/>
                </a:lnTo>
                <a:lnTo>
                  <a:pt x="858969" y="1660338"/>
                </a:lnTo>
                <a:lnTo>
                  <a:pt x="859287" y="1666375"/>
                </a:lnTo>
                <a:lnTo>
                  <a:pt x="859287" y="1726114"/>
                </a:lnTo>
                <a:lnTo>
                  <a:pt x="858969" y="1731834"/>
                </a:lnTo>
                <a:lnTo>
                  <a:pt x="858334" y="1737236"/>
                </a:lnTo>
                <a:lnTo>
                  <a:pt x="856747" y="1742320"/>
                </a:lnTo>
                <a:lnTo>
                  <a:pt x="855160" y="1747404"/>
                </a:lnTo>
                <a:lnTo>
                  <a:pt x="853256" y="1752170"/>
                </a:lnTo>
                <a:lnTo>
                  <a:pt x="850399" y="1756937"/>
                </a:lnTo>
                <a:lnTo>
                  <a:pt x="847224" y="1761068"/>
                </a:lnTo>
                <a:lnTo>
                  <a:pt x="844050" y="1765198"/>
                </a:lnTo>
                <a:lnTo>
                  <a:pt x="840241" y="1769012"/>
                </a:lnTo>
                <a:lnTo>
                  <a:pt x="836432" y="1772189"/>
                </a:lnTo>
                <a:lnTo>
                  <a:pt x="831988" y="1775367"/>
                </a:lnTo>
                <a:lnTo>
                  <a:pt x="827544" y="1777909"/>
                </a:lnTo>
                <a:lnTo>
                  <a:pt x="822465" y="1780133"/>
                </a:lnTo>
                <a:lnTo>
                  <a:pt x="817703" y="1782040"/>
                </a:lnTo>
                <a:lnTo>
                  <a:pt x="812307" y="1783629"/>
                </a:lnTo>
                <a:lnTo>
                  <a:pt x="806911" y="1784582"/>
                </a:lnTo>
                <a:lnTo>
                  <a:pt x="806911" y="2184642"/>
                </a:lnTo>
                <a:lnTo>
                  <a:pt x="812942" y="2181465"/>
                </a:lnTo>
                <a:lnTo>
                  <a:pt x="818973" y="2177969"/>
                </a:lnTo>
                <a:lnTo>
                  <a:pt x="824687" y="2174474"/>
                </a:lnTo>
                <a:lnTo>
                  <a:pt x="830083" y="2170343"/>
                </a:lnTo>
                <a:lnTo>
                  <a:pt x="835479" y="2166530"/>
                </a:lnTo>
                <a:lnTo>
                  <a:pt x="841511" y="2162081"/>
                </a:lnTo>
                <a:lnTo>
                  <a:pt x="846589" y="2157315"/>
                </a:lnTo>
                <a:lnTo>
                  <a:pt x="851986" y="2152231"/>
                </a:lnTo>
                <a:lnTo>
                  <a:pt x="857065" y="2147147"/>
                </a:lnTo>
                <a:lnTo>
                  <a:pt x="862144" y="2141745"/>
                </a:lnTo>
                <a:lnTo>
                  <a:pt x="867223" y="2136025"/>
                </a:lnTo>
                <a:lnTo>
                  <a:pt x="871984" y="2129988"/>
                </a:lnTo>
                <a:lnTo>
                  <a:pt x="876745" y="2123632"/>
                </a:lnTo>
                <a:lnTo>
                  <a:pt x="881507" y="2117595"/>
                </a:lnTo>
                <a:lnTo>
                  <a:pt x="890712" y="2103931"/>
                </a:lnTo>
                <a:lnTo>
                  <a:pt x="899601" y="2089632"/>
                </a:lnTo>
                <a:lnTo>
                  <a:pt x="908171" y="2073744"/>
                </a:lnTo>
                <a:lnTo>
                  <a:pt x="916107" y="2057538"/>
                </a:lnTo>
                <a:lnTo>
                  <a:pt x="923725" y="2039744"/>
                </a:lnTo>
                <a:lnTo>
                  <a:pt x="931026" y="2021631"/>
                </a:lnTo>
                <a:lnTo>
                  <a:pt x="938010" y="2002248"/>
                </a:lnTo>
                <a:lnTo>
                  <a:pt x="944676" y="1981911"/>
                </a:lnTo>
                <a:lnTo>
                  <a:pt x="950707" y="1960621"/>
                </a:lnTo>
                <a:lnTo>
                  <a:pt x="956738" y="1938378"/>
                </a:lnTo>
                <a:lnTo>
                  <a:pt x="962452" y="1915499"/>
                </a:lnTo>
                <a:lnTo>
                  <a:pt x="967531" y="1891349"/>
                </a:lnTo>
                <a:lnTo>
                  <a:pt x="972292" y="1866564"/>
                </a:lnTo>
                <a:lnTo>
                  <a:pt x="977054" y="1841143"/>
                </a:lnTo>
                <a:lnTo>
                  <a:pt x="980863" y="1814451"/>
                </a:lnTo>
                <a:lnTo>
                  <a:pt x="984990" y="1787124"/>
                </a:lnTo>
                <a:lnTo>
                  <a:pt x="988164" y="1758526"/>
                </a:lnTo>
                <a:lnTo>
                  <a:pt x="991656" y="1729609"/>
                </a:lnTo>
                <a:lnTo>
                  <a:pt x="994512" y="1699740"/>
                </a:lnTo>
                <a:lnTo>
                  <a:pt x="996734" y="1668599"/>
                </a:lnTo>
                <a:lnTo>
                  <a:pt x="998956" y="1636823"/>
                </a:lnTo>
                <a:lnTo>
                  <a:pt x="1001179" y="1604412"/>
                </a:lnTo>
                <a:lnTo>
                  <a:pt x="1002448" y="1570729"/>
                </a:lnTo>
                <a:lnTo>
                  <a:pt x="1003718" y="1537046"/>
                </a:lnTo>
                <a:lnTo>
                  <a:pt x="1004353" y="1501775"/>
                </a:lnTo>
                <a:lnTo>
                  <a:pt x="1049111" y="1504317"/>
                </a:lnTo>
                <a:lnTo>
                  <a:pt x="1090059" y="1507495"/>
                </a:lnTo>
                <a:lnTo>
                  <a:pt x="1157990" y="1512579"/>
                </a:lnTo>
                <a:lnTo>
                  <a:pt x="1203382" y="1516074"/>
                </a:lnTo>
                <a:lnTo>
                  <a:pt x="1219571" y="1517981"/>
                </a:lnTo>
                <a:lnTo>
                  <a:pt x="1231951" y="1517981"/>
                </a:lnTo>
                <a:lnTo>
                  <a:pt x="1244966" y="1518934"/>
                </a:lnTo>
                <a:lnTo>
                  <a:pt x="1257346" y="1520523"/>
                </a:lnTo>
                <a:lnTo>
                  <a:pt x="1269090" y="1522747"/>
                </a:lnTo>
                <a:lnTo>
                  <a:pt x="1281153" y="1525607"/>
                </a:lnTo>
                <a:lnTo>
                  <a:pt x="1292898" y="1528785"/>
                </a:lnTo>
                <a:lnTo>
                  <a:pt x="1304643" y="1532916"/>
                </a:lnTo>
                <a:lnTo>
                  <a:pt x="1315753" y="1537364"/>
                </a:lnTo>
                <a:lnTo>
                  <a:pt x="1326863" y="1542131"/>
                </a:lnTo>
                <a:lnTo>
                  <a:pt x="1337338" y="1547533"/>
                </a:lnTo>
                <a:lnTo>
                  <a:pt x="1347496" y="1553570"/>
                </a:lnTo>
                <a:lnTo>
                  <a:pt x="1357654" y="1559925"/>
                </a:lnTo>
                <a:lnTo>
                  <a:pt x="1367177" y="1566916"/>
                </a:lnTo>
                <a:lnTo>
                  <a:pt x="1376700" y="1574224"/>
                </a:lnTo>
                <a:lnTo>
                  <a:pt x="1385905" y="1582168"/>
                </a:lnTo>
                <a:lnTo>
                  <a:pt x="1394158" y="1590112"/>
                </a:lnTo>
                <a:lnTo>
                  <a:pt x="1402729" y="1599010"/>
                </a:lnTo>
                <a:lnTo>
                  <a:pt x="1410347" y="1607589"/>
                </a:lnTo>
                <a:lnTo>
                  <a:pt x="1417648" y="1617122"/>
                </a:lnTo>
                <a:lnTo>
                  <a:pt x="1424314" y="1626973"/>
                </a:lnTo>
                <a:lnTo>
                  <a:pt x="1430980" y="1636823"/>
                </a:lnTo>
                <a:lnTo>
                  <a:pt x="1437012" y="1646992"/>
                </a:lnTo>
                <a:lnTo>
                  <a:pt x="1442408" y="1658113"/>
                </a:lnTo>
                <a:lnTo>
                  <a:pt x="1447487" y="1668917"/>
                </a:lnTo>
                <a:lnTo>
                  <a:pt x="1451931" y="1680039"/>
                </a:lnTo>
                <a:lnTo>
                  <a:pt x="1455423" y="1691478"/>
                </a:lnTo>
                <a:lnTo>
                  <a:pt x="1459232" y="1703235"/>
                </a:lnTo>
                <a:lnTo>
                  <a:pt x="1461771" y="1715310"/>
                </a:lnTo>
                <a:lnTo>
                  <a:pt x="1463676" y="1727385"/>
                </a:lnTo>
                <a:lnTo>
                  <a:pt x="1465263" y="1739778"/>
                </a:lnTo>
                <a:lnTo>
                  <a:pt x="1466533" y="1752488"/>
                </a:lnTo>
                <a:lnTo>
                  <a:pt x="1466850" y="1765198"/>
                </a:lnTo>
                <a:lnTo>
                  <a:pt x="1466850" y="2078510"/>
                </a:lnTo>
                <a:lnTo>
                  <a:pt x="1466533" y="2084866"/>
                </a:lnTo>
                <a:lnTo>
                  <a:pt x="1465580" y="2090903"/>
                </a:lnTo>
                <a:lnTo>
                  <a:pt x="1464311" y="2097258"/>
                </a:lnTo>
                <a:lnTo>
                  <a:pt x="1462406" y="2103296"/>
                </a:lnTo>
                <a:lnTo>
                  <a:pt x="1460184" y="2109333"/>
                </a:lnTo>
                <a:lnTo>
                  <a:pt x="1457327" y="2115053"/>
                </a:lnTo>
                <a:lnTo>
                  <a:pt x="1453836" y="2120455"/>
                </a:lnTo>
                <a:lnTo>
                  <a:pt x="1450344" y="2126174"/>
                </a:lnTo>
                <a:lnTo>
                  <a:pt x="1445900" y="2131894"/>
                </a:lnTo>
                <a:lnTo>
                  <a:pt x="1441138" y="2136978"/>
                </a:lnTo>
                <a:lnTo>
                  <a:pt x="1436059" y="2142380"/>
                </a:lnTo>
                <a:lnTo>
                  <a:pt x="1430663" y="2147464"/>
                </a:lnTo>
                <a:lnTo>
                  <a:pt x="1424314" y="2152549"/>
                </a:lnTo>
                <a:lnTo>
                  <a:pt x="1417966" y="2157315"/>
                </a:lnTo>
                <a:lnTo>
                  <a:pt x="1410982" y="2162399"/>
                </a:lnTo>
                <a:lnTo>
                  <a:pt x="1403681" y="2167166"/>
                </a:lnTo>
                <a:lnTo>
                  <a:pt x="1396063" y="2171614"/>
                </a:lnTo>
                <a:lnTo>
                  <a:pt x="1388127" y="2176381"/>
                </a:lnTo>
                <a:lnTo>
                  <a:pt x="1379557" y="2180829"/>
                </a:lnTo>
                <a:lnTo>
                  <a:pt x="1370986" y="2184960"/>
                </a:lnTo>
                <a:lnTo>
                  <a:pt x="1361463" y="2189091"/>
                </a:lnTo>
                <a:lnTo>
                  <a:pt x="1351940" y="2193540"/>
                </a:lnTo>
                <a:lnTo>
                  <a:pt x="1342100" y="2197353"/>
                </a:lnTo>
                <a:lnTo>
                  <a:pt x="1331942" y="2201166"/>
                </a:lnTo>
                <a:lnTo>
                  <a:pt x="1310357" y="2208792"/>
                </a:lnTo>
                <a:lnTo>
                  <a:pt x="1287502" y="2215783"/>
                </a:lnTo>
                <a:lnTo>
                  <a:pt x="1263694" y="2222774"/>
                </a:lnTo>
                <a:lnTo>
                  <a:pt x="1238617" y="2228811"/>
                </a:lnTo>
                <a:lnTo>
                  <a:pt x="1212270" y="2234531"/>
                </a:lnTo>
                <a:lnTo>
                  <a:pt x="1185289" y="2240250"/>
                </a:lnTo>
                <a:lnTo>
                  <a:pt x="1157355" y="2245335"/>
                </a:lnTo>
                <a:lnTo>
                  <a:pt x="1128468" y="2250101"/>
                </a:lnTo>
                <a:lnTo>
                  <a:pt x="1098947" y="2253914"/>
                </a:lnTo>
                <a:lnTo>
                  <a:pt x="1068791" y="2258045"/>
                </a:lnTo>
                <a:lnTo>
                  <a:pt x="1038001" y="2261540"/>
                </a:lnTo>
                <a:lnTo>
                  <a:pt x="1006257" y="2264718"/>
                </a:lnTo>
                <a:lnTo>
                  <a:pt x="974197" y="2267578"/>
                </a:lnTo>
                <a:lnTo>
                  <a:pt x="941501" y="2270120"/>
                </a:lnTo>
                <a:lnTo>
                  <a:pt x="908806" y="2271709"/>
                </a:lnTo>
                <a:lnTo>
                  <a:pt x="875793" y="2273615"/>
                </a:lnTo>
                <a:lnTo>
                  <a:pt x="842463" y="2274886"/>
                </a:lnTo>
                <a:lnTo>
                  <a:pt x="809133" y="2275840"/>
                </a:lnTo>
                <a:lnTo>
                  <a:pt x="775167" y="2276157"/>
                </a:lnTo>
                <a:lnTo>
                  <a:pt x="741520" y="2276475"/>
                </a:lnTo>
                <a:lnTo>
                  <a:pt x="708189" y="2276157"/>
                </a:lnTo>
                <a:lnTo>
                  <a:pt x="674224" y="2275840"/>
                </a:lnTo>
                <a:lnTo>
                  <a:pt x="640577" y="2274886"/>
                </a:lnTo>
                <a:lnTo>
                  <a:pt x="606929" y="2273615"/>
                </a:lnTo>
                <a:lnTo>
                  <a:pt x="573281" y="2271709"/>
                </a:lnTo>
                <a:lnTo>
                  <a:pt x="539951" y="2270120"/>
                </a:lnTo>
                <a:lnTo>
                  <a:pt x="507255" y="2267578"/>
                </a:lnTo>
                <a:lnTo>
                  <a:pt x="474560" y="2264718"/>
                </a:lnTo>
                <a:lnTo>
                  <a:pt x="442499" y="2261540"/>
                </a:lnTo>
                <a:lnTo>
                  <a:pt x="410756" y="2258045"/>
                </a:lnTo>
                <a:lnTo>
                  <a:pt x="379648" y="2253914"/>
                </a:lnTo>
                <a:lnTo>
                  <a:pt x="349492" y="2250101"/>
                </a:lnTo>
                <a:lnTo>
                  <a:pt x="319971" y="2245335"/>
                </a:lnTo>
                <a:lnTo>
                  <a:pt x="291085" y="2240250"/>
                </a:lnTo>
                <a:lnTo>
                  <a:pt x="263468" y="2234531"/>
                </a:lnTo>
                <a:lnTo>
                  <a:pt x="236486" y="2228811"/>
                </a:lnTo>
                <a:lnTo>
                  <a:pt x="210774" y="2222774"/>
                </a:lnTo>
                <a:lnTo>
                  <a:pt x="186014" y="2215783"/>
                </a:lnTo>
                <a:lnTo>
                  <a:pt x="162525" y="2208792"/>
                </a:lnTo>
                <a:lnTo>
                  <a:pt x="140304" y="2201166"/>
                </a:lnTo>
                <a:lnTo>
                  <a:pt x="129829" y="2197353"/>
                </a:lnTo>
                <a:lnTo>
                  <a:pt x="119354" y="2193540"/>
                </a:lnTo>
                <a:lnTo>
                  <a:pt x="109514" y="2189091"/>
                </a:lnTo>
                <a:lnTo>
                  <a:pt x="99991" y="2184960"/>
                </a:lnTo>
                <a:lnTo>
                  <a:pt x="90785" y="2180829"/>
                </a:lnTo>
                <a:lnTo>
                  <a:pt x="81897" y="2176381"/>
                </a:lnTo>
                <a:lnTo>
                  <a:pt x="73644" y="2171614"/>
                </a:lnTo>
                <a:lnTo>
                  <a:pt x="65708" y="2167166"/>
                </a:lnTo>
                <a:lnTo>
                  <a:pt x="58090" y="2162399"/>
                </a:lnTo>
                <a:lnTo>
                  <a:pt x="50789" y="2157315"/>
                </a:lnTo>
                <a:lnTo>
                  <a:pt x="44123" y="2152549"/>
                </a:lnTo>
                <a:lnTo>
                  <a:pt x="38092" y="2147464"/>
                </a:lnTo>
                <a:lnTo>
                  <a:pt x="32060" y="2142380"/>
                </a:lnTo>
                <a:lnTo>
                  <a:pt x="26664" y="2136978"/>
                </a:lnTo>
                <a:lnTo>
                  <a:pt x="21585" y="2131894"/>
                </a:lnTo>
                <a:lnTo>
                  <a:pt x="17141" y="2126174"/>
                </a:lnTo>
                <a:lnTo>
                  <a:pt x="13332" y="2120455"/>
                </a:lnTo>
                <a:lnTo>
                  <a:pt x="9840" y="2115053"/>
                </a:lnTo>
                <a:lnTo>
                  <a:pt x="6983" y="2109333"/>
                </a:lnTo>
                <a:lnTo>
                  <a:pt x="4444" y="2103296"/>
                </a:lnTo>
                <a:lnTo>
                  <a:pt x="2539" y="2097258"/>
                </a:lnTo>
                <a:lnTo>
                  <a:pt x="1269" y="2090903"/>
                </a:lnTo>
                <a:lnTo>
                  <a:pt x="317" y="2084866"/>
                </a:lnTo>
                <a:lnTo>
                  <a:pt x="0" y="2078510"/>
                </a:lnTo>
                <a:lnTo>
                  <a:pt x="0" y="1765198"/>
                </a:lnTo>
                <a:lnTo>
                  <a:pt x="317" y="1752488"/>
                </a:lnTo>
                <a:lnTo>
                  <a:pt x="1587" y="1739778"/>
                </a:lnTo>
                <a:lnTo>
                  <a:pt x="2857" y="1727385"/>
                </a:lnTo>
                <a:lnTo>
                  <a:pt x="5079" y="1715310"/>
                </a:lnTo>
                <a:lnTo>
                  <a:pt x="7618" y="1703235"/>
                </a:lnTo>
                <a:lnTo>
                  <a:pt x="11427" y="1691478"/>
                </a:lnTo>
                <a:lnTo>
                  <a:pt x="14919" y="1680039"/>
                </a:lnTo>
                <a:lnTo>
                  <a:pt x="19363" y="1668917"/>
                </a:lnTo>
                <a:lnTo>
                  <a:pt x="24442" y="1658113"/>
                </a:lnTo>
                <a:lnTo>
                  <a:pt x="29838" y="1646992"/>
                </a:lnTo>
                <a:lnTo>
                  <a:pt x="35869" y="1636823"/>
                </a:lnTo>
                <a:lnTo>
                  <a:pt x="42218" y="1626973"/>
                </a:lnTo>
                <a:lnTo>
                  <a:pt x="49202" y="1617122"/>
                </a:lnTo>
                <a:lnTo>
                  <a:pt x="56503" y="1607589"/>
                </a:lnTo>
                <a:lnTo>
                  <a:pt x="64121" y="1599010"/>
                </a:lnTo>
                <a:lnTo>
                  <a:pt x="72692" y="1590112"/>
                </a:lnTo>
                <a:lnTo>
                  <a:pt x="80945" y="1582168"/>
                </a:lnTo>
                <a:lnTo>
                  <a:pt x="90150" y="1574224"/>
                </a:lnTo>
                <a:lnTo>
                  <a:pt x="99673" y="1566916"/>
                </a:lnTo>
                <a:lnTo>
                  <a:pt x="108879" y="1559925"/>
                </a:lnTo>
                <a:lnTo>
                  <a:pt x="119354" y="1553570"/>
                </a:lnTo>
                <a:lnTo>
                  <a:pt x="129512" y="1547533"/>
                </a:lnTo>
                <a:lnTo>
                  <a:pt x="139987" y="1542131"/>
                </a:lnTo>
                <a:lnTo>
                  <a:pt x="150780" y="1537364"/>
                </a:lnTo>
                <a:lnTo>
                  <a:pt x="162207" y="1532916"/>
                </a:lnTo>
                <a:lnTo>
                  <a:pt x="173952" y="1528785"/>
                </a:lnTo>
                <a:lnTo>
                  <a:pt x="185380" y="1525607"/>
                </a:lnTo>
                <a:lnTo>
                  <a:pt x="197442" y="1522747"/>
                </a:lnTo>
                <a:lnTo>
                  <a:pt x="209504" y="1520523"/>
                </a:lnTo>
                <a:lnTo>
                  <a:pt x="221884" y="1518934"/>
                </a:lnTo>
                <a:lnTo>
                  <a:pt x="234581" y="1517981"/>
                </a:lnTo>
                <a:lnTo>
                  <a:pt x="246961" y="1517981"/>
                </a:lnTo>
                <a:lnTo>
                  <a:pt x="263468" y="1516074"/>
                </a:lnTo>
                <a:lnTo>
                  <a:pt x="308543" y="1512579"/>
                </a:lnTo>
                <a:lnTo>
                  <a:pt x="376791" y="1507495"/>
                </a:lnTo>
                <a:lnTo>
                  <a:pt x="417740" y="1504317"/>
                </a:lnTo>
                <a:lnTo>
                  <a:pt x="462498" y="1501775"/>
                </a:lnTo>
                <a:close/>
                <a:moveTo>
                  <a:pt x="499912" y="752157"/>
                </a:moveTo>
                <a:lnTo>
                  <a:pt x="495787" y="752475"/>
                </a:lnTo>
                <a:lnTo>
                  <a:pt x="492297" y="753745"/>
                </a:lnTo>
                <a:lnTo>
                  <a:pt x="488173" y="755015"/>
                </a:lnTo>
                <a:lnTo>
                  <a:pt x="484683" y="756602"/>
                </a:lnTo>
                <a:lnTo>
                  <a:pt x="480876" y="758825"/>
                </a:lnTo>
                <a:lnTo>
                  <a:pt x="477386" y="761365"/>
                </a:lnTo>
                <a:lnTo>
                  <a:pt x="474213" y="764222"/>
                </a:lnTo>
                <a:lnTo>
                  <a:pt x="470406" y="767080"/>
                </a:lnTo>
                <a:lnTo>
                  <a:pt x="463743" y="774065"/>
                </a:lnTo>
                <a:lnTo>
                  <a:pt x="457397" y="781685"/>
                </a:lnTo>
                <a:lnTo>
                  <a:pt x="450735" y="790575"/>
                </a:lnTo>
                <a:lnTo>
                  <a:pt x="438044" y="808355"/>
                </a:lnTo>
                <a:lnTo>
                  <a:pt x="428526" y="821055"/>
                </a:lnTo>
                <a:lnTo>
                  <a:pt x="419325" y="835025"/>
                </a:lnTo>
                <a:lnTo>
                  <a:pt x="410441" y="848995"/>
                </a:lnTo>
                <a:lnTo>
                  <a:pt x="401240" y="863600"/>
                </a:lnTo>
                <a:lnTo>
                  <a:pt x="398385" y="877887"/>
                </a:lnTo>
                <a:lnTo>
                  <a:pt x="395529" y="892492"/>
                </a:lnTo>
                <a:lnTo>
                  <a:pt x="393308" y="907097"/>
                </a:lnTo>
                <a:lnTo>
                  <a:pt x="391405" y="922020"/>
                </a:lnTo>
                <a:lnTo>
                  <a:pt x="389818" y="936942"/>
                </a:lnTo>
                <a:lnTo>
                  <a:pt x="388549" y="951865"/>
                </a:lnTo>
                <a:lnTo>
                  <a:pt x="388232" y="967105"/>
                </a:lnTo>
                <a:lnTo>
                  <a:pt x="387597" y="982980"/>
                </a:lnTo>
                <a:lnTo>
                  <a:pt x="387597" y="993775"/>
                </a:lnTo>
                <a:lnTo>
                  <a:pt x="388549" y="1004570"/>
                </a:lnTo>
                <a:lnTo>
                  <a:pt x="389184" y="1015682"/>
                </a:lnTo>
                <a:lnTo>
                  <a:pt x="390135" y="1026477"/>
                </a:lnTo>
                <a:lnTo>
                  <a:pt x="391405" y="1037272"/>
                </a:lnTo>
                <a:lnTo>
                  <a:pt x="393308" y="1047750"/>
                </a:lnTo>
                <a:lnTo>
                  <a:pt x="394895" y="1058545"/>
                </a:lnTo>
                <a:lnTo>
                  <a:pt x="397115" y="1068705"/>
                </a:lnTo>
                <a:lnTo>
                  <a:pt x="399336" y="1079500"/>
                </a:lnTo>
                <a:lnTo>
                  <a:pt x="402192" y="1089977"/>
                </a:lnTo>
                <a:lnTo>
                  <a:pt x="405365" y="1100137"/>
                </a:lnTo>
                <a:lnTo>
                  <a:pt x="408220" y="1110297"/>
                </a:lnTo>
                <a:lnTo>
                  <a:pt x="411393" y="1120140"/>
                </a:lnTo>
                <a:lnTo>
                  <a:pt x="415200" y="1130300"/>
                </a:lnTo>
                <a:lnTo>
                  <a:pt x="419007" y="1140142"/>
                </a:lnTo>
                <a:lnTo>
                  <a:pt x="423132" y="1149985"/>
                </a:lnTo>
                <a:lnTo>
                  <a:pt x="426939" y="1159510"/>
                </a:lnTo>
                <a:lnTo>
                  <a:pt x="431698" y="1169035"/>
                </a:lnTo>
                <a:lnTo>
                  <a:pt x="436140" y="1178560"/>
                </a:lnTo>
                <a:lnTo>
                  <a:pt x="440899" y="1188085"/>
                </a:lnTo>
                <a:lnTo>
                  <a:pt x="451052" y="1206182"/>
                </a:lnTo>
                <a:lnTo>
                  <a:pt x="462157" y="1223645"/>
                </a:lnTo>
                <a:lnTo>
                  <a:pt x="473261" y="1240790"/>
                </a:lnTo>
                <a:lnTo>
                  <a:pt x="485317" y="1257300"/>
                </a:lnTo>
                <a:lnTo>
                  <a:pt x="497691" y="1272857"/>
                </a:lnTo>
                <a:lnTo>
                  <a:pt x="510382" y="1288097"/>
                </a:lnTo>
                <a:lnTo>
                  <a:pt x="524025" y="1302702"/>
                </a:lnTo>
                <a:lnTo>
                  <a:pt x="537350" y="1316672"/>
                </a:lnTo>
                <a:lnTo>
                  <a:pt x="551310" y="1329372"/>
                </a:lnTo>
                <a:lnTo>
                  <a:pt x="565588" y="1341755"/>
                </a:lnTo>
                <a:lnTo>
                  <a:pt x="579548" y="1353185"/>
                </a:lnTo>
                <a:lnTo>
                  <a:pt x="594142" y="1363662"/>
                </a:lnTo>
                <a:lnTo>
                  <a:pt x="608737" y="1373505"/>
                </a:lnTo>
                <a:lnTo>
                  <a:pt x="623331" y="1382395"/>
                </a:lnTo>
                <a:lnTo>
                  <a:pt x="637609" y="1390332"/>
                </a:lnTo>
                <a:lnTo>
                  <a:pt x="652203" y="1397317"/>
                </a:lnTo>
                <a:lnTo>
                  <a:pt x="666481" y="1403032"/>
                </a:lnTo>
                <a:lnTo>
                  <a:pt x="673143" y="1405890"/>
                </a:lnTo>
                <a:lnTo>
                  <a:pt x="680441" y="1408112"/>
                </a:lnTo>
                <a:lnTo>
                  <a:pt x="687421" y="1410335"/>
                </a:lnTo>
                <a:lnTo>
                  <a:pt x="694083" y="1412240"/>
                </a:lnTo>
                <a:lnTo>
                  <a:pt x="701063" y="1413510"/>
                </a:lnTo>
                <a:lnTo>
                  <a:pt x="707409" y="1414780"/>
                </a:lnTo>
                <a:lnTo>
                  <a:pt x="714389" y="1415732"/>
                </a:lnTo>
                <a:lnTo>
                  <a:pt x="721052" y="1416367"/>
                </a:lnTo>
                <a:lnTo>
                  <a:pt x="727080" y="1417002"/>
                </a:lnTo>
                <a:lnTo>
                  <a:pt x="733743" y="1417320"/>
                </a:lnTo>
                <a:lnTo>
                  <a:pt x="740088" y="1417002"/>
                </a:lnTo>
                <a:lnTo>
                  <a:pt x="746116" y="1416367"/>
                </a:lnTo>
                <a:lnTo>
                  <a:pt x="752779" y="1415732"/>
                </a:lnTo>
                <a:lnTo>
                  <a:pt x="759442" y="1414780"/>
                </a:lnTo>
                <a:lnTo>
                  <a:pt x="766104" y="1413510"/>
                </a:lnTo>
                <a:lnTo>
                  <a:pt x="773084" y="1412240"/>
                </a:lnTo>
                <a:lnTo>
                  <a:pt x="779747" y="1410335"/>
                </a:lnTo>
                <a:lnTo>
                  <a:pt x="787044" y="1408112"/>
                </a:lnTo>
                <a:lnTo>
                  <a:pt x="793707" y="1405890"/>
                </a:lnTo>
                <a:lnTo>
                  <a:pt x="800687" y="1403032"/>
                </a:lnTo>
                <a:lnTo>
                  <a:pt x="814964" y="1397317"/>
                </a:lnTo>
                <a:lnTo>
                  <a:pt x="829559" y="1390332"/>
                </a:lnTo>
                <a:lnTo>
                  <a:pt x="843836" y="1382395"/>
                </a:lnTo>
                <a:lnTo>
                  <a:pt x="858431" y="1373505"/>
                </a:lnTo>
                <a:lnTo>
                  <a:pt x="873026" y="1363662"/>
                </a:lnTo>
                <a:lnTo>
                  <a:pt x="887303" y="1353185"/>
                </a:lnTo>
                <a:lnTo>
                  <a:pt x="901580" y="1341755"/>
                </a:lnTo>
                <a:lnTo>
                  <a:pt x="915857" y="1329372"/>
                </a:lnTo>
                <a:lnTo>
                  <a:pt x="929817" y="1316672"/>
                </a:lnTo>
                <a:lnTo>
                  <a:pt x="943143" y="1302702"/>
                </a:lnTo>
                <a:lnTo>
                  <a:pt x="956786" y="1288097"/>
                </a:lnTo>
                <a:lnTo>
                  <a:pt x="969477" y="1272857"/>
                </a:lnTo>
                <a:lnTo>
                  <a:pt x="981850" y="1257300"/>
                </a:lnTo>
                <a:lnTo>
                  <a:pt x="993907" y="1240790"/>
                </a:lnTo>
                <a:lnTo>
                  <a:pt x="1005011" y="1223645"/>
                </a:lnTo>
                <a:lnTo>
                  <a:pt x="1016116" y="1206182"/>
                </a:lnTo>
                <a:lnTo>
                  <a:pt x="1026269" y="1188085"/>
                </a:lnTo>
                <a:lnTo>
                  <a:pt x="1031028" y="1178560"/>
                </a:lnTo>
                <a:lnTo>
                  <a:pt x="1035152" y="1169035"/>
                </a:lnTo>
                <a:lnTo>
                  <a:pt x="1039911" y="1159510"/>
                </a:lnTo>
                <a:lnTo>
                  <a:pt x="1044036" y="1149985"/>
                </a:lnTo>
                <a:lnTo>
                  <a:pt x="1048160" y="1140142"/>
                </a:lnTo>
                <a:lnTo>
                  <a:pt x="1051968" y="1130300"/>
                </a:lnTo>
                <a:lnTo>
                  <a:pt x="1055775" y="1120140"/>
                </a:lnTo>
                <a:lnTo>
                  <a:pt x="1058948" y="1110297"/>
                </a:lnTo>
                <a:lnTo>
                  <a:pt x="1061803" y="1100137"/>
                </a:lnTo>
                <a:lnTo>
                  <a:pt x="1064659" y="1089977"/>
                </a:lnTo>
                <a:lnTo>
                  <a:pt x="1067831" y="1079500"/>
                </a:lnTo>
                <a:lnTo>
                  <a:pt x="1070052" y="1068705"/>
                </a:lnTo>
                <a:lnTo>
                  <a:pt x="1071956" y="1058545"/>
                </a:lnTo>
                <a:lnTo>
                  <a:pt x="1073860" y="1047750"/>
                </a:lnTo>
                <a:lnTo>
                  <a:pt x="1075763" y="1037272"/>
                </a:lnTo>
                <a:lnTo>
                  <a:pt x="1076715" y="1026477"/>
                </a:lnTo>
                <a:lnTo>
                  <a:pt x="1077984" y="1015682"/>
                </a:lnTo>
                <a:lnTo>
                  <a:pt x="1078619" y="1004570"/>
                </a:lnTo>
                <a:lnTo>
                  <a:pt x="1079253" y="993775"/>
                </a:lnTo>
                <a:lnTo>
                  <a:pt x="1079253" y="982980"/>
                </a:lnTo>
                <a:lnTo>
                  <a:pt x="1078936" y="969327"/>
                </a:lnTo>
                <a:lnTo>
                  <a:pt x="1078301" y="956310"/>
                </a:lnTo>
                <a:lnTo>
                  <a:pt x="1061169" y="955357"/>
                </a:lnTo>
                <a:lnTo>
                  <a:pt x="1043401" y="954722"/>
                </a:lnTo>
                <a:lnTo>
                  <a:pt x="1025317" y="953452"/>
                </a:lnTo>
                <a:lnTo>
                  <a:pt x="1007232" y="951865"/>
                </a:lnTo>
                <a:lnTo>
                  <a:pt x="989148" y="949960"/>
                </a:lnTo>
                <a:lnTo>
                  <a:pt x="970111" y="948372"/>
                </a:lnTo>
                <a:lnTo>
                  <a:pt x="951392" y="946150"/>
                </a:lnTo>
                <a:lnTo>
                  <a:pt x="932673" y="943610"/>
                </a:lnTo>
                <a:lnTo>
                  <a:pt x="913636" y="940435"/>
                </a:lnTo>
                <a:lnTo>
                  <a:pt x="894600" y="937577"/>
                </a:lnTo>
                <a:lnTo>
                  <a:pt x="875881" y="934402"/>
                </a:lnTo>
                <a:lnTo>
                  <a:pt x="856845" y="930592"/>
                </a:lnTo>
                <a:lnTo>
                  <a:pt x="838125" y="927100"/>
                </a:lnTo>
                <a:lnTo>
                  <a:pt x="819724" y="922972"/>
                </a:lnTo>
                <a:lnTo>
                  <a:pt x="801639" y="918845"/>
                </a:lnTo>
                <a:lnTo>
                  <a:pt x="783554" y="914400"/>
                </a:lnTo>
                <a:lnTo>
                  <a:pt x="766104" y="909320"/>
                </a:lnTo>
                <a:lnTo>
                  <a:pt x="748654" y="904557"/>
                </a:lnTo>
                <a:lnTo>
                  <a:pt x="731839" y="899160"/>
                </a:lnTo>
                <a:lnTo>
                  <a:pt x="715658" y="893445"/>
                </a:lnTo>
                <a:lnTo>
                  <a:pt x="699794" y="887730"/>
                </a:lnTo>
                <a:lnTo>
                  <a:pt x="684565" y="881380"/>
                </a:lnTo>
                <a:lnTo>
                  <a:pt x="669971" y="875347"/>
                </a:lnTo>
                <a:lnTo>
                  <a:pt x="656011" y="868680"/>
                </a:lnTo>
                <a:lnTo>
                  <a:pt x="642685" y="862330"/>
                </a:lnTo>
                <a:lnTo>
                  <a:pt x="630311" y="855345"/>
                </a:lnTo>
                <a:lnTo>
                  <a:pt x="618572" y="848042"/>
                </a:lnTo>
                <a:lnTo>
                  <a:pt x="607785" y="840422"/>
                </a:lnTo>
                <a:lnTo>
                  <a:pt x="597950" y="832802"/>
                </a:lnTo>
                <a:lnTo>
                  <a:pt x="588749" y="824547"/>
                </a:lnTo>
                <a:lnTo>
                  <a:pt x="584624" y="820737"/>
                </a:lnTo>
                <a:lnTo>
                  <a:pt x="581134" y="816610"/>
                </a:lnTo>
                <a:lnTo>
                  <a:pt x="577644" y="812165"/>
                </a:lnTo>
                <a:lnTo>
                  <a:pt x="574154" y="808355"/>
                </a:lnTo>
                <a:lnTo>
                  <a:pt x="567174" y="799465"/>
                </a:lnTo>
                <a:lnTo>
                  <a:pt x="561146" y="791527"/>
                </a:lnTo>
                <a:lnTo>
                  <a:pt x="554800" y="784542"/>
                </a:lnTo>
                <a:lnTo>
                  <a:pt x="549089" y="778510"/>
                </a:lnTo>
                <a:lnTo>
                  <a:pt x="543378" y="772795"/>
                </a:lnTo>
                <a:lnTo>
                  <a:pt x="537668" y="767715"/>
                </a:lnTo>
                <a:lnTo>
                  <a:pt x="532274" y="763905"/>
                </a:lnTo>
                <a:lnTo>
                  <a:pt x="527198" y="760412"/>
                </a:lnTo>
                <a:lnTo>
                  <a:pt x="522438" y="757555"/>
                </a:lnTo>
                <a:lnTo>
                  <a:pt x="517679" y="755332"/>
                </a:lnTo>
                <a:lnTo>
                  <a:pt x="512920" y="753745"/>
                </a:lnTo>
                <a:lnTo>
                  <a:pt x="508796" y="752792"/>
                </a:lnTo>
                <a:lnTo>
                  <a:pt x="504354" y="752157"/>
                </a:lnTo>
                <a:lnTo>
                  <a:pt x="499912" y="752157"/>
                </a:lnTo>
                <a:close/>
                <a:moveTo>
                  <a:pt x="733743" y="449262"/>
                </a:moveTo>
                <a:lnTo>
                  <a:pt x="745164" y="449580"/>
                </a:lnTo>
                <a:lnTo>
                  <a:pt x="756269" y="449897"/>
                </a:lnTo>
                <a:lnTo>
                  <a:pt x="767691" y="450850"/>
                </a:lnTo>
                <a:lnTo>
                  <a:pt x="778795" y="452120"/>
                </a:lnTo>
                <a:lnTo>
                  <a:pt x="790217" y="453707"/>
                </a:lnTo>
                <a:lnTo>
                  <a:pt x="801004" y="455612"/>
                </a:lnTo>
                <a:lnTo>
                  <a:pt x="812109" y="457835"/>
                </a:lnTo>
                <a:lnTo>
                  <a:pt x="822896" y="460375"/>
                </a:lnTo>
                <a:lnTo>
                  <a:pt x="834001" y="463232"/>
                </a:lnTo>
                <a:lnTo>
                  <a:pt x="844471" y="466090"/>
                </a:lnTo>
                <a:lnTo>
                  <a:pt x="854941" y="469582"/>
                </a:lnTo>
                <a:lnTo>
                  <a:pt x="865728" y="473392"/>
                </a:lnTo>
                <a:lnTo>
                  <a:pt x="876198" y="477520"/>
                </a:lnTo>
                <a:lnTo>
                  <a:pt x="886351" y="481647"/>
                </a:lnTo>
                <a:lnTo>
                  <a:pt x="896504" y="486410"/>
                </a:lnTo>
                <a:lnTo>
                  <a:pt x="906339" y="491172"/>
                </a:lnTo>
                <a:lnTo>
                  <a:pt x="916175" y="496570"/>
                </a:lnTo>
                <a:lnTo>
                  <a:pt x="926010" y="502285"/>
                </a:lnTo>
                <a:lnTo>
                  <a:pt x="935846" y="508000"/>
                </a:lnTo>
                <a:lnTo>
                  <a:pt x="945364" y="513715"/>
                </a:lnTo>
                <a:lnTo>
                  <a:pt x="954882" y="520065"/>
                </a:lnTo>
                <a:lnTo>
                  <a:pt x="963766" y="526415"/>
                </a:lnTo>
                <a:lnTo>
                  <a:pt x="972967" y="533400"/>
                </a:lnTo>
                <a:lnTo>
                  <a:pt x="982168" y="540385"/>
                </a:lnTo>
                <a:lnTo>
                  <a:pt x="990734" y="548005"/>
                </a:lnTo>
                <a:lnTo>
                  <a:pt x="999300" y="555307"/>
                </a:lnTo>
                <a:lnTo>
                  <a:pt x="1007867" y="563245"/>
                </a:lnTo>
                <a:lnTo>
                  <a:pt x="1016433" y="571500"/>
                </a:lnTo>
                <a:lnTo>
                  <a:pt x="1024365" y="579437"/>
                </a:lnTo>
                <a:lnTo>
                  <a:pt x="1032297" y="588010"/>
                </a:lnTo>
                <a:lnTo>
                  <a:pt x="1039911" y="596900"/>
                </a:lnTo>
                <a:lnTo>
                  <a:pt x="1047843" y="605790"/>
                </a:lnTo>
                <a:lnTo>
                  <a:pt x="1055458" y="614680"/>
                </a:lnTo>
                <a:lnTo>
                  <a:pt x="1062755" y="624205"/>
                </a:lnTo>
                <a:lnTo>
                  <a:pt x="1069418" y="633730"/>
                </a:lnTo>
                <a:lnTo>
                  <a:pt x="1076398" y="643572"/>
                </a:lnTo>
                <a:lnTo>
                  <a:pt x="1083378" y="653732"/>
                </a:lnTo>
                <a:lnTo>
                  <a:pt x="1089723" y="663892"/>
                </a:lnTo>
                <a:lnTo>
                  <a:pt x="1096069" y="674052"/>
                </a:lnTo>
                <a:lnTo>
                  <a:pt x="1102414" y="684847"/>
                </a:lnTo>
                <a:lnTo>
                  <a:pt x="1108125" y="695325"/>
                </a:lnTo>
                <a:lnTo>
                  <a:pt x="1113519" y="706120"/>
                </a:lnTo>
                <a:lnTo>
                  <a:pt x="1119230" y="717550"/>
                </a:lnTo>
                <a:lnTo>
                  <a:pt x="1124623" y="728980"/>
                </a:lnTo>
                <a:lnTo>
                  <a:pt x="1129700" y="740092"/>
                </a:lnTo>
                <a:lnTo>
                  <a:pt x="1134459" y="751840"/>
                </a:lnTo>
                <a:lnTo>
                  <a:pt x="1138901" y="763587"/>
                </a:lnTo>
                <a:lnTo>
                  <a:pt x="1143025" y="775017"/>
                </a:lnTo>
                <a:lnTo>
                  <a:pt x="1147150" y="787082"/>
                </a:lnTo>
                <a:lnTo>
                  <a:pt x="1151274" y="799465"/>
                </a:lnTo>
                <a:lnTo>
                  <a:pt x="1154764" y="811847"/>
                </a:lnTo>
                <a:lnTo>
                  <a:pt x="1157937" y="824230"/>
                </a:lnTo>
                <a:lnTo>
                  <a:pt x="1161427" y="836612"/>
                </a:lnTo>
                <a:lnTo>
                  <a:pt x="1164282" y="849312"/>
                </a:lnTo>
                <a:lnTo>
                  <a:pt x="1166821" y="862330"/>
                </a:lnTo>
                <a:lnTo>
                  <a:pt x="1169042" y="875347"/>
                </a:lnTo>
                <a:lnTo>
                  <a:pt x="1171262" y="888365"/>
                </a:lnTo>
                <a:lnTo>
                  <a:pt x="1172849" y="901700"/>
                </a:lnTo>
                <a:lnTo>
                  <a:pt x="1174435" y="914717"/>
                </a:lnTo>
                <a:lnTo>
                  <a:pt x="1176022" y="928052"/>
                </a:lnTo>
                <a:lnTo>
                  <a:pt x="1176973" y="941705"/>
                </a:lnTo>
                <a:lnTo>
                  <a:pt x="1177608" y="955040"/>
                </a:lnTo>
                <a:lnTo>
                  <a:pt x="1177925" y="969010"/>
                </a:lnTo>
                <a:lnTo>
                  <a:pt x="1177925" y="982980"/>
                </a:lnTo>
                <a:lnTo>
                  <a:pt x="1177925" y="996950"/>
                </a:lnTo>
                <a:lnTo>
                  <a:pt x="1177291" y="1010920"/>
                </a:lnTo>
                <a:lnTo>
                  <a:pt x="1176656" y="1025207"/>
                </a:lnTo>
                <a:lnTo>
                  <a:pt x="1175070" y="1038860"/>
                </a:lnTo>
                <a:lnTo>
                  <a:pt x="1173483" y="1052512"/>
                </a:lnTo>
                <a:lnTo>
                  <a:pt x="1171580" y="1066165"/>
                </a:lnTo>
                <a:lnTo>
                  <a:pt x="1169042" y="1079817"/>
                </a:lnTo>
                <a:lnTo>
                  <a:pt x="1166503" y="1092835"/>
                </a:lnTo>
                <a:lnTo>
                  <a:pt x="1163013" y="1106170"/>
                </a:lnTo>
                <a:lnTo>
                  <a:pt x="1159841" y="1119187"/>
                </a:lnTo>
                <a:lnTo>
                  <a:pt x="1156351" y="1132205"/>
                </a:lnTo>
                <a:lnTo>
                  <a:pt x="1152226" y="1144905"/>
                </a:lnTo>
                <a:lnTo>
                  <a:pt x="1147784" y="1157287"/>
                </a:lnTo>
                <a:lnTo>
                  <a:pt x="1143025" y="1170305"/>
                </a:lnTo>
                <a:lnTo>
                  <a:pt x="1138266" y="1182052"/>
                </a:lnTo>
                <a:lnTo>
                  <a:pt x="1133190" y="1194435"/>
                </a:lnTo>
                <a:lnTo>
                  <a:pt x="1127796" y="1206182"/>
                </a:lnTo>
                <a:lnTo>
                  <a:pt x="1122402" y="1218247"/>
                </a:lnTo>
                <a:lnTo>
                  <a:pt x="1116374" y="1229995"/>
                </a:lnTo>
                <a:lnTo>
                  <a:pt x="1110346" y="1241107"/>
                </a:lnTo>
                <a:lnTo>
                  <a:pt x="1103683" y="1252537"/>
                </a:lnTo>
                <a:lnTo>
                  <a:pt x="1097338" y="1263332"/>
                </a:lnTo>
                <a:lnTo>
                  <a:pt x="1090675" y="1274445"/>
                </a:lnTo>
                <a:lnTo>
                  <a:pt x="1083695" y="1285240"/>
                </a:lnTo>
                <a:lnTo>
                  <a:pt x="1076398" y="1295400"/>
                </a:lnTo>
                <a:lnTo>
                  <a:pt x="1069100" y="1306195"/>
                </a:lnTo>
                <a:lnTo>
                  <a:pt x="1061486" y="1316037"/>
                </a:lnTo>
                <a:lnTo>
                  <a:pt x="1053871" y="1326197"/>
                </a:lnTo>
                <a:lnTo>
                  <a:pt x="1045939" y="1335722"/>
                </a:lnTo>
                <a:lnTo>
                  <a:pt x="1038008" y="1345247"/>
                </a:lnTo>
                <a:lnTo>
                  <a:pt x="1029759" y="1354455"/>
                </a:lnTo>
                <a:lnTo>
                  <a:pt x="1021509" y="1363345"/>
                </a:lnTo>
                <a:lnTo>
                  <a:pt x="1012943" y="1372552"/>
                </a:lnTo>
                <a:lnTo>
                  <a:pt x="1004377" y="1380807"/>
                </a:lnTo>
                <a:lnTo>
                  <a:pt x="996128" y="1389062"/>
                </a:lnTo>
                <a:lnTo>
                  <a:pt x="987244" y="1397317"/>
                </a:lnTo>
                <a:lnTo>
                  <a:pt x="978043" y="1405255"/>
                </a:lnTo>
                <a:lnTo>
                  <a:pt x="969477" y="1412875"/>
                </a:lnTo>
                <a:lnTo>
                  <a:pt x="960276" y="1420177"/>
                </a:lnTo>
                <a:lnTo>
                  <a:pt x="951075" y="1427480"/>
                </a:lnTo>
                <a:lnTo>
                  <a:pt x="942191" y="1434465"/>
                </a:lnTo>
                <a:lnTo>
                  <a:pt x="932673" y="1440815"/>
                </a:lnTo>
                <a:lnTo>
                  <a:pt x="923472" y="1447482"/>
                </a:lnTo>
                <a:lnTo>
                  <a:pt x="914271" y="1453832"/>
                </a:lnTo>
                <a:lnTo>
                  <a:pt x="905070" y="1459547"/>
                </a:lnTo>
                <a:lnTo>
                  <a:pt x="895552" y="1464945"/>
                </a:lnTo>
                <a:lnTo>
                  <a:pt x="886351" y="1470342"/>
                </a:lnTo>
                <a:lnTo>
                  <a:pt x="876833" y="1475422"/>
                </a:lnTo>
                <a:lnTo>
                  <a:pt x="867315" y="1480185"/>
                </a:lnTo>
                <a:lnTo>
                  <a:pt x="858431" y="1484630"/>
                </a:lnTo>
                <a:lnTo>
                  <a:pt x="848913" y="1489075"/>
                </a:lnTo>
                <a:lnTo>
                  <a:pt x="839712" y="1492567"/>
                </a:lnTo>
                <a:lnTo>
                  <a:pt x="830194" y="1496377"/>
                </a:lnTo>
                <a:lnTo>
                  <a:pt x="820993" y="1499870"/>
                </a:lnTo>
                <a:lnTo>
                  <a:pt x="812109" y="1503045"/>
                </a:lnTo>
                <a:lnTo>
                  <a:pt x="802908" y="1505585"/>
                </a:lnTo>
                <a:lnTo>
                  <a:pt x="793707" y="1508125"/>
                </a:lnTo>
                <a:lnTo>
                  <a:pt x="785141" y="1510030"/>
                </a:lnTo>
                <a:lnTo>
                  <a:pt x="775940" y="1511935"/>
                </a:lnTo>
                <a:lnTo>
                  <a:pt x="767373" y="1513522"/>
                </a:lnTo>
                <a:lnTo>
                  <a:pt x="758807" y="1514475"/>
                </a:lnTo>
                <a:lnTo>
                  <a:pt x="750241" y="1515427"/>
                </a:lnTo>
                <a:lnTo>
                  <a:pt x="741674" y="1515745"/>
                </a:lnTo>
                <a:lnTo>
                  <a:pt x="733743" y="1516062"/>
                </a:lnTo>
                <a:lnTo>
                  <a:pt x="725493" y="1515745"/>
                </a:lnTo>
                <a:lnTo>
                  <a:pt x="716927" y="1515427"/>
                </a:lnTo>
                <a:lnTo>
                  <a:pt x="708361" y="1514475"/>
                </a:lnTo>
                <a:lnTo>
                  <a:pt x="699794" y="1513522"/>
                </a:lnTo>
                <a:lnTo>
                  <a:pt x="691228" y="1511935"/>
                </a:lnTo>
                <a:lnTo>
                  <a:pt x="682027" y="1510030"/>
                </a:lnTo>
                <a:lnTo>
                  <a:pt x="673143" y="1508125"/>
                </a:lnTo>
                <a:lnTo>
                  <a:pt x="664260" y="1505585"/>
                </a:lnTo>
                <a:lnTo>
                  <a:pt x="655059" y="1503045"/>
                </a:lnTo>
                <a:lnTo>
                  <a:pt x="645858" y="1499870"/>
                </a:lnTo>
                <a:lnTo>
                  <a:pt x="636974" y="1496377"/>
                </a:lnTo>
                <a:lnTo>
                  <a:pt x="627456" y="1492567"/>
                </a:lnTo>
                <a:lnTo>
                  <a:pt x="618255" y="1489075"/>
                </a:lnTo>
                <a:lnTo>
                  <a:pt x="608737" y="1484630"/>
                </a:lnTo>
                <a:lnTo>
                  <a:pt x="599853" y="1480185"/>
                </a:lnTo>
                <a:lnTo>
                  <a:pt x="590335" y="1475422"/>
                </a:lnTo>
                <a:lnTo>
                  <a:pt x="580817" y="1470342"/>
                </a:lnTo>
                <a:lnTo>
                  <a:pt x="571616" y="1464945"/>
                </a:lnTo>
                <a:lnTo>
                  <a:pt x="562098" y="1459547"/>
                </a:lnTo>
                <a:lnTo>
                  <a:pt x="553214" y="1453832"/>
                </a:lnTo>
                <a:lnTo>
                  <a:pt x="543696" y="1447482"/>
                </a:lnTo>
                <a:lnTo>
                  <a:pt x="534495" y="1440815"/>
                </a:lnTo>
                <a:lnTo>
                  <a:pt x="524977" y="1434465"/>
                </a:lnTo>
                <a:lnTo>
                  <a:pt x="516093" y="1427480"/>
                </a:lnTo>
                <a:lnTo>
                  <a:pt x="506892" y="1420177"/>
                </a:lnTo>
                <a:lnTo>
                  <a:pt x="497691" y="1412875"/>
                </a:lnTo>
                <a:lnTo>
                  <a:pt x="489125" y="1405255"/>
                </a:lnTo>
                <a:lnTo>
                  <a:pt x="480241" y="1397317"/>
                </a:lnTo>
                <a:lnTo>
                  <a:pt x="471040" y="1389062"/>
                </a:lnTo>
                <a:lnTo>
                  <a:pt x="462791" y="1380807"/>
                </a:lnTo>
                <a:lnTo>
                  <a:pt x="453907" y="1372552"/>
                </a:lnTo>
                <a:lnTo>
                  <a:pt x="445658" y="1363345"/>
                </a:lnTo>
                <a:lnTo>
                  <a:pt x="437409" y="1354455"/>
                </a:lnTo>
                <a:lnTo>
                  <a:pt x="429160" y="1345247"/>
                </a:lnTo>
                <a:lnTo>
                  <a:pt x="421228" y="1335722"/>
                </a:lnTo>
                <a:lnTo>
                  <a:pt x="413296" y="1326197"/>
                </a:lnTo>
                <a:lnTo>
                  <a:pt x="405682" y="1316037"/>
                </a:lnTo>
                <a:lnTo>
                  <a:pt x="398067" y="1306195"/>
                </a:lnTo>
                <a:lnTo>
                  <a:pt x="390770" y="1295400"/>
                </a:lnTo>
                <a:lnTo>
                  <a:pt x="383473" y="1285240"/>
                </a:lnTo>
                <a:lnTo>
                  <a:pt x="376493" y="1274445"/>
                </a:lnTo>
                <a:lnTo>
                  <a:pt x="369830" y="1263332"/>
                </a:lnTo>
                <a:lnTo>
                  <a:pt x="363484" y="1252537"/>
                </a:lnTo>
                <a:lnTo>
                  <a:pt x="356822" y="1241107"/>
                </a:lnTo>
                <a:lnTo>
                  <a:pt x="350476" y="1229995"/>
                </a:lnTo>
                <a:lnTo>
                  <a:pt x="344765" y="1218247"/>
                </a:lnTo>
                <a:lnTo>
                  <a:pt x="339372" y="1206182"/>
                </a:lnTo>
                <a:lnTo>
                  <a:pt x="333978" y="1194435"/>
                </a:lnTo>
                <a:lnTo>
                  <a:pt x="328584" y="1182052"/>
                </a:lnTo>
                <a:lnTo>
                  <a:pt x="324143" y="1170305"/>
                </a:lnTo>
                <a:lnTo>
                  <a:pt x="319383" y="1157287"/>
                </a:lnTo>
                <a:lnTo>
                  <a:pt x="314942" y="1144905"/>
                </a:lnTo>
                <a:lnTo>
                  <a:pt x="310817" y="1132205"/>
                </a:lnTo>
                <a:lnTo>
                  <a:pt x="307327" y="1119187"/>
                </a:lnTo>
                <a:lnTo>
                  <a:pt x="303837" y="1106170"/>
                </a:lnTo>
                <a:lnTo>
                  <a:pt x="300982" y="1092835"/>
                </a:lnTo>
                <a:lnTo>
                  <a:pt x="298126" y="1079817"/>
                </a:lnTo>
                <a:lnTo>
                  <a:pt x="295588" y="1066165"/>
                </a:lnTo>
                <a:lnTo>
                  <a:pt x="293684" y="1052512"/>
                </a:lnTo>
                <a:lnTo>
                  <a:pt x="292098" y="1038860"/>
                </a:lnTo>
                <a:lnTo>
                  <a:pt x="290829" y="1025207"/>
                </a:lnTo>
                <a:lnTo>
                  <a:pt x="289877" y="1010920"/>
                </a:lnTo>
                <a:lnTo>
                  <a:pt x="288925" y="996950"/>
                </a:lnTo>
                <a:lnTo>
                  <a:pt x="288925" y="982980"/>
                </a:lnTo>
                <a:lnTo>
                  <a:pt x="288925" y="969010"/>
                </a:lnTo>
                <a:lnTo>
                  <a:pt x="289243" y="955040"/>
                </a:lnTo>
                <a:lnTo>
                  <a:pt x="290194" y="941705"/>
                </a:lnTo>
                <a:lnTo>
                  <a:pt x="291146" y="928052"/>
                </a:lnTo>
                <a:lnTo>
                  <a:pt x="292733" y="914717"/>
                </a:lnTo>
                <a:lnTo>
                  <a:pt x="294002" y="901700"/>
                </a:lnTo>
                <a:lnTo>
                  <a:pt x="295905" y="888365"/>
                </a:lnTo>
                <a:lnTo>
                  <a:pt x="298126" y="875347"/>
                </a:lnTo>
                <a:lnTo>
                  <a:pt x="300347" y="862330"/>
                </a:lnTo>
                <a:lnTo>
                  <a:pt x="302885" y="849312"/>
                </a:lnTo>
                <a:lnTo>
                  <a:pt x="305741" y="836612"/>
                </a:lnTo>
                <a:lnTo>
                  <a:pt x="308913" y="824230"/>
                </a:lnTo>
                <a:lnTo>
                  <a:pt x="312403" y="811847"/>
                </a:lnTo>
                <a:lnTo>
                  <a:pt x="315893" y="799465"/>
                </a:lnTo>
                <a:lnTo>
                  <a:pt x="320018" y="787082"/>
                </a:lnTo>
                <a:lnTo>
                  <a:pt x="324143" y="775017"/>
                </a:lnTo>
                <a:lnTo>
                  <a:pt x="328267" y="763587"/>
                </a:lnTo>
                <a:lnTo>
                  <a:pt x="332709" y="751840"/>
                </a:lnTo>
                <a:lnTo>
                  <a:pt x="337785" y="740092"/>
                </a:lnTo>
                <a:lnTo>
                  <a:pt x="342544" y="728980"/>
                </a:lnTo>
                <a:lnTo>
                  <a:pt x="347938" y="717550"/>
                </a:lnTo>
                <a:lnTo>
                  <a:pt x="353649" y="706120"/>
                </a:lnTo>
                <a:lnTo>
                  <a:pt x="359043" y="695325"/>
                </a:lnTo>
                <a:lnTo>
                  <a:pt x="365071" y="684847"/>
                </a:lnTo>
                <a:lnTo>
                  <a:pt x="371099" y="674052"/>
                </a:lnTo>
                <a:lnTo>
                  <a:pt x="377445" y="663892"/>
                </a:lnTo>
                <a:lnTo>
                  <a:pt x="383790" y="653732"/>
                </a:lnTo>
                <a:lnTo>
                  <a:pt x="390770" y="643572"/>
                </a:lnTo>
                <a:lnTo>
                  <a:pt x="397433" y="633730"/>
                </a:lnTo>
                <a:lnTo>
                  <a:pt x="404413" y="624205"/>
                </a:lnTo>
                <a:lnTo>
                  <a:pt x="411710" y="614680"/>
                </a:lnTo>
                <a:lnTo>
                  <a:pt x="419325" y="605790"/>
                </a:lnTo>
                <a:lnTo>
                  <a:pt x="426939" y="596900"/>
                </a:lnTo>
                <a:lnTo>
                  <a:pt x="434871" y="588010"/>
                </a:lnTo>
                <a:lnTo>
                  <a:pt x="442803" y="579437"/>
                </a:lnTo>
                <a:lnTo>
                  <a:pt x="450735" y="571500"/>
                </a:lnTo>
                <a:lnTo>
                  <a:pt x="458984" y="563245"/>
                </a:lnTo>
                <a:lnTo>
                  <a:pt x="467867" y="555307"/>
                </a:lnTo>
                <a:lnTo>
                  <a:pt x="476117" y="548005"/>
                </a:lnTo>
                <a:lnTo>
                  <a:pt x="485000" y="540385"/>
                </a:lnTo>
                <a:lnTo>
                  <a:pt x="494201" y="533400"/>
                </a:lnTo>
                <a:lnTo>
                  <a:pt x="503085" y="526415"/>
                </a:lnTo>
                <a:lnTo>
                  <a:pt x="512286" y="520065"/>
                </a:lnTo>
                <a:lnTo>
                  <a:pt x="521804" y="513715"/>
                </a:lnTo>
                <a:lnTo>
                  <a:pt x="531322" y="508000"/>
                </a:lnTo>
                <a:lnTo>
                  <a:pt x="541158" y="502285"/>
                </a:lnTo>
                <a:lnTo>
                  <a:pt x="550993" y="496570"/>
                </a:lnTo>
                <a:lnTo>
                  <a:pt x="560829" y="491172"/>
                </a:lnTo>
                <a:lnTo>
                  <a:pt x="570664" y="486410"/>
                </a:lnTo>
                <a:lnTo>
                  <a:pt x="580817" y="481647"/>
                </a:lnTo>
                <a:lnTo>
                  <a:pt x="590969" y="477520"/>
                </a:lnTo>
                <a:lnTo>
                  <a:pt x="601440" y="473392"/>
                </a:lnTo>
                <a:lnTo>
                  <a:pt x="612227" y="469582"/>
                </a:lnTo>
                <a:lnTo>
                  <a:pt x="622697" y="466090"/>
                </a:lnTo>
                <a:lnTo>
                  <a:pt x="633167" y="463232"/>
                </a:lnTo>
                <a:lnTo>
                  <a:pt x="644271" y="460375"/>
                </a:lnTo>
                <a:lnTo>
                  <a:pt x="655059" y="457835"/>
                </a:lnTo>
                <a:lnTo>
                  <a:pt x="665846" y="455612"/>
                </a:lnTo>
                <a:lnTo>
                  <a:pt x="676951" y="453707"/>
                </a:lnTo>
                <a:lnTo>
                  <a:pt x="688055" y="452120"/>
                </a:lnTo>
                <a:lnTo>
                  <a:pt x="699477" y="450850"/>
                </a:lnTo>
                <a:lnTo>
                  <a:pt x="710899" y="449897"/>
                </a:lnTo>
                <a:lnTo>
                  <a:pt x="722003" y="449580"/>
                </a:lnTo>
                <a:lnTo>
                  <a:pt x="733743" y="449262"/>
                </a:lnTo>
                <a:close/>
                <a:moveTo>
                  <a:pt x="1161098" y="420687"/>
                </a:moveTo>
                <a:lnTo>
                  <a:pt x="1640523" y="420687"/>
                </a:lnTo>
                <a:lnTo>
                  <a:pt x="1642746" y="421002"/>
                </a:lnTo>
                <a:lnTo>
                  <a:pt x="1644968" y="421317"/>
                </a:lnTo>
                <a:lnTo>
                  <a:pt x="1648778" y="422263"/>
                </a:lnTo>
                <a:lnTo>
                  <a:pt x="1652588" y="424469"/>
                </a:lnTo>
                <a:lnTo>
                  <a:pt x="1655763" y="426990"/>
                </a:lnTo>
                <a:lnTo>
                  <a:pt x="1658303" y="430457"/>
                </a:lnTo>
                <a:lnTo>
                  <a:pt x="1660526" y="433924"/>
                </a:lnTo>
                <a:lnTo>
                  <a:pt x="1661796" y="438021"/>
                </a:lnTo>
                <a:lnTo>
                  <a:pt x="1662113" y="440228"/>
                </a:lnTo>
                <a:lnTo>
                  <a:pt x="1662113" y="442434"/>
                </a:lnTo>
                <a:lnTo>
                  <a:pt x="1662113" y="444640"/>
                </a:lnTo>
                <a:lnTo>
                  <a:pt x="1661796" y="446531"/>
                </a:lnTo>
                <a:lnTo>
                  <a:pt x="1660526" y="450628"/>
                </a:lnTo>
                <a:lnTo>
                  <a:pt x="1658303" y="454095"/>
                </a:lnTo>
                <a:lnTo>
                  <a:pt x="1655763" y="457562"/>
                </a:lnTo>
                <a:lnTo>
                  <a:pt x="1652588" y="460083"/>
                </a:lnTo>
                <a:lnTo>
                  <a:pt x="1648778" y="462289"/>
                </a:lnTo>
                <a:lnTo>
                  <a:pt x="1644968" y="463235"/>
                </a:lnTo>
                <a:lnTo>
                  <a:pt x="1642746" y="463550"/>
                </a:lnTo>
                <a:lnTo>
                  <a:pt x="1640523" y="463550"/>
                </a:lnTo>
                <a:lnTo>
                  <a:pt x="1161098" y="463550"/>
                </a:lnTo>
                <a:lnTo>
                  <a:pt x="1158875" y="463550"/>
                </a:lnTo>
                <a:lnTo>
                  <a:pt x="1156970" y="463235"/>
                </a:lnTo>
                <a:lnTo>
                  <a:pt x="1152843" y="462289"/>
                </a:lnTo>
                <a:lnTo>
                  <a:pt x="1149350" y="460083"/>
                </a:lnTo>
                <a:lnTo>
                  <a:pt x="1145858" y="457562"/>
                </a:lnTo>
                <a:lnTo>
                  <a:pt x="1143318" y="454095"/>
                </a:lnTo>
                <a:lnTo>
                  <a:pt x="1141095" y="450628"/>
                </a:lnTo>
                <a:lnTo>
                  <a:pt x="1140143" y="446531"/>
                </a:lnTo>
                <a:lnTo>
                  <a:pt x="1139825" y="444640"/>
                </a:lnTo>
                <a:lnTo>
                  <a:pt x="1139825" y="442434"/>
                </a:lnTo>
                <a:lnTo>
                  <a:pt x="1139825" y="440228"/>
                </a:lnTo>
                <a:lnTo>
                  <a:pt x="1140143" y="438021"/>
                </a:lnTo>
                <a:lnTo>
                  <a:pt x="1141095" y="433924"/>
                </a:lnTo>
                <a:lnTo>
                  <a:pt x="1143318" y="430457"/>
                </a:lnTo>
                <a:lnTo>
                  <a:pt x="1145858" y="426990"/>
                </a:lnTo>
                <a:lnTo>
                  <a:pt x="1149350" y="424469"/>
                </a:lnTo>
                <a:lnTo>
                  <a:pt x="1152843" y="422263"/>
                </a:lnTo>
                <a:lnTo>
                  <a:pt x="1156970" y="421317"/>
                </a:lnTo>
                <a:lnTo>
                  <a:pt x="1158875" y="421002"/>
                </a:lnTo>
                <a:lnTo>
                  <a:pt x="1161098" y="420687"/>
                </a:lnTo>
                <a:close/>
                <a:moveTo>
                  <a:pt x="1158845" y="279400"/>
                </a:moveTo>
                <a:lnTo>
                  <a:pt x="1161064" y="279400"/>
                </a:lnTo>
                <a:lnTo>
                  <a:pt x="1908845" y="279400"/>
                </a:lnTo>
                <a:lnTo>
                  <a:pt x="1911064" y="279400"/>
                </a:lnTo>
                <a:lnTo>
                  <a:pt x="1913283" y="279718"/>
                </a:lnTo>
                <a:lnTo>
                  <a:pt x="1917404" y="280670"/>
                </a:lnTo>
                <a:lnTo>
                  <a:pt x="1920890" y="282893"/>
                </a:lnTo>
                <a:lnTo>
                  <a:pt x="1924377" y="285433"/>
                </a:lnTo>
                <a:lnTo>
                  <a:pt x="1926913" y="288608"/>
                </a:lnTo>
                <a:lnTo>
                  <a:pt x="1929132" y="292418"/>
                </a:lnTo>
                <a:lnTo>
                  <a:pt x="1930083" y="296228"/>
                </a:lnTo>
                <a:lnTo>
                  <a:pt x="1930400" y="298450"/>
                </a:lnTo>
                <a:lnTo>
                  <a:pt x="1930400" y="300673"/>
                </a:lnTo>
                <a:lnTo>
                  <a:pt x="1930400" y="302895"/>
                </a:lnTo>
                <a:lnTo>
                  <a:pt x="1930083" y="305118"/>
                </a:lnTo>
                <a:lnTo>
                  <a:pt x="1929132" y="309245"/>
                </a:lnTo>
                <a:lnTo>
                  <a:pt x="1926913" y="312738"/>
                </a:lnTo>
                <a:lnTo>
                  <a:pt x="1924377" y="315913"/>
                </a:lnTo>
                <a:lnTo>
                  <a:pt x="1920890" y="318453"/>
                </a:lnTo>
                <a:lnTo>
                  <a:pt x="1917404" y="320676"/>
                </a:lnTo>
                <a:lnTo>
                  <a:pt x="1913283" y="321946"/>
                </a:lnTo>
                <a:lnTo>
                  <a:pt x="1911064" y="322263"/>
                </a:lnTo>
                <a:lnTo>
                  <a:pt x="1908845" y="322263"/>
                </a:lnTo>
                <a:lnTo>
                  <a:pt x="1161064" y="322263"/>
                </a:lnTo>
                <a:lnTo>
                  <a:pt x="1158845" y="322263"/>
                </a:lnTo>
                <a:lnTo>
                  <a:pt x="1156943" y="321946"/>
                </a:lnTo>
                <a:lnTo>
                  <a:pt x="1152822" y="320676"/>
                </a:lnTo>
                <a:lnTo>
                  <a:pt x="1149335" y="318453"/>
                </a:lnTo>
                <a:lnTo>
                  <a:pt x="1145848" y="315913"/>
                </a:lnTo>
                <a:lnTo>
                  <a:pt x="1143312" y="312738"/>
                </a:lnTo>
                <a:lnTo>
                  <a:pt x="1141093" y="309245"/>
                </a:lnTo>
                <a:lnTo>
                  <a:pt x="1140142" y="305118"/>
                </a:lnTo>
                <a:lnTo>
                  <a:pt x="1139825" y="302895"/>
                </a:lnTo>
                <a:lnTo>
                  <a:pt x="1139825" y="300673"/>
                </a:lnTo>
                <a:lnTo>
                  <a:pt x="1139825" y="298450"/>
                </a:lnTo>
                <a:lnTo>
                  <a:pt x="1140142" y="296228"/>
                </a:lnTo>
                <a:lnTo>
                  <a:pt x="1141093" y="292418"/>
                </a:lnTo>
                <a:lnTo>
                  <a:pt x="1143312" y="288608"/>
                </a:lnTo>
                <a:lnTo>
                  <a:pt x="1145848" y="285433"/>
                </a:lnTo>
                <a:lnTo>
                  <a:pt x="1149335" y="282893"/>
                </a:lnTo>
                <a:lnTo>
                  <a:pt x="1152822" y="280670"/>
                </a:lnTo>
                <a:lnTo>
                  <a:pt x="1156943" y="279718"/>
                </a:lnTo>
                <a:lnTo>
                  <a:pt x="1158845" y="279400"/>
                </a:lnTo>
                <a:close/>
                <a:moveTo>
                  <a:pt x="1470971" y="0"/>
                </a:moveTo>
                <a:lnTo>
                  <a:pt x="1500194" y="0"/>
                </a:lnTo>
                <a:lnTo>
                  <a:pt x="1539264" y="317"/>
                </a:lnTo>
                <a:lnTo>
                  <a:pt x="1576746" y="1270"/>
                </a:lnTo>
                <a:lnTo>
                  <a:pt x="1613593" y="3174"/>
                </a:lnTo>
                <a:lnTo>
                  <a:pt x="1649486" y="6031"/>
                </a:lnTo>
                <a:lnTo>
                  <a:pt x="1684427" y="9522"/>
                </a:lnTo>
                <a:lnTo>
                  <a:pt x="1701262" y="11744"/>
                </a:lnTo>
                <a:lnTo>
                  <a:pt x="1717780" y="13648"/>
                </a:lnTo>
                <a:lnTo>
                  <a:pt x="1734297" y="15870"/>
                </a:lnTo>
                <a:lnTo>
                  <a:pt x="1750497" y="18409"/>
                </a:lnTo>
                <a:lnTo>
                  <a:pt x="1766379" y="21583"/>
                </a:lnTo>
                <a:lnTo>
                  <a:pt x="1781944" y="24440"/>
                </a:lnTo>
                <a:lnTo>
                  <a:pt x="1797508" y="27614"/>
                </a:lnTo>
                <a:lnTo>
                  <a:pt x="1812755" y="30788"/>
                </a:lnTo>
                <a:lnTo>
                  <a:pt x="1827367" y="34597"/>
                </a:lnTo>
                <a:lnTo>
                  <a:pt x="1841978" y="38088"/>
                </a:lnTo>
                <a:lnTo>
                  <a:pt x="1856272" y="42214"/>
                </a:lnTo>
                <a:lnTo>
                  <a:pt x="1870248" y="46341"/>
                </a:lnTo>
                <a:lnTo>
                  <a:pt x="1884225" y="50467"/>
                </a:lnTo>
                <a:lnTo>
                  <a:pt x="1897566" y="54911"/>
                </a:lnTo>
                <a:lnTo>
                  <a:pt x="1910907" y="59672"/>
                </a:lnTo>
                <a:lnTo>
                  <a:pt x="1923930" y="64433"/>
                </a:lnTo>
                <a:lnTo>
                  <a:pt x="1936318" y="69511"/>
                </a:lnTo>
                <a:lnTo>
                  <a:pt x="1948706" y="74589"/>
                </a:lnTo>
                <a:lnTo>
                  <a:pt x="1961094" y="79985"/>
                </a:lnTo>
                <a:lnTo>
                  <a:pt x="1972847" y="86016"/>
                </a:lnTo>
                <a:lnTo>
                  <a:pt x="1984600" y="91729"/>
                </a:lnTo>
                <a:lnTo>
                  <a:pt x="1995717" y="97442"/>
                </a:lnTo>
                <a:lnTo>
                  <a:pt x="2007470" y="104108"/>
                </a:lnTo>
                <a:lnTo>
                  <a:pt x="2018588" y="111091"/>
                </a:lnTo>
                <a:lnTo>
                  <a:pt x="2030023" y="118073"/>
                </a:lnTo>
                <a:lnTo>
                  <a:pt x="2040505" y="125374"/>
                </a:lnTo>
                <a:lnTo>
                  <a:pt x="2051305" y="132991"/>
                </a:lnTo>
                <a:lnTo>
                  <a:pt x="2061152" y="140609"/>
                </a:lnTo>
                <a:lnTo>
                  <a:pt x="2070999" y="148544"/>
                </a:lnTo>
                <a:lnTo>
                  <a:pt x="2079893" y="156479"/>
                </a:lnTo>
                <a:lnTo>
                  <a:pt x="2089104" y="165049"/>
                </a:lnTo>
                <a:lnTo>
                  <a:pt x="2097363" y="173301"/>
                </a:lnTo>
                <a:lnTo>
                  <a:pt x="2105939" y="182189"/>
                </a:lnTo>
                <a:lnTo>
                  <a:pt x="2113563" y="190758"/>
                </a:lnTo>
                <a:lnTo>
                  <a:pt x="2120869" y="199963"/>
                </a:lnTo>
                <a:lnTo>
                  <a:pt x="2128175" y="209168"/>
                </a:lnTo>
                <a:lnTo>
                  <a:pt x="2134845" y="218690"/>
                </a:lnTo>
                <a:lnTo>
                  <a:pt x="2141198" y="228529"/>
                </a:lnTo>
                <a:lnTo>
                  <a:pt x="2147233" y="237734"/>
                </a:lnTo>
                <a:lnTo>
                  <a:pt x="2152633" y="248208"/>
                </a:lnTo>
                <a:lnTo>
                  <a:pt x="2158033" y="258365"/>
                </a:lnTo>
                <a:lnTo>
                  <a:pt x="2162798" y="268522"/>
                </a:lnTo>
                <a:lnTo>
                  <a:pt x="2167245" y="278996"/>
                </a:lnTo>
                <a:lnTo>
                  <a:pt x="2171056" y="289470"/>
                </a:lnTo>
                <a:lnTo>
                  <a:pt x="2175186" y="300579"/>
                </a:lnTo>
                <a:lnTo>
                  <a:pt x="2178362" y="311371"/>
                </a:lnTo>
                <a:lnTo>
                  <a:pt x="2181221" y="322480"/>
                </a:lnTo>
                <a:lnTo>
                  <a:pt x="2184080" y="333589"/>
                </a:lnTo>
                <a:lnTo>
                  <a:pt x="2185986" y="345333"/>
                </a:lnTo>
                <a:lnTo>
                  <a:pt x="2187574" y="357077"/>
                </a:lnTo>
                <a:lnTo>
                  <a:pt x="2189162" y="368503"/>
                </a:lnTo>
                <a:lnTo>
                  <a:pt x="2190115" y="380565"/>
                </a:lnTo>
                <a:lnTo>
                  <a:pt x="2190750" y="392626"/>
                </a:lnTo>
                <a:lnTo>
                  <a:pt x="2190750" y="405005"/>
                </a:lnTo>
                <a:lnTo>
                  <a:pt x="2190750" y="416114"/>
                </a:lnTo>
                <a:lnTo>
                  <a:pt x="2190115" y="427223"/>
                </a:lnTo>
                <a:lnTo>
                  <a:pt x="2189162" y="438649"/>
                </a:lnTo>
                <a:lnTo>
                  <a:pt x="2187574" y="450393"/>
                </a:lnTo>
                <a:lnTo>
                  <a:pt x="2185350" y="461820"/>
                </a:lnTo>
                <a:lnTo>
                  <a:pt x="2182809" y="473563"/>
                </a:lnTo>
                <a:lnTo>
                  <a:pt x="2179950" y="485625"/>
                </a:lnTo>
                <a:lnTo>
                  <a:pt x="2176139" y="497686"/>
                </a:lnTo>
                <a:lnTo>
                  <a:pt x="2172009" y="509747"/>
                </a:lnTo>
                <a:lnTo>
                  <a:pt x="2166927" y="521809"/>
                </a:lnTo>
                <a:lnTo>
                  <a:pt x="2160892" y="534187"/>
                </a:lnTo>
                <a:lnTo>
                  <a:pt x="2154539" y="545931"/>
                </a:lnTo>
                <a:lnTo>
                  <a:pt x="2147233" y="557992"/>
                </a:lnTo>
                <a:lnTo>
                  <a:pt x="2138974" y="570371"/>
                </a:lnTo>
                <a:lnTo>
                  <a:pt x="2130398" y="582432"/>
                </a:lnTo>
                <a:lnTo>
                  <a:pt x="2120551" y="594176"/>
                </a:lnTo>
                <a:lnTo>
                  <a:pt x="2109751" y="606237"/>
                </a:lnTo>
                <a:lnTo>
                  <a:pt x="2098634" y="617981"/>
                </a:lnTo>
                <a:lnTo>
                  <a:pt x="2085928" y="629408"/>
                </a:lnTo>
                <a:lnTo>
                  <a:pt x="2072269" y="640834"/>
                </a:lnTo>
                <a:lnTo>
                  <a:pt x="2057658" y="651943"/>
                </a:lnTo>
                <a:lnTo>
                  <a:pt x="2042411" y="663052"/>
                </a:lnTo>
                <a:lnTo>
                  <a:pt x="2025576" y="673527"/>
                </a:lnTo>
                <a:lnTo>
                  <a:pt x="2007788" y="684001"/>
                </a:lnTo>
                <a:lnTo>
                  <a:pt x="1988729" y="694475"/>
                </a:lnTo>
                <a:lnTo>
                  <a:pt x="1968718" y="704632"/>
                </a:lnTo>
                <a:lnTo>
                  <a:pt x="1947436" y="714154"/>
                </a:lnTo>
                <a:lnTo>
                  <a:pt x="1924883" y="723359"/>
                </a:lnTo>
                <a:lnTo>
                  <a:pt x="1901060" y="732246"/>
                </a:lnTo>
                <a:lnTo>
                  <a:pt x="1875966" y="741133"/>
                </a:lnTo>
                <a:lnTo>
                  <a:pt x="1849284" y="749068"/>
                </a:lnTo>
                <a:lnTo>
                  <a:pt x="1821014" y="756686"/>
                </a:lnTo>
                <a:lnTo>
                  <a:pt x="1796238" y="763351"/>
                </a:lnTo>
                <a:lnTo>
                  <a:pt x="1771461" y="768747"/>
                </a:lnTo>
                <a:lnTo>
                  <a:pt x="1746685" y="773826"/>
                </a:lnTo>
                <a:lnTo>
                  <a:pt x="1722544" y="778587"/>
                </a:lnTo>
                <a:lnTo>
                  <a:pt x="1698721" y="782395"/>
                </a:lnTo>
                <a:lnTo>
                  <a:pt x="1675533" y="786204"/>
                </a:lnTo>
                <a:lnTo>
                  <a:pt x="1652980" y="789061"/>
                </a:lnTo>
                <a:lnTo>
                  <a:pt x="1631063" y="791917"/>
                </a:lnTo>
                <a:lnTo>
                  <a:pt x="1610416" y="794139"/>
                </a:lnTo>
                <a:lnTo>
                  <a:pt x="1590722" y="796044"/>
                </a:lnTo>
                <a:lnTo>
                  <a:pt x="1554511" y="799218"/>
                </a:lnTo>
                <a:lnTo>
                  <a:pt x="1524017" y="801122"/>
                </a:lnTo>
                <a:lnTo>
                  <a:pt x="1499559" y="802074"/>
                </a:lnTo>
                <a:lnTo>
                  <a:pt x="1494794" y="811914"/>
                </a:lnTo>
                <a:lnTo>
                  <a:pt x="1490347" y="821436"/>
                </a:lnTo>
                <a:lnTo>
                  <a:pt x="1480500" y="840162"/>
                </a:lnTo>
                <a:lnTo>
                  <a:pt x="1470018" y="857937"/>
                </a:lnTo>
                <a:lnTo>
                  <a:pt x="1459536" y="875077"/>
                </a:lnTo>
                <a:lnTo>
                  <a:pt x="1448101" y="891582"/>
                </a:lnTo>
                <a:lnTo>
                  <a:pt x="1436348" y="907134"/>
                </a:lnTo>
                <a:lnTo>
                  <a:pt x="1424277" y="922052"/>
                </a:lnTo>
                <a:lnTo>
                  <a:pt x="1412207" y="936335"/>
                </a:lnTo>
                <a:lnTo>
                  <a:pt x="1400454" y="949666"/>
                </a:lnTo>
                <a:lnTo>
                  <a:pt x="1388066" y="962997"/>
                </a:lnTo>
                <a:lnTo>
                  <a:pt x="1375996" y="974741"/>
                </a:lnTo>
                <a:lnTo>
                  <a:pt x="1363925" y="986485"/>
                </a:lnTo>
                <a:lnTo>
                  <a:pt x="1351855" y="996959"/>
                </a:lnTo>
                <a:lnTo>
                  <a:pt x="1340102" y="1007433"/>
                </a:lnTo>
                <a:lnTo>
                  <a:pt x="1328985" y="1016638"/>
                </a:lnTo>
                <a:lnTo>
                  <a:pt x="1317549" y="1025525"/>
                </a:lnTo>
                <a:lnTo>
                  <a:pt x="1323902" y="1018860"/>
                </a:lnTo>
                <a:lnTo>
                  <a:pt x="1329620" y="1012512"/>
                </a:lnTo>
                <a:lnTo>
                  <a:pt x="1335020" y="1005211"/>
                </a:lnTo>
                <a:lnTo>
                  <a:pt x="1340420" y="997594"/>
                </a:lnTo>
                <a:lnTo>
                  <a:pt x="1346137" y="989976"/>
                </a:lnTo>
                <a:lnTo>
                  <a:pt x="1351537" y="981406"/>
                </a:lnTo>
                <a:lnTo>
                  <a:pt x="1356302" y="973154"/>
                </a:lnTo>
                <a:lnTo>
                  <a:pt x="1361384" y="964267"/>
                </a:lnTo>
                <a:lnTo>
                  <a:pt x="1366149" y="955062"/>
                </a:lnTo>
                <a:lnTo>
                  <a:pt x="1370278" y="945857"/>
                </a:lnTo>
                <a:lnTo>
                  <a:pt x="1375043" y="936335"/>
                </a:lnTo>
                <a:lnTo>
                  <a:pt x="1379172" y="926496"/>
                </a:lnTo>
                <a:lnTo>
                  <a:pt x="1383302" y="916656"/>
                </a:lnTo>
                <a:lnTo>
                  <a:pt x="1387113" y="906499"/>
                </a:lnTo>
                <a:lnTo>
                  <a:pt x="1394419" y="885868"/>
                </a:lnTo>
                <a:lnTo>
                  <a:pt x="1401090" y="864920"/>
                </a:lnTo>
                <a:lnTo>
                  <a:pt x="1406807" y="843654"/>
                </a:lnTo>
                <a:lnTo>
                  <a:pt x="1411572" y="822388"/>
                </a:lnTo>
                <a:lnTo>
                  <a:pt x="1416019" y="801122"/>
                </a:lnTo>
                <a:lnTo>
                  <a:pt x="1419195" y="779856"/>
                </a:lnTo>
                <a:lnTo>
                  <a:pt x="1421736" y="759225"/>
                </a:lnTo>
                <a:lnTo>
                  <a:pt x="1423642" y="739229"/>
                </a:lnTo>
                <a:lnTo>
                  <a:pt x="1424277" y="719550"/>
                </a:lnTo>
                <a:lnTo>
                  <a:pt x="1443018" y="719867"/>
                </a:lnTo>
                <a:lnTo>
                  <a:pt x="1471924" y="719867"/>
                </a:lnTo>
                <a:lnTo>
                  <a:pt x="1479865" y="719867"/>
                </a:lnTo>
                <a:lnTo>
                  <a:pt x="1500829" y="719232"/>
                </a:lnTo>
                <a:lnTo>
                  <a:pt x="1532594" y="717328"/>
                </a:lnTo>
                <a:lnTo>
                  <a:pt x="1552288" y="716058"/>
                </a:lnTo>
                <a:lnTo>
                  <a:pt x="1573887" y="714471"/>
                </a:lnTo>
                <a:lnTo>
                  <a:pt x="1597075" y="712250"/>
                </a:lnTo>
                <a:lnTo>
                  <a:pt x="1622169" y="709393"/>
                </a:lnTo>
                <a:lnTo>
                  <a:pt x="1648533" y="705902"/>
                </a:lnTo>
                <a:lnTo>
                  <a:pt x="1675851" y="702093"/>
                </a:lnTo>
                <a:lnTo>
                  <a:pt x="1704121" y="697649"/>
                </a:lnTo>
                <a:lnTo>
                  <a:pt x="1733344" y="692253"/>
                </a:lnTo>
                <a:lnTo>
                  <a:pt x="1762885" y="685905"/>
                </a:lnTo>
                <a:lnTo>
                  <a:pt x="1792426" y="678922"/>
                </a:lnTo>
                <a:lnTo>
                  <a:pt x="1807355" y="675114"/>
                </a:lnTo>
                <a:lnTo>
                  <a:pt x="1821967" y="670987"/>
                </a:lnTo>
                <a:lnTo>
                  <a:pt x="1836896" y="666544"/>
                </a:lnTo>
                <a:lnTo>
                  <a:pt x="1851507" y="661783"/>
                </a:lnTo>
                <a:lnTo>
                  <a:pt x="1866119" y="657339"/>
                </a:lnTo>
                <a:lnTo>
                  <a:pt x="1880095" y="651943"/>
                </a:lnTo>
                <a:lnTo>
                  <a:pt x="1894389" y="646547"/>
                </a:lnTo>
                <a:lnTo>
                  <a:pt x="1908365" y="641152"/>
                </a:lnTo>
                <a:lnTo>
                  <a:pt x="1922024" y="635438"/>
                </a:lnTo>
                <a:lnTo>
                  <a:pt x="1935683" y="629090"/>
                </a:lnTo>
                <a:lnTo>
                  <a:pt x="1948706" y="622425"/>
                </a:lnTo>
                <a:lnTo>
                  <a:pt x="1961730" y="615759"/>
                </a:lnTo>
                <a:lnTo>
                  <a:pt x="1974118" y="608459"/>
                </a:lnTo>
                <a:lnTo>
                  <a:pt x="1986188" y="601159"/>
                </a:lnTo>
                <a:lnTo>
                  <a:pt x="1998258" y="593541"/>
                </a:lnTo>
                <a:lnTo>
                  <a:pt x="2009694" y="584971"/>
                </a:lnTo>
                <a:lnTo>
                  <a:pt x="2020176" y="576719"/>
                </a:lnTo>
                <a:lnTo>
                  <a:pt x="2030658" y="567832"/>
                </a:lnTo>
                <a:lnTo>
                  <a:pt x="2040505" y="558945"/>
                </a:lnTo>
                <a:lnTo>
                  <a:pt x="2049717" y="549422"/>
                </a:lnTo>
                <a:lnTo>
                  <a:pt x="2058611" y="539583"/>
                </a:lnTo>
                <a:lnTo>
                  <a:pt x="2066552" y="529426"/>
                </a:lnTo>
                <a:lnTo>
                  <a:pt x="2074175" y="518635"/>
                </a:lnTo>
                <a:lnTo>
                  <a:pt x="2081163" y="507843"/>
                </a:lnTo>
                <a:lnTo>
                  <a:pt x="2086881" y="496099"/>
                </a:lnTo>
                <a:lnTo>
                  <a:pt x="2092281" y="484355"/>
                </a:lnTo>
                <a:lnTo>
                  <a:pt x="2097045" y="471976"/>
                </a:lnTo>
                <a:lnTo>
                  <a:pt x="2098951" y="465946"/>
                </a:lnTo>
                <a:lnTo>
                  <a:pt x="2100857" y="459598"/>
                </a:lnTo>
                <a:lnTo>
                  <a:pt x="2102763" y="453250"/>
                </a:lnTo>
                <a:lnTo>
                  <a:pt x="2104034" y="446584"/>
                </a:lnTo>
                <a:lnTo>
                  <a:pt x="2105304" y="439919"/>
                </a:lnTo>
                <a:lnTo>
                  <a:pt x="2106257" y="433253"/>
                </a:lnTo>
                <a:lnTo>
                  <a:pt x="2106892" y="426270"/>
                </a:lnTo>
                <a:lnTo>
                  <a:pt x="2107845" y="419288"/>
                </a:lnTo>
                <a:lnTo>
                  <a:pt x="2108163" y="411987"/>
                </a:lnTo>
                <a:lnTo>
                  <a:pt x="2108163" y="405005"/>
                </a:lnTo>
                <a:lnTo>
                  <a:pt x="2107845" y="395165"/>
                </a:lnTo>
                <a:lnTo>
                  <a:pt x="2107210" y="386278"/>
                </a:lnTo>
                <a:lnTo>
                  <a:pt x="2106575" y="376756"/>
                </a:lnTo>
                <a:lnTo>
                  <a:pt x="2105622" y="367551"/>
                </a:lnTo>
                <a:lnTo>
                  <a:pt x="2104034" y="358347"/>
                </a:lnTo>
                <a:lnTo>
                  <a:pt x="2102128" y="349777"/>
                </a:lnTo>
                <a:lnTo>
                  <a:pt x="2099904" y="340889"/>
                </a:lnTo>
                <a:lnTo>
                  <a:pt x="2097998" y="332320"/>
                </a:lnTo>
                <a:lnTo>
                  <a:pt x="2094822" y="323750"/>
                </a:lnTo>
                <a:lnTo>
                  <a:pt x="2091963" y="315497"/>
                </a:lnTo>
                <a:lnTo>
                  <a:pt x="2088787" y="306928"/>
                </a:lnTo>
                <a:lnTo>
                  <a:pt x="2084975" y="298992"/>
                </a:lnTo>
                <a:lnTo>
                  <a:pt x="2081163" y="291057"/>
                </a:lnTo>
                <a:lnTo>
                  <a:pt x="2076716" y="283440"/>
                </a:lnTo>
                <a:lnTo>
                  <a:pt x="2072269" y="275822"/>
                </a:lnTo>
                <a:lnTo>
                  <a:pt x="2067187" y="268204"/>
                </a:lnTo>
                <a:lnTo>
                  <a:pt x="2062105" y="260904"/>
                </a:lnTo>
                <a:lnTo>
                  <a:pt x="2056705" y="253604"/>
                </a:lnTo>
                <a:lnTo>
                  <a:pt x="2050987" y="246621"/>
                </a:lnTo>
                <a:lnTo>
                  <a:pt x="2044952" y="239321"/>
                </a:lnTo>
                <a:lnTo>
                  <a:pt x="2038282" y="232655"/>
                </a:lnTo>
                <a:lnTo>
                  <a:pt x="2031929" y="225990"/>
                </a:lnTo>
                <a:lnTo>
                  <a:pt x="2024940" y="219325"/>
                </a:lnTo>
                <a:lnTo>
                  <a:pt x="2017635" y="212977"/>
                </a:lnTo>
                <a:lnTo>
                  <a:pt x="2010011" y="206946"/>
                </a:lnTo>
                <a:lnTo>
                  <a:pt x="2002388" y="200598"/>
                </a:lnTo>
                <a:lnTo>
                  <a:pt x="1993811" y="194567"/>
                </a:lnTo>
                <a:lnTo>
                  <a:pt x="1985553" y="188537"/>
                </a:lnTo>
                <a:lnTo>
                  <a:pt x="1976659" y="183141"/>
                </a:lnTo>
                <a:lnTo>
                  <a:pt x="1967765" y="177745"/>
                </a:lnTo>
                <a:lnTo>
                  <a:pt x="1958553" y="172349"/>
                </a:lnTo>
                <a:lnTo>
                  <a:pt x="1949024" y="167271"/>
                </a:lnTo>
                <a:lnTo>
                  <a:pt x="1939177" y="162192"/>
                </a:lnTo>
                <a:lnTo>
                  <a:pt x="1929012" y="157114"/>
                </a:lnTo>
                <a:lnTo>
                  <a:pt x="1918530" y="152353"/>
                </a:lnTo>
                <a:lnTo>
                  <a:pt x="1908048" y="147592"/>
                </a:lnTo>
                <a:lnTo>
                  <a:pt x="1896930" y="143148"/>
                </a:lnTo>
                <a:lnTo>
                  <a:pt x="1885495" y="138705"/>
                </a:lnTo>
                <a:lnTo>
                  <a:pt x="1874060" y="134896"/>
                </a:lnTo>
                <a:lnTo>
                  <a:pt x="1862307" y="130770"/>
                </a:lnTo>
                <a:lnTo>
                  <a:pt x="1850237" y="126643"/>
                </a:lnTo>
                <a:lnTo>
                  <a:pt x="1837849" y="123152"/>
                </a:lnTo>
                <a:lnTo>
                  <a:pt x="1825143" y="119343"/>
                </a:lnTo>
                <a:lnTo>
                  <a:pt x="1812437" y="116169"/>
                </a:lnTo>
                <a:lnTo>
                  <a:pt x="1785755" y="109821"/>
                </a:lnTo>
                <a:lnTo>
                  <a:pt x="1758120" y="104108"/>
                </a:lnTo>
                <a:lnTo>
                  <a:pt x="1729532" y="99347"/>
                </a:lnTo>
                <a:lnTo>
                  <a:pt x="1699674" y="94903"/>
                </a:lnTo>
                <a:lnTo>
                  <a:pt x="1669180" y="91094"/>
                </a:lnTo>
                <a:lnTo>
                  <a:pt x="1637416" y="88238"/>
                </a:lnTo>
                <a:lnTo>
                  <a:pt x="1604381" y="86016"/>
                </a:lnTo>
                <a:lnTo>
                  <a:pt x="1570711" y="84111"/>
                </a:lnTo>
                <a:lnTo>
                  <a:pt x="1536088" y="83159"/>
                </a:lnTo>
                <a:lnTo>
                  <a:pt x="1500194" y="82524"/>
                </a:lnTo>
                <a:lnTo>
                  <a:pt x="1456359" y="83159"/>
                </a:lnTo>
                <a:lnTo>
                  <a:pt x="1412842" y="84111"/>
                </a:lnTo>
                <a:lnTo>
                  <a:pt x="1390925" y="84746"/>
                </a:lnTo>
                <a:lnTo>
                  <a:pt x="1369008" y="86016"/>
                </a:lnTo>
                <a:lnTo>
                  <a:pt x="1347090" y="87285"/>
                </a:lnTo>
                <a:lnTo>
                  <a:pt x="1325490" y="89190"/>
                </a:lnTo>
                <a:lnTo>
                  <a:pt x="1303573" y="91094"/>
                </a:lnTo>
                <a:lnTo>
                  <a:pt x="1282291" y="93634"/>
                </a:lnTo>
                <a:lnTo>
                  <a:pt x="1260691" y="96173"/>
                </a:lnTo>
                <a:lnTo>
                  <a:pt x="1239092" y="99347"/>
                </a:lnTo>
                <a:lnTo>
                  <a:pt x="1217492" y="102838"/>
                </a:lnTo>
                <a:lnTo>
                  <a:pt x="1196527" y="106647"/>
                </a:lnTo>
                <a:lnTo>
                  <a:pt x="1175245" y="111091"/>
                </a:lnTo>
                <a:lnTo>
                  <a:pt x="1154598" y="115852"/>
                </a:lnTo>
                <a:lnTo>
                  <a:pt x="1133634" y="121247"/>
                </a:lnTo>
                <a:lnTo>
                  <a:pt x="1113305" y="126961"/>
                </a:lnTo>
                <a:lnTo>
                  <a:pt x="1092976" y="133626"/>
                </a:lnTo>
                <a:lnTo>
                  <a:pt x="1072647" y="140609"/>
                </a:lnTo>
                <a:lnTo>
                  <a:pt x="1052953" y="148227"/>
                </a:lnTo>
                <a:lnTo>
                  <a:pt x="1033259" y="156479"/>
                </a:lnTo>
                <a:lnTo>
                  <a:pt x="1013565" y="165366"/>
                </a:lnTo>
                <a:lnTo>
                  <a:pt x="994506" y="174888"/>
                </a:lnTo>
                <a:lnTo>
                  <a:pt x="975448" y="185045"/>
                </a:lnTo>
                <a:lnTo>
                  <a:pt x="956707" y="195837"/>
                </a:lnTo>
                <a:lnTo>
                  <a:pt x="938284" y="207581"/>
                </a:lnTo>
                <a:lnTo>
                  <a:pt x="920496" y="219959"/>
                </a:lnTo>
                <a:lnTo>
                  <a:pt x="902708" y="232973"/>
                </a:lnTo>
                <a:lnTo>
                  <a:pt x="885237" y="247256"/>
                </a:lnTo>
                <a:lnTo>
                  <a:pt x="868084" y="261856"/>
                </a:lnTo>
                <a:lnTo>
                  <a:pt x="859508" y="269792"/>
                </a:lnTo>
                <a:lnTo>
                  <a:pt x="851567" y="277409"/>
                </a:lnTo>
                <a:lnTo>
                  <a:pt x="848391" y="280583"/>
                </a:lnTo>
                <a:lnTo>
                  <a:pt x="844897" y="283122"/>
                </a:lnTo>
                <a:lnTo>
                  <a:pt x="841402" y="284709"/>
                </a:lnTo>
                <a:lnTo>
                  <a:pt x="837591" y="286614"/>
                </a:lnTo>
                <a:lnTo>
                  <a:pt x="833779" y="287883"/>
                </a:lnTo>
                <a:lnTo>
                  <a:pt x="829967" y="288836"/>
                </a:lnTo>
                <a:lnTo>
                  <a:pt x="826156" y="289153"/>
                </a:lnTo>
                <a:lnTo>
                  <a:pt x="822026" y="289470"/>
                </a:lnTo>
                <a:lnTo>
                  <a:pt x="817897" y="289153"/>
                </a:lnTo>
                <a:lnTo>
                  <a:pt x="814085" y="288518"/>
                </a:lnTo>
                <a:lnTo>
                  <a:pt x="810273" y="287883"/>
                </a:lnTo>
                <a:lnTo>
                  <a:pt x="806462" y="286296"/>
                </a:lnTo>
                <a:lnTo>
                  <a:pt x="802650" y="284392"/>
                </a:lnTo>
                <a:lnTo>
                  <a:pt x="799474" y="282170"/>
                </a:lnTo>
                <a:lnTo>
                  <a:pt x="795979" y="279631"/>
                </a:lnTo>
                <a:lnTo>
                  <a:pt x="792803" y="276774"/>
                </a:lnTo>
                <a:lnTo>
                  <a:pt x="789944" y="273600"/>
                </a:lnTo>
                <a:lnTo>
                  <a:pt x="787721" y="270426"/>
                </a:lnTo>
                <a:lnTo>
                  <a:pt x="785497" y="266617"/>
                </a:lnTo>
                <a:lnTo>
                  <a:pt x="783591" y="263126"/>
                </a:lnTo>
                <a:lnTo>
                  <a:pt x="782638" y="259317"/>
                </a:lnTo>
                <a:lnTo>
                  <a:pt x="781686" y="255191"/>
                </a:lnTo>
                <a:lnTo>
                  <a:pt x="781050" y="251382"/>
                </a:lnTo>
                <a:lnTo>
                  <a:pt x="781050" y="247256"/>
                </a:lnTo>
                <a:lnTo>
                  <a:pt x="781050" y="243447"/>
                </a:lnTo>
                <a:lnTo>
                  <a:pt x="782003" y="239321"/>
                </a:lnTo>
                <a:lnTo>
                  <a:pt x="782956" y="235512"/>
                </a:lnTo>
                <a:lnTo>
                  <a:pt x="784544" y="231703"/>
                </a:lnTo>
                <a:lnTo>
                  <a:pt x="785815" y="227894"/>
                </a:lnTo>
                <a:lnTo>
                  <a:pt x="788038" y="224720"/>
                </a:lnTo>
                <a:lnTo>
                  <a:pt x="790580" y="221546"/>
                </a:lnTo>
                <a:lnTo>
                  <a:pt x="793438" y="218055"/>
                </a:lnTo>
                <a:lnTo>
                  <a:pt x="810273" y="202502"/>
                </a:lnTo>
                <a:lnTo>
                  <a:pt x="827108" y="187584"/>
                </a:lnTo>
                <a:lnTo>
                  <a:pt x="844579" y="173301"/>
                </a:lnTo>
                <a:lnTo>
                  <a:pt x="862367" y="159653"/>
                </a:lnTo>
                <a:lnTo>
                  <a:pt x="880790" y="146322"/>
                </a:lnTo>
                <a:lnTo>
                  <a:pt x="899531" y="133944"/>
                </a:lnTo>
                <a:lnTo>
                  <a:pt x="918590" y="121882"/>
                </a:lnTo>
                <a:lnTo>
                  <a:pt x="938284" y="110773"/>
                </a:lnTo>
                <a:lnTo>
                  <a:pt x="958613" y="99664"/>
                </a:lnTo>
                <a:lnTo>
                  <a:pt x="979260" y="89825"/>
                </a:lnTo>
                <a:lnTo>
                  <a:pt x="1000224" y="79985"/>
                </a:lnTo>
                <a:lnTo>
                  <a:pt x="1022141" y="71415"/>
                </a:lnTo>
                <a:lnTo>
                  <a:pt x="1044376" y="62846"/>
                </a:lnTo>
                <a:lnTo>
                  <a:pt x="1066929" y="54911"/>
                </a:lnTo>
                <a:lnTo>
                  <a:pt x="1090117" y="47610"/>
                </a:lnTo>
                <a:lnTo>
                  <a:pt x="1113940" y="40627"/>
                </a:lnTo>
                <a:lnTo>
                  <a:pt x="1133634" y="35866"/>
                </a:lnTo>
                <a:lnTo>
                  <a:pt x="1154281" y="31423"/>
                </a:lnTo>
                <a:lnTo>
                  <a:pt x="1174928" y="26662"/>
                </a:lnTo>
                <a:lnTo>
                  <a:pt x="1196210" y="22536"/>
                </a:lnTo>
                <a:lnTo>
                  <a:pt x="1218127" y="19044"/>
                </a:lnTo>
                <a:lnTo>
                  <a:pt x="1240362" y="15553"/>
                </a:lnTo>
                <a:lnTo>
                  <a:pt x="1263232" y="12696"/>
                </a:lnTo>
                <a:lnTo>
                  <a:pt x="1286420" y="9839"/>
                </a:lnTo>
                <a:lnTo>
                  <a:pt x="1310879" y="7618"/>
                </a:lnTo>
                <a:lnTo>
                  <a:pt x="1335655" y="5396"/>
                </a:lnTo>
                <a:lnTo>
                  <a:pt x="1361384" y="3491"/>
                </a:lnTo>
                <a:lnTo>
                  <a:pt x="1387431" y="2539"/>
                </a:lnTo>
                <a:lnTo>
                  <a:pt x="1414431" y="1270"/>
                </a:lnTo>
                <a:lnTo>
                  <a:pt x="1442383" y="635"/>
                </a:lnTo>
                <a:lnTo>
                  <a:pt x="147097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矩形 20"/>
          <p:cNvSpPr/>
          <p:nvPr/>
        </p:nvSpPr>
        <p:spPr>
          <a:xfrm>
            <a:off x="5197044" y="305943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8761385" y="305943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6989449" y="305943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5049670" y="4121622"/>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5049670" y="4731222"/>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5049670" y="5340822"/>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6867096" y="4123896"/>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6867096" y="4733496"/>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6867096" y="5343096"/>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8670875" y="4126170"/>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8670875" y="4735770"/>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3" name="矩形 32"/>
          <p:cNvSpPr/>
          <p:nvPr/>
        </p:nvSpPr>
        <p:spPr>
          <a:xfrm>
            <a:off x="8670875" y="5345370"/>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0" name="下箭头 9"/>
          <p:cNvSpPr/>
          <p:nvPr/>
        </p:nvSpPr>
        <p:spPr>
          <a:xfrm>
            <a:off x="5486399" y="3616654"/>
            <a:ext cx="914400" cy="313898"/>
          </a:xfrm>
          <a:prstGeom prst="downArrow">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下箭头 34"/>
          <p:cNvSpPr/>
          <p:nvPr/>
        </p:nvSpPr>
        <p:spPr>
          <a:xfrm>
            <a:off x="9050740" y="3616654"/>
            <a:ext cx="914400" cy="313898"/>
          </a:xfrm>
          <a:prstGeom prst="down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下箭头 35"/>
          <p:cNvSpPr/>
          <p:nvPr/>
        </p:nvSpPr>
        <p:spPr>
          <a:xfrm>
            <a:off x="7224214" y="3616654"/>
            <a:ext cx="914400" cy="313898"/>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up)">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up)">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up)">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up)">
                                      <p:cBhvr>
                                        <p:cTn id="74" dur="500"/>
                                        <p:tgtEl>
                                          <p:spTgt spid="1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up)">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up)">
                                      <p:cBhvr>
                                        <p:cTn id="84" dur="500"/>
                                        <p:tgtEl>
                                          <p:spTgt spid="21"/>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up)">
                                      <p:cBhvr>
                                        <p:cTn id="90" dur="500"/>
                                        <p:tgtEl>
                                          <p:spTgt spid="24"/>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wipe(up)">
                                      <p:cBhvr>
                                        <p:cTn id="93" dur="500"/>
                                        <p:tgtEl>
                                          <p:spTgt spid="10"/>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wipe(up)">
                                      <p:cBhvr>
                                        <p:cTn id="96" dur="500"/>
                                        <p:tgtEl>
                                          <p:spTgt spid="35"/>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wipe(up)">
                                      <p:cBhvr>
                                        <p:cTn id="99" dur="500"/>
                                        <p:tgtEl>
                                          <p:spTgt spid="36"/>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5"/>
                                        </p:tgtEl>
                                        <p:attrNameLst>
                                          <p:attrName>style.visibility</p:attrName>
                                        </p:attrNameLst>
                                      </p:cBhvr>
                                      <p:to>
                                        <p:strVal val="visible"/>
                                      </p:to>
                                    </p:set>
                                    <p:animEffect transition="in" filter="wipe(down)">
                                      <p:cBhvr>
                                        <p:cTn id="104" dur="500"/>
                                        <p:tgtEl>
                                          <p:spTgt spid="5"/>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wipe(down)">
                                      <p:cBhvr>
                                        <p:cTn id="107" dur="500"/>
                                        <p:tgtEl>
                                          <p:spTgt spid="25"/>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wipe(down)">
                                      <p:cBhvr>
                                        <p:cTn id="110" dur="500"/>
                                        <p:tgtEl>
                                          <p:spTgt spid="26"/>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down)">
                                      <p:cBhvr>
                                        <p:cTn id="115" dur="500"/>
                                        <p:tgtEl>
                                          <p:spTgt spid="27"/>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wipe(down)">
                                      <p:cBhvr>
                                        <p:cTn id="118" dur="500"/>
                                        <p:tgtEl>
                                          <p:spTgt spid="29"/>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wipe(down)">
                                      <p:cBhvr>
                                        <p:cTn id="121" dur="500"/>
                                        <p:tgtEl>
                                          <p:spTgt spid="30"/>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4" fill="hold" grpId="0" nodeType="click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wipe(down)">
                                      <p:cBhvr>
                                        <p:cTn id="126" dur="500"/>
                                        <p:tgtEl>
                                          <p:spTgt spid="31"/>
                                        </p:tgtEl>
                                      </p:cBhvr>
                                    </p:animEffect>
                                  </p:childTnLst>
                                </p:cTn>
                              </p:par>
                              <p:par>
                                <p:cTn id="127" presetID="22" presetClass="entr" presetSubtype="4" fill="hold" grpId="0" nodeType="with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wipe(down)">
                                      <p:cBhvr>
                                        <p:cTn id="129" dur="500"/>
                                        <p:tgtEl>
                                          <p:spTgt spid="32"/>
                                        </p:tgtEl>
                                      </p:cBhvr>
                                    </p:animEffect>
                                  </p:childTnLst>
                                </p:cTn>
                              </p:par>
                              <p:par>
                                <p:cTn id="130" presetID="22" presetClass="entr" presetSubtype="4"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wipe(down)">
                                      <p:cBhvr>
                                        <p:cTn id="132" dur="500"/>
                                        <p:tgtEl>
                                          <p:spTgt spid="33"/>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xit" presetSubtype="0" fill="hold" grpId="0" nodeType="clickEffect">
                                  <p:stCondLst>
                                    <p:cond delay="1500"/>
                                  </p:stCondLst>
                                  <p:childTnLst>
                                    <p:animEffect transition="out" filter="fade">
                                      <p:cBhvr>
                                        <p:cTn id="136" dur="500"/>
                                        <p:tgtEl>
                                          <p:spTgt spid="22"/>
                                        </p:tgtEl>
                                      </p:cBhvr>
                                    </p:animEffect>
                                    <p:set>
                                      <p:cBhvr>
                                        <p:cTn id="13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6" grpId="0" animBg="1"/>
      <p:bldP spid="7" grpId="0" animBg="1"/>
      <p:bldP spid="8" grpId="0"/>
      <p:bldP spid="9" grpId="0"/>
      <p:bldP spid="12" grpId="0"/>
      <p:bldP spid="13" grpId="0"/>
      <p:bldP spid="15" grpId="0"/>
      <p:bldP spid="16" grpId="0"/>
      <p:bldP spid="18" grpId="0" animBg="1"/>
      <p:bldP spid="19" grpId="0" animBg="1"/>
      <p:bldP spid="20" grpId="0" animBg="1"/>
      <p:bldP spid="21" grpId="0"/>
      <p:bldP spid="23" grpId="0"/>
      <p:bldP spid="24" grpId="0"/>
      <p:bldP spid="5" grpId="0" animBg="1"/>
      <p:bldP spid="25" grpId="0" animBg="1"/>
      <p:bldP spid="26" grpId="0" animBg="1"/>
      <p:bldP spid="27" grpId="0" animBg="1"/>
      <p:bldP spid="29" grpId="0" animBg="1"/>
      <p:bldP spid="30" grpId="0" animBg="1"/>
      <p:bldP spid="31" grpId="0" animBg="1"/>
      <p:bldP spid="32" grpId="0" animBg="1"/>
      <p:bldP spid="33" grpId="0" animBg="1"/>
      <p:bldP spid="10" grpId="0" animBg="1"/>
      <p:bldP spid="35" grpId="0" animBg="1"/>
      <p:bldP spid="3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圆角矩形 1"/>
          <p:cNvSpPr/>
          <p:nvPr/>
        </p:nvSpPr>
        <p:spPr>
          <a:xfrm>
            <a:off x="4615216" y="1569494"/>
            <a:ext cx="2797791" cy="450376"/>
          </a:xfrm>
          <a:prstGeom prst="roundRect">
            <a:avLst>
              <a:gd name="adj" fmla="val 50000"/>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2168768" y="2192241"/>
            <a:ext cx="7690688" cy="763735"/>
          </a:xfrm>
          <a:prstGeom prst="rect">
            <a:avLst/>
          </a:prstGeom>
        </p:spPr>
        <p:txBody>
          <a:bodyPr wrap="square">
            <a:spAutoFit/>
          </a:bodyPr>
          <a:lstStyle/>
          <a:p>
            <a:pPr indent="360045">
              <a:lnSpc>
                <a:spcPts val="18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KSO_Shape"/>
          <p:cNvSpPr/>
          <p:nvPr/>
        </p:nvSpPr>
        <p:spPr bwMode="auto">
          <a:xfrm>
            <a:off x="2782566" y="3454534"/>
            <a:ext cx="781076" cy="87926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95000"/>
            </a:schemeClr>
          </a:solidFill>
          <a:ln>
            <a:solidFill>
              <a:srgbClr val="FF1515"/>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KSO_Shape"/>
          <p:cNvSpPr/>
          <p:nvPr/>
        </p:nvSpPr>
        <p:spPr bwMode="auto">
          <a:xfrm>
            <a:off x="8587414" y="3454534"/>
            <a:ext cx="781076" cy="87926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95000"/>
            </a:schemeClr>
          </a:solidFill>
          <a:ln>
            <a:solidFill>
              <a:srgbClr val="FF1515"/>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KSO_Shape"/>
          <p:cNvSpPr/>
          <p:nvPr/>
        </p:nvSpPr>
        <p:spPr bwMode="auto">
          <a:xfrm>
            <a:off x="5684990" y="3454534"/>
            <a:ext cx="781076" cy="87926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95000"/>
            </a:schemeClr>
          </a:solidFill>
          <a:ln>
            <a:solidFill>
              <a:srgbClr val="FF1515"/>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 name="图文框 2"/>
          <p:cNvSpPr/>
          <p:nvPr/>
        </p:nvSpPr>
        <p:spPr>
          <a:xfrm>
            <a:off x="2483892" y="3225424"/>
            <a:ext cx="1378424" cy="1337480"/>
          </a:xfrm>
          <a:prstGeom prst="frame">
            <a:avLst>
              <a:gd name="adj1" fmla="val 4337"/>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图文框 11"/>
          <p:cNvSpPr/>
          <p:nvPr/>
        </p:nvSpPr>
        <p:spPr>
          <a:xfrm>
            <a:off x="5386316" y="3225424"/>
            <a:ext cx="1378424" cy="1337480"/>
          </a:xfrm>
          <a:prstGeom prst="frame">
            <a:avLst>
              <a:gd name="adj1" fmla="val 4337"/>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图文框 12"/>
          <p:cNvSpPr/>
          <p:nvPr/>
        </p:nvSpPr>
        <p:spPr>
          <a:xfrm>
            <a:off x="8288740" y="3225424"/>
            <a:ext cx="1378424" cy="1337480"/>
          </a:xfrm>
          <a:prstGeom prst="frame">
            <a:avLst>
              <a:gd name="adj1" fmla="val 4337"/>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KSO_Shape"/>
          <p:cNvSpPr/>
          <p:nvPr/>
        </p:nvSpPr>
        <p:spPr bwMode="auto">
          <a:xfrm>
            <a:off x="3248237" y="3611772"/>
            <a:ext cx="518544" cy="1220104"/>
          </a:xfrm>
          <a:custGeom>
            <a:avLst/>
            <a:gdLst>
              <a:gd name="T0" fmla="*/ 143291 w 1333500"/>
              <a:gd name="T1" fmla="*/ 683979 h 3132138"/>
              <a:gd name="T2" fmla="*/ 155178 w 1333500"/>
              <a:gd name="T3" fmla="*/ 732420 h 3132138"/>
              <a:gd name="T4" fmla="*/ 578947 w 1333500"/>
              <a:gd name="T5" fmla="*/ 530284 h 3132138"/>
              <a:gd name="T6" fmla="*/ 556939 w 1333500"/>
              <a:gd name="T7" fmla="*/ 583393 h 3132138"/>
              <a:gd name="T8" fmla="*/ 551156 w 1333500"/>
              <a:gd name="T9" fmla="*/ 729362 h 3132138"/>
              <a:gd name="T10" fmla="*/ 621195 w 1333500"/>
              <a:gd name="T11" fmla="*/ 644388 h 3132138"/>
              <a:gd name="T12" fmla="*/ 654126 w 1333500"/>
              <a:gd name="T13" fmla="*/ 603832 h 3132138"/>
              <a:gd name="T14" fmla="*/ 657017 w 1333500"/>
              <a:gd name="T15" fmla="*/ 584037 h 3132138"/>
              <a:gd name="T16" fmla="*/ 277586 w 1333500"/>
              <a:gd name="T17" fmla="*/ 490343 h 3132138"/>
              <a:gd name="T18" fmla="*/ 299143 w 1333500"/>
              <a:gd name="T19" fmla="*/ 347963 h 3132138"/>
              <a:gd name="T20" fmla="*/ 362470 w 1333500"/>
              <a:gd name="T21" fmla="*/ 386214 h 3132138"/>
              <a:gd name="T22" fmla="*/ 348578 w 1333500"/>
              <a:gd name="T23" fmla="*/ 343448 h 3132138"/>
              <a:gd name="T24" fmla="*/ 339339 w 1333500"/>
              <a:gd name="T25" fmla="*/ 439067 h 3132138"/>
              <a:gd name="T26" fmla="*/ 277399 w 1333500"/>
              <a:gd name="T27" fmla="*/ 362436 h 3132138"/>
              <a:gd name="T28" fmla="*/ 305167 w 1333500"/>
              <a:gd name="T29" fmla="*/ 322130 h 3132138"/>
              <a:gd name="T30" fmla="*/ 408514 w 1333500"/>
              <a:gd name="T31" fmla="*/ 284507 h 3132138"/>
              <a:gd name="T32" fmla="*/ 340402 w 1333500"/>
              <a:gd name="T33" fmla="*/ 326008 h 3132138"/>
              <a:gd name="T34" fmla="*/ 413488 w 1333500"/>
              <a:gd name="T35" fmla="*/ 283542 h 3132138"/>
              <a:gd name="T36" fmla="*/ 360476 w 1333500"/>
              <a:gd name="T37" fmla="*/ 8208 h 3132138"/>
              <a:gd name="T38" fmla="*/ 417182 w 1333500"/>
              <a:gd name="T39" fmla="*/ 63570 h 3132138"/>
              <a:gd name="T40" fmla="*/ 427302 w 1333500"/>
              <a:gd name="T41" fmla="*/ 138405 h 3132138"/>
              <a:gd name="T42" fmla="*/ 401118 w 1333500"/>
              <a:gd name="T43" fmla="*/ 198756 h 3132138"/>
              <a:gd name="T44" fmla="*/ 408025 w 1333500"/>
              <a:gd name="T45" fmla="*/ 266993 h 3132138"/>
              <a:gd name="T46" fmla="*/ 600632 w 1333500"/>
              <a:gd name="T47" fmla="*/ 350036 h 3132138"/>
              <a:gd name="T48" fmla="*/ 726253 w 1333500"/>
              <a:gd name="T49" fmla="*/ 458185 h 3132138"/>
              <a:gd name="T50" fmla="*/ 809464 w 1333500"/>
              <a:gd name="T51" fmla="*/ 552011 h 3132138"/>
              <a:gd name="T52" fmla="*/ 647379 w 1333500"/>
              <a:gd name="T53" fmla="*/ 799530 h 3132138"/>
              <a:gd name="T54" fmla="*/ 609146 w 1333500"/>
              <a:gd name="T55" fmla="*/ 782632 h 3132138"/>
              <a:gd name="T56" fmla="*/ 545212 w 1333500"/>
              <a:gd name="T57" fmla="*/ 824958 h 3132138"/>
              <a:gd name="T58" fmla="*/ 536859 w 1333500"/>
              <a:gd name="T59" fmla="*/ 1121564 h 3132138"/>
              <a:gd name="T60" fmla="*/ 568826 w 1333500"/>
              <a:gd name="T61" fmla="*/ 1590370 h 3132138"/>
              <a:gd name="T62" fmla="*/ 598223 w 1333500"/>
              <a:gd name="T63" fmla="*/ 1771423 h 3132138"/>
              <a:gd name="T64" fmla="*/ 659266 w 1333500"/>
              <a:gd name="T65" fmla="*/ 1852696 h 3132138"/>
              <a:gd name="T66" fmla="*/ 668904 w 1333500"/>
              <a:gd name="T67" fmla="*/ 1887297 h 3132138"/>
              <a:gd name="T68" fmla="*/ 564167 w 1333500"/>
              <a:gd name="T69" fmla="*/ 1885687 h 3132138"/>
              <a:gd name="T70" fmla="*/ 540553 w 1333500"/>
              <a:gd name="T71" fmla="*/ 1844649 h 3132138"/>
              <a:gd name="T72" fmla="*/ 492201 w 1333500"/>
              <a:gd name="T73" fmla="*/ 1822440 h 3132138"/>
              <a:gd name="T74" fmla="*/ 478868 w 1333500"/>
              <a:gd name="T75" fmla="*/ 1766917 h 3132138"/>
              <a:gd name="T76" fmla="*/ 454932 w 1333500"/>
              <a:gd name="T77" fmla="*/ 1702542 h 3132138"/>
              <a:gd name="T78" fmla="*/ 431640 w 1333500"/>
              <a:gd name="T79" fmla="*/ 1541124 h 3132138"/>
              <a:gd name="T80" fmla="*/ 367544 w 1333500"/>
              <a:gd name="T81" fmla="*/ 1210239 h 3132138"/>
              <a:gd name="T82" fmla="*/ 335416 w 1333500"/>
              <a:gd name="T83" fmla="*/ 1091629 h 3132138"/>
              <a:gd name="T84" fmla="*/ 255578 w 1333500"/>
              <a:gd name="T85" fmla="*/ 1656193 h 3132138"/>
              <a:gd name="T86" fmla="*/ 232928 w 1333500"/>
              <a:gd name="T87" fmla="*/ 1769653 h 3132138"/>
              <a:gd name="T88" fmla="*/ 215900 w 1333500"/>
              <a:gd name="T89" fmla="*/ 1823084 h 3132138"/>
              <a:gd name="T90" fmla="*/ 152126 w 1333500"/>
              <a:gd name="T91" fmla="*/ 1842718 h 3132138"/>
              <a:gd name="T92" fmla="*/ 119195 w 1333500"/>
              <a:gd name="T93" fmla="*/ 1882469 h 3132138"/>
              <a:gd name="T94" fmla="*/ 8032 w 1333500"/>
              <a:gd name="T95" fmla="*/ 1902747 h 3132138"/>
              <a:gd name="T96" fmla="*/ 22811 w 1333500"/>
              <a:gd name="T97" fmla="*/ 1849960 h 3132138"/>
              <a:gd name="T98" fmla="*/ 91886 w 1333500"/>
              <a:gd name="T99" fmla="*/ 1771423 h 3132138"/>
              <a:gd name="T100" fmla="*/ 101525 w 1333500"/>
              <a:gd name="T101" fmla="*/ 1681943 h 3132138"/>
              <a:gd name="T102" fmla="*/ 118713 w 1333500"/>
              <a:gd name="T103" fmla="*/ 1077306 h 3132138"/>
              <a:gd name="T104" fmla="*/ 84818 w 1333500"/>
              <a:gd name="T105" fmla="*/ 965294 h 3132138"/>
              <a:gd name="T106" fmla="*/ 84818 w 1333500"/>
              <a:gd name="T107" fmla="*/ 872917 h 3132138"/>
              <a:gd name="T108" fmla="*/ 40160 w 1333500"/>
              <a:gd name="T109" fmla="*/ 740628 h 3132138"/>
              <a:gd name="T110" fmla="*/ 43533 w 1333500"/>
              <a:gd name="T111" fmla="*/ 619765 h 3132138"/>
              <a:gd name="T112" fmla="*/ 71164 w 1333500"/>
              <a:gd name="T113" fmla="*/ 451265 h 3132138"/>
              <a:gd name="T114" fmla="*/ 98955 w 1333500"/>
              <a:gd name="T115" fmla="*/ 362750 h 3132138"/>
              <a:gd name="T116" fmla="*/ 258791 w 1333500"/>
              <a:gd name="T117" fmla="*/ 269085 h 3132138"/>
              <a:gd name="T118" fmla="*/ 235659 w 1333500"/>
              <a:gd name="T119" fmla="*/ 182984 h 3132138"/>
              <a:gd name="T120" fmla="*/ 228912 w 1333500"/>
              <a:gd name="T121" fmla="*/ 62121 h 3132138"/>
              <a:gd name="T122" fmla="*/ 282726 w 1333500"/>
              <a:gd name="T123" fmla="*/ 2092 h 3132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33500" h="3132138">
                <a:moveTo>
                  <a:pt x="268288" y="1005237"/>
                </a:moveTo>
                <a:lnTo>
                  <a:pt x="266700" y="1005502"/>
                </a:lnTo>
                <a:lnTo>
                  <a:pt x="265377" y="1006031"/>
                </a:lnTo>
                <a:lnTo>
                  <a:pt x="263790" y="1007619"/>
                </a:lnTo>
                <a:lnTo>
                  <a:pt x="262467" y="1009736"/>
                </a:lnTo>
                <a:lnTo>
                  <a:pt x="258763" y="1018203"/>
                </a:lnTo>
                <a:lnTo>
                  <a:pt x="252942" y="1031698"/>
                </a:lnTo>
                <a:lnTo>
                  <a:pt x="250296" y="1038842"/>
                </a:lnTo>
                <a:lnTo>
                  <a:pt x="247915" y="1045722"/>
                </a:lnTo>
                <a:lnTo>
                  <a:pt x="246063" y="1051543"/>
                </a:lnTo>
                <a:lnTo>
                  <a:pt x="245798" y="1053925"/>
                </a:lnTo>
                <a:lnTo>
                  <a:pt x="245269" y="1055777"/>
                </a:lnTo>
                <a:lnTo>
                  <a:pt x="245004" y="1060540"/>
                </a:lnTo>
                <a:lnTo>
                  <a:pt x="244211" y="1067420"/>
                </a:lnTo>
                <a:lnTo>
                  <a:pt x="241829" y="1083825"/>
                </a:lnTo>
                <a:lnTo>
                  <a:pt x="238919" y="1100760"/>
                </a:lnTo>
                <a:lnTo>
                  <a:pt x="238125" y="1107640"/>
                </a:lnTo>
                <a:lnTo>
                  <a:pt x="237861" y="1112932"/>
                </a:lnTo>
                <a:lnTo>
                  <a:pt x="237331" y="1117959"/>
                </a:lnTo>
                <a:lnTo>
                  <a:pt x="236009" y="1124575"/>
                </a:lnTo>
                <a:lnTo>
                  <a:pt x="233098" y="1140186"/>
                </a:lnTo>
                <a:lnTo>
                  <a:pt x="231775" y="1147860"/>
                </a:lnTo>
                <a:lnTo>
                  <a:pt x="231246" y="1154740"/>
                </a:lnTo>
                <a:lnTo>
                  <a:pt x="231246" y="1157650"/>
                </a:lnTo>
                <a:lnTo>
                  <a:pt x="231511" y="1160032"/>
                </a:lnTo>
                <a:lnTo>
                  <a:pt x="232040" y="1162149"/>
                </a:lnTo>
                <a:lnTo>
                  <a:pt x="233098" y="1163736"/>
                </a:lnTo>
                <a:lnTo>
                  <a:pt x="235479" y="1166118"/>
                </a:lnTo>
                <a:lnTo>
                  <a:pt x="237596" y="1169293"/>
                </a:lnTo>
                <a:lnTo>
                  <a:pt x="239448" y="1172204"/>
                </a:lnTo>
                <a:lnTo>
                  <a:pt x="240771" y="1175114"/>
                </a:lnTo>
                <a:lnTo>
                  <a:pt x="242094" y="1178554"/>
                </a:lnTo>
                <a:lnTo>
                  <a:pt x="242888" y="1181465"/>
                </a:lnTo>
                <a:lnTo>
                  <a:pt x="243681" y="1184375"/>
                </a:lnTo>
                <a:lnTo>
                  <a:pt x="243946" y="1187021"/>
                </a:lnTo>
                <a:lnTo>
                  <a:pt x="247121" y="1217716"/>
                </a:lnTo>
                <a:lnTo>
                  <a:pt x="248444" y="1216393"/>
                </a:lnTo>
                <a:lnTo>
                  <a:pt x="249502" y="1214805"/>
                </a:lnTo>
                <a:lnTo>
                  <a:pt x="252677" y="1210042"/>
                </a:lnTo>
                <a:lnTo>
                  <a:pt x="255588" y="1204221"/>
                </a:lnTo>
                <a:lnTo>
                  <a:pt x="258763" y="1196812"/>
                </a:lnTo>
                <a:lnTo>
                  <a:pt x="261409" y="1189403"/>
                </a:lnTo>
                <a:lnTo>
                  <a:pt x="263525" y="1181729"/>
                </a:lnTo>
                <a:lnTo>
                  <a:pt x="264848" y="1174585"/>
                </a:lnTo>
                <a:lnTo>
                  <a:pt x="265377" y="1171410"/>
                </a:lnTo>
                <a:lnTo>
                  <a:pt x="265642" y="1168234"/>
                </a:lnTo>
                <a:lnTo>
                  <a:pt x="265906" y="1160826"/>
                </a:lnTo>
                <a:lnTo>
                  <a:pt x="266436" y="1149977"/>
                </a:lnTo>
                <a:lnTo>
                  <a:pt x="268817" y="1122987"/>
                </a:lnTo>
                <a:lnTo>
                  <a:pt x="273315" y="1077475"/>
                </a:lnTo>
                <a:lnTo>
                  <a:pt x="273579" y="1070330"/>
                </a:lnTo>
                <a:lnTo>
                  <a:pt x="273579" y="1061334"/>
                </a:lnTo>
                <a:lnTo>
                  <a:pt x="273050" y="1040165"/>
                </a:lnTo>
                <a:lnTo>
                  <a:pt x="272256" y="1020849"/>
                </a:lnTo>
                <a:lnTo>
                  <a:pt x="271463" y="1009736"/>
                </a:lnTo>
                <a:lnTo>
                  <a:pt x="271198" y="1007619"/>
                </a:lnTo>
                <a:lnTo>
                  <a:pt x="270669" y="1006031"/>
                </a:lnTo>
                <a:lnTo>
                  <a:pt x="269611" y="1005502"/>
                </a:lnTo>
                <a:lnTo>
                  <a:pt x="268288" y="1005237"/>
                </a:lnTo>
                <a:close/>
                <a:moveTo>
                  <a:pt x="953559" y="871876"/>
                </a:moveTo>
                <a:lnTo>
                  <a:pt x="950119" y="872405"/>
                </a:lnTo>
                <a:lnTo>
                  <a:pt x="947738" y="872670"/>
                </a:lnTo>
                <a:lnTo>
                  <a:pt x="945621" y="873464"/>
                </a:lnTo>
                <a:lnTo>
                  <a:pt x="943769" y="875051"/>
                </a:lnTo>
                <a:lnTo>
                  <a:pt x="942446" y="876904"/>
                </a:lnTo>
                <a:lnTo>
                  <a:pt x="941388" y="879020"/>
                </a:lnTo>
                <a:lnTo>
                  <a:pt x="940594" y="881402"/>
                </a:lnTo>
                <a:lnTo>
                  <a:pt x="939800" y="884048"/>
                </a:lnTo>
                <a:lnTo>
                  <a:pt x="938477" y="889869"/>
                </a:lnTo>
                <a:lnTo>
                  <a:pt x="936890" y="899395"/>
                </a:lnTo>
                <a:lnTo>
                  <a:pt x="935831" y="907069"/>
                </a:lnTo>
                <a:lnTo>
                  <a:pt x="933979" y="915271"/>
                </a:lnTo>
                <a:lnTo>
                  <a:pt x="931863" y="924533"/>
                </a:lnTo>
                <a:lnTo>
                  <a:pt x="929217" y="933529"/>
                </a:lnTo>
                <a:lnTo>
                  <a:pt x="927629" y="938292"/>
                </a:lnTo>
                <a:lnTo>
                  <a:pt x="925777" y="942790"/>
                </a:lnTo>
                <a:lnTo>
                  <a:pt x="923661" y="947024"/>
                </a:lnTo>
                <a:lnTo>
                  <a:pt x="921544" y="951258"/>
                </a:lnTo>
                <a:lnTo>
                  <a:pt x="919427" y="955227"/>
                </a:lnTo>
                <a:lnTo>
                  <a:pt x="917311" y="959196"/>
                </a:lnTo>
                <a:lnTo>
                  <a:pt x="914136" y="966870"/>
                </a:lnTo>
                <a:lnTo>
                  <a:pt x="911225" y="974808"/>
                </a:lnTo>
                <a:lnTo>
                  <a:pt x="909638" y="982481"/>
                </a:lnTo>
                <a:lnTo>
                  <a:pt x="907786" y="990684"/>
                </a:lnTo>
                <a:lnTo>
                  <a:pt x="906198" y="999151"/>
                </a:lnTo>
                <a:lnTo>
                  <a:pt x="903023" y="1017674"/>
                </a:lnTo>
                <a:lnTo>
                  <a:pt x="901965" y="1023495"/>
                </a:lnTo>
                <a:lnTo>
                  <a:pt x="901171" y="1032227"/>
                </a:lnTo>
                <a:lnTo>
                  <a:pt x="899319" y="1055777"/>
                </a:lnTo>
                <a:lnTo>
                  <a:pt x="897467" y="1084884"/>
                </a:lnTo>
                <a:lnTo>
                  <a:pt x="895615" y="1115843"/>
                </a:lnTo>
                <a:lnTo>
                  <a:pt x="892704" y="1172997"/>
                </a:lnTo>
                <a:lnTo>
                  <a:pt x="891381" y="1193372"/>
                </a:lnTo>
                <a:lnTo>
                  <a:pt x="890852" y="1203956"/>
                </a:lnTo>
                <a:lnTo>
                  <a:pt x="892440" y="1203956"/>
                </a:lnTo>
                <a:lnTo>
                  <a:pt x="896938" y="1203162"/>
                </a:lnTo>
                <a:lnTo>
                  <a:pt x="899584" y="1202633"/>
                </a:lnTo>
                <a:lnTo>
                  <a:pt x="902229" y="1201839"/>
                </a:lnTo>
                <a:lnTo>
                  <a:pt x="905404" y="1200781"/>
                </a:lnTo>
                <a:lnTo>
                  <a:pt x="907786" y="1199193"/>
                </a:lnTo>
                <a:lnTo>
                  <a:pt x="910167" y="1197606"/>
                </a:lnTo>
                <a:lnTo>
                  <a:pt x="913077" y="1196283"/>
                </a:lnTo>
                <a:lnTo>
                  <a:pt x="919692" y="1193637"/>
                </a:lnTo>
                <a:lnTo>
                  <a:pt x="923131" y="1192314"/>
                </a:lnTo>
                <a:lnTo>
                  <a:pt x="926042" y="1190991"/>
                </a:lnTo>
                <a:lnTo>
                  <a:pt x="928423" y="1189138"/>
                </a:lnTo>
                <a:lnTo>
                  <a:pt x="929746" y="1187815"/>
                </a:lnTo>
                <a:lnTo>
                  <a:pt x="930540" y="1187021"/>
                </a:lnTo>
                <a:lnTo>
                  <a:pt x="941388" y="1174056"/>
                </a:lnTo>
                <a:lnTo>
                  <a:pt x="960967" y="1150770"/>
                </a:lnTo>
                <a:lnTo>
                  <a:pt x="981340" y="1126162"/>
                </a:lnTo>
                <a:lnTo>
                  <a:pt x="989013" y="1116372"/>
                </a:lnTo>
                <a:lnTo>
                  <a:pt x="994040" y="1109757"/>
                </a:lnTo>
                <a:lnTo>
                  <a:pt x="996950" y="1104729"/>
                </a:lnTo>
                <a:lnTo>
                  <a:pt x="1000125" y="1098908"/>
                </a:lnTo>
                <a:lnTo>
                  <a:pt x="1007004" y="1086207"/>
                </a:lnTo>
                <a:lnTo>
                  <a:pt x="1013884" y="1073506"/>
                </a:lnTo>
                <a:lnTo>
                  <a:pt x="1017059" y="1068214"/>
                </a:lnTo>
                <a:lnTo>
                  <a:pt x="1020234" y="1063715"/>
                </a:lnTo>
                <a:lnTo>
                  <a:pt x="1023144" y="1059482"/>
                </a:lnTo>
                <a:lnTo>
                  <a:pt x="1026848" y="1055512"/>
                </a:lnTo>
                <a:lnTo>
                  <a:pt x="1030552" y="1051543"/>
                </a:lnTo>
                <a:lnTo>
                  <a:pt x="1034521" y="1048104"/>
                </a:lnTo>
                <a:lnTo>
                  <a:pt x="1038754" y="1044664"/>
                </a:lnTo>
                <a:lnTo>
                  <a:pt x="1042723" y="1042018"/>
                </a:lnTo>
                <a:lnTo>
                  <a:pt x="1046427" y="1040165"/>
                </a:lnTo>
                <a:lnTo>
                  <a:pt x="1047750" y="1039636"/>
                </a:lnTo>
                <a:lnTo>
                  <a:pt x="1049338" y="1038842"/>
                </a:lnTo>
                <a:lnTo>
                  <a:pt x="1050925" y="1038578"/>
                </a:lnTo>
                <a:lnTo>
                  <a:pt x="1052248" y="1037519"/>
                </a:lnTo>
                <a:lnTo>
                  <a:pt x="1053836" y="1036196"/>
                </a:lnTo>
                <a:lnTo>
                  <a:pt x="1055688" y="1034344"/>
                </a:lnTo>
                <a:lnTo>
                  <a:pt x="1059127" y="1030110"/>
                </a:lnTo>
                <a:lnTo>
                  <a:pt x="1062302" y="1024818"/>
                </a:lnTo>
                <a:lnTo>
                  <a:pt x="1065742" y="1018732"/>
                </a:lnTo>
                <a:lnTo>
                  <a:pt x="1068652" y="1012117"/>
                </a:lnTo>
                <a:lnTo>
                  <a:pt x="1071298" y="1005502"/>
                </a:lnTo>
                <a:lnTo>
                  <a:pt x="1073944" y="998887"/>
                </a:lnTo>
                <a:lnTo>
                  <a:pt x="1075267" y="995976"/>
                </a:lnTo>
                <a:lnTo>
                  <a:pt x="1077384" y="992801"/>
                </a:lnTo>
                <a:lnTo>
                  <a:pt x="1079500" y="989890"/>
                </a:lnTo>
                <a:lnTo>
                  <a:pt x="1082146" y="986715"/>
                </a:lnTo>
                <a:lnTo>
                  <a:pt x="1085321" y="984069"/>
                </a:lnTo>
                <a:lnTo>
                  <a:pt x="1088231" y="981687"/>
                </a:lnTo>
                <a:lnTo>
                  <a:pt x="1094317" y="976925"/>
                </a:lnTo>
                <a:lnTo>
                  <a:pt x="1099609" y="972691"/>
                </a:lnTo>
                <a:lnTo>
                  <a:pt x="1104106" y="969251"/>
                </a:lnTo>
                <a:lnTo>
                  <a:pt x="1105694" y="967928"/>
                </a:lnTo>
                <a:lnTo>
                  <a:pt x="1106488" y="966605"/>
                </a:lnTo>
                <a:lnTo>
                  <a:pt x="1107017" y="965811"/>
                </a:lnTo>
                <a:lnTo>
                  <a:pt x="1106488" y="965547"/>
                </a:lnTo>
                <a:lnTo>
                  <a:pt x="1106223" y="965017"/>
                </a:lnTo>
                <a:lnTo>
                  <a:pt x="1105429" y="964488"/>
                </a:lnTo>
                <a:lnTo>
                  <a:pt x="1104106" y="964223"/>
                </a:lnTo>
                <a:lnTo>
                  <a:pt x="1101196" y="963959"/>
                </a:lnTo>
                <a:lnTo>
                  <a:pt x="1094317" y="963694"/>
                </a:lnTo>
                <a:lnTo>
                  <a:pt x="1090348" y="962900"/>
                </a:lnTo>
                <a:lnTo>
                  <a:pt x="1086115" y="962107"/>
                </a:lnTo>
                <a:lnTo>
                  <a:pt x="1084263" y="961313"/>
                </a:lnTo>
                <a:lnTo>
                  <a:pt x="1082146" y="960254"/>
                </a:lnTo>
                <a:lnTo>
                  <a:pt x="1080294" y="958667"/>
                </a:lnTo>
                <a:lnTo>
                  <a:pt x="1078706" y="957344"/>
                </a:lnTo>
                <a:lnTo>
                  <a:pt x="1068917" y="948347"/>
                </a:lnTo>
                <a:lnTo>
                  <a:pt x="1055952" y="936969"/>
                </a:lnTo>
                <a:lnTo>
                  <a:pt x="1044311" y="926914"/>
                </a:lnTo>
                <a:lnTo>
                  <a:pt x="1036902" y="920564"/>
                </a:lnTo>
                <a:lnTo>
                  <a:pt x="1033727" y="917388"/>
                </a:lnTo>
                <a:lnTo>
                  <a:pt x="1027906" y="912890"/>
                </a:lnTo>
                <a:lnTo>
                  <a:pt x="1011502" y="900718"/>
                </a:lnTo>
                <a:lnTo>
                  <a:pt x="993246" y="888017"/>
                </a:lnTo>
                <a:lnTo>
                  <a:pt x="980017" y="879020"/>
                </a:lnTo>
                <a:lnTo>
                  <a:pt x="975254" y="876110"/>
                </a:lnTo>
                <a:lnTo>
                  <a:pt x="970756" y="874522"/>
                </a:lnTo>
                <a:lnTo>
                  <a:pt x="965994" y="873199"/>
                </a:lnTo>
                <a:lnTo>
                  <a:pt x="961761" y="872405"/>
                </a:lnTo>
                <a:lnTo>
                  <a:pt x="957527" y="871876"/>
                </a:lnTo>
                <a:lnTo>
                  <a:pt x="953559" y="871876"/>
                </a:lnTo>
                <a:close/>
                <a:moveTo>
                  <a:pt x="430912" y="539649"/>
                </a:moveTo>
                <a:lnTo>
                  <a:pt x="457200" y="820469"/>
                </a:lnTo>
                <a:lnTo>
                  <a:pt x="457200" y="806206"/>
                </a:lnTo>
                <a:lnTo>
                  <a:pt x="457734" y="783671"/>
                </a:lnTo>
                <a:lnTo>
                  <a:pt x="458535" y="766438"/>
                </a:lnTo>
                <a:lnTo>
                  <a:pt x="459870" y="749736"/>
                </a:lnTo>
                <a:lnTo>
                  <a:pt x="461739" y="733564"/>
                </a:lnTo>
                <a:lnTo>
                  <a:pt x="463874" y="717657"/>
                </a:lnTo>
                <a:lnTo>
                  <a:pt x="466544" y="702281"/>
                </a:lnTo>
                <a:lnTo>
                  <a:pt x="469213" y="687434"/>
                </a:lnTo>
                <a:lnTo>
                  <a:pt x="472684" y="673383"/>
                </a:lnTo>
                <a:lnTo>
                  <a:pt x="475887" y="659862"/>
                </a:lnTo>
                <a:lnTo>
                  <a:pt x="479625" y="646872"/>
                </a:lnTo>
                <a:lnTo>
                  <a:pt x="483362" y="634676"/>
                </a:lnTo>
                <a:lnTo>
                  <a:pt x="487366" y="623277"/>
                </a:lnTo>
                <a:lnTo>
                  <a:pt x="491104" y="612672"/>
                </a:lnTo>
                <a:lnTo>
                  <a:pt x="495108" y="602598"/>
                </a:lnTo>
                <a:lnTo>
                  <a:pt x="499113" y="593849"/>
                </a:lnTo>
                <a:lnTo>
                  <a:pt x="503117" y="585895"/>
                </a:lnTo>
                <a:lnTo>
                  <a:pt x="507121" y="578472"/>
                </a:lnTo>
                <a:lnTo>
                  <a:pt x="501515" y="576616"/>
                </a:lnTo>
                <a:lnTo>
                  <a:pt x="496977" y="574496"/>
                </a:lnTo>
                <a:lnTo>
                  <a:pt x="492706" y="572110"/>
                </a:lnTo>
                <a:lnTo>
                  <a:pt x="488968" y="569458"/>
                </a:lnTo>
                <a:lnTo>
                  <a:pt x="486299" y="566807"/>
                </a:lnTo>
                <a:lnTo>
                  <a:pt x="485231" y="565217"/>
                </a:lnTo>
                <a:lnTo>
                  <a:pt x="483896" y="563361"/>
                </a:lnTo>
                <a:lnTo>
                  <a:pt x="483362" y="562035"/>
                </a:lnTo>
                <a:lnTo>
                  <a:pt x="482561" y="560179"/>
                </a:lnTo>
                <a:lnTo>
                  <a:pt x="482406" y="559098"/>
                </a:lnTo>
                <a:lnTo>
                  <a:pt x="480473" y="561336"/>
                </a:lnTo>
                <a:lnTo>
                  <a:pt x="476019" y="567669"/>
                </a:lnTo>
                <a:lnTo>
                  <a:pt x="471827" y="574530"/>
                </a:lnTo>
                <a:lnTo>
                  <a:pt x="468421" y="581392"/>
                </a:lnTo>
                <a:lnTo>
                  <a:pt x="465538" y="589045"/>
                </a:lnTo>
                <a:lnTo>
                  <a:pt x="463180" y="596434"/>
                </a:lnTo>
                <a:lnTo>
                  <a:pt x="461346" y="604351"/>
                </a:lnTo>
                <a:lnTo>
                  <a:pt x="460560" y="612267"/>
                </a:lnTo>
                <a:lnTo>
                  <a:pt x="460298" y="619657"/>
                </a:lnTo>
                <a:lnTo>
                  <a:pt x="454272" y="620712"/>
                </a:lnTo>
                <a:lnTo>
                  <a:pt x="430912" y="539649"/>
                </a:lnTo>
                <a:close/>
                <a:moveTo>
                  <a:pt x="659273" y="533472"/>
                </a:moveTo>
                <a:lnTo>
                  <a:pt x="597010" y="635000"/>
                </a:lnTo>
                <a:lnTo>
                  <a:pt x="597277" y="623385"/>
                </a:lnTo>
                <a:lnTo>
                  <a:pt x="597277" y="620482"/>
                </a:lnTo>
                <a:lnTo>
                  <a:pt x="597010" y="615202"/>
                </a:lnTo>
                <a:lnTo>
                  <a:pt x="596743" y="610451"/>
                </a:lnTo>
                <a:lnTo>
                  <a:pt x="596208" y="605699"/>
                </a:lnTo>
                <a:lnTo>
                  <a:pt x="595406" y="600948"/>
                </a:lnTo>
                <a:lnTo>
                  <a:pt x="594605" y="596460"/>
                </a:lnTo>
                <a:lnTo>
                  <a:pt x="593268" y="591973"/>
                </a:lnTo>
                <a:lnTo>
                  <a:pt x="592199" y="587749"/>
                </a:lnTo>
                <a:lnTo>
                  <a:pt x="590596" y="583526"/>
                </a:lnTo>
                <a:lnTo>
                  <a:pt x="588725" y="579566"/>
                </a:lnTo>
                <a:lnTo>
                  <a:pt x="586854" y="575606"/>
                </a:lnTo>
                <a:lnTo>
                  <a:pt x="585250" y="571911"/>
                </a:lnTo>
                <a:lnTo>
                  <a:pt x="583379" y="568479"/>
                </a:lnTo>
                <a:lnTo>
                  <a:pt x="578836" y="561880"/>
                </a:lnTo>
                <a:lnTo>
                  <a:pt x="576263" y="558938"/>
                </a:lnTo>
                <a:lnTo>
                  <a:pt x="576263" y="559119"/>
                </a:lnTo>
                <a:lnTo>
                  <a:pt x="575729" y="560975"/>
                </a:lnTo>
                <a:lnTo>
                  <a:pt x="575195" y="562831"/>
                </a:lnTo>
                <a:lnTo>
                  <a:pt x="574128" y="564686"/>
                </a:lnTo>
                <a:lnTo>
                  <a:pt x="573060" y="566542"/>
                </a:lnTo>
                <a:lnTo>
                  <a:pt x="571725" y="567868"/>
                </a:lnTo>
                <a:lnTo>
                  <a:pt x="569856" y="569458"/>
                </a:lnTo>
                <a:lnTo>
                  <a:pt x="567988" y="571314"/>
                </a:lnTo>
                <a:lnTo>
                  <a:pt x="563983" y="573965"/>
                </a:lnTo>
                <a:lnTo>
                  <a:pt x="558911" y="576351"/>
                </a:lnTo>
                <a:lnTo>
                  <a:pt x="553305" y="578472"/>
                </a:lnTo>
                <a:lnTo>
                  <a:pt x="547165" y="580063"/>
                </a:lnTo>
                <a:lnTo>
                  <a:pt x="549568" y="587486"/>
                </a:lnTo>
                <a:lnTo>
                  <a:pt x="551436" y="595705"/>
                </a:lnTo>
                <a:lnTo>
                  <a:pt x="553572" y="604984"/>
                </a:lnTo>
                <a:lnTo>
                  <a:pt x="555174" y="615058"/>
                </a:lnTo>
                <a:lnTo>
                  <a:pt x="556508" y="625928"/>
                </a:lnTo>
                <a:lnTo>
                  <a:pt x="557576" y="637593"/>
                </a:lnTo>
                <a:lnTo>
                  <a:pt x="558377" y="650053"/>
                </a:lnTo>
                <a:lnTo>
                  <a:pt x="558911" y="663309"/>
                </a:lnTo>
                <a:lnTo>
                  <a:pt x="559712" y="677095"/>
                </a:lnTo>
                <a:lnTo>
                  <a:pt x="559712" y="691411"/>
                </a:lnTo>
                <a:lnTo>
                  <a:pt x="559178" y="706522"/>
                </a:lnTo>
                <a:lnTo>
                  <a:pt x="558911" y="721899"/>
                </a:lnTo>
                <a:lnTo>
                  <a:pt x="558377" y="738071"/>
                </a:lnTo>
                <a:lnTo>
                  <a:pt x="557042" y="754243"/>
                </a:lnTo>
                <a:lnTo>
                  <a:pt x="555974" y="770945"/>
                </a:lnTo>
                <a:lnTo>
                  <a:pt x="554373" y="788178"/>
                </a:lnTo>
                <a:lnTo>
                  <a:pt x="550368" y="811243"/>
                </a:lnTo>
                <a:lnTo>
                  <a:pt x="545830" y="834838"/>
                </a:lnTo>
                <a:lnTo>
                  <a:pt x="540758" y="858698"/>
                </a:lnTo>
                <a:lnTo>
                  <a:pt x="535152" y="882028"/>
                </a:lnTo>
                <a:lnTo>
                  <a:pt x="529546" y="905358"/>
                </a:lnTo>
                <a:lnTo>
                  <a:pt x="523406" y="927628"/>
                </a:lnTo>
                <a:lnTo>
                  <a:pt x="518492" y="944301"/>
                </a:lnTo>
                <a:lnTo>
                  <a:pt x="583243" y="756975"/>
                </a:lnTo>
                <a:lnTo>
                  <a:pt x="620776" y="646741"/>
                </a:lnTo>
                <a:lnTo>
                  <a:pt x="653286" y="551311"/>
                </a:lnTo>
                <a:lnTo>
                  <a:pt x="659273" y="533472"/>
                </a:lnTo>
                <a:close/>
                <a:moveTo>
                  <a:pt x="423862" y="464340"/>
                </a:moveTo>
                <a:lnTo>
                  <a:pt x="429041" y="519662"/>
                </a:lnTo>
                <a:lnTo>
                  <a:pt x="430953" y="519112"/>
                </a:lnTo>
                <a:lnTo>
                  <a:pt x="455582" y="603031"/>
                </a:lnTo>
                <a:lnTo>
                  <a:pt x="456892" y="595906"/>
                </a:lnTo>
                <a:lnTo>
                  <a:pt x="458988" y="589045"/>
                </a:lnTo>
                <a:lnTo>
                  <a:pt x="461870" y="582183"/>
                </a:lnTo>
                <a:lnTo>
                  <a:pt x="464752" y="575322"/>
                </a:lnTo>
                <a:lnTo>
                  <a:pt x="467897" y="568461"/>
                </a:lnTo>
                <a:lnTo>
                  <a:pt x="472089" y="562655"/>
                </a:lnTo>
                <a:lnTo>
                  <a:pt x="476281" y="556585"/>
                </a:lnTo>
                <a:lnTo>
                  <a:pt x="481259" y="551044"/>
                </a:lnTo>
                <a:lnTo>
                  <a:pt x="486500" y="546030"/>
                </a:lnTo>
                <a:lnTo>
                  <a:pt x="488497" y="544475"/>
                </a:lnTo>
                <a:lnTo>
                  <a:pt x="490303" y="542682"/>
                </a:lnTo>
                <a:lnTo>
                  <a:pt x="492973" y="540826"/>
                </a:lnTo>
                <a:lnTo>
                  <a:pt x="494791" y="539773"/>
                </a:lnTo>
                <a:lnTo>
                  <a:pt x="498290" y="537321"/>
                </a:lnTo>
                <a:lnTo>
                  <a:pt x="501172" y="535738"/>
                </a:lnTo>
                <a:lnTo>
                  <a:pt x="504317" y="533890"/>
                </a:lnTo>
                <a:lnTo>
                  <a:pt x="507723" y="532571"/>
                </a:lnTo>
                <a:lnTo>
                  <a:pt x="511391" y="531251"/>
                </a:lnTo>
                <a:lnTo>
                  <a:pt x="511662" y="531168"/>
                </a:lnTo>
                <a:lnTo>
                  <a:pt x="507385" y="530692"/>
                </a:lnTo>
                <a:lnTo>
                  <a:pt x="502628" y="529635"/>
                </a:lnTo>
                <a:lnTo>
                  <a:pt x="498134" y="528842"/>
                </a:lnTo>
                <a:lnTo>
                  <a:pt x="493905" y="527520"/>
                </a:lnTo>
                <a:lnTo>
                  <a:pt x="489676" y="526462"/>
                </a:lnTo>
                <a:lnTo>
                  <a:pt x="485447" y="524876"/>
                </a:lnTo>
                <a:lnTo>
                  <a:pt x="477782" y="521704"/>
                </a:lnTo>
                <a:lnTo>
                  <a:pt x="470646" y="518003"/>
                </a:lnTo>
                <a:lnTo>
                  <a:pt x="464038" y="513774"/>
                </a:lnTo>
                <a:lnTo>
                  <a:pt x="457959" y="509544"/>
                </a:lnTo>
                <a:lnTo>
                  <a:pt x="452672" y="504786"/>
                </a:lnTo>
                <a:lnTo>
                  <a:pt x="447650" y="500292"/>
                </a:lnTo>
                <a:lnTo>
                  <a:pt x="443157" y="495269"/>
                </a:lnTo>
                <a:lnTo>
                  <a:pt x="439192" y="490511"/>
                </a:lnTo>
                <a:lnTo>
                  <a:pt x="436021" y="486017"/>
                </a:lnTo>
                <a:lnTo>
                  <a:pt x="433113" y="481787"/>
                </a:lnTo>
                <a:lnTo>
                  <a:pt x="430470" y="477558"/>
                </a:lnTo>
                <a:lnTo>
                  <a:pt x="426770" y="470685"/>
                </a:lnTo>
                <a:lnTo>
                  <a:pt x="424655" y="466191"/>
                </a:lnTo>
                <a:lnTo>
                  <a:pt x="423862" y="464340"/>
                </a:lnTo>
                <a:close/>
                <a:moveTo>
                  <a:pt x="682361" y="460375"/>
                </a:moveTo>
                <a:lnTo>
                  <a:pt x="672846" y="467777"/>
                </a:lnTo>
                <a:lnTo>
                  <a:pt x="663859" y="474386"/>
                </a:lnTo>
                <a:lnTo>
                  <a:pt x="654872" y="480730"/>
                </a:lnTo>
                <a:lnTo>
                  <a:pt x="646150" y="486281"/>
                </a:lnTo>
                <a:lnTo>
                  <a:pt x="637692" y="491833"/>
                </a:lnTo>
                <a:lnTo>
                  <a:pt x="629498" y="496855"/>
                </a:lnTo>
                <a:lnTo>
                  <a:pt x="621304" y="501614"/>
                </a:lnTo>
                <a:lnTo>
                  <a:pt x="613639" y="505843"/>
                </a:lnTo>
                <a:lnTo>
                  <a:pt x="605710" y="509808"/>
                </a:lnTo>
                <a:lnTo>
                  <a:pt x="598309" y="513509"/>
                </a:lnTo>
                <a:lnTo>
                  <a:pt x="590908" y="516417"/>
                </a:lnTo>
                <a:lnTo>
                  <a:pt x="583772" y="519589"/>
                </a:lnTo>
                <a:lnTo>
                  <a:pt x="576900" y="521968"/>
                </a:lnTo>
                <a:lnTo>
                  <a:pt x="570028" y="524348"/>
                </a:lnTo>
                <a:lnTo>
                  <a:pt x="563684" y="526198"/>
                </a:lnTo>
                <a:lnTo>
                  <a:pt x="557076" y="527520"/>
                </a:lnTo>
                <a:lnTo>
                  <a:pt x="550997" y="529106"/>
                </a:lnTo>
                <a:lnTo>
                  <a:pt x="547560" y="529555"/>
                </a:lnTo>
                <a:lnTo>
                  <a:pt x="549436" y="530203"/>
                </a:lnTo>
                <a:lnTo>
                  <a:pt x="555049" y="532843"/>
                </a:lnTo>
                <a:lnTo>
                  <a:pt x="560662" y="536011"/>
                </a:lnTo>
                <a:lnTo>
                  <a:pt x="566274" y="540234"/>
                </a:lnTo>
                <a:lnTo>
                  <a:pt x="571620" y="544722"/>
                </a:lnTo>
                <a:lnTo>
                  <a:pt x="576965" y="549737"/>
                </a:lnTo>
                <a:lnTo>
                  <a:pt x="581776" y="555808"/>
                </a:lnTo>
                <a:lnTo>
                  <a:pt x="586587" y="562144"/>
                </a:lnTo>
                <a:lnTo>
                  <a:pt x="590596" y="569271"/>
                </a:lnTo>
                <a:lnTo>
                  <a:pt x="594605" y="576926"/>
                </a:lnTo>
                <a:lnTo>
                  <a:pt x="596208" y="581150"/>
                </a:lnTo>
                <a:lnTo>
                  <a:pt x="597545" y="585373"/>
                </a:lnTo>
                <a:lnTo>
                  <a:pt x="599148" y="589597"/>
                </a:lnTo>
                <a:lnTo>
                  <a:pt x="600217" y="594084"/>
                </a:lnTo>
                <a:lnTo>
                  <a:pt x="601286" y="598572"/>
                </a:lnTo>
                <a:lnTo>
                  <a:pt x="602088" y="603323"/>
                </a:lnTo>
                <a:lnTo>
                  <a:pt x="602890" y="608075"/>
                </a:lnTo>
                <a:lnTo>
                  <a:pt x="603157" y="612826"/>
                </a:lnTo>
                <a:lnTo>
                  <a:pt x="660085" y="520700"/>
                </a:lnTo>
                <a:lnTo>
                  <a:pt x="662958" y="522492"/>
                </a:lnTo>
                <a:lnTo>
                  <a:pt x="665973" y="513509"/>
                </a:lnTo>
                <a:lnTo>
                  <a:pt x="675224" y="484431"/>
                </a:lnTo>
                <a:lnTo>
                  <a:pt x="681039" y="466191"/>
                </a:lnTo>
                <a:lnTo>
                  <a:pt x="682361" y="461697"/>
                </a:lnTo>
                <a:lnTo>
                  <a:pt x="682625" y="460375"/>
                </a:lnTo>
                <a:lnTo>
                  <a:pt x="682361" y="460375"/>
                </a:lnTo>
                <a:close/>
                <a:moveTo>
                  <a:pt x="484717" y="0"/>
                </a:moveTo>
                <a:lnTo>
                  <a:pt x="496888" y="265"/>
                </a:lnTo>
                <a:lnTo>
                  <a:pt x="513292" y="794"/>
                </a:lnTo>
                <a:lnTo>
                  <a:pt x="528902" y="1588"/>
                </a:lnTo>
                <a:lnTo>
                  <a:pt x="540015" y="1852"/>
                </a:lnTo>
                <a:lnTo>
                  <a:pt x="543984" y="2117"/>
                </a:lnTo>
                <a:lnTo>
                  <a:pt x="548217" y="2382"/>
                </a:lnTo>
                <a:lnTo>
                  <a:pt x="552450" y="2646"/>
                </a:lnTo>
                <a:lnTo>
                  <a:pt x="556684" y="3440"/>
                </a:lnTo>
                <a:lnTo>
                  <a:pt x="560917" y="4234"/>
                </a:lnTo>
                <a:lnTo>
                  <a:pt x="565150" y="5557"/>
                </a:lnTo>
                <a:lnTo>
                  <a:pt x="569119" y="6615"/>
                </a:lnTo>
                <a:lnTo>
                  <a:pt x="572823" y="8203"/>
                </a:lnTo>
                <a:lnTo>
                  <a:pt x="576792" y="9261"/>
                </a:lnTo>
                <a:lnTo>
                  <a:pt x="580761" y="10320"/>
                </a:lnTo>
                <a:lnTo>
                  <a:pt x="589227" y="12437"/>
                </a:lnTo>
                <a:lnTo>
                  <a:pt x="593725" y="13495"/>
                </a:lnTo>
                <a:lnTo>
                  <a:pt x="598488" y="15612"/>
                </a:lnTo>
                <a:lnTo>
                  <a:pt x="604044" y="18523"/>
                </a:lnTo>
                <a:lnTo>
                  <a:pt x="606954" y="20110"/>
                </a:lnTo>
                <a:lnTo>
                  <a:pt x="610129" y="22227"/>
                </a:lnTo>
                <a:lnTo>
                  <a:pt x="615421" y="26725"/>
                </a:lnTo>
                <a:lnTo>
                  <a:pt x="619919" y="30430"/>
                </a:lnTo>
                <a:lnTo>
                  <a:pt x="626798" y="36516"/>
                </a:lnTo>
                <a:lnTo>
                  <a:pt x="632884" y="42602"/>
                </a:lnTo>
                <a:lnTo>
                  <a:pt x="640821" y="49217"/>
                </a:lnTo>
                <a:lnTo>
                  <a:pt x="649817" y="56626"/>
                </a:lnTo>
                <a:lnTo>
                  <a:pt x="658548" y="63506"/>
                </a:lnTo>
                <a:lnTo>
                  <a:pt x="662517" y="66945"/>
                </a:lnTo>
                <a:lnTo>
                  <a:pt x="665692" y="70650"/>
                </a:lnTo>
                <a:lnTo>
                  <a:pt x="669131" y="74090"/>
                </a:lnTo>
                <a:lnTo>
                  <a:pt x="671513" y="78059"/>
                </a:lnTo>
                <a:lnTo>
                  <a:pt x="676540" y="85997"/>
                </a:lnTo>
                <a:lnTo>
                  <a:pt x="679715" y="90495"/>
                </a:lnTo>
                <a:lnTo>
                  <a:pt x="682361" y="94994"/>
                </a:lnTo>
                <a:lnTo>
                  <a:pt x="685006" y="99492"/>
                </a:lnTo>
                <a:lnTo>
                  <a:pt x="687123" y="104519"/>
                </a:lnTo>
                <a:lnTo>
                  <a:pt x="688975" y="109812"/>
                </a:lnTo>
                <a:lnTo>
                  <a:pt x="689504" y="112193"/>
                </a:lnTo>
                <a:lnTo>
                  <a:pt x="690034" y="114839"/>
                </a:lnTo>
                <a:lnTo>
                  <a:pt x="692150" y="119337"/>
                </a:lnTo>
                <a:lnTo>
                  <a:pt x="695061" y="124365"/>
                </a:lnTo>
                <a:lnTo>
                  <a:pt x="698236" y="131774"/>
                </a:lnTo>
                <a:lnTo>
                  <a:pt x="699823" y="136537"/>
                </a:lnTo>
                <a:lnTo>
                  <a:pt x="700881" y="142623"/>
                </a:lnTo>
                <a:lnTo>
                  <a:pt x="702204" y="149238"/>
                </a:lnTo>
                <a:lnTo>
                  <a:pt x="702998" y="156382"/>
                </a:lnTo>
                <a:lnTo>
                  <a:pt x="703792" y="163791"/>
                </a:lnTo>
                <a:lnTo>
                  <a:pt x="704056" y="170406"/>
                </a:lnTo>
                <a:lnTo>
                  <a:pt x="704321" y="181255"/>
                </a:lnTo>
                <a:lnTo>
                  <a:pt x="704586" y="190516"/>
                </a:lnTo>
                <a:lnTo>
                  <a:pt x="704850" y="200836"/>
                </a:lnTo>
                <a:lnTo>
                  <a:pt x="704850" y="210626"/>
                </a:lnTo>
                <a:lnTo>
                  <a:pt x="704850" y="214595"/>
                </a:lnTo>
                <a:lnTo>
                  <a:pt x="704321" y="218300"/>
                </a:lnTo>
                <a:lnTo>
                  <a:pt x="704056" y="222269"/>
                </a:lnTo>
                <a:lnTo>
                  <a:pt x="703792" y="227561"/>
                </a:lnTo>
                <a:lnTo>
                  <a:pt x="703527" y="242114"/>
                </a:lnTo>
                <a:lnTo>
                  <a:pt x="702998" y="249259"/>
                </a:lnTo>
                <a:lnTo>
                  <a:pt x="702734" y="256138"/>
                </a:lnTo>
                <a:lnTo>
                  <a:pt x="702204" y="261960"/>
                </a:lnTo>
                <a:lnTo>
                  <a:pt x="701940" y="264077"/>
                </a:lnTo>
                <a:lnTo>
                  <a:pt x="701411" y="265929"/>
                </a:lnTo>
                <a:lnTo>
                  <a:pt x="700352" y="268840"/>
                </a:lnTo>
                <a:lnTo>
                  <a:pt x="699823" y="272279"/>
                </a:lnTo>
                <a:lnTo>
                  <a:pt x="698236" y="278895"/>
                </a:lnTo>
                <a:lnTo>
                  <a:pt x="697706" y="282334"/>
                </a:lnTo>
                <a:lnTo>
                  <a:pt x="696119" y="285774"/>
                </a:lnTo>
                <a:lnTo>
                  <a:pt x="694796" y="288950"/>
                </a:lnTo>
                <a:lnTo>
                  <a:pt x="693473" y="290537"/>
                </a:lnTo>
                <a:lnTo>
                  <a:pt x="691886" y="292125"/>
                </a:lnTo>
                <a:lnTo>
                  <a:pt x="680244" y="304032"/>
                </a:lnTo>
                <a:lnTo>
                  <a:pt x="674688" y="309853"/>
                </a:lnTo>
                <a:lnTo>
                  <a:pt x="670454" y="314881"/>
                </a:lnTo>
                <a:lnTo>
                  <a:pt x="666750" y="319908"/>
                </a:lnTo>
                <a:lnTo>
                  <a:pt x="662517" y="324407"/>
                </a:lnTo>
                <a:lnTo>
                  <a:pt x="660665" y="326788"/>
                </a:lnTo>
                <a:lnTo>
                  <a:pt x="658813" y="328905"/>
                </a:lnTo>
                <a:lnTo>
                  <a:pt x="657490" y="331287"/>
                </a:lnTo>
                <a:lnTo>
                  <a:pt x="656696" y="333668"/>
                </a:lnTo>
                <a:lnTo>
                  <a:pt x="655638" y="339754"/>
                </a:lnTo>
                <a:lnTo>
                  <a:pt x="654579" y="347163"/>
                </a:lnTo>
                <a:lnTo>
                  <a:pt x="654050" y="354572"/>
                </a:lnTo>
                <a:lnTo>
                  <a:pt x="653786" y="359864"/>
                </a:lnTo>
                <a:lnTo>
                  <a:pt x="653521" y="368596"/>
                </a:lnTo>
                <a:lnTo>
                  <a:pt x="653521" y="385001"/>
                </a:lnTo>
                <a:lnTo>
                  <a:pt x="653786" y="393998"/>
                </a:lnTo>
                <a:lnTo>
                  <a:pt x="654315" y="402730"/>
                </a:lnTo>
                <a:lnTo>
                  <a:pt x="655109" y="410404"/>
                </a:lnTo>
                <a:lnTo>
                  <a:pt x="655902" y="413843"/>
                </a:lnTo>
                <a:lnTo>
                  <a:pt x="656696" y="416754"/>
                </a:lnTo>
                <a:lnTo>
                  <a:pt x="657490" y="419136"/>
                </a:lnTo>
                <a:lnTo>
                  <a:pt x="658813" y="421782"/>
                </a:lnTo>
                <a:lnTo>
                  <a:pt x="661459" y="426545"/>
                </a:lnTo>
                <a:lnTo>
                  <a:pt x="664634" y="431043"/>
                </a:lnTo>
                <a:lnTo>
                  <a:pt x="668073" y="435012"/>
                </a:lnTo>
                <a:lnTo>
                  <a:pt x="672042" y="438981"/>
                </a:lnTo>
                <a:lnTo>
                  <a:pt x="676011" y="442156"/>
                </a:lnTo>
                <a:lnTo>
                  <a:pt x="680244" y="445067"/>
                </a:lnTo>
                <a:lnTo>
                  <a:pt x="684477" y="447713"/>
                </a:lnTo>
                <a:lnTo>
                  <a:pt x="688975" y="449301"/>
                </a:lnTo>
                <a:lnTo>
                  <a:pt x="698236" y="453005"/>
                </a:lnTo>
                <a:lnTo>
                  <a:pt x="728398" y="463325"/>
                </a:lnTo>
                <a:lnTo>
                  <a:pt x="769673" y="476820"/>
                </a:lnTo>
                <a:lnTo>
                  <a:pt x="816240" y="491902"/>
                </a:lnTo>
                <a:lnTo>
                  <a:pt x="903552" y="520480"/>
                </a:lnTo>
                <a:lnTo>
                  <a:pt x="933715" y="530535"/>
                </a:lnTo>
                <a:lnTo>
                  <a:pt x="947738" y="535298"/>
                </a:lnTo>
                <a:lnTo>
                  <a:pt x="949854" y="536621"/>
                </a:lnTo>
                <a:lnTo>
                  <a:pt x="952236" y="537679"/>
                </a:lnTo>
                <a:lnTo>
                  <a:pt x="957527" y="541383"/>
                </a:lnTo>
                <a:lnTo>
                  <a:pt x="963084" y="545882"/>
                </a:lnTo>
                <a:lnTo>
                  <a:pt x="968904" y="551174"/>
                </a:lnTo>
                <a:lnTo>
                  <a:pt x="974990" y="557260"/>
                </a:lnTo>
                <a:lnTo>
                  <a:pt x="980281" y="563346"/>
                </a:lnTo>
                <a:lnTo>
                  <a:pt x="985309" y="569432"/>
                </a:lnTo>
                <a:lnTo>
                  <a:pt x="989277" y="575518"/>
                </a:lnTo>
                <a:lnTo>
                  <a:pt x="991394" y="578693"/>
                </a:lnTo>
                <a:lnTo>
                  <a:pt x="994834" y="583191"/>
                </a:lnTo>
                <a:lnTo>
                  <a:pt x="1003300" y="594305"/>
                </a:lnTo>
                <a:lnTo>
                  <a:pt x="1013884" y="607535"/>
                </a:lnTo>
                <a:lnTo>
                  <a:pt x="1025790" y="621824"/>
                </a:lnTo>
                <a:lnTo>
                  <a:pt x="1037961" y="635583"/>
                </a:lnTo>
                <a:lnTo>
                  <a:pt x="1049073" y="648284"/>
                </a:lnTo>
                <a:lnTo>
                  <a:pt x="1058334" y="658339"/>
                </a:lnTo>
                <a:lnTo>
                  <a:pt x="1062038" y="662308"/>
                </a:lnTo>
                <a:lnTo>
                  <a:pt x="1064684" y="664690"/>
                </a:lnTo>
                <a:lnTo>
                  <a:pt x="1068123" y="667071"/>
                </a:lnTo>
                <a:lnTo>
                  <a:pt x="1072621" y="670246"/>
                </a:lnTo>
                <a:lnTo>
                  <a:pt x="1085850" y="678978"/>
                </a:lnTo>
                <a:lnTo>
                  <a:pt x="1122098" y="701735"/>
                </a:lnTo>
                <a:lnTo>
                  <a:pt x="1141148" y="713642"/>
                </a:lnTo>
                <a:lnTo>
                  <a:pt x="1159404" y="725549"/>
                </a:lnTo>
                <a:lnTo>
                  <a:pt x="1174486" y="735340"/>
                </a:lnTo>
                <a:lnTo>
                  <a:pt x="1180571" y="739573"/>
                </a:lnTo>
                <a:lnTo>
                  <a:pt x="1185069" y="743278"/>
                </a:lnTo>
                <a:lnTo>
                  <a:pt x="1196181" y="753333"/>
                </a:lnTo>
                <a:lnTo>
                  <a:pt x="1213379" y="768944"/>
                </a:lnTo>
                <a:lnTo>
                  <a:pt x="1234281" y="788525"/>
                </a:lnTo>
                <a:lnTo>
                  <a:pt x="1257036" y="809694"/>
                </a:lnTo>
                <a:lnTo>
                  <a:pt x="1278996" y="830598"/>
                </a:lnTo>
                <a:lnTo>
                  <a:pt x="1298046" y="849649"/>
                </a:lnTo>
                <a:lnTo>
                  <a:pt x="1305719" y="857587"/>
                </a:lnTo>
                <a:lnTo>
                  <a:pt x="1312069" y="864203"/>
                </a:lnTo>
                <a:lnTo>
                  <a:pt x="1316567" y="869230"/>
                </a:lnTo>
                <a:lnTo>
                  <a:pt x="1317890" y="871347"/>
                </a:lnTo>
                <a:lnTo>
                  <a:pt x="1318683" y="872670"/>
                </a:lnTo>
                <a:lnTo>
                  <a:pt x="1321594" y="877433"/>
                </a:lnTo>
                <a:lnTo>
                  <a:pt x="1324240" y="882196"/>
                </a:lnTo>
                <a:lnTo>
                  <a:pt x="1327150" y="886959"/>
                </a:lnTo>
                <a:lnTo>
                  <a:pt x="1329796" y="891457"/>
                </a:lnTo>
                <a:lnTo>
                  <a:pt x="1331912" y="896484"/>
                </a:lnTo>
                <a:lnTo>
                  <a:pt x="1332706" y="898866"/>
                </a:lnTo>
                <a:lnTo>
                  <a:pt x="1333235" y="900983"/>
                </a:lnTo>
                <a:lnTo>
                  <a:pt x="1333500" y="903364"/>
                </a:lnTo>
                <a:lnTo>
                  <a:pt x="1333500" y="905481"/>
                </a:lnTo>
                <a:lnTo>
                  <a:pt x="1333235" y="907598"/>
                </a:lnTo>
                <a:lnTo>
                  <a:pt x="1332706" y="909715"/>
                </a:lnTo>
                <a:lnTo>
                  <a:pt x="1329002" y="916065"/>
                </a:lnTo>
                <a:lnTo>
                  <a:pt x="1320535" y="929825"/>
                </a:lnTo>
                <a:lnTo>
                  <a:pt x="1292225" y="975866"/>
                </a:lnTo>
                <a:lnTo>
                  <a:pt x="1252538" y="1039372"/>
                </a:lnTo>
                <a:lnTo>
                  <a:pt x="1207294" y="1111344"/>
                </a:lnTo>
                <a:lnTo>
                  <a:pt x="1161786" y="1182788"/>
                </a:lnTo>
                <a:lnTo>
                  <a:pt x="1122363" y="1245235"/>
                </a:lnTo>
                <a:lnTo>
                  <a:pt x="1093788" y="1289424"/>
                </a:lnTo>
                <a:lnTo>
                  <a:pt x="1085321" y="1302125"/>
                </a:lnTo>
                <a:lnTo>
                  <a:pt x="1081617" y="1306888"/>
                </a:lnTo>
                <a:lnTo>
                  <a:pt x="1080029" y="1308476"/>
                </a:lnTo>
                <a:lnTo>
                  <a:pt x="1078706" y="1310063"/>
                </a:lnTo>
                <a:lnTo>
                  <a:pt x="1077119" y="1311386"/>
                </a:lnTo>
                <a:lnTo>
                  <a:pt x="1075267" y="1312974"/>
                </a:lnTo>
                <a:lnTo>
                  <a:pt x="1072886" y="1314032"/>
                </a:lnTo>
                <a:lnTo>
                  <a:pt x="1071563" y="1314561"/>
                </a:lnTo>
                <a:lnTo>
                  <a:pt x="1069975" y="1314561"/>
                </a:lnTo>
                <a:lnTo>
                  <a:pt x="1068388" y="1314561"/>
                </a:lnTo>
                <a:lnTo>
                  <a:pt x="1066271" y="1314561"/>
                </a:lnTo>
                <a:lnTo>
                  <a:pt x="1064154" y="1313768"/>
                </a:lnTo>
                <a:lnTo>
                  <a:pt x="1061773" y="1313238"/>
                </a:lnTo>
                <a:lnTo>
                  <a:pt x="1059127" y="1311915"/>
                </a:lnTo>
                <a:lnTo>
                  <a:pt x="1056481" y="1310592"/>
                </a:lnTo>
                <a:lnTo>
                  <a:pt x="1053836" y="1308740"/>
                </a:lnTo>
                <a:lnTo>
                  <a:pt x="1051190" y="1306359"/>
                </a:lnTo>
                <a:lnTo>
                  <a:pt x="1046163" y="1301596"/>
                </a:lnTo>
                <a:lnTo>
                  <a:pt x="1040871" y="1296039"/>
                </a:lnTo>
                <a:lnTo>
                  <a:pt x="1036109" y="1291012"/>
                </a:lnTo>
                <a:lnTo>
                  <a:pt x="1033727" y="1288630"/>
                </a:lnTo>
                <a:lnTo>
                  <a:pt x="1031081" y="1286513"/>
                </a:lnTo>
                <a:lnTo>
                  <a:pt x="1028700" y="1284926"/>
                </a:lnTo>
                <a:lnTo>
                  <a:pt x="1026054" y="1283338"/>
                </a:lnTo>
                <a:lnTo>
                  <a:pt x="1023938" y="1282544"/>
                </a:lnTo>
                <a:lnTo>
                  <a:pt x="1021556" y="1282280"/>
                </a:lnTo>
                <a:lnTo>
                  <a:pt x="1017059" y="1282544"/>
                </a:lnTo>
                <a:lnTo>
                  <a:pt x="1013090" y="1283073"/>
                </a:lnTo>
                <a:lnTo>
                  <a:pt x="1009650" y="1283603"/>
                </a:lnTo>
                <a:lnTo>
                  <a:pt x="1006211" y="1284926"/>
                </a:lnTo>
                <a:lnTo>
                  <a:pt x="1003300" y="1286778"/>
                </a:lnTo>
                <a:lnTo>
                  <a:pt x="1000125" y="1288895"/>
                </a:lnTo>
                <a:lnTo>
                  <a:pt x="997744" y="1291541"/>
                </a:lnTo>
                <a:lnTo>
                  <a:pt x="995363" y="1294451"/>
                </a:lnTo>
                <a:lnTo>
                  <a:pt x="992717" y="1298420"/>
                </a:lnTo>
                <a:lnTo>
                  <a:pt x="988748" y="1302390"/>
                </a:lnTo>
                <a:lnTo>
                  <a:pt x="984515" y="1306888"/>
                </a:lnTo>
                <a:lnTo>
                  <a:pt x="979752" y="1311386"/>
                </a:lnTo>
                <a:lnTo>
                  <a:pt x="969698" y="1319854"/>
                </a:lnTo>
                <a:lnTo>
                  <a:pt x="961761" y="1326998"/>
                </a:lnTo>
                <a:lnTo>
                  <a:pt x="957263" y="1330173"/>
                </a:lnTo>
                <a:lnTo>
                  <a:pt x="950913" y="1334142"/>
                </a:lnTo>
                <a:lnTo>
                  <a:pt x="943240" y="1337847"/>
                </a:lnTo>
                <a:lnTo>
                  <a:pt x="935567" y="1341816"/>
                </a:lnTo>
                <a:lnTo>
                  <a:pt x="920750" y="1348696"/>
                </a:lnTo>
                <a:lnTo>
                  <a:pt x="910696" y="1353458"/>
                </a:lnTo>
                <a:lnTo>
                  <a:pt x="908050" y="1354252"/>
                </a:lnTo>
                <a:lnTo>
                  <a:pt x="905404" y="1354517"/>
                </a:lnTo>
                <a:lnTo>
                  <a:pt x="900906" y="1355046"/>
                </a:lnTo>
                <a:lnTo>
                  <a:pt x="899319" y="1355575"/>
                </a:lnTo>
                <a:lnTo>
                  <a:pt x="897996" y="1356369"/>
                </a:lnTo>
                <a:lnTo>
                  <a:pt x="897467" y="1356634"/>
                </a:lnTo>
                <a:lnTo>
                  <a:pt x="897202" y="1357428"/>
                </a:lnTo>
                <a:lnTo>
                  <a:pt x="896938" y="1359280"/>
                </a:lnTo>
                <a:lnTo>
                  <a:pt x="898261" y="1692154"/>
                </a:lnTo>
                <a:lnTo>
                  <a:pt x="897996" y="1694800"/>
                </a:lnTo>
                <a:lnTo>
                  <a:pt x="897467" y="1697975"/>
                </a:lnTo>
                <a:lnTo>
                  <a:pt x="896673" y="1701680"/>
                </a:lnTo>
                <a:lnTo>
                  <a:pt x="895086" y="1705649"/>
                </a:lnTo>
                <a:lnTo>
                  <a:pt x="892969" y="1709618"/>
                </a:lnTo>
                <a:lnTo>
                  <a:pt x="890588" y="1713851"/>
                </a:lnTo>
                <a:lnTo>
                  <a:pt x="887942" y="1717821"/>
                </a:lnTo>
                <a:lnTo>
                  <a:pt x="884502" y="1721260"/>
                </a:lnTo>
                <a:lnTo>
                  <a:pt x="884238" y="1722054"/>
                </a:lnTo>
                <a:lnTo>
                  <a:pt x="883973" y="1723377"/>
                </a:lnTo>
                <a:lnTo>
                  <a:pt x="883444" y="1728669"/>
                </a:lnTo>
                <a:lnTo>
                  <a:pt x="882650" y="1735814"/>
                </a:lnTo>
                <a:lnTo>
                  <a:pt x="882650" y="1745869"/>
                </a:lnTo>
                <a:lnTo>
                  <a:pt x="882650" y="1771800"/>
                </a:lnTo>
                <a:lnTo>
                  <a:pt x="882915" y="1804876"/>
                </a:lnTo>
                <a:lnTo>
                  <a:pt x="884238" y="1844038"/>
                </a:lnTo>
                <a:lnTo>
                  <a:pt x="885561" y="1887697"/>
                </a:lnTo>
                <a:lnTo>
                  <a:pt x="889000" y="1982956"/>
                </a:lnTo>
                <a:lnTo>
                  <a:pt x="892969" y="2080066"/>
                </a:lnTo>
                <a:lnTo>
                  <a:pt x="896938" y="2167650"/>
                </a:lnTo>
                <a:lnTo>
                  <a:pt x="901436" y="2271111"/>
                </a:lnTo>
                <a:lnTo>
                  <a:pt x="903023" y="2324297"/>
                </a:lnTo>
                <a:lnTo>
                  <a:pt x="904081" y="2360283"/>
                </a:lnTo>
                <a:lnTo>
                  <a:pt x="905404" y="2398916"/>
                </a:lnTo>
                <a:lnTo>
                  <a:pt x="906727" y="2436225"/>
                </a:lnTo>
                <a:lnTo>
                  <a:pt x="908844" y="2469830"/>
                </a:lnTo>
                <a:lnTo>
                  <a:pt x="909902" y="2483854"/>
                </a:lnTo>
                <a:lnTo>
                  <a:pt x="910961" y="2496026"/>
                </a:lnTo>
                <a:lnTo>
                  <a:pt x="912548" y="2505023"/>
                </a:lnTo>
                <a:lnTo>
                  <a:pt x="913077" y="2508727"/>
                </a:lnTo>
                <a:lnTo>
                  <a:pt x="913871" y="2511373"/>
                </a:lnTo>
                <a:lnTo>
                  <a:pt x="915459" y="2517724"/>
                </a:lnTo>
                <a:lnTo>
                  <a:pt x="917575" y="2526456"/>
                </a:lnTo>
                <a:lnTo>
                  <a:pt x="923396" y="2550799"/>
                </a:lnTo>
                <a:lnTo>
                  <a:pt x="930011" y="2581494"/>
                </a:lnTo>
                <a:lnTo>
                  <a:pt x="936890" y="2614834"/>
                </a:lnTo>
                <a:lnTo>
                  <a:pt x="949854" y="2676752"/>
                </a:lnTo>
                <a:lnTo>
                  <a:pt x="956734" y="2710357"/>
                </a:lnTo>
                <a:lnTo>
                  <a:pt x="967317" y="2754810"/>
                </a:lnTo>
                <a:lnTo>
                  <a:pt x="974461" y="2783652"/>
                </a:lnTo>
                <a:lnTo>
                  <a:pt x="980017" y="2805879"/>
                </a:lnTo>
                <a:lnTo>
                  <a:pt x="982134" y="2814082"/>
                </a:lnTo>
                <a:lnTo>
                  <a:pt x="983721" y="2822285"/>
                </a:lnTo>
                <a:lnTo>
                  <a:pt x="984515" y="2830752"/>
                </a:lnTo>
                <a:lnTo>
                  <a:pt x="985573" y="2839220"/>
                </a:lnTo>
                <a:lnTo>
                  <a:pt x="985838" y="2847422"/>
                </a:lnTo>
                <a:lnTo>
                  <a:pt x="986102" y="2854831"/>
                </a:lnTo>
                <a:lnTo>
                  <a:pt x="986102" y="2867268"/>
                </a:lnTo>
                <a:lnTo>
                  <a:pt x="986102" y="2878117"/>
                </a:lnTo>
                <a:lnTo>
                  <a:pt x="985573" y="2888701"/>
                </a:lnTo>
                <a:lnTo>
                  <a:pt x="984515" y="2899550"/>
                </a:lnTo>
                <a:lnTo>
                  <a:pt x="983986" y="2901137"/>
                </a:lnTo>
                <a:lnTo>
                  <a:pt x="983721" y="2902990"/>
                </a:lnTo>
                <a:lnTo>
                  <a:pt x="983721" y="2905371"/>
                </a:lnTo>
                <a:lnTo>
                  <a:pt x="983986" y="2908546"/>
                </a:lnTo>
                <a:lnTo>
                  <a:pt x="985309" y="2912515"/>
                </a:lnTo>
                <a:lnTo>
                  <a:pt x="986367" y="2914897"/>
                </a:lnTo>
                <a:lnTo>
                  <a:pt x="987690" y="2917278"/>
                </a:lnTo>
                <a:lnTo>
                  <a:pt x="989013" y="2919660"/>
                </a:lnTo>
                <a:lnTo>
                  <a:pt x="990865" y="2922835"/>
                </a:lnTo>
                <a:lnTo>
                  <a:pt x="993246" y="2925746"/>
                </a:lnTo>
                <a:lnTo>
                  <a:pt x="996421" y="2929450"/>
                </a:lnTo>
                <a:lnTo>
                  <a:pt x="1004359" y="2937918"/>
                </a:lnTo>
                <a:lnTo>
                  <a:pt x="1014148" y="2947179"/>
                </a:lnTo>
                <a:lnTo>
                  <a:pt x="1024467" y="2956705"/>
                </a:lnTo>
                <a:lnTo>
                  <a:pt x="1043517" y="2974962"/>
                </a:lnTo>
                <a:lnTo>
                  <a:pt x="1050925" y="2982107"/>
                </a:lnTo>
                <a:lnTo>
                  <a:pt x="1053571" y="2985282"/>
                </a:lnTo>
                <a:lnTo>
                  <a:pt x="1055423" y="2987663"/>
                </a:lnTo>
                <a:lnTo>
                  <a:pt x="1059127" y="2992426"/>
                </a:lnTo>
                <a:lnTo>
                  <a:pt x="1062831" y="2999041"/>
                </a:lnTo>
                <a:lnTo>
                  <a:pt x="1071563" y="3014389"/>
                </a:lnTo>
                <a:lnTo>
                  <a:pt x="1079236" y="3029206"/>
                </a:lnTo>
                <a:lnTo>
                  <a:pt x="1081881" y="3034499"/>
                </a:lnTo>
                <a:lnTo>
                  <a:pt x="1083204" y="3038203"/>
                </a:lnTo>
                <a:lnTo>
                  <a:pt x="1085850" y="3046141"/>
                </a:lnTo>
                <a:lnTo>
                  <a:pt x="1088496" y="3052492"/>
                </a:lnTo>
                <a:lnTo>
                  <a:pt x="1090877" y="3058049"/>
                </a:lnTo>
                <a:lnTo>
                  <a:pt x="1092200" y="3060165"/>
                </a:lnTo>
                <a:lnTo>
                  <a:pt x="1094052" y="3062282"/>
                </a:lnTo>
                <a:lnTo>
                  <a:pt x="1097492" y="3065722"/>
                </a:lnTo>
                <a:lnTo>
                  <a:pt x="1099079" y="3067574"/>
                </a:lnTo>
                <a:lnTo>
                  <a:pt x="1100667" y="3069691"/>
                </a:lnTo>
                <a:lnTo>
                  <a:pt x="1101461" y="3072073"/>
                </a:lnTo>
                <a:lnTo>
                  <a:pt x="1101461" y="3073396"/>
                </a:lnTo>
                <a:lnTo>
                  <a:pt x="1101725" y="3075248"/>
                </a:lnTo>
                <a:lnTo>
                  <a:pt x="1101990" y="3078952"/>
                </a:lnTo>
                <a:lnTo>
                  <a:pt x="1102784" y="3082392"/>
                </a:lnTo>
                <a:lnTo>
                  <a:pt x="1104636" y="3090066"/>
                </a:lnTo>
                <a:lnTo>
                  <a:pt x="1105165" y="3094035"/>
                </a:lnTo>
                <a:lnTo>
                  <a:pt x="1105165" y="3095358"/>
                </a:lnTo>
                <a:lnTo>
                  <a:pt x="1104900" y="3097210"/>
                </a:lnTo>
                <a:lnTo>
                  <a:pt x="1104636" y="3098798"/>
                </a:lnTo>
                <a:lnTo>
                  <a:pt x="1103842" y="3100385"/>
                </a:lnTo>
                <a:lnTo>
                  <a:pt x="1103048" y="3101708"/>
                </a:lnTo>
                <a:lnTo>
                  <a:pt x="1101725" y="3103031"/>
                </a:lnTo>
                <a:lnTo>
                  <a:pt x="1094581" y="3109117"/>
                </a:lnTo>
                <a:lnTo>
                  <a:pt x="1085586" y="3116262"/>
                </a:lnTo>
                <a:lnTo>
                  <a:pt x="1081088" y="3119702"/>
                </a:lnTo>
                <a:lnTo>
                  <a:pt x="1076590" y="3122612"/>
                </a:lnTo>
                <a:lnTo>
                  <a:pt x="1072621" y="3124729"/>
                </a:lnTo>
                <a:lnTo>
                  <a:pt x="1070769" y="3125523"/>
                </a:lnTo>
                <a:lnTo>
                  <a:pt x="1069181" y="3126052"/>
                </a:lnTo>
                <a:lnTo>
                  <a:pt x="1051719" y="3129492"/>
                </a:lnTo>
                <a:lnTo>
                  <a:pt x="1042194" y="3131344"/>
                </a:lnTo>
                <a:lnTo>
                  <a:pt x="1038225" y="3131874"/>
                </a:lnTo>
                <a:lnTo>
                  <a:pt x="1035579" y="3132138"/>
                </a:lnTo>
                <a:lnTo>
                  <a:pt x="1004888" y="3132138"/>
                </a:lnTo>
                <a:lnTo>
                  <a:pt x="1001713" y="3131609"/>
                </a:lnTo>
                <a:lnTo>
                  <a:pt x="996950" y="3130550"/>
                </a:lnTo>
                <a:lnTo>
                  <a:pt x="983456" y="3126317"/>
                </a:lnTo>
                <a:lnTo>
                  <a:pt x="968904" y="3121025"/>
                </a:lnTo>
                <a:lnTo>
                  <a:pt x="962819" y="3118643"/>
                </a:lnTo>
                <a:lnTo>
                  <a:pt x="958321" y="3116791"/>
                </a:lnTo>
                <a:lnTo>
                  <a:pt x="946679" y="3110440"/>
                </a:lnTo>
                <a:lnTo>
                  <a:pt x="929217" y="3100385"/>
                </a:lnTo>
                <a:lnTo>
                  <a:pt x="919956" y="3095093"/>
                </a:lnTo>
                <a:lnTo>
                  <a:pt x="912284" y="3090066"/>
                </a:lnTo>
                <a:lnTo>
                  <a:pt x="906198" y="3085832"/>
                </a:lnTo>
                <a:lnTo>
                  <a:pt x="904346" y="3084244"/>
                </a:lnTo>
                <a:lnTo>
                  <a:pt x="903023" y="3082921"/>
                </a:lnTo>
                <a:lnTo>
                  <a:pt x="901436" y="3080011"/>
                </a:lnTo>
                <a:lnTo>
                  <a:pt x="900113" y="3077100"/>
                </a:lnTo>
                <a:lnTo>
                  <a:pt x="899054" y="3073396"/>
                </a:lnTo>
                <a:lnTo>
                  <a:pt x="897996" y="3069956"/>
                </a:lnTo>
                <a:lnTo>
                  <a:pt x="896673" y="3063341"/>
                </a:lnTo>
                <a:lnTo>
                  <a:pt x="895350" y="3058049"/>
                </a:lnTo>
                <a:lnTo>
                  <a:pt x="895086" y="3055932"/>
                </a:lnTo>
                <a:lnTo>
                  <a:pt x="894821" y="3053286"/>
                </a:lnTo>
                <a:lnTo>
                  <a:pt x="895086" y="3046670"/>
                </a:lnTo>
                <a:lnTo>
                  <a:pt x="894821" y="3043231"/>
                </a:lnTo>
                <a:lnTo>
                  <a:pt x="894556" y="3040055"/>
                </a:lnTo>
                <a:lnTo>
                  <a:pt x="893498" y="3037409"/>
                </a:lnTo>
                <a:lnTo>
                  <a:pt x="892969" y="3036086"/>
                </a:lnTo>
                <a:lnTo>
                  <a:pt x="892440" y="3035292"/>
                </a:lnTo>
                <a:lnTo>
                  <a:pt x="890323" y="3032911"/>
                </a:lnTo>
                <a:lnTo>
                  <a:pt x="887148" y="3028942"/>
                </a:lnTo>
                <a:lnTo>
                  <a:pt x="880534" y="3019416"/>
                </a:lnTo>
                <a:lnTo>
                  <a:pt x="877094" y="3014918"/>
                </a:lnTo>
                <a:lnTo>
                  <a:pt x="873390" y="3011213"/>
                </a:lnTo>
                <a:lnTo>
                  <a:pt x="871802" y="3009626"/>
                </a:lnTo>
                <a:lnTo>
                  <a:pt x="870479" y="3008303"/>
                </a:lnTo>
                <a:lnTo>
                  <a:pt x="868892" y="3007773"/>
                </a:lnTo>
                <a:lnTo>
                  <a:pt x="867569" y="3007509"/>
                </a:lnTo>
                <a:lnTo>
                  <a:pt x="863071" y="3007773"/>
                </a:lnTo>
                <a:lnTo>
                  <a:pt x="858838" y="3008038"/>
                </a:lnTo>
                <a:lnTo>
                  <a:pt x="853811" y="3008567"/>
                </a:lnTo>
                <a:lnTo>
                  <a:pt x="847725" y="3009096"/>
                </a:lnTo>
                <a:lnTo>
                  <a:pt x="845609" y="3009096"/>
                </a:lnTo>
                <a:lnTo>
                  <a:pt x="843492" y="3008303"/>
                </a:lnTo>
                <a:lnTo>
                  <a:pt x="838465" y="3007244"/>
                </a:lnTo>
                <a:lnTo>
                  <a:pt x="832644" y="3005657"/>
                </a:lnTo>
                <a:lnTo>
                  <a:pt x="827352" y="3003540"/>
                </a:lnTo>
                <a:lnTo>
                  <a:pt x="817563" y="2999835"/>
                </a:lnTo>
                <a:lnTo>
                  <a:pt x="813594" y="2998248"/>
                </a:lnTo>
                <a:lnTo>
                  <a:pt x="810684" y="2996395"/>
                </a:lnTo>
                <a:lnTo>
                  <a:pt x="804069" y="2991103"/>
                </a:lnTo>
                <a:lnTo>
                  <a:pt x="800365" y="2988193"/>
                </a:lnTo>
                <a:lnTo>
                  <a:pt x="796925" y="2985282"/>
                </a:lnTo>
                <a:lnTo>
                  <a:pt x="794015" y="2982107"/>
                </a:lnTo>
                <a:lnTo>
                  <a:pt x="792956" y="2981048"/>
                </a:lnTo>
                <a:lnTo>
                  <a:pt x="792427" y="2979725"/>
                </a:lnTo>
                <a:lnTo>
                  <a:pt x="791634" y="2977873"/>
                </a:lnTo>
                <a:lnTo>
                  <a:pt x="790840" y="2975492"/>
                </a:lnTo>
                <a:lnTo>
                  <a:pt x="789517" y="2968347"/>
                </a:lnTo>
                <a:lnTo>
                  <a:pt x="788459" y="2959351"/>
                </a:lnTo>
                <a:lnTo>
                  <a:pt x="787400" y="2949031"/>
                </a:lnTo>
                <a:lnTo>
                  <a:pt x="786606" y="2938711"/>
                </a:lnTo>
                <a:lnTo>
                  <a:pt x="786077" y="2929450"/>
                </a:lnTo>
                <a:lnTo>
                  <a:pt x="785813" y="2922306"/>
                </a:lnTo>
                <a:lnTo>
                  <a:pt x="785813" y="2919660"/>
                </a:lnTo>
                <a:lnTo>
                  <a:pt x="786077" y="2918072"/>
                </a:lnTo>
                <a:lnTo>
                  <a:pt x="787400" y="2913045"/>
                </a:lnTo>
                <a:lnTo>
                  <a:pt x="788194" y="2910399"/>
                </a:lnTo>
                <a:lnTo>
                  <a:pt x="788723" y="2908017"/>
                </a:lnTo>
                <a:lnTo>
                  <a:pt x="788723" y="2905106"/>
                </a:lnTo>
                <a:lnTo>
                  <a:pt x="788194" y="2902196"/>
                </a:lnTo>
                <a:lnTo>
                  <a:pt x="787400" y="2900873"/>
                </a:lnTo>
                <a:lnTo>
                  <a:pt x="786871" y="2899285"/>
                </a:lnTo>
                <a:lnTo>
                  <a:pt x="785813" y="2897962"/>
                </a:lnTo>
                <a:lnTo>
                  <a:pt x="784490" y="2896639"/>
                </a:lnTo>
                <a:lnTo>
                  <a:pt x="782902" y="2894522"/>
                </a:lnTo>
                <a:lnTo>
                  <a:pt x="781050" y="2890818"/>
                </a:lnTo>
                <a:lnTo>
                  <a:pt x="779463" y="2886319"/>
                </a:lnTo>
                <a:lnTo>
                  <a:pt x="777346" y="2880763"/>
                </a:lnTo>
                <a:lnTo>
                  <a:pt x="773113" y="2867797"/>
                </a:lnTo>
                <a:lnTo>
                  <a:pt x="768615" y="2853508"/>
                </a:lnTo>
                <a:lnTo>
                  <a:pt x="764117" y="2838955"/>
                </a:lnTo>
                <a:lnTo>
                  <a:pt x="760148" y="2825989"/>
                </a:lnTo>
                <a:lnTo>
                  <a:pt x="756444" y="2815670"/>
                </a:lnTo>
                <a:lnTo>
                  <a:pt x="754856" y="2812494"/>
                </a:lnTo>
                <a:lnTo>
                  <a:pt x="753798" y="2810378"/>
                </a:lnTo>
                <a:lnTo>
                  <a:pt x="752475" y="2808790"/>
                </a:lnTo>
                <a:lnTo>
                  <a:pt x="751681" y="2806938"/>
                </a:lnTo>
                <a:lnTo>
                  <a:pt x="750094" y="2803498"/>
                </a:lnTo>
                <a:lnTo>
                  <a:pt x="749300" y="2799264"/>
                </a:lnTo>
                <a:lnTo>
                  <a:pt x="747977" y="2794766"/>
                </a:lnTo>
                <a:lnTo>
                  <a:pt x="747184" y="2789738"/>
                </a:lnTo>
                <a:lnTo>
                  <a:pt x="745596" y="2784446"/>
                </a:lnTo>
                <a:lnTo>
                  <a:pt x="743744" y="2778889"/>
                </a:lnTo>
                <a:lnTo>
                  <a:pt x="741363" y="2773333"/>
                </a:lnTo>
                <a:lnTo>
                  <a:pt x="739775" y="2770157"/>
                </a:lnTo>
                <a:lnTo>
                  <a:pt x="738717" y="2766453"/>
                </a:lnTo>
                <a:lnTo>
                  <a:pt x="737394" y="2762219"/>
                </a:lnTo>
                <a:lnTo>
                  <a:pt x="736336" y="2757192"/>
                </a:lnTo>
                <a:lnTo>
                  <a:pt x="734219" y="2747137"/>
                </a:lnTo>
                <a:lnTo>
                  <a:pt x="732367" y="2736023"/>
                </a:lnTo>
                <a:lnTo>
                  <a:pt x="730779" y="2724381"/>
                </a:lnTo>
                <a:lnTo>
                  <a:pt x="729986" y="2713267"/>
                </a:lnTo>
                <a:lnTo>
                  <a:pt x="729456" y="2703477"/>
                </a:lnTo>
                <a:lnTo>
                  <a:pt x="728927" y="2695009"/>
                </a:lnTo>
                <a:lnTo>
                  <a:pt x="728663" y="2689453"/>
                </a:lnTo>
                <a:lnTo>
                  <a:pt x="728134" y="2681250"/>
                </a:lnTo>
                <a:lnTo>
                  <a:pt x="725752" y="2657965"/>
                </a:lnTo>
                <a:lnTo>
                  <a:pt x="718079" y="2595518"/>
                </a:lnTo>
                <a:lnTo>
                  <a:pt x="710936" y="2533865"/>
                </a:lnTo>
                <a:lnTo>
                  <a:pt x="708554" y="2512167"/>
                </a:lnTo>
                <a:lnTo>
                  <a:pt x="707761" y="2505023"/>
                </a:lnTo>
                <a:lnTo>
                  <a:pt x="707761" y="2500789"/>
                </a:lnTo>
                <a:lnTo>
                  <a:pt x="707231" y="2485442"/>
                </a:lnTo>
                <a:lnTo>
                  <a:pt x="706967" y="2463479"/>
                </a:lnTo>
                <a:lnTo>
                  <a:pt x="706438" y="2451308"/>
                </a:lnTo>
                <a:lnTo>
                  <a:pt x="705644" y="2439665"/>
                </a:lnTo>
                <a:lnTo>
                  <a:pt x="704321" y="2428551"/>
                </a:lnTo>
                <a:lnTo>
                  <a:pt x="702734" y="2419026"/>
                </a:lnTo>
                <a:lnTo>
                  <a:pt x="693209" y="2372190"/>
                </a:lnTo>
                <a:lnTo>
                  <a:pt x="675746" y="2288575"/>
                </a:lnTo>
                <a:lnTo>
                  <a:pt x="665956" y="2243063"/>
                </a:lnTo>
                <a:lnTo>
                  <a:pt x="656696" y="2200726"/>
                </a:lnTo>
                <a:lnTo>
                  <a:pt x="648494" y="2165533"/>
                </a:lnTo>
                <a:lnTo>
                  <a:pt x="645584" y="2152039"/>
                </a:lnTo>
                <a:lnTo>
                  <a:pt x="642938" y="2141719"/>
                </a:lnTo>
                <a:lnTo>
                  <a:pt x="637646" y="2121873"/>
                </a:lnTo>
                <a:lnTo>
                  <a:pt x="631296" y="2097265"/>
                </a:lnTo>
                <a:lnTo>
                  <a:pt x="617802" y="2041433"/>
                </a:lnTo>
                <a:lnTo>
                  <a:pt x="605367" y="1989835"/>
                </a:lnTo>
                <a:lnTo>
                  <a:pt x="600340" y="1971048"/>
                </a:lnTo>
                <a:lnTo>
                  <a:pt x="598223" y="1963639"/>
                </a:lnTo>
                <a:lnTo>
                  <a:pt x="596636" y="1958612"/>
                </a:lnTo>
                <a:lnTo>
                  <a:pt x="590021" y="1941412"/>
                </a:lnTo>
                <a:lnTo>
                  <a:pt x="586846" y="1932416"/>
                </a:lnTo>
                <a:lnTo>
                  <a:pt x="583671" y="1923684"/>
                </a:lnTo>
                <a:lnTo>
                  <a:pt x="580761" y="1914687"/>
                </a:lnTo>
                <a:lnTo>
                  <a:pt x="578644" y="1906220"/>
                </a:lnTo>
                <a:lnTo>
                  <a:pt x="577850" y="1901986"/>
                </a:lnTo>
                <a:lnTo>
                  <a:pt x="577056" y="1898017"/>
                </a:lnTo>
                <a:lnTo>
                  <a:pt x="576792" y="1894313"/>
                </a:lnTo>
                <a:lnTo>
                  <a:pt x="576527" y="1890873"/>
                </a:lnTo>
                <a:lnTo>
                  <a:pt x="576263" y="1886639"/>
                </a:lnTo>
                <a:lnTo>
                  <a:pt x="575734" y="1881347"/>
                </a:lnTo>
                <a:lnTo>
                  <a:pt x="574411" y="1874996"/>
                </a:lnTo>
                <a:lnTo>
                  <a:pt x="572823" y="1867852"/>
                </a:lnTo>
                <a:lnTo>
                  <a:pt x="569119" y="1852240"/>
                </a:lnTo>
                <a:lnTo>
                  <a:pt x="564621" y="1835835"/>
                </a:lnTo>
                <a:lnTo>
                  <a:pt x="556419" y="1807257"/>
                </a:lnTo>
                <a:lnTo>
                  <a:pt x="552450" y="1794821"/>
                </a:lnTo>
                <a:lnTo>
                  <a:pt x="545836" y="1828955"/>
                </a:lnTo>
                <a:lnTo>
                  <a:pt x="530490" y="1907278"/>
                </a:lnTo>
                <a:lnTo>
                  <a:pt x="522023" y="1951732"/>
                </a:lnTo>
                <a:lnTo>
                  <a:pt x="514086" y="1993275"/>
                </a:lnTo>
                <a:lnTo>
                  <a:pt x="508529" y="2027409"/>
                </a:lnTo>
                <a:lnTo>
                  <a:pt x="506413" y="2040375"/>
                </a:lnTo>
                <a:lnTo>
                  <a:pt x="505090" y="2049372"/>
                </a:lnTo>
                <a:lnTo>
                  <a:pt x="483659" y="2249678"/>
                </a:lnTo>
                <a:lnTo>
                  <a:pt x="469900" y="2374572"/>
                </a:lnTo>
                <a:lnTo>
                  <a:pt x="465138" y="2419555"/>
                </a:lnTo>
                <a:lnTo>
                  <a:pt x="461963" y="2443634"/>
                </a:lnTo>
                <a:lnTo>
                  <a:pt x="455348" y="2495497"/>
                </a:lnTo>
                <a:lnTo>
                  <a:pt x="450056" y="2536246"/>
                </a:lnTo>
                <a:lnTo>
                  <a:pt x="443971" y="2581758"/>
                </a:lnTo>
                <a:lnTo>
                  <a:pt x="437356" y="2627270"/>
                </a:lnTo>
                <a:lnTo>
                  <a:pt x="431271" y="2669078"/>
                </a:lnTo>
                <a:lnTo>
                  <a:pt x="428361" y="2686807"/>
                </a:lnTo>
                <a:lnTo>
                  <a:pt x="425450" y="2702154"/>
                </a:lnTo>
                <a:lnTo>
                  <a:pt x="423069" y="2714590"/>
                </a:lnTo>
                <a:lnTo>
                  <a:pt x="420952" y="2723058"/>
                </a:lnTo>
                <a:lnTo>
                  <a:pt x="417513" y="2736288"/>
                </a:lnTo>
                <a:lnTo>
                  <a:pt x="414073" y="2749254"/>
                </a:lnTo>
                <a:lnTo>
                  <a:pt x="408517" y="2773597"/>
                </a:lnTo>
                <a:lnTo>
                  <a:pt x="403754" y="2793707"/>
                </a:lnTo>
                <a:lnTo>
                  <a:pt x="402167" y="2801646"/>
                </a:lnTo>
                <a:lnTo>
                  <a:pt x="400579" y="2807467"/>
                </a:lnTo>
                <a:lnTo>
                  <a:pt x="399786" y="2810113"/>
                </a:lnTo>
                <a:lnTo>
                  <a:pt x="398992" y="2813553"/>
                </a:lnTo>
                <a:lnTo>
                  <a:pt x="397669" y="2823608"/>
                </a:lnTo>
                <a:lnTo>
                  <a:pt x="396081" y="2835250"/>
                </a:lnTo>
                <a:lnTo>
                  <a:pt x="394494" y="2847952"/>
                </a:lnTo>
                <a:lnTo>
                  <a:pt x="392113" y="2872031"/>
                </a:lnTo>
                <a:lnTo>
                  <a:pt x="391319" y="2881557"/>
                </a:lnTo>
                <a:lnTo>
                  <a:pt x="390261" y="2887113"/>
                </a:lnTo>
                <a:lnTo>
                  <a:pt x="389467" y="2891082"/>
                </a:lnTo>
                <a:lnTo>
                  <a:pt x="388144" y="2894787"/>
                </a:lnTo>
                <a:lnTo>
                  <a:pt x="385763" y="2901137"/>
                </a:lnTo>
                <a:lnTo>
                  <a:pt x="384704" y="2904048"/>
                </a:lnTo>
                <a:lnTo>
                  <a:pt x="383911" y="2906694"/>
                </a:lnTo>
                <a:lnTo>
                  <a:pt x="383646" y="2909605"/>
                </a:lnTo>
                <a:lnTo>
                  <a:pt x="383646" y="2910663"/>
                </a:lnTo>
                <a:lnTo>
                  <a:pt x="383911" y="2911986"/>
                </a:lnTo>
                <a:lnTo>
                  <a:pt x="385763" y="2918337"/>
                </a:lnTo>
                <a:lnTo>
                  <a:pt x="387879" y="2926804"/>
                </a:lnTo>
                <a:lnTo>
                  <a:pt x="389467" y="2935536"/>
                </a:lnTo>
                <a:lnTo>
                  <a:pt x="389996" y="2939241"/>
                </a:lnTo>
                <a:lnTo>
                  <a:pt x="390261" y="2942680"/>
                </a:lnTo>
                <a:lnTo>
                  <a:pt x="390261" y="2949296"/>
                </a:lnTo>
                <a:lnTo>
                  <a:pt x="390525" y="2956175"/>
                </a:lnTo>
                <a:lnTo>
                  <a:pt x="390525" y="2959615"/>
                </a:lnTo>
                <a:lnTo>
                  <a:pt x="390261" y="2962790"/>
                </a:lnTo>
                <a:lnTo>
                  <a:pt x="389467" y="2966230"/>
                </a:lnTo>
                <a:lnTo>
                  <a:pt x="388144" y="2969406"/>
                </a:lnTo>
                <a:lnTo>
                  <a:pt x="387350" y="2971258"/>
                </a:lnTo>
                <a:lnTo>
                  <a:pt x="385498" y="2973110"/>
                </a:lnTo>
                <a:lnTo>
                  <a:pt x="381265" y="2977608"/>
                </a:lnTo>
                <a:lnTo>
                  <a:pt x="375444" y="2982371"/>
                </a:lnTo>
                <a:lnTo>
                  <a:pt x="368829" y="2987663"/>
                </a:lnTo>
                <a:lnTo>
                  <a:pt x="362215" y="2992691"/>
                </a:lnTo>
                <a:lnTo>
                  <a:pt x="355600" y="2997454"/>
                </a:lnTo>
                <a:lnTo>
                  <a:pt x="349515" y="3001423"/>
                </a:lnTo>
                <a:lnTo>
                  <a:pt x="345017" y="3004334"/>
                </a:lnTo>
                <a:lnTo>
                  <a:pt x="340784" y="3006980"/>
                </a:lnTo>
                <a:lnTo>
                  <a:pt x="335756" y="3009361"/>
                </a:lnTo>
                <a:lnTo>
                  <a:pt x="330729" y="3011743"/>
                </a:lnTo>
                <a:lnTo>
                  <a:pt x="324909" y="3013859"/>
                </a:lnTo>
                <a:lnTo>
                  <a:pt x="319881" y="3015976"/>
                </a:lnTo>
                <a:lnTo>
                  <a:pt x="314854" y="3017299"/>
                </a:lnTo>
                <a:lnTo>
                  <a:pt x="311150" y="3018358"/>
                </a:lnTo>
                <a:lnTo>
                  <a:pt x="307975" y="3018622"/>
                </a:lnTo>
                <a:lnTo>
                  <a:pt x="302154" y="3018358"/>
                </a:lnTo>
                <a:lnTo>
                  <a:pt x="294481" y="3017828"/>
                </a:lnTo>
                <a:lnTo>
                  <a:pt x="286279" y="3017035"/>
                </a:lnTo>
                <a:lnTo>
                  <a:pt x="279400" y="3016770"/>
                </a:lnTo>
                <a:lnTo>
                  <a:pt x="277548" y="3016770"/>
                </a:lnTo>
                <a:lnTo>
                  <a:pt x="275431" y="3017299"/>
                </a:lnTo>
                <a:lnTo>
                  <a:pt x="269875" y="3019416"/>
                </a:lnTo>
                <a:lnTo>
                  <a:pt x="263525" y="3022327"/>
                </a:lnTo>
                <a:lnTo>
                  <a:pt x="256911" y="3025767"/>
                </a:lnTo>
                <a:lnTo>
                  <a:pt x="250561" y="3029736"/>
                </a:lnTo>
                <a:lnTo>
                  <a:pt x="247915" y="3031853"/>
                </a:lnTo>
                <a:lnTo>
                  <a:pt x="245269" y="3033969"/>
                </a:lnTo>
                <a:lnTo>
                  <a:pt x="243152" y="3036086"/>
                </a:lnTo>
                <a:lnTo>
                  <a:pt x="241829" y="3037938"/>
                </a:lnTo>
                <a:lnTo>
                  <a:pt x="240506" y="3039791"/>
                </a:lnTo>
                <a:lnTo>
                  <a:pt x="240242" y="3041114"/>
                </a:lnTo>
                <a:lnTo>
                  <a:pt x="240242" y="3042966"/>
                </a:lnTo>
                <a:lnTo>
                  <a:pt x="239713" y="3045347"/>
                </a:lnTo>
                <a:lnTo>
                  <a:pt x="238390" y="3047994"/>
                </a:lnTo>
                <a:lnTo>
                  <a:pt x="237331" y="3050640"/>
                </a:lnTo>
                <a:lnTo>
                  <a:pt x="233892" y="3057255"/>
                </a:lnTo>
                <a:lnTo>
                  <a:pt x="229659" y="3063870"/>
                </a:lnTo>
                <a:lnTo>
                  <a:pt x="225161" y="3070750"/>
                </a:lnTo>
                <a:lnTo>
                  <a:pt x="220398" y="3077100"/>
                </a:lnTo>
                <a:lnTo>
                  <a:pt x="215900" y="3082392"/>
                </a:lnTo>
                <a:lnTo>
                  <a:pt x="213784" y="3084509"/>
                </a:lnTo>
                <a:lnTo>
                  <a:pt x="211667" y="3086361"/>
                </a:lnTo>
                <a:lnTo>
                  <a:pt x="209286" y="3088214"/>
                </a:lnTo>
                <a:lnTo>
                  <a:pt x="205581" y="3090330"/>
                </a:lnTo>
                <a:lnTo>
                  <a:pt x="196321" y="3095093"/>
                </a:lnTo>
                <a:lnTo>
                  <a:pt x="184415" y="3100915"/>
                </a:lnTo>
                <a:lnTo>
                  <a:pt x="170921" y="3107001"/>
                </a:lnTo>
                <a:lnTo>
                  <a:pt x="156369" y="3112557"/>
                </a:lnTo>
                <a:lnTo>
                  <a:pt x="142611" y="3118114"/>
                </a:lnTo>
                <a:lnTo>
                  <a:pt x="129911" y="3122348"/>
                </a:lnTo>
                <a:lnTo>
                  <a:pt x="124354" y="3124200"/>
                </a:lnTo>
                <a:lnTo>
                  <a:pt x="119063" y="3125523"/>
                </a:lnTo>
                <a:lnTo>
                  <a:pt x="114300" y="3126581"/>
                </a:lnTo>
                <a:lnTo>
                  <a:pt x="109273" y="3127375"/>
                </a:lnTo>
                <a:lnTo>
                  <a:pt x="97631" y="3128963"/>
                </a:lnTo>
                <a:lnTo>
                  <a:pt x="85725" y="3130021"/>
                </a:lnTo>
                <a:lnTo>
                  <a:pt x="73290" y="3131080"/>
                </a:lnTo>
                <a:lnTo>
                  <a:pt x="61648" y="3131344"/>
                </a:lnTo>
                <a:lnTo>
                  <a:pt x="50800" y="3131609"/>
                </a:lnTo>
                <a:lnTo>
                  <a:pt x="34925" y="3131609"/>
                </a:lnTo>
                <a:lnTo>
                  <a:pt x="29898" y="3131609"/>
                </a:lnTo>
                <a:lnTo>
                  <a:pt x="25136" y="3131344"/>
                </a:lnTo>
                <a:lnTo>
                  <a:pt x="20902" y="3130815"/>
                </a:lnTo>
                <a:lnTo>
                  <a:pt x="16934" y="3129492"/>
                </a:lnTo>
                <a:lnTo>
                  <a:pt x="13229" y="3128434"/>
                </a:lnTo>
                <a:lnTo>
                  <a:pt x="10584" y="3126581"/>
                </a:lnTo>
                <a:lnTo>
                  <a:pt x="8996" y="3125258"/>
                </a:lnTo>
                <a:lnTo>
                  <a:pt x="8202" y="3124200"/>
                </a:lnTo>
                <a:lnTo>
                  <a:pt x="6879" y="3122877"/>
                </a:lnTo>
                <a:lnTo>
                  <a:pt x="6350" y="3121289"/>
                </a:lnTo>
                <a:lnTo>
                  <a:pt x="3175" y="3114410"/>
                </a:lnTo>
                <a:lnTo>
                  <a:pt x="1588" y="3110970"/>
                </a:lnTo>
                <a:lnTo>
                  <a:pt x="794" y="3106736"/>
                </a:lnTo>
                <a:lnTo>
                  <a:pt x="0" y="3102767"/>
                </a:lnTo>
                <a:lnTo>
                  <a:pt x="265" y="3100650"/>
                </a:lnTo>
                <a:lnTo>
                  <a:pt x="265" y="3098533"/>
                </a:lnTo>
                <a:lnTo>
                  <a:pt x="1059" y="3096681"/>
                </a:lnTo>
                <a:lnTo>
                  <a:pt x="1852" y="3094564"/>
                </a:lnTo>
                <a:lnTo>
                  <a:pt x="2911" y="3092447"/>
                </a:lnTo>
                <a:lnTo>
                  <a:pt x="4234" y="3090595"/>
                </a:lnTo>
                <a:lnTo>
                  <a:pt x="7938" y="3085568"/>
                </a:lnTo>
                <a:lnTo>
                  <a:pt x="12965" y="3077894"/>
                </a:lnTo>
                <a:lnTo>
                  <a:pt x="25136" y="3059901"/>
                </a:lnTo>
                <a:lnTo>
                  <a:pt x="31486" y="3050375"/>
                </a:lnTo>
                <a:lnTo>
                  <a:pt x="37571" y="3041643"/>
                </a:lnTo>
                <a:lnTo>
                  <a:pt x="42863" y="3033969"/>
                </a:lnTo>
                <a:lnTo>
                  <a:pt x="45244" y="3031323"/>
                </a:lnTo>
                <a:lnTo>
                  <a:pt x="47361" y="3028942"/>
                </a:lnTo>
                <a:lnTo>
                  <a:pt x="87577" y="2988193"/>
                </a:lnTo>
                <a:lnTo>
                  <a:pt x="112184" y="2963584"/>
                </a:lnTo>
                <a:lnTo>
                  <a:pt x="121444" y="2954323"/>
                </a:lnTo>
                <a:lnTo>
                  <a:pt x="127529" y="2949031"/>
                </a:lnTo>
                <a:lnTo>
                  <a:pt x="130969" y="2945856"/>
                </a:lnTo>
                <a:lnTo>
                  <a:pt x="133879" y="2942680"/>
                </a:lnTo>
                <a:lnTo>
                  <a:pt x="136261" y="2939770"/>
                </a:lnTo>
                <a:lnTo>
                  <a:pt x="138377" y="2936859"/>
                </a:lnTo>
                <a:lnTo>
                  <a:pt x="140494" y="2933948"/>
                </a:lnTo>
                <a:lnTo>
                  <a:pt x="142611" y="2931302"/>
                </a:lnTo>
                <a:lnTo>
                  <a:pt x="144992" y="2928921"/>
                </a:lnTo>
                <a:lnTo>
                  <a:pt x="148167" y="2926275"/>
                </a:lnTo>
                <a:lnTo>
                  <a:pt x="148696" y="2925481"/>
                </a:lnTo>
                <a:lnTo>
                  <a:pt x="149225" y="2924687"/>
                </a:lnTo>
                <a:lnTo>
                  <a:pt x="150548" y="2921512"/>
                </a:lnTo>
                <a:lnTo>
                  <a:pt x="151077" y="2917278"/>
                </a:lnTo>
                <a:lnTo>
                  <a:pt x="151342" y="2912515"/>
                </a:lnTo>
                <a:lnTo>
                  <a:pt x="151606" y="2906694"/>
                </a:lnTo>
                <a:lnTo>
                  <a:pt x="151606" y="2900873"/>
                </a:lnTo>
                <a:lnTo>
                  <a:pt x="151342" y="2887113"/>
                </a:lnTo>
                <a:lnTo>
                  <a:pt x="149754" y="2860388"/>
                </a:lnTo>
                <a:lnTo>
                  <a:pt x="149490" y="2849539"/>
                </a:lnTo>
                <a:lnTo>
                  <a:pt x="149754" y="2845306"/>
                </a:lnTo>
                <a:lnTo>
                  <a:pt x="150019" y="2842395"/>
                </a:lnTo>
                <a:lnTo>
                  <a:pt x="150548" y="2836574"/>
                </a:lnTo>
                <a:lnTo>
                  <a:pt x="150813" y="2830488"/>
                </a:lnTo>
                <a:lnTo>
                  <a:pt x="150548" y="2817787"/>
                </a:lnTo>
                <a:lnTo>
                  <a:pt x="150813" y="2811965"/>
                </a:lnTo>
                <a:lnTo>
                  <a:pt x="151077" y="2806408"/>
                </a:lnTo>
                <a:lnTo>
                  <a:pt x="151606" y="2803762"/>
                </a:lnTo>
                <a:lnTo>
                  <a:pt x="152136" y="2801381"/>
                </a:lnTo>
                <a:lnTo>
                  <a:pt x="153194" y="2799000"/>
                </a:lnTo>
                <a:lnTo>
                  <a:pt x="153988" y="2796883"/>
                </a:lnTo>
                <a:lnTo>
                  <a:pt x="156898" y="2791591"/>
                </a:lnTo>
                <a:lnTo>
                  <a:pt x="160073" y="2784446"/>
                </a:lnTo>
                <a:lnTo>
                  <a:pt x="163513" y="2775450"/>
                </a:lnTo>
                <a:lnTo>
                  <a:pt x="167217" y="2765395"/>
                </a:lnTo>
                <a:lnTo>
                  <a:pt x="170656" y="2755075"/>
                </a:lnTo>
                <a:lnTo>
                  <a:pt x="173831" y="2745285"/>
                </a:lnTo>
                <a:lnTo>
                  <a:pt x="176742" y="2736553"/>
                </a:lnTo>
                <a:lnTo>
                  <a:pt x="178859" y="2729144"/>
                </a:lnTo>
                <a:lnTo>
                  <a:pt x="179123" y="2725968"/>
                </a:lnTo>
                <a:lnTo>
                  <a:pt x="179652" y="2719089"/>
                </a:lnTo>
                <a:lnTo>
                  <a:pt x="180975" y="2695803"/>
                </a:lnTo>
                <a:lnTo>
                  <a:pt x="182034" y="2661669"/>
                </a:lnTo>
                <a:lnTo>
                  <a:pt x="183886" y="2618009"/>
                </a:lnTo>
                <a:lnTo>
                  <a:pt x="187325" y="2510579"/>
                </a:lnTo>
                <a:lnTo>
                  <a:pt x="190765" y="2387273"/>
                </a:lnTo>
                <a:lnTo>
                  <a:pt x="197379" y="2153362"/>
                </a:lnTo>
                <a:lnTo>
                  <a:pt x="199761" y="2071598"/>
                </a:lnTo>
                <a:lnTo>
                  <a:pt x="201348" y="2032966"/>
                </a:lnTo>
                <a:lnTo>
                  <a:pt x="201613" y="2023440"/>
                </a:lnTo>
                <a:lnTo>
                  <a:pt x="201613" y="2008093"/>
                </a:lnTo>
                <a:lnTo>
                  <a:pt x="201084" y="1961787"/>
                </a:lnTo>
                <a:lnTo>
                  <a:pt x="199761" y="1902515"/>
                </a:lnTo>
                <a:lnTo>
                  <a:pt x="198173" y="1836629"/>
                </a:lnTo>
                <a:lnTo>
                  <a:pt x="195527" y="1771271"/>
                </a:lnTo>
                <a:lnTo>
                  <a:pt x="194469" y="1741370"/>
                </a:lnTo>
                <a:lnTo>
                  <a:pt x="192881" y="1713851"/>
                </a:lnTo>
                <a:lnTo>
                  <a:pt x="191559" y="1690302"/>
                </a:lnTo>
                <a:lnTo>
                  <a:pt x="189971" y="1671250"/>
                </a:lnTo>
                <a:lnTo>
                  <a:pt x="188384" y="1658020"/>
                </a:lnTo>
                <a:lnTo>
                  <a:pt x="187854" y="1653521"/>
                </a:lnTo>
                <a:lnTo>
                  <a:pt x="186796" y="1651140"/>
                </a:lnTo>
                <a:lnTo>
                  <a:pt x="185209" y="1647435"/>
                </a:lnTo>
                <a:lnTo>
                  <a:pt x="183092" y="1644260"/>
                </a:lnTo>
                <a:lnTo>
                  <a:pt x="180711" y="1640820"/>
                </a:lnTo>
                <a:lnTo>
                  <a:pt x="177800" y="1637380"/>
                </a:lnTo>
                <a:lnTo>
                  <a:pt x="171450" y="1630236"/>
                </a:lnTo>
                <a:lnTo>
                  <a:pt x="164836" y="1623092"/>
                </a:lnTo>
                <a:lnTo>
                  <a:pt x="157956" y="1615154"/>
                </a:lnTo>
                <a:lnTo>
                  <a:pt x="154252" y="1610920"/>
                </a:lnTo>
                <a:lnTo>
                  <a:pt x="151077" y="1606951"/>
                </a:lnTo>
                <a:lnTo>
                  <a:pt x="148167" y="1602188"/>
                </a:lnTo>
                <a:lnTo>
                  <a:pt x="144992" y="1597425"/>
                </a:lnTo>
                <a:lnTo>
                  <a:pt x="142346" y="1592662"/>
                </a:lnTo>
                <a:lnTo>
                  <a:pt x="139700" y="1587105"/>
                </a:lnTo>
                <a:lnTo>
                  <a:pt x="137584" y="1581549"/>
                </a:lnTo>
                <a:lnTo>
                  <a:pt x="135996" y="1574669"/>
                </a:lnTo>
                <a:lnTo>
                  <a:pt x="134409" y="1567260"/>
                </a:lnTo>
                <a:lnTo>
                  <a:pt x="133350" y="1559322"/>
                </a:lnTo>
                <a:lnTo>
                  <a:pt x="132292" y="1550854"/>
                </a:lnTo>
                <a:lnTo>
                  <a:pt x="131763" y="1542387"/>
                </a:lnTo>
                <a:lnTo>
                  <a:pt x="131498" y="1533390"/>
                </a:lnTo>
                <a:lnTo>
                  <a:pt x="131234" y="1524658"/>
                </a:lnTo>
                <a:lnTo>
                  <a:pt x="131498" y="1507988"/>
                </a:lnTo>
                <a:lnTo>
                  <a:pt x="132027" y="1493170"/>
                </a:lnTo>
                <a:lnTo>
                  <a:pt x="132556" y="1481792"/>
                </a:lnTo>
                <a:lnTo>
                  <a:pt x="133615" y="1474383"/>
                </a:lnTo>
                <a:lnTo>
                  <a:pt x="134409" y="1469620"/>
                </a:lnTo>
                <a:lnTo>
                  <a:pt x="135731" y="1464593"/>
                </a:lnTo>
                <a:lnTo>
                  <a:pt x="138113" y="1454009"/>
                </a:lnTo>
                <a:lnTo>
                  <a:pt x="139171" y="1448981"/>
                </a:lnTo>
                <a:lnTo>
                  <a:pt x="139965" y="1443954"/>
                </a:lnTo>
                <a:lnTo>
                  <a:pt x="140229" y="1439455"/>
                </a:lnTo>
                <a:lnTo>
                  <a:pt x="139965" y="1437339"/>
                </a:lnTo>
                <a:lnTo>
                  <a:pt x="139700" y="1435222"/>
                </a:lnTo>
                <a:lnTo>
                  <a:pt x="139171" y="1433105"/>
                </a:lnTo>
                <a:lnTo>
                  <a:pt x="138113" y="1430988"/>
                </a:lnTo>
                <a:lnTo>
                  <a:pt x="135467" y="1425696"/>
                </a:lnTo>
                <a:lnTo>
                  <a:pt x="131498" y="1419875"/>
                </a:lnTo>
                <a:lnTo>
                  <a:pt x="127000" y="1413789"/>
                </a:lnTo>
                <a:lnTo>
                  <a:pt x="118004" y="1401881"/>
                </a:lnTo>
                <a:lnTo>
                  <a:pt x="114036" y="1396325"/>
                </a:lnTo>
                <a:lnTo>
                  <a:pt x="110861" y="1392091"/>
                </a:lnTo>
                <a:lnTo>
                  <a:pt x="109538" y="1389180"/>
                </a:lnTo>
                <a:lnTo>
                  <a:pt x="107686" y="1384153"/>
                </a:lnTo>
                <a:lnTo>
                  <a:pt x="102129" y="1368276"/>
                </a:lnTo>
                <a:lnTo>
                  <a:pt x="95515" y="1347108"/>
                </a:lnTo>
                <a:lnTo>
                  <a:pt x="88371" y="1321970"/>
                </a:lnTo>
                <a:lnTo>
                  <a:pt x="81227" y="1294451"/>
                </a:lnTo>
                <a:lnTo>
                  <a:pt x="77788" y="1280692"/>
                </a:lnTo>
                <a:lnTo>
                  <a:pt x="74613" y="1266932"/>
                </a:lnTo>
                <a:lnTo>
                  <a:pt x="71702" y="1253438"/>
                </a:lnTo>
                <a:lnTo>
                  <a:pt x="69321" y="1240736"/>
                </a:lnTo>
                <a:lnTo>
                  <a:pt x="67204" y="1228829"/>
                </a:lnTo>
                <a:lnTo>
                  <a:pt x="66146" y="1217716"/>
                </a:lnTo>
                <a:lnTo>
                  <a:pt x="63765" y="1197606"/>
                </a:lnTo>
                <a:lnTo>
                  <a:pt x="61913" y="1178554"/>
                </a:lnTo>
                <a:lnTo>
                  <a:pt x="60590" y="1161090"/>
                </a:lnTo>
                <a:lnTo>
                  <a:pt x="59531" y="1144685"/>
                </a:lnTo>
                <a:lnTo>
                  <a:pt x="58473" y="1130396"/>
                </a:lnTo>
                <a:lnTo>
                  <a:pt x="57944" y="1117430"/>
                </a:lnTo>
                <a:lnTo>
                  <a:pt x="57679" y="1105788"/>
                </a:lnTo>
                <a:lnTo>
                  <a:pt x="57679" y="1096526"/>
                </a:lnTo>
                <a:lnTo>
                  <a:pt x="57415" y="1079592"/>
                </a:lnTo>
                <a:lnTo>
                  <a:pt x="57415" y="1071389"/>
                </a:lnTo>
                <a:lnTo>
                  <a:pt x="57679" y="1063715"/>
                </a:lnTo>
                <a:lnTo>
                  <a:pt x="58209" y="1056042"/>
                </a:lnTo>
                <a:lnTo>
                  <a:pt x="59531" y="1049162"/>
                </a:lnTo>
                <a:lnTo>
                  <a:pt x="60061" y="1045987"/>
                </a:lnTo>
                <a:lnTo>
                  <a:pt x="61384" y="1042811"/>
                </a:lnTo>
                <a:lnTo>
                  <a:pt x="62442" y="1039901"/>
                </a:lnTo>
                <a:lnTo>
                  <a:pt x="63765" y="1036725"/>
                </a:lnTo>
                <a:lnTo>
                  <a:pt x="65352" y="1033815"/>
                </a:lnTo>
                <a:lnTo>
                  <a:pt x="67204" y="1029581"/>
                </a:lnTo>
                <a:lnTo>
                  <a:pt x="71702" y="1018997"/>
                </a:lnTo>
                <a:lnTo>
                  <a:pt x="76729" y="1006031"/>
                </a:lnTo>
                <a:lnTo>
                  <a:pt x="81492" y="992007"/>
                </a:lnTo>
                <a:lnTo>
                  <a:pt x="86254" y="977454"/>
                </a:lnTo>
                <a:lnTo>
                  <a:pt x="90223" y="963959"/>
                </a:lnTo>
                <a:lnTo>
                  <a:pt x="92869" y="951787"/>
                </a:lnTo>
                <a:lnTo>
                  <a:pt x="94192" y="946760"/>
                </a:lnTo>
                <a:lnTo>
                  <a:pt x="94721" y="942526"/>
                </a:lnTo>
                <a:lnTo>
                  <a:pt x="95250" y="938028"/>
                </a:lnTo>
                <a:lnTo>
                  <a:pt x="96309" y="932206"/>
                </a:lnTo>
                <a:lnTo>
                  <a:pt x="98954" y="917388"/>
                </a:lnTo>
                <a:lnTo>
                  <a:pt x="106627" y="879020"/>
                </a:lnTo>
                <a:lnTo>
                  <a:pt x="110596" y="857323"/>
                </a:lnTo>
                <a:lnTo>
                  <a:pt x="112448" y="846474"/>
                </a:lnTo>
                <a:lnTo>
                  <a:pt x="114036" y="835625"/>
                </a:lnTo>
                <a:lnTo>
                  <a:pt x="115094" y="825305"/>
                </a:lnTo>
                <a:lnTo>
                  <a:pt x="116417" y="814986"/>
                </a:lnTo>
                <a:lnTo>
                  <a:pt x="116946" y="805725"/>
                </a:lnTo>
                <a:lnTo>
                  <a:pt x="117211" y="796728"/>
                </a:lnTo>
                <a:lnTo>
                  <a:pt x="117211" y="766563"/>
                </a:lnTo>
                <a:lnTo>
                  <a:pt x="117211" y="741955"/>
                </a:lnTo>
                <a:lnTo>
                  <a:pt x="118004" y="721845"/>
                </a:lnTo>
                <a:lnTo>
                  <a:pt x="118534" y="712848"/>
                </a:lnTo>
                <a:lnTo>
                  <a:pt x="119063" y="704381"/>
                </a:lnTo>
                <a:lnTo>
                  <a:pt x="120121" y="694855"/>
                </a:lnTo>
                <a:lnTo>
                  <a:pt x="121179" y="683477"/>
                </a:lnTo>
                <a:lnTo>
                  <a:pt x="123031" y="671040"/>
                </a:lnTo>
                <a:lnTo>
                  <a:pt x="125148" y="658075"/>
                </a:lnTo>
                <a:lnTo>
                  <a:pt x="126736" y="651459"/>
                </a:lnTo>
                <a:lnTo>
                  <a:pt x="128323" y="644844"/>
                </a:lnTo>
                <a:lnTo>
                  <a:pt x="130175" y="637965"/>
                </a:lnTo>
                <a:lnTo>
                  <a:pt x="132292" y="631879"/>
                </a:lnTo>
                <a:lnTo>
                  <a:pt x="134673" y="625793"/>
                </a:lnTo>
                <a:lnTo>
                  <a:pt x="137584" y="619971"/>
                </a:lnTo>
                <a:lnTo>
                  <a:pt x="140494" y="614679"/>
                </a:lnTo>
                <a:lnTo>
                  <a:pt x="143934" y="609652"/>
                </a:lnTo>
                <a:lnTo>
                  <a:pt x="145256" y="608064"/>
                </a:lnTo>
                <a:lnTo>
                  <a:pt x="147638" y="606212"/>
                </a:lnTo>
                <a:lnTo>
                  <a:pt x="150813" y="604095"/>
                </a:lnTo>
                <a:lnTo>
                  <a:pt x="154252" y="601714"/>
                </a:lnTo>
                <a:lnTo>
                  <a:pt x="162984" y="596421"/>
                </a:lnTo>
                <a:lnTo>
                  <a:pt x="173831" y="590600"/>
                </a:lnTo>
                <a:lnTo>
                  <a:pt x="186531" y="584250"/>
                </a:lnTo>
                <a:lnTo>
                  <a:pt x="200554" y="577105"/>
                </a:lnTo>
                <a:lnTo>
                  <a:pt x="229923" y="563346"/>
                </a:lnTo>
                <a:lnTo>
                  <a:pt x="260086" y="549586"/>
                </a:lnTo>
                <a:lnTo>
                  <a:pt x="287602" y="537414"/>
                </a:lnTo>
                <a:lnTo>
                  <a:pt x="309563" y="527359"/>
                </a:lnTo>
                <a:lnTo>
                  <a:pt x="322527" y="521538"/>
                </a:lnTo>
                <a:lnTo>
                  <a:pt x="327025" y="519157"/>
                </a:lnTo>
                <a:lnTo>
                  <a:pt x="332846" y="515717"/>
                </a:lnTo>
                <a:lnTo>
                  <a:pt x="346604" y="506456"/>
                </a:lnTo>
                <a:lnTo>
                  <a:pt x="363009" y="495342"/>
                </a:lnTo>
                <a:lnTo>
                  <a:pt x="380206" y="482906"/>
                </a:lnTo>
                <a:lnTo>
                  <a:pt x="396346" y="470469"/>
                </a:lnTo>
                <a:lnTo>
                  <a:pt x="410104" y="459356"/>
                </a:lnTo>
                <a:lnTo>
                  <a:pt x="415925" y="454593"/>
                </a:lnTo>
                <a:lnTo>
                  <a:pt x="420423" y="450624"/>
                </a:lnTo>
                <a:lnTo>
                  <a:pt x="423598" y="447713"/>
                </a:lnTo>
                <a:lnTo>
                  <a:pt x="425186" y="445596"/>
                </a:lnTo>
                <a:lnTo>
                  <a:pt x="426244" y="442421"/>
                </a:lnTo>
                <a:lnTo>
                  <a:pt x="426773" y="440039"/>
                </a:lnTo>
                <a:lnTo>
                  <a:pt x="426509" y="437393"/>
                </a:lnTo>
                <a:lnTo>
                  <a:pt x="425450" y="435012"/>
                </a:lnTo>
                <a:lnTo>
                  <a:pt x="424392" y="432631"/>
                </a:lnTo>
                <a:lnTo>
                  <a:pt x="422275" y="429455"/>
                </a:lnTo>
                <a:lnTo>
                  <a:pt x="416719" y="422840"/>
                </a:lnTo>
                <a:lnTo>
                  <a:pt x="414073" y="418871"/>
                </a:lnTo>
                <a:lnTo>
                  <a:pt x="411427" y="414637"/>
                </a:lnTo>
                <a:lnTo>
                  <a:pt x="409046" y="409874"/>
                </a:lnTo>
                <a:lnTo>
                  <a:pt x="406400" y="404582"/>
                </a:lnTo>
                <a:lnTo>
                  <a:pt x="401109" y="391352"/>
                </a:lnTo>
                <a:lnTo>
                  <a:pt x="394229" y="373623"/>
                </a:lnTo>
                <a:lnTo>
                  <a:pt x="392906" y="369654"/>
                </a:lnTo>
                <a:lnTo>
                  <a:pt x="392113" y="364627"/>
                </a:lnTo>
                <a:lnTo>
                  <a:pt x="391054" y="359335"/>
                </a:lnTo>
                <a:lnTo>
                  <a:pt x="390261" y="353249"/>
                </a:lnTo>
                <a:lnTo>
                  <a:pt x="389202" y="340019"/>
                </a:lnTo>
                <a:lnTo>
                  <a:pt x="388409" y="326259"/>
                </a:lnTo>
                <a:lnTo>
                  <a:pt x="388144" y="312500"/>
                </a:lnTo>
                <a:lnTo>
                  <a:pt x="388144" y="300857"/>
                </a:lnTo>
                <a:lnTo>
                  <a:pt x="388144" y="285245"/>
                </a:lnTo>
                <a:lnTo>
                  <a:pt x="388409" y="276778"/>
                </a:lnTo>
                <a:lnTo>
                  <a:pt x="389202" y="266987"/>
                </a:lnTo>
                <a:lnTo>
                  <a:pt x="389996" y="257991"/>
                </a:lnTo>
                <a:lnTo>
                  <a:pt x="390261" y="250582"/>
                </a:lnTo>
                <a:lnTo>
                  <a:pt x="389996" y="248730"/>
                </a:lnTo>
                <a:lnTo>
                  <a:pt x="389731" y="246083"/>
                </a:lnTo>
                <a:lnTo>
                  <a:pt x="387879" y="239204"/>
                </a:lnTo>
                <a:lnTo>
                  <a:pt x="382852" y="221475"/>
                </a:lnTo>
                <a:lnTo>
                  <a:pt x="379677" y="210891"/>
                </a:lnTo>
                <a:lnTo>
                  <a:pt x="377296" y="199777"/>
                </a:lnTo>
                <a:lnTo>
                  <a:pt x="375179" y="188929"/>
                </a:lnTo>
                <a:lnTo>
                  <a:pt x="374386" y="183637"/>
                </a:lnTo>
                <a:lnTo>
                  <a:pt x="373856" y="178344"/>
                </a:lnTo>
                <a:lnTo>
                  <a:pt x="373327" y="173052"/>
                </a:lnTo>
                <a:lnTo>
                  <a:pt x="373327" y="166702"/>
                </a:lnTo>
                <a:lnTo>
                  <a:pt x="373856" y="151619"/>
                </a:lnTo>
                <a:lnTo>
                  <a:pt x="374386" y="134949"/>
                </a:lnTo>
                <a:lnTo>
                  <a:pt x="375444" y="118279"/>
                </a:lnTo>
                <a:lnTo>
                  <a:pt x="377031" y="102138"/>
                </a:lnTo>
                <a:lnTo>
                  <a:pt x="378884" y="88114"/>
                </a:lnTo>
                <a:lnTo>
                  <a:pt x="380471" y="77530"/>
                </a:lnTo>
                <a:lnTo>
                  <a:pt x="381265" y="74090"/>
                </a:lnTo>
                <a:lnTo>
                  <a:pt x="382059" y="71708"/>
                </a:lnTo>
                <a:lnTo>
                  <a:pt x="383911" y="68004"/>
                </a:lnTo>
                <a:lnTo>
                  <a:pt x="387086" y="64035"/>
                </a:lnTo>
                <a:lnTo>
                  <a:pt x="391054" y="58743"/>
                </a:lnTo>
                <a:lnTo>
                  <a:pt x="395817" y="53186"/>
                </a:lnTo>
                <a:lnTo>
                  <a:pt x="401109" y="46835"/>
                </a:lnTo>
                <a:lnTo>
                  <a:pt x="407723" y="40485"/>
                </a:lnTo>
                <a:lnTo>
                  <a:pt x="415131" y="33340"/>
                </a:lnTo>
                <a:lnTo>
                  <a:pt x="423069" y="26461"/>
                </a:lnTo>
                <a:lnTo>
                  <a:pt x="427302" y="23285"/>
                </a:lnTo>
                <a:lnTo>
                  <a:pt x="431536" y="20110"/>
                </a:lnTo>
                <a:lnTo>
                  <a:pt x="436034" y="17199"/>
                </a:lnTo>
                <a:lnTo>
                  <a:pt x="440531" y="14553"/>
                </a:lnTo>
                <a:lnTo>
                  <a:pt x="444765" y="12172"/>
                </a:lnTo>
                <a:lnTo>
                  <a:pt x="449263" y="10055"/>
                </a:lnTo>
                <a:lnTo>
                  <a:pt x="457729" y="6351"/>
                </a:lnTo>
                <a:lnTo>
                  <a:pt x="465667" y="3440"/>
                </a:lnTo>
                <a:lnTo>
                  <a:pt x="473075" y="1588"/>
                </a:lnTo>
                <a:lnTo>
                  <a:pt x="479425" y="265"/>
                </a:lnTo>
                <a:lnTo>
                  <a:pt x="484717"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KSO_Shape"/>
          <p:cNvSpPr/>
          <p:nvPr/>
        </p:nvSpPr>
        <p:spPr bwMode="auto">
          <a:xfrm>
            <a:off x="6177885" y="3643950"/>
            <a:ext cx="408253" cy="1256163"/>
          </a:xfrm>
          <a:custGeom>
            <a:avLst/>
            <a:gdLst>
              <a:gd name="T0" fmla="*/ 562408 w 1208088"/>
              <a:gd name="T1" fmla="*/ 1095442 h 3716338"/>
              <a:gd name="T2" fmla="*/ 564449 w 1208088"/>
              <a:gd name="T3" fmla="*/ 1135326 h 3716338"/>
              <a:gd name="T4" fmla="*/ 573295 w 1208088"/>
              <a:gd name="T5" fmla="*/ 1093537 h 3716338"/>
              <a:gd name="T6" fmla="*/ 270105 w 1208088"/>
              <a:gd name="T7" fmla="*/ 772236 h 3716338"/>
              <a:gd name="T8" fmla="*/ 392234 w 1208088"/>
              <a:gd name="T9" fmla="*/ 498967 h 3716338"/>
              <a:gd name="T10" fmla="*/ 415472 w 1208088"/>
              <a:gd name="T11" fmla="*/ 534772 h 3716338"/>
              <a:gd name="T12" fmla="*/ 74035 w 1208088"/>
              <a:gd name="T13" fmla="*/ 136711 h 3716338"/>
              <a:gd name="T14" fmla="*/ 50190 w 1208088"/>
              <a:gd name="T15" fmla="*/ 13678 h 3716338"/>
              <a:gd name="T16" fmla="*/ 76475 w 1208088"/>
              <a:gd name="T17" fmla="*/ 110372 h 3716338"/>
              <a:gd name="T18" fmla="*/ 83699 w 1208088"/>
              <a:gd name="T19" fmla="*/ 165580 h 3716338"/>
              <a:gd name="T20" fmla="*/ 96586 w 1208088"/>
              <a:gd name="T21" fmla="*/ 333522 h 3716338"/>
              <a:gd name="T22" fmla="*/ 150441 w 1208088"/>
              <a:gd name="T23" fmla="*/ 355074 h 3716338"/>
              <a:gd name="T24" fmla="*/ 196427 w 1208088"/>
              <a:gd name="T25" fmla="*/ 353719 h 3716338"/>
              <a:gd name="T26" fmla="*/ 212027 w 1208088"/>
              <a:gd name="T27" fmla="*/ 338130 h 3716338"/>
              <a:gd name="T28" fmla="*/ 269681 w 1208088"/>
              <a:gd name="T29" fmla="*/ 346534 h 3716338"/>
              <a:gd name="T30" fmla="*/ 323264 w 1208088"/>
              <a:gd name="T31" fmla="*/ 340435 h 3716338"/>
              <a:gd name="T32" fmla="*/ 312600 w 1208088"/>
              <a:gd name="T33" fmla="*/ 403893 h 3716338"/>
              <a:gd name="T34" fmla="*/ 352826 w 1208088"/>
              <a:gd name="T35" fmla="*/ 284814 h 3716338"/>
              <a:gd name="T36" fmla="*/ 340614 w 1208088"/>
              <a:gd name="T37" fmla="*/ 208592 h 3716338"/>
              <a:gd name="T38" fmla="*/ 364224 w 1208088"/>
              <a:gd name="T39" fmla="*/ 131421 h 3716338"/>
              <a:gd name="T40" fmla="*/ 414701 w 1208088"/>
              <a:gd name="T41" fmla="*/ 97651 h 3716338"/>
              <a:gd name="T42" fmla="*/ 476576 w 1208088"/>
              <a:gd name="T43" fmla="*/ 102804 h 3716338"/>
              <a:gd name="T44" fmla="*/ 524475 w 1208088"/>
              <a:gd name="T45" fmla="*/ 158275 h 3716338"/>
              <a:gd name="T46" fmla="*/ 521704 w 1208088"/>
              <a:gd name="T47" fmla="*/ 239185 h 3716338"/>
              <a:gd name="T48" fmla="*/ 530417 w 1208088"/>
              <a:gd name="T49" fmla="*/ 328291 h 3716338"/>
              <a:gd name="T50" fmla="*/ 560642 w 1208088"/>
              <a:gd name="T51" fmla="*/ 398438 h 3716338"/>
              <a:gd name="T52" fmla="*/ 602711 w 1208088"/>
              <a:gd name="T53" fmla="*/ 472999 h 3716338"/>
              <a:gd name="T54" fmla="*/ 604203 w 1208088"/>
              <a:gd name="T55" fmla="*/ 620473 h 3716338"/>
              <a:gd name="T56" fmla="*/ 617768 w 1208088"/>
              <a:gd name="T57" fmla="*/ 992683 h 3716338"/>
              <a:gd name="T58" fmla="*/ 612885 w 1208088"/>
              <a:gd name="T59" fmla="*/ 1056661 h 3716338"/>
              <a:gd name="T60" fmla="*/ 601600 w 1208088"/>
              <a:gd name="T61" fmla="*/ 1119536 h 3716338"/>
              <a:gd name="T62" fmla="*/ 542132 w 1208088"/>
              <a:gd name="T63" fmla="*/ 1171398 h 3716338"/>
              <a:gd name="T64" fmla="*/ 536961 w 1208088"/>
              <a:gd name="T65" fmla="*/ 1138185 h 3716338"/>
              <a:gd name="T66" fmla="*/ 553631 w 1208088"/>
              <a:gd name="T67" fmla="*/ 1040469 h 3716338"/>
              <a:gd name="T68" fmla="*/ 530001 w 1208088"/>
              <a:gd name="T69" fmla="*/ 877334 h 3716338"/>
              <a:gd name="T70" fmla="*/ 507889 w 1208088"/>
              <a:gd name="T71" fmla="*/ 674285 h 3716338"/>
              <a:gd name="T72" fmla="*/ 492153 w 1208088"/>
              <a:gd name="T73" fmla="*/ 690686 h 3716338"/>
              <a:gd name="T74" fmla="*/ 499750 w 1208088"/>
              <a:gd name="T75" fmla="*/ 849818 h 3716338"/>
              <a:gd name="T76" fmla="*/ 487054 w 1208088"/>
              <a:gd name="T77" fmla="*/ 1008850 h 3716338"/>
              <a:gd name="T78" fmla="*/ 458828 w 1208088"/>
              <a:gd name="T79" fmla="*/ 1106187 h 3716338"/>
              <a:gd name="T80" fmla="*/ 441052 w 1208088"/>
              <a:gd name="T81" fmla="*/ 1221826 h 3716338"/>
              <a:gd name="T82" fmla="*/ 385007 w 1208088"/>
              <a:gd name="T83" fmla="*/ 1441853 h 3716338"/>
              <a:gd name="T84" fmla="*/ 354745 w 1208088"/>
              <a:gd name="T85" fmla="*/ 1757860 h 3716338"/>
              <a:gd name="T86" fmla="*/ 399189 w 1208088"/>
              <a:gd name="T87" fmla="*/ 1804908 h 3716338"/>
              <a:gd name="T88" fmla="*/ 349991 w 1208088"/>
              <a:gd name="T89" fmla="*/ 1814436 h 3716338"/>
              <a:gd name="T90" fmla="*/ 327059 w 1208088"/>
              <a:gd name="T91" fmla="*/ 1848270 h 3716338"/>
              <a:gd name="T92" fmla="*/ 298206 w 1208088"/>
              <a:gd name="T93" fmla="*/ 1903907 h 3716338"/>
              <a:gd name="T94" fmla="*/ 233624 w 1208088"/>
              <a:gd name="T95" fmla="*/ 1899395 h 3716338"/>
              <a:gd name="T96" fmla="*/ 239017 w 1208088"/>
              <a:gd name="T97" fmla="*/ 1848954 h 3716338"/>
              <a:gd name="T98" fmla="*/ 256118 w 1208088"/>
              <a:gd name="T99" fmla="*/ 1799244 h 3716338"/>
              <a:gd name="T100" fmla="*/ 180096 w 1208088"/>
              <a:gd name="T101" fmla="*/ 1168955 h 3716338"/>
              <a:gd name="T102" fmla="*/ 158655 w 1208088"/>
              <a:gd name="T103" fmla="*/ 1019424 h 3716338"/>
              <a:gd name="T104" fmla="*/ 149292 w 1208088"/>
              <a:gd name="T105" fmla="*/ 893075 h 3716338"/>
              <a:gd name="T106" fmla="*/ 114492 w 1208088"/>
              <a:gd name="T107" fmla="*/ 820811 h 3716338"/>
              <a:gd name="T108" fmla="*/ 177978 w 1208088"/>
              <a:gd name="T109" fmla="*/ 689737 h 3716338"/>
              <a:gd name="T110" fmla="*/ 206466 w 1208088"/>
              <a:gd name="T111" fmla="*/ 544432 h 3716338"/>
              <a:gd name="T112" fmla="*/ 167533 w 1208088"/>
              <a:gd name="T113" fmla="*/ 490891 h 3716338"/>
              <a:gd name="T114" fmla="*/ 53583 w 1208088"/>
              <a:gd name="T115" fmla="*/ 422440 h 3716338"/>
              <a:gd name="T116" fmla="*/ 3799 w 1208088"/>
              <a:gd name="T117" fmla="*/ 352499 h 3716338"/>
              <a:gd name="T118" fmla="*/ 950 w 1208088"/>
              <a:gd name="T119" fmla="*/ 196214 h 3716338"/>
              <a:gd name="T120" fmla="*/ 22543 w 1208088"/>
              <a:gd name="T121" fmla="*/ 160208 h 3716338"/>
              <a:gd name="T122" fmla="*/ 18594 w 1208088"/>
              <a:gd name="T123" fmla="*/ 114028 h 3716338"/>
              <a:gd name="T124" fmla="*/ 21045 w 1208088"/>
              <a:gd name="T125" fmla="*/ 43336 h 37163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08088" h="3716338">
                <a:moveTo>
                  <a:pt x="637947" y="3485972"/>
                </a:moveTo>
                <a:lnTo>
                  <a:pt x="631305" y="3487741"/>
                </a:lnTo>
                <a:lnTo>
                  <a:pt x="631248" y="3487754"/>
                </a:lnTo>
                <a:lnTo>
                  <a:pt x="632890" y="3487987"/>
                </a:lnTo>
                <a:lnTo>
                  <a:pt x="633250" y="3488344"/>
                </a:lnTo>
                <a:lnTo>
                  <a:pt x="633253" y="3488341"/>
                </a:lnTo>
                <a:lnTo>
                  <a:pt x="637947" y="3485972"/>
                </a:lnTo>
                <a:close/>
                <a:moveTo>
                  <a:pt x="1112552" y="2112595"/>
                </a:moveTo>
                <a:lnTo>
                  <a:pt x="1110694" y="2114189"/>
                </a:lnTo>
                <a:lnTo>
                  <a:pt x="1108569" y="2116047"/>
                </a:lnTo>
                <a:lnTo>
                  <a:pt x="1106179" y="2118437"/>
                </a:lnTo>
                <a:lnTo>
                  <a:pt x="1103524" y="2121358"/>
                </a:lnTo>
                <a:lnTo>
                  <a:pt x="1100869" y="2125076"/>
                </a:lnTo>
                <a:lnTo>
                  <a:pt x="1100072" y="2126669"/>
                </a:lnTo>
                <a:lnTo>
                  <a:pt x="1099010" y="2128528"/>
                </a:lnTo>
                <a:lnTo>
                  <a:pt x="1098479" y="2130653"/>
                </a:lnTo>
                <a:lnTo>
                  <a:pt x="1097948" y="2132512"/>
                </a:lnTo>
                <a:lnTo>
                  <a:pt x="1097417" y="2137026"/>
                </a:lnTo>
                <a:lnTo>
                  <a:pt x="1096886" y="2141275"/>
                </a:lnTo>
                <a:lnTo>
                  <a:pt x="1096355" y="2150835"/>
                </a:lnTo>
                <a:lnTo>
                  <a:pt x="1096089" y="2159863"/>
                </a:lnTo>
                <a:lnTo>
                  <a:pt x="1096089" y="2168627"/>
                </a:lnTo>
                <a:lnTo>
                  <a:pt x="1095824" y="2179514"/>
                </a:lnTo>
                <a:lnTo>
                  <a:pt x="1095558" y="2193323"/>
                </a:lnTo>
                <a:lnTo>
                  <a:pt x="1095292" y="2199962"/>
                </a:lnTo>
                <a:lnTo>
                  <a:pt x="1095292" y="2206069"/>
                </a:lnTo>
                <a:lnTo>
                  <a:pt x="1095558" y="2210849"/>
                </a:lnTo>
                <a:lnTo>
                  <a:pt x="1095824" y="2212442"/>
                </a:lnTo>
                <a:lnTo>
                  <a:pt x="1096089" y="2213770"/>
                </a:lnTo>
                <a:lnTo>
                  <a:pt x="1096620" y="2214567"/>
                </a:lnTo>
                <a:lnTo>
                  <a:pt x="1096886" y="2215098"/>
                </a:lnTo>
                <a:lnTo>
                  <a:pt x="1097417" y="2215629"/>
                </a:lnTo>
                <a:lnTo>
                  <a:pt x="1098213" y="2216160"/>
                </a:lnTo>
                <a:lnTo>
                  <a:pt x="1098744" y="2216160"/>
                </a:lnTo>
                <a:lnTo>
                  <a:pt x="1099541" y="2215629"/>
                </a:lnTo>
                <a:lnTo>
                  <a:pt x="1101400" y="2214832"/>
                </a:lnTo>
                <a:lnTo>
                  <a:pt x="1103524" y="2213239"/>
                </a:lnTo>
                <a:lnTo>
                  <a:pt x="1105914" y="2211380"/>
                </a:lnTo>
                <a:lnTo>
                  <a:pt x="1110959" y="2206600"/>
                </a:lnTo>
                <a:lnTo>
                  <a:pt x="1112287" y="2205007"/>
                </a:lnTo>
                <a:lnTo>
                  <a:pt x="1113349" y="2203414"/>
                </a:lnTo>
                <a:lnTo>
                  <a:pt x="1114411" y="2201024"/>
                </a:lnTo>
                <a:lnTo>
                  <a:pt x="1115473" y="2198634"/>
                </a:lnTo>
                <a:lnTo>
                  <a:pt x="1116535" y="2196244"/>
                </a:lnTo>
                <a:lnTo>
                  <a:pt x="1117332" y="2193323"/>
                </a:lnTo>
                <a:lnTo>
                  <a:pt x="1118394" y="2187215"/>
                </a:lnTo>
                <a:lnTo>
                  <a:pt x="1119191" y="2180576"/>
                </a:lnTo>
                <a:lnTo>
                  <a:pt x="1119722" y="2173406"/>
                </a:lnTo>
                <a:lnTo>
                  <a:pt x="1120253" y="2166768"/>
                </a:lnTo>
                <a:lnTo>
                  <a:pt x="1120253" y="2159598"/>
                </a:lnTo>
                <a:lnTo>
                  <a:pt x="1120253" y="2152959"/>
                </a:lnTo>
                <a:lnTo>
                  <a:pt x="1119987" y="2146055"/>
                </a:lnTo>
                <a:lnTo>
                  <a:pt x="1119456" y="2139681"/>
                </a:lnTo>
                <a:lnTo>
                  <a:pt x="1118660" y="2133308"/>
                </a:lnTo>
                <a:lnTo>
                  <a:pt x="1117598" y="2127466"/>
                </a:lnTo>
                <a:lnTo>
                  <a:pt x="1116535" y="2121889"/>
                </a:lnTo>
                <a:lnTo>
                  <a:pt x="1114677" y="2117110"/>
                </a:lnTo>
                <a:lnTo>
                  <a:pt x="1112552" y="2112595"/>
                </a:lnTo>
                <a:close/>
                <a:moveTo>
                  <a:pt x="1206500" y="1993900"/>
                </a:moveTo>
                <a:lnTo>
                  <a:pt x="1186659" y="1996051"/>
                </a:lnTo>
                <a:lnTo>
                  <a:pt x="1187792" y="2025289"/>
                </a:lnTo>
                <a:lnTo>
                  <a:pt x="1199872" y="2024540"/>
                </a:lnTo>
                <a:lnTo>
                  <a:pt x="1206500" y="1993900"/>
                </a:lnTo>
                <a:close/>
                <a:moveTo>
                  <a:pt x="747713" y="1598612"/>
                </a:moveTo>
                <a:lnTo>
                  <a:pt x="752483" y="1622425"/>
                </a:lnTo>
                <a:lnTo>
                  <a:pt x="904603" y="1622425"/>
                </a:lnTo>
                <a:lnTo>
                  <a:pt x="909638" y="1598612"/>
                </a:lnTo>
                <a:lnTo>
                  <a:pt x="747713" y="1598612"/>
                </a:lnTo>
                <a:close/>
                <a:moveTo>
                  <a:pt x="395498" y="1420812"/>
                </a:moveTo>
                <a:lnTo>
                  <a:pt x="385763" y="1454355"/>
                </a:lnTo>
                <a:lnTo>
                  <a:pt x="502582" y="1530350"/>
                </a:lnTo>
                <a:lnTo>
                  <a:pt x="527051" y="1506503"/>
                </a:lnTo>
                <a:lnTo>
                  <a:pt x="395498" y="1420812"/>
                </a:lnTo>
                <a:close/>
                <a:moveTo>
                  <a:pt x="1039231" y="894395"/>
                </a:moveTo>
                <a:lnTo>
                  <a:pt x="1029253" y="899103"/>
                </a:lnTo>
                <a:lnTo>
                  <a:pt x="1041400" y="902758"/>
                </a:lnTo>
                <a:lnTo>
                  <a:pt x="1039279" y="894556"/>
                </a:lnTo>
                <a:lnTo>
                  <a:pt x="1039231" y="894395"/>
                </a:lnTo>
                <a:close/>
                <a:moveTo>
                  <a:pt x="738259" y="866301"/>
                </a:moveTo>
                <a:lnTo>
                  <a:pt x="738312" y="866510"/>
                </a:lnTo>
                <a:lnTo>
                  <a:pt x="742555" y="883972"/>
                </a:lnTo>
                <a:lnTo>
                  <a:pt x="743881" y="890058"/>
                </a:lnTo>
                <a:lnTo>
                  <a:pt x="744411" y="894027"/>
                </a:lnTo>
                <a:lnTo>
                  <a:pt x="744942" y="897202"/>
                </a:lnTo>
                <a:lnTo>
                  <a:pt x="745737" y="901170"/>
                </a:lnTo>
                <a:lnTo>
                  <a:pt x="748654" y="910960"/>
                </a:lnTo>
                <a:lnTo>
                  <a:pt x="755548" y="936095"/>
                </a:lnTo>
                <a:lnTo>
                  <a:pt x="759261" y="949325"/>
                </a:lnTo>
                <a:lnTo>
                  <a:pt x="762708" y="962025"/>
                </a:lnTo>
                <a:lnTo>
                  <a:pt x="765360" y="973402"/>
                </a:lnTo>
                <a:lnTo>
                  <a:pt x="766155" y="977900"/>
                </a:lnTo>
                <a:lnTo>
                  <a:pt x="766685" y="982133"/>
                </a:lnTo>
                <a:lnTo>
                  <a:pt x="768011" y="1000918"/>
                </a:lnTo>
                <a:lnTo>
                  <a:pt x="769072" y="1022879"/>
                </a:lnTo>
                <a:lnTo>
                  <a:pt x="769867" y="1043252"/>
                </a:lnTo>
                <a:lnTo>
                  <a:pt x="770133" y="1055952"/>
                </a:lnTo>
                <a:lnTo>
                  <a:pt x="770133" y="1122362"/>
                </a:lnTo>
                <a:lnTo>
                  <a:pt x="773580" y="1114689"/>
                </a:lnTo>
                <a:lnTo>
                  <a:pt x="781270" y="1096962"/>
                </a:lnTo>
                <a:lnTo>
                  <a:pt x="785778" y="1086908"/>
                </a:lnTo>
                <a:lnTo>
                  <a:pt x="790551" y="1077912"/>
                </a:lnTo>
                <a:lnTo>
                  <a:pt x="794793" y="1069975"/>
                </a:lnTo>
                <a:lnTo>
                  <a:pt x="796384" y="1067064"/>
                </a:lnTo>
                <a:lnTo>
                  <a:pt x="797975" y="1064947"/>
                </a:lnTo>
                <a:lnTo>
                  <a:pt x="801157" y="1060979"/>
                </a:lnTo>
                <a:lnTo>
                  <a:pt x="804074" y="1055952"/>
                </a:lnTo>
                <a:lnTo>
                  <a:pt x="807521" y="1049866"/>
                </a:lnTo>
                <a:lnTo>
                  <a:pt x="810703" y="1043252"/>
                </a:lnTo>
                <a:lnTo>
                  <a:pt x="814416" y="1035843"/>
                </a:lnTo>
                <a:lnTo>
                  <a:pt x="817598" y="1027906"/>
                </a:lnTo>
                <a:lnTo>
                  <a:pt x="820780" y="1019439"/>
                </a:lnTo>
                <a:lnTo>
                  <a:pt x="823697" y="1010708"/>
                </a:lnTo>
                <a:lnTo>
                  <a:pt x="827409" y="1000125"/>
                </a:lnTo>
                <a:lnTo>
                  <a:pt x="832182" y="986102"/>
                </a:lnTo>
                <a:lnTo>
                  <a:pt x="844380" y="952235"/>
                </a:lnTo>
                <a:lnTo>
                  <a:pt x="850479" y="935302"/>
                </a:lnTo>
                <a:lnTo>
                  <a:pt x="856843" y="919691"/>
                </a:lnTo>
                <a:lnTo>
                  <a:pt x="861881" y="906727"/>
                </a:lnTo>
                <a:lnTo>
                  <a:pt x="864267" y="901435"/>
                </a:lnTo>
                <a:lnTo>
                  <a:pt x="866389" y="897731"/>
                </a:lnTo>
                <a:lnTo>
                  <a:pt x="867980" y="894027"/>
                </a:lnTo>
                <a:lnTo>
                  <a:pt x="869571" y="889793"/>
                </a:lnTo>
                <a:lnTo>
                  <a:pt x="869798" y="889150"/>
                </a:lnTo>
                <a:lnTo>
                  <a:pt x="797020" y="912812"/>
                </a:lnTo>
                <a:lnTo>
                  <a:pt x="738259" y="866301"/>
                </a:lnTo>
                <a:close/>
                <a:moveTo>
                  <a:pt x="144463" y="266700"/>
                </a:moveTo>
                <a:lnTo>
                  <a:pt x="137416" y="268251"/>
                </a:lnTo>
                <a:lnTo>
                  <a:pt x="137000" y="270005"/>
                </a:lnTo>
                <a:lnTo>
                  <a:pt x="135937" y="275024"/>
                </a:lnTo>
                <a:lnTo>
                  <a:pt x="134874" y="280573"/>
                </a:lnTo>
                <a:lnTo>
                  <a:pt x="133519" y="291130"/>
                </a:lnTo>
                <a:lnTo>
                  <a:pt x="139721" y="289395"/>
                </a:lnTo>
                <a:lnTo>
                  <a:pt x="144463" y="266700"/>
                </a:lnTo>
                <a:close/>
                <a:moveTo>
                  <a:pt x="67640" y="0"/>
                </a:moveTo>
                <a:lnTo>
                  <a:pt x="70032" y="1321"/>
                </a:lnTo>
                <a:lnTo>
                  <a:pt x="72689" y="2378"/>
                </a:lnTo>
                <a:lnTo>
                  <a:pt x="75612" y="3963"/>
                </a:lnTo>
                <a:lnTo>
                  <a:pt x="79333" y="6341"/>
                </a:lnTo>
                <a:lnTo>
                  <a:pt x="83053" y="9247"/>
                </a:lnTo>
                <a:lnTo>
                  <a:pt x="87305" y="13474"/>
                </a:lnTo>
                <a:lnTo>
                  <a:pt x="89697" y="16116"/>
                </a:lnTo>
                <a:lnTo>
                  <a:pt x="92355" y="19286"/>
                </a:lnTo>
                <a:lnTo>
                  <a:pt x="95012" y="22721"/>
                </a:lnTo>
                <a:lnTo>
                  <a:pt x="97935" y="26684"/>
                </a:lnTo>
                <a:lnTo>
                  <a:pt x="102719" y="34609"/>
                </a:lnTo>
                <a:lnTo>
                  <a:pt x="108300" y="42799"/>
                </a:lnTo>
                <a:lnTo>
                  <a:pt x="113615" y="52046"/>
                </a:lnTo>
                <a:lnTo>
                  <a:pt x="118929" y="61557"/>
                </a:lnTo>
                <a:lnTo>
                  <a:pt x="123713" y="71068"/>
                </a:lnTo>
                <a:lnTo>
                  <a:pt x="127699" y="80051"/>
                </a:lnTo>
                <a:lnTo>
                  <a:pt x="129294" y="84806"/>
                </a:lnTo>
                <a:lnTo>
                  <a:pt x="131154" y="89033"/>
                </a:lnTo>
                <a:lnTo>
                  <a:pt x="132217" y="92996"/>
                </a:lnTo>
                <a:lnTo>
                  <a:pt x="133014" y="96695"/>
                </a:lnTo>
                <a:lnTo>
                  <a:pt x="137000" y="120208"/>
                </a:lnTo>
                <a:lnTo>
                  <a:pt x="139658" y="136323"/>
                </a:lnTo>
                <a:lnTo>
                  <a:pt x="142315" y="154024"/>
                </a:lnTo>
                <a:lnTo>
                  <a:pt x="145239" y="171989"/>
                </a:lnTo>
                <a:lnTo>
                  <a:pt x="147365" y="188898"/>
                </a:lnTo>
                <a:lnTo>
                  <a:pt x="148693" y="203957"/>
                </a:lnTo>
                <a:lnTo>
                  <a:pt x="149225" y="210297"/>
                </a:lnTo>
                <a:lnTo>
                  <a:pt x="149225" y="215317"/>
                </a:lnTo>
                <a:lnTo>
                  <a:pt x="149225" y="224035"/>
                </a:lnTo>
                <a:lnTo>
                  <a:pt x="148959" y="231168"/>
                </a:lnTo>
                <a:lnTo>
                  <a:pt x="148162" y="236981"/>
                </a:lnTo>
                <a:lnTo>
                  <a:pt x="147365" y="242000"/>
                </a:lnTo>
                <a:lnTo>
                  <a:pt x="146036" y="247020"/>
                </a:lnTo>
                <a:lnTo>
                  <a:pt x="144176" y="251511"/>
                </a:lnTo>
                <a:lnTo>
                  <a:pt x="142050" y="256531"/>
                </a:lnTo>
                <a:lnTo>
                  <a:pt x="139392" y="262079"/>
                </a:lnTo>
                <a:lnTo>
                  <a:pt x="138156" y="265273"/>
                </a:lnTo>
                <a:lnTo>
                  <a:pt x="145320" y="266168"/>
                </a:lnTo>
                <a:lnTo>
                  <a:pt x="147702" y="271192"/>
                </a:lnTo>
                <a:lnTo>
                  <a:pt x="152996" y="282298"/>
                </a:lnTo>
                <a:lnTo>
                  <a:pt x="155643" y="289437"/>
                </a:lnTo>
                <a:lnTo>
                  <a:pt x="158555" y="296841"/>
                </a:lnTo>
                <a:lnTo>
                  <a:pt x="160673" y="303452"/>
                </a:lnTo>
                <a:lnTo>
                  <a:pt x="161467" y="306625"/>
                </a:lnTo>
                <a:lnTo>
                  <a:pt x="161996" y="309269"/>
                </a:lnTo>
                <a:lnTo>
                  <a:pt x="163320" y="323019"/>
                </a:lnTo>
                <a:lnTo>
                  <a:pt x="164378" y="339150"/>
                </a:lnTo>
                <a:lnTo>
                  <a:pt x="165173" y="355544"/>
                </a:lnTo>
                <a:lnTo>
                  <a:pt x="165437" y="368766"/>
                </a:lnTo>
                <a:lnTo>
                  <a:pt x="165437" y="390978"/>
                </a:lnTo>
                <a:lnTo>
                  <a:pt x="165702" y="427469"/>
                </a:lnTo>
                <a:lnTo>
                  <a:pt x="166231" y="466340"/>
                </a:lnTo>
                <a:lnTo>
                  <a:pt x="166761" y="482734"/>
                </a:lnTo>
                <a:lnTo>
                  <a:pt x="167290" y="494633"/>
                </a:lnTo>
                <a:lnTo>
                  <a:pt x="168349" y="508648"/>
                </a:lnTo>
                <a:lnTo>
                  <a:pt x="170467" y="529538"/>
                </a:lnTo>
                <a:lnTo>
                  <a:pt x="173114" y="555187"/>
                </a:lnTo>
                <a:lnTo>
                  <a:pt x="176290" y="582688"/>
                </a:lnTo>
                <a:lnTo>
                  <a:pt x="177878" y="596438"/>
                </a:lnTo>
                <a:lnTo>
                  <a:pt x="179731" y="609395"/>
                </a:lnTo>
                <a:lnTo>
                  <a:pt x="181849" y="621823"/>
                </a:lnTo>
                <a:lnTo>
                  <a:pt x="184231" y="633194"/>
                </a:lnTo>
                <a:lnTo>
                  <a:pt x="186349" y="642977"/>
                </a:lnTo>
                <a:lnTo>
                  <a:pt x="188466" y="650646"/>
                </a:lnTo>
                <a:lnTo>
                  <a:pt x="189525" y="654083"/>
                </a:lnTo>
                <a:lnTo>
                  <a:pt x="190848" y="656728"/>
                </a:lnTo>
                <a:lnTo>
                  <a:pt x="191907" y="658579"/>
                </a:lnTo>
                <a:lnTo>
                  <a:pt x="193231" y="659901"/>
                </a:lnTo>
                <a:lnTo>
                  <a:pt x="195613" y="662016"/>
                </a:lnTo>
                <a:lnTo>
                  <a:pt x="199054" y="663867"/>
                </a:lnTo>
                <a:lnTo>
                  <a:pt x="202230" y="665718"/>
                </a:lnTo>
                <a:lnTo>
                  <a:pt x="205936" y="667834"/>
                </a:lnTo>
                <a:lnTo>
                  <a:pt x="213877" y="671271"/>
                </a:lnTo>
                <a:lnTo>
                  <a:pt x="222083" y="674180"/>
                </a:lnTo>
                <a:lnTo>
                  <a:pt x="230289" y="677089"/>
                </a:lnTo>
                <a:lnTo>
                  <a:pt x="237700" y="679469"/>
                </a:lnTo>
                <a:lnTo>
                  <a:pt x="248288" y="683435"/>
                </a:lnTo>
                <a:lnTo>
                  <a:pt x="250670" y="683964"/>
                </a:lnTo>
                <a:lnTo>
                  <a:pt x="253582" y="684757"/>
                </a:lnTo>
                <a:lnTo>
                  <a:pt x="261258" y="686608"/>
                </a:lnTo>
                <a:lnTo>
                  <a:pt x="282170" y="690575"/>
                </a:lnTo>
                <a:lnTo>
                  <a:pt x="293552" y="692690"/>
                </a:lnTo>
                <a:lnTo>
                  <a:pt x="304140" y="695334"/>
                </a:lnTo>
                <a:lnTo>
                  <a:pt x="313140" y="697450"/>
                </a:lnTo>
                <a:lnTo>
                  <a:pt x="317110" y="698507"/>
                </a:lnTo>
                <a:lnTo>
                  <a:pt x="320286" y="699565"/>
                </a:lnTo>
                <a:lnTo>
                  <a:pt x="322933" y="700358"/>
                </a:lnTo>
                <a:lnTo>
                  <a:pt x="326110" y="701152"/>
                </a:lnTo>
                <a:lnTo>
                  <a:pt x="329286" y="701416"/>
                </a:lnTo>
                <a:lnTo>
                  <a:pt x="332727" y="701681"/>
                </a:lnTo>
                <a:lnTo>
                  <a:pt x="336168" y="701681"/>
                </a:lnTo>
                <a:lnTo>
                  <a:pt x="339609" y="701681"/>
                </a:lnTo>
                <a:lnTo>
                  <a:pt x="347021" y="700887"/>
                </a:lnTo>
                <a:lnTo>
                  <a:pt x="354697" y="699565"/>
                </a:lnTo>
                <a:lnTo>
                  <a:pt x="361844" y="697979"/>
                </a:lnTo>
                <a:lnTo>
                  <a:pt x="368991" y="696128"/>
                </a:lnTo>
                <a:lnTo>
                  <a:pt x="375344" y="694012"/>
                </a:lnTo>
                <a:lnTo>
                  <a:pt x="378256" y="692690"/>
                </a:lnTo>
                <a:lnTo>
                  <a:pt x="380903" y="691632"/>
                </a:lnTo>
                <a:lnTo>
                  <a:pt x="383285" y="690046"/>
                </a:lnTo>
                <a:lnTo>
                  <a:pt x="385138" y="688459"/>
                </a:lnTo>
                <a:lnTo>
                  <a:pt x="386726" y="686873"/>
                </a:lnTo>
                <a:lnTo>
                  <a:pt x="388049" y="685022"/>
                </a:lnTo>
                <a:lnTo>
                  <a:pt x="389373" y="682906"/>
                </a:lnTo>
                <a:lnTo>
                  <a:pt x="390432" y="681055"/>
                </a:lnTo>
                <a:lnTo>
                  <a:pt x="392285" y="676560"/>
                </a:lnTo>
                <a:lnTo>
                  <a:pt x="394138" y="672065"/>
                </a:lnTo>
                <a:lnTo>
                  <a:pt x="395726" y="667834"/>
                </a:lnTo>
                <a:lnTo>
                  <a:pt x="397579" y="663603"/>
                </a:lnTo>
                <a:lnTo>
                  <a:pt x="398637" y="661752"/>
                </a:lnTo>
                <a:lnTo>
                  <a:pt x="399961" y="660430"/>
                </a:lnTo>
                <a:lnTo>
                  <a:pt x="401284" y="659372"/>
                </a:lnTo>
                <a:lnTo>
                  <a:pt x="402873" y="658843"/>
                </a:lnTo>
                <a:lnTo>
                  <a:pt x="404461" y="658314"/>
                </a:lnTo>
                <a:lnTo>
                  <a:pt x="406049" y="658314"/>
                </a:lnTo>
                <a:lnTo>
                  <a:pt x="408167" y="658314"/>
                </a:lnTo>
                <a:lnTo>
                  <a:pt x="410019" y="658579"/>
                </a:lnTo>
                <a:lnTo>
                  <a:pt x="413725" y="659636"/>
                </a:lnTo>
                <a:lnTo>
                  <a:pt x="417431" y="660430"/>
                </a:lnTo>
                <a:lnTo>
                  <a:pt x="421666" y="661487"/>
                </a:lnTo>
                <a:lnTo>
                  <a:pt x="423254" y="661752"/>
                </a:lnTo>
                <a:lnTo>
                  <a:pt x="425107" y="661752"/>
                </a:lnTo>
                <a:lnTo>
                  <a:pt x="428813" y="662016"/>
                </a:lnTo>
                <a:lnTo>
                  <a:pt x="433842" y="662281"/>
                </a:lnTo>
                <a:lnTo>
                  <a:pt x="446019" y="663603"/>
                </a:lnTo>
                <a:lnTo>
                  <a:pt x="459783" y="664661"/>
                </a:lnTo>
                <a:lnTo>
                  <a:pt x="467195" y="664925"/>
                </a:lnTo>
                <a:lnTo>
                  <a:pt x="474871" y="665189"/>
                </a:lnTo>
                <a:lnTo>
                  <a:pt x="482282" y="665454"/>
                </a:lnTo>
                <a:lnTo>
                  <a:pt x="489694" y="665983"/>
                </a:lnTo>
                <a:lnTo>
                  <a:pt x="496576" y="667305"/>
                </a:lnTo>
                <a:lnTo>
                  <a:pt x="503194" y="668891"/>
                </a:lnTo>
                <a:lnTo>
                  <a:pt x="509546" y="670478"/>
                </a:lnTo>
                <a:lnTo>
                  <a:pt x="515635" y="672065"/>
                </a:lnTo>
                <a:lnTo>
                  <a:pt x="521193" y="674180"/>
                </a:lnTo>
                <a:lnTo>
                  <a:pt x="526223" y="676031"/>
                </a:lnTo>
                <a:lnTo>
                  <a:pt x="531517" y="677882"/>
                </a:lnTo>
                <a:lnTo>
                  <a:pt x="537340" y="679733"/>
                </a:lnTo>
                <a:lnTo>
                  <a:pt x="543693" y="681320"/>
                </a:lnTo>
                <a:lnTo>
                  <a:pt x="550045" y="682642"/>
                </a:lnTo>
                <a:lnTo>
                  <a:pt x="556663" y="683699"/>
                </a:lnTo>
                <a:lnTo>
                  <a:pt x="563016" y="684493"/>
                </a:lnTo>
                <a:lnTo>
                  <a:pt x="568839" y="685022"/>
                </a:lnTo>
                <a:lnTo>
                  <a:pt x="574133" y="685286"/>
                </a:lnTo>
                <a:lnTo>
                  <a:pt x="576515" y="685022"/>
                </a:lnTo>
                <a:lnTo>
                  <a:pt x="579427" y="684757"/>
                </a:lnTo>
                <a:lnTo>
                  <a:pt x="585515" y="683699"/>
                </a:lnTo>
                <a:lnTo>
                  <a:pt x="592397" y="681848"/>
                </a:lnTo>
                <a:lnTo>
                  <a:pt x="599015" y="679469"/>
                </a:lnTo>
                <a:lnTo>
                  <a:pt x="606426" y="676824"/>
                </a:lnTo>
                <a:lnTo>
                  <a:pt x="613044" y="673651"/>
                </a:lnTo>
                <a:lnTo>
                  <a:pt x="619661" y="670478"/>
                </a:lnTo>
                <a:lnTo>
                  <a:pt x="625485" y="667305"/>
                </a:lnTo>
                <a:lnTo>
                  <a:pt x="630779" y="664132"/>
                </a:lnTo>
                <a:lnTo>
                  <a:pt x="635014" y="662545"/>
                </a:lnTo>
                <a:lnTo>
                  <a:pt x="638455" y="661487"/>
                </a:lnTo>
                <a:lnTo>
                  <a:pt x="639294" y="661320"/>
                </a:lnTo>
                <a:lnTo>
                  <a:pt x="633306" y="671777"/>
                </a:lnTo>
                <a:lnTo>
                  <a:pt x="627737" y="681037"/>
                </a:lnTo>
                <a:lnTo>
                  <a:pt x="622964" y="689768"/>
                </a:lnTo>
                <a:lnTo>
                  <a:pt x="618986" y="697970"/>
                </a:lnTo>
                <a:lnTo>
                  <a:pt x="615274" y="705114"/>
                </a:lnTo>
                <a:lnTo>
                  <a:pt x="613683" y="709083"/>
                </a:lnTo>
                <a:lnTo>
                  <a:pt x="611031" y="713845"/>
                </a:lnTo>
                <a:lnTo>
                  <a:pt x="604137" y="725487"/>
                </a:lnTo>
                <a:lnTo>
                  <a:pt x="595386" y="738716"/>
                </a:lnTo>
                <a:lnTo>
                  <a:pt x="585840" y="752475"/>
                </a:lnTo>
                <a:lnTo>
                  <a:pt x="569400" y="776022"/>
                </a:lnTo>
                <a:lnTo>
                  <a:pt x="561975" y="786341"/>
                </a:lnTo>
                <a:lnTo>
                  <a:pt x="579211" y="787135"/>
                </a:lnTo>
                <a:lnTo>
                  <a:pt x="594591" y="787664"/>
                </a:lnTo>
                <a:lnTo>
                  <a:pt x="609971" y="787929"/>
                </a:lnTo>
                <a:lnTo>
                  <a:pt x="616865" y="787929"/>
                </a:lnTo>
                <a:lnTo>
                  <a:pt x="623759" y="787400"/>
                </a:lnTo>
                <a:lnTo>
                  <a:pt x="630919" y="786606"/>
                </a:lnTo>
                <a:lnTo>
                  <a:pt x="637548" y="785018"/>
                </a:lnTo>
                <a:lnTo>
                  <a:pt x="644708" y="783695"/>
                </a:lnTo>
                <a:lnTo>
                  <a:pt x="651337" y="781843"/>
                </a:lnTo>
                <a:lnTo>
                  <a:pt x="658497" y="779727"/>
                </a:lnTo>
                <a:lnTo>
                  <a:pt x="665126" y="777081"/>
                </a:lnTo>
                <a:lnTo>
                  <a:pt x="668475" y="775768"/>
                </a:lnTo>
                <a:lnTo>
                  <a:pt x="664634" y="658812"/>
                </a:lnTo>
                <a:lnTo>
                  <a:pt x="689787" y="608277"/>
                </a:lnTo>
                <a:lnTo>
                  <a:pt x="690317" y="600339"/>
                </a:lnTo>
                <a:lnTo>
                  <a:pt x="690582" y="592402"/>
                </a:lnTo>
                <a:lnTo>
                  <a:pt x="690582" y="582083"/>
                </a:lnTo>
                <a:lnTo>
                  <a:pt x="690317" y="571235"/>
                </a:lnTo>
                <a:lnTo>
                  <a:pt x="689787" y="565943"/>
                </a:lnTo>
                <a:lnTo>
                  <a:pt x="689258" y="560652"/>
                </a:lnTo>
                <a:lnTo>
                  <a:pt x="688463" y="555625"/>
                </a:lnTo>
                <a:lnTo>
                  <a:pt x="687404" y="551127"/>
                </a:lnTo>
                <a:lnTo>
                  <a:pt x="686080" y="546893"/>
                </a:lnTo>
                <a:lnTo>
                  <a:pt x="684227" y="543454"/>
                </a:lnTo>
                <a:lnTo>
                  <a:pt x="680520" y="537104"/>
                </a:lnTo>
                <a:lnTo>
                  <a:pt x="677343" y="530489"/>
                </a:lnTo>
                <a:lnTo>
                  <a:pt x="674431" y="524139"/>
                </a:lnTo>
                <a:lnTo>
                  <a:pt x="671783" y="517260"/>
                </a:lnTo>
                <a:lnTo>
                  <a:pt x="669400" y="510646"/>
                </a:lnTo>
                <a:lnTo>
                  <a:pt x="667282" y="503766"/>
                </a:lnTo>
                <a:lnTo>
                  <a:pt x="665693" y="497416"/>
                </a:lnTo>
                <a:lnTo>
                  <a:pt x="664634" y="490802"/>
                </a:lnTo>
                <a:lnTo>
                  <a:pt x="664104" y="487362"/>
                </a:lnTo>
                <a:lnTo>
                  <a:pt x="663840" y="483129"/>
                </a:lnTo>
                <a:lnTo>
                  <a:pt x="663575" y="473075"/>
                </a:lnTo>
                <a:lnTo>
                  <a:pt x="663575" y="461433"/>
                </a:lnTo>
                <a:lnTo>
                  <a:pt x="663575" y="448733"/>
                </a:lnTo>
                <a:lnTo>
                  <a:pt x="664369" y="424656"/>
                </a:lnTo>
                <a:lnTo>
                  <a:pt x="664634" y="406929"/>
                </a:lnTo>
                <a:lnTo>
                  <a:pt x="664634" y="403489"/>
                </a:lnTo>
                <a:lnTo>
                  <a:pt x="665164" y="398991"/>
                </a:lnTo>
                <a:lnTo>
                  <a:pt x="666487" y="388408"/>
                </a:lnTo>
                <a:lnTo>
                  <a:pt x="668870" y="376237"/>
                </a:lnTo>
                <a:lnTo>
                  <a:pt x="672048" y="361950"/>
                </a:lnTo>
                <a:lnTo>
                  <a:pt x="675490" y="347133"/>
                </a:lnTo>
                <a:lnTo>
                  <a:pt x="679196" y="332052"/>
                </a:lnTo>
                <a:lnTo>
                  <a:pt x="683168" y="317500"/>
                </a:lnTo>
                <a:lnTo>
                  <a:pt x="686875" y="303741"/>
                </a:lnTo>
                <a:lnTo>
                  <a:pt x="688199" y="298714"/>
                </a:lnTo>
                <a:lnTo>
                  <a:pt x="689787" y="293952"/>
                </a:lnTo>
                <a:lnTo>
                  <a:pt x="691376" y="289454"/>
                </a:lnTo>
                <a:lnTo>
                  <a:pt x="693229" y="285220"/>
                </a:lnTo>
                <a:lnTo>
                  <a:pt x="695083" y="280987"/>
                </a:lnTo>
                <a:lnTo>
                  <a:pt x="697201" y="277283"/>
                </a:lnTo>
                <a:lnTo>
                  <a:pt x="701437" y="269875"/>
                </a:lnTo>
                <a:lnTo>
                  <a:pt x="705674" y="263260"/>
                </a:lnTo>
                <a:lnTo>
                  <a:pt x="710704" y="256381"/>
                </a:lnTo>
                <a:lnTo>
                  <a:pt x="715735" y="250295"/>
                </a:lnTo>
                <a:lnTo>
                  <a:pt x="721030" y="243945"/>
                </a:lnTo>
                <a:lnTo>
                  <a:pt x="726326" y="237860"/>
                </a:lnTo>
                <a:lnTo>
                  <a:pt x="731356" y="232568"/>
                </a:lnTo>
                <a:lnTo>
                  <a:pt x="736387" y="227277"/>
                </a:lnTo>
                <a:lnTo>
                  <a:pt x="741418" y="222779"/>
                </a:lnTo>
                <a:lnTo>
                  <a:pt x="746184" y="218810"/>
                </a:lnTo>
                <a:lnTo>
                  <a:pt x="751214" y="215106"/>
                </a:lnTo>
                <a:lnTo>
                  <a:pt x="755980" y="211666"/>
                </a:lnTo>
                <a:lnTo>
                  <a:pt x="760746" y="208756"/>
                </a:lnTo>
                <a:lnTo>
                  <a:pt x="765777" y="206110"/>
                </a:lnTo>
                <a:lnTo>
                  <a:pt x="770278" y="203464"/>
                </a:lnTo>
                <a:lnTo>
                  <a:pt x="775044" y="201348"/>
                </a:lnTo>
                <a:lnTo>
                  <a:pt x="779545" y="199495"/>
                </a:lnTo>
                <a:lnTo>
                  <a:pt x="788547" y="196056"/>
                </a:lnTo>
                <a:lnTo>
                  <a:pt x="797020" y="193410"/>
                </a:lnTo>
                <a:lnTo>
                  <a:pt x="802315" y="192087"/>
                </a:lnTo>
                <a:lnTo>
                  <a:pt x="809199" y="190500"/>
                </a:lnTo>
                <a:lnTo>
                  <a:pt x="818202" y="189177"/>
                </a:lnTo>
                <a:lnTo>
                  <a:pt x="828528" y="187589"/>
                </a:lnTo>
                <a:lnTo>
                  <a:pt x="839383" y="186531"/>
                </a:lnTo>
                <a:lnTo>
                  <a:pt x="851298" y="186002"/>
                </a:lnTo>
                <a:lnTo>
                  <a:pt x="857653" y="185737"/>
                </a:lnTo>
                <a:lnTo>
                  <a:pt x="863478" y="185737"/>
                </a:lnTo>
                <a:lnTo>
                  <a:pt x="869832" y="186002"/>
                </a:lnTo>
                <a:lnTo>
                  <a:pt x="875657" y="186266"/>
                </a:lnTo>
                <a:lnTo>
                  <a:pt x="882806" y="186795"/>
                </a:lnTo>
                <a:lnTo>
                  <a:pt x="889161" y="187589"/>
                </a:lnTo>
                <a:lnTo>
                  <a:pt x="895250" y="188648"/>
                </a:lnTo>
                <a:lnTo>
                  <a:pt x="901075" y="189970"/>
                </a:lnTo>
                <a:lnTo>
                  <a:pt x="906371" y="191558"/>
                </a:lnTo>
                <a:lnTo>
                  <a:pt x="911401" y="192881"/>
                </a:lnTo>
                <a:lnTo>
                  <a:pt x="916167" y="194733"/>
                </a:lnTo>
                <a:lnTo>
                  <a:pt x="921198" y="196585"/>
                </a:lnTo>
                <a:lnTo>
                  <a:pt x="925434" y="198437"/>
                </a:lnTo>
                <a:lnTo>
                  <a:pt x="929935" y="200554"/>
                </a:lnTo>
                <a:lnTo>
                  <a:pt x="938673" y="205845"/>
                </a:lnTo>
                <a:lnTo>
                  <a:pt x="947410" y="211137"/>
                </a:lnTo>
                <a:lnTo>
                  <a:pt x="956677" y="217487"/>
                </a:lnTo>
                <a:lnTo>
                  <a:pt x="960649" y="220133"/>
                </a:lnTo>
                <a:lnTo>
                  <a:pt x="964356" y="223308"/>
                </a:lnTo>
                <a:lnTo>
                  <a:pt x="968063" y="226748"/>
                </a:lnTo>
                <a:lnTo>
                  <a:pt x="972299" y="230716"/>
                </a:lnTo>
                <a:lnTo>
                  <a:pt x="979977" y="238654"/>
                </a:lnTo>
                <a:lnTo>
                  <a:pt x="987920" y="247385"/>
                </a:lnTo>
                <a:lnTo>
                  <a:pt x="995069" y="256116"/>
                </a:lnTo>
                <a:lnTo>
                  <a:pt x="1001953" y="264848"/>
                </a:lnTo>
                <a:lnTo>
                  <a:pt x="1013074" y="279664"/>
                </a:lnTo>
                <a:lnTo>
                  <a:pt x="1014398" y="281516"/>
                </a:lnTo>
                <a:lnTo>
                  <a:pt x="1015457" y="283633"/>
                </a:lnTo>
                <a:lnTo>
                  <a:pt x="1017575" y="288660"/>
                </a:lnTo>
                <a:lnTo>
                  <a:pt x="1019693" y="294481"/>
                </a:lnTo>
                <a:lnTo>
                  <a:pt x="1021546" y="301360"/>
                </a:lnTo>
                <a:lnTo>
                  <a:pt x="1023400" y="308768"/>
                </a:lnTo>
                <a:lnTo>
                  <a:pt x="1025518" y="316970"/>
                </a:lnTo>
                <a:lnTo>
                  <a:pt x="1027107" y="325437"/>
                </a:lnTo>
                <a:lnTo>
                  <a:pt x="1028695" y="333904"/>
                </a:lnTo>
                <a:lnTo>
                  <a:pt x="1031343" y="351366"/>
                </a:lnTo>
                <a:lnTo>
                  <a:pt x="1033461" y="367241"/>
                </a:lnTo>
                <a:lnTo>
                  <a:pt x="1034520" y="380735"/>
                </a:lnTo>
                <a:lnTo>
                  <a:pt x="1035050" y="385762"/>
                </a:lnTo>
                <a:lnTo>
                  <a:pt x="1035050" y="390260"/>
                </a:lnTo>
                <a:lnTo>
                  <a:pt x="1035050" y="393964"/>
                </a:lnTo>
                <a:lnTo>
                  <a:pt x="1034520" y="397668"/>
                </a:lnTo>
                <a:lnTo>
                  <a:pt x="1033461" y="406135"/>
                </a:lnTo>
                <a:lnTo>
                  <a:pt x="1031608" y="414602"/>
                </a:lnTo>
                <a:lnTo>
                  <a:pt x="1029490" y="423862"/>
                </a:lnTo>
                <a:lnTo>
                  <a:pt x="1026842" y="433123"/>
                </a:lnTo>
                <a:lnTo>
                  <a:pt x="1023665" y="442383"/>
                </a:lnTo>
                <a:lnTo>
                  <a:pt x="1021002" y="450618"/>
                </a:lnTo>
                <a:lnTo>
                  <a:pt x="1020118" y="454723"/>
                </a:lnTo>
                <a:lnTo>
                  <a:pt x="1017992" y="466611"/>
                </a:lnTo>
                <a:lnTo>
                  <a:pt x="1016133" y="478763"/>
                </a:lnTo>
                <a:lnTo>
                  <a:pt x="1014539" y="490916"/>
                </a:lnTo>
                <a:lnTo>
                  <a:pt x="1013210" y="503068"/>
                </a:lnTo>
                <a:lnTo>
                  <a:pt x="1012679" y="514692"/>
                </a:lnTo>
                <a:lnTo>
                  <a:pt x="1012414" y="520240"/>
                </a:lnTo>
                <a:lnTo>
                  <a:pt x="1012679" y="525788"/>
                </a:lnTo>
                <a:lnTo>
                  <a:pt x="1012945" y="530807"/>
                </a:lnTo>
                <a:lnTo>
                  <a:pt x="1013210" y="535826"/>
                </a:lnTo>
                <a:lnTo>
                  <a:pt x="1014007" y="540582"/>
                </a:lnTo>
                <a:lnTo>
                  <a:pt x="1014804" y="544809"/>
                </a:lnTo>
                <a:lnTo>
                  <a:pt x="1016930" y="553527"/>
                </a:lnTo>
                <a:lnTo>
                  <a:pt x="1018789" y="562509"/>
                </a:lnTo>
                <a:lnTo>
                  <a:pt x="1022243" y="581266"/>
                </a:lnTo>
                <a:lnTo>
                  <a:pt x="1025962" y="601079"/>
                </a:lnTo>
                <a:lnTo>
                  <a:pt x="1028087" y="610590"/>
                </a:lnTo>
                <a:lnTo>
                  <a:pt x="1030213" y="620628"/>
                </a:lnTo>
                <a:lnTo>
                  <a:pt x="1032338" y="630667"/>
                </a:lnTo>
                <a:lnTo>
                  <a:pt x="1034994" y="640442"/>
                </a:lnTo>
                <a:lnTo>
                  <a:pt x="1038182" y="649688"/>
                </a:lnTo>
                <a:lnTo>
                  <a:pt x="1041370" y="659199"/>
                </a:lnTo>
                <a:lnTo>
                  <a:pt x="1045090" y="668181"/>
                </a:lnTo>
                <a:lnTo>
                  <a:pt x="1049074" y="676899"/>
                </a:lnTo>
                <a:lnTo>
                  <a:pt x="1051731" y="681126"/>
                </a:lnTo>
                <a:lnTo>
                  <a:pt x="1054122" y="685089"/>
                </a:lnTo>
                <a:lnTo>
                  <a:pt x="1056513" y="689051"/>
                </a:lnTo>
                <a:lnTo>
                  <a:pt x="1059169" y="692750"/>
                </a:lnTo>
                <a:lnTo>
                  <a:pt x="1061826" y="696977"/>
                </a:lnTo>
                <a:lnTo>
                  <a:pt x="1064748" y="701468"/>
                </a:lnTo>
                <a:lnTo>
                  <a:pt x="1067405" y="706487"/>
                </a:lnTo>
                <a:lnTo>
                  <a:pt x="1070061" y="711771"/>
                </a:lnTo>
                <a:lnTo>
                  <a:pt x="1072718" y="717318"/>
                </a:lnTo>
                <a:lnTo>
                  <a:pt x="1075109" y="723395"/>
                </a:lnTo>
                <a:lnTo>
                  <a:pt x="1080422" y="736075"/>
                </a:lnTo>
                <a:lnTo>
                  <a:pt x="1085204" y="749548"/>
                </a:lnTo>
                <a:lnTo>
                  <a:pt x="1089986" y="763286"/>
                </a:lnTo>
                <a:lnTo>
                  <a:pt x="1093971" y="777287"/>
                </a:lnTo>
                <a:lnTo>
                  <a:pt x="1097955" y="791289"/>
                </a:lnTo>
                <a:lnTo>
                  <a:pt x="1101409" y="804498"/>
                </a:lnTo>
                <a:lnTo>
                  <a:pt x="1104862" y="817179"/>
                </a:lnTo>
                <a:lnTo>
                  <a:pt x="1107903" y="829578"/>
                </a:lnTo>
                <a:lnTo>
                  <a:pt x="1127884" y="843414"/>
                </a:lnTo>
                <a:lnTo>
                  <a:pt x="1153825" y="860866"/>
                </a:lnTo>
                <a:lnTo>
                  <a:pt x="1175795" y="875674"/>
                </a:lnTo>
                <a:lnTo>
                  <a:pt x="1177648" y="877261"/>
                </a:lnTo>
                <a:lnTo>
                  <a:pt x="1179236" y="879376"/>
                </a:lnTo>
                <a:lnTo>
                  <a:pt x="1180295" y="882021"/>
                </a:lnTo>
                <a:lnTo>
                  <a:pt x="1181089" y="884929"/>
                </a:lnTo>
                <a:lnTo>
                  <a:pt x="1181354" y="888102"/>
                </a:lnTo>
                <a:lnTo>
                  <a:pt x="1181089" y="892069"/>
                </a:lnTo>
                <a:lnTo>
                  <a:pt x="1180559" y="896300"/>
                </a:lnTo>
                <a:lnTo>
                  <a:pt x="1179501" y="900795"/>
                </a:lnTo>
                <a:lnTo>
                  <a:pt x="1178177" y="906612"/>
                </a:lnTo>
                <a:lnTo>
                  <a:pt x="1177118" y="914016"/>
                </a:lnTo>
                <a:lnTo>
                  <a:pt x="1176060" y="922742"/>
                </a:lnTo>
                <a:lnTo>
                  <a:pt x="1175265" y="932262"/>
                </a:lnTo>
                <a:lnTo>
                  <a:pt x="1174471" y="949714"/>
                </a:lnTo>
                <a:lnTo>
                  <a:pt x="1173942" y="962142"/>
                </a:lnTo>
                <a:lnTo>
                  <a:pt x="1174471" y="973248"/>
                </a:lnTo>
                <a:lnTo>
                  <a:pt x="1175265" y="995989"/>
                </a:lnTo>
                <a:lnTo>
                  <a:pt x="1178177" y="1061303"/>
                </a:lnTo>
                <a:lnTo>
                  <a:pt x="1179236" y="1096472"/>
                </a:lnTo>
                <a:lnTo>
                  <a:pt x="1180030" y="1127939"/>
                </a:lnTo>
                <a:lnTo>
                  <a:pt x="1180295" y="1141160"/>
                </a:lnTo>
                <a:lnTo>
                  <a:pt x="1180295" y="1152002"/>
                </a:lnTo>
                <a:lnTo>
                  <a:pt x="1180030" y="1160199"/>
                </a:lnTo>
                <a:lnTo>
                  <a:pt x="1179765" y="1163108"/>
                </a:lnTo>
                <a:lnTo>
                  <a:pt x="1179501" y="1164959"/>
                </a:lnTo>
                <a:lnTo>
                  <a:pt x="1179236" y="1167074"/>
                </a:lnTo>
                <a:lnTo>
                  <a:pt x="1178971" y="1170512"/>
                </a:lnTo>
                <a:lnTo>
                  <a:pt x="1178707" y="1180031"/>
                </a:lnTo>
                <a:lnTo>
                  <a:pt x="1178707" y="1193781"/>
                </a:lnTo>
                <a:lnTo>
                  <a:pt x="1178971" y="1210440"/>
                </a:lnTo>
                <a:lnTo>
                  <a:pt x="1180030" y="1250633"/>
                </a:lnTo>
                <a:lnTo>
                  <a:pt x="1181618" y="1296115"/>
                </a:lnTo>
                <a:lnTo>
                  <a:pt x="1185324" y="1382847"/>
                </a:lnTo>
                <a:lnTo>
                  <a:pt x="1186383" y="1414050"/>
                </a:lnTo>
                <a:lnTo>
                  <a:pt x="1186912" y="1430973"/>
                </a:lnTo>
                <a:lnTo>
                  <a:pt x="1187177" y="1444723"/>
                </a:lnTo>
                <a:lnTo>
                  <a:pt x="1187971" y="1467200"/>
                </a:lnTo>
                <a:lnTo>
                  <a:pt x="1190883" y="1527754"/>
                </a:lnTo>
                <a:lnTo>
                  <a:pt x="1193794" y="1588837"/>
                </a:lnTo>
                <a:lnTo>
                  <a:pt x="1196177" y="1626914"/>
                </a:lnTo>
                <a:lnTo>
                  <a:pt x="1197236" y="1644631"/>
                </a:lnTo>
                <a:lnTo>
                  <a:pt x="1198294" y="1675834"/>
                </a:lnTo>
                <a:lnTo>
                  <a:pt x="1201471" y="1759922"/>
                </a:lnTo>
                <a:lnTo>
                  <a:pt x="1204118" y="1842688"/>
                </a:lnTo>
                <a:lnTo>
                  <a:pt x="1204912" y="1872304"/>
                </a:lnTo>
                <a:lnTo>
                  <a:pt x="1205176" y="1887641"/>
                </a:lnTo>
                <a:lnTo>
                  <a:pt x="1205176" y="1907737"/>
                </a:lnTo>
                <a:lnTo>
                  <a:pt x="1205441" y="1936560"/>
                </a:lnTo>
                <a:lnTo>
                  <a:pt x="1205971" y="1967498"/>
                </a:lnTo>
                <a:lnTo>
                  <a:pt x="1206500" y="1981777"/>
                </a:lnTo>
                <a:lnTo>
                  <a:pt x="1207029" y="1993676"/>
                </a:lnTo>
                <a:lnTo>
                  <a:pt x="1207559" y="2004518"/>
                </a:lnTo>
                <a:lnTo>
                  <a:pt x="1207823" y="2014831"/>
                </a:lnTo>
                <a:lnTo>
                  <a:pt x="1208088" y="2024879"/>
                </a:lnTo>
                <a:lnTo>
                  <a:pt x="1207823" y="2034134"/>
                </a:lnTo>
                <a:lnTo>
                  <a:pt x="1207294" y="2042067"/>
                </a:lnTo>
                <a:lnTo>
                  <a:pt x="1206500" y="2049206"/>
                </a:lnTo>
                <a:lnTo>
                  <a:pt x="1205971" y="2052115"/>
                </a:lnTo>
                <a:lnTo>
                  <a:pt x="1205176" y="2054495"/>
                </a:lnTo>
                <a:lnTo>
                  <a:pt x="1204382" y="2056875"/>
                </a:lnTo>
                <a:lnTo>
                  <a:pt x="1203324" y="2058461"/>
                </a:lnTo>
                <a:lnTo>
                  <a:pt x="1201471" y="2060577"/>
                </a:lnTo>
                <a:lnTo>
                  <a:pt x="1199618" y="2061634"/>
                </a:lnTo>
                <a:lnTo>
                  <a:pt x="1198294" y="2062163"/>
                </a:lnTo>
                <a:lnTo>
                  <a:pt x="1196971" y="2061899"/>
                </a:lnTo>
                <a:lnTo>
                  <a:pt x="1195912" y="2061370"/>
                </a:lnTo>
                <a:lnTo>
                  <a:pt x="1194853" y="2060841"/>
                </a:lnTo>
                <a:lnTo>
                  <a:pt x="1194059" y="2060312"/>
                </a:lnTo>
                <a:lnTo>
                  <a:pt x="1193530" y="2056610"/>
                </a:lnTo>
                <a:lnTo>
                  <a:pt x="1191677" y="2047620"/>
                </a:lnTo>
                <a:lnTo>
                  <a:pt x="1190353" y="2042331"/>
                </a:lnTo>
                <a:lnTo>
                  <a:pt x="1188765" y="2037307"/>
                </a:lnTo>
                <a:lnTo>
                  <a:pt x="1188209" y="2036036"/>
                </a:lnTo>
                <a:lnTo>
                  <a:pt x="1189292" y="2063999"/>
                </a:lnTo>
                <a:lnTo>
                  <a:pt x="1191151" y="2114189"/>
                </a:lnTo>
                <a:lnTo>
                  <a:pt x="1192213" y="2143399"/>
                </a:lnTo>
                <a:lnTo>
                  <a:pt x="1191948" y="2146320"/>
                </a:lnTo>
                <a:lnTo>
                  <a:pt x="1191151" y="2149772"/>
                </a:lnTo>
                <a:lnTo>
                  <a:pt x="1189823" y="2153490"/>
                </a:lnTo>
                <a:lnTo>
                  <a:pt x="1188230" y="2157473"/>
                </a:lnTo>
                <a:lnTo>
                  <a:pt x="1186371" y="2161722"/>
                </a:lnTo>
                <a:lnTo>
                  <a:pt x="1184247" y="2166237"/>
                </a:lnTo>
                <a:lnTo>
                  <a:pt x="1179202" y="2175000"/>
                </a:lnTo>
                <a:lnTo>
                  <a:pt x="1173891" y="2184028"/>
                </a:lnTo>
                <a:lnTo>
                  <a:pt x="1168846" y="2191995"/>
                </a:lnTo>
                <a:lnTo>
                  <a:pt x="1164066" y="2198368"/>
                </a:lnTo>
                <a:lnTo>
                  <a:pt x="1160614" y="2203148"/>
                </a:lnTo>
                <a:lnTo>
                  <a:pt x="1156631" y="2207663"/>
                </a:lnTo>
                <a:lnTo>
                  <a:pt x="1150259" y="2214036"/>
                </a:lnTo>
                <a:lnTo>
                  <a:pt x="1134061" y="2230765"/>
                </a:lnTo>
                <a:lnTo>
                  <a:pt x="1107242" y="2257321"/>
                </a:lnTo>
                <a:lnTo>
                  <a:pt x="1103524" y="2260507"/>
                </a:lnTo>
                <a:lnTo>
                  <a:pt x="1097948" y="2264756"/>
                </a:lnTo>
                <a:lnTo>
                  <a:pt x="1091575" y="2269536"/>
                </a:lnTo>
                <a:lnTo>
                  <a:pt x="1084406" y="2274316"/>
                </a:lnTo>
                <a:lnTo>
                  <a:pt x="1077502" y="2278830"/>
                </a:lnTo>
                <a:lnTo>
                  <a:pt x="1071129" y="2282548"/>
                </a:lnTo>
                <a:lnTo>
                  <a:pt x="1066084" y="2285203"/>
                </a:lnTo>
                <a:lnTo>
                  <a:pt x="1064225" y="2285735"/>
                </a:lnTo>
                <a:lnTo>
                  <a:pt x="1062632" y="2286000"/>
                </a:lnTo>
                <a:lnTo>
                  <a:pt x="1060507" y="2285735"/>
                </a:lnTo>
                <a:lnTo>
                  <a:pt x="1057852" y="2285203"/>
                </a:lnTo>
                <a:lnTo>
                  <a:pt x="1055197" y="2283876"/>
                </a:lnTo>
                <a:lnTo>
                  <a:pt x="1052541" y="2282017"/>
                </a:lnTo>
                <a:lnTo>
                  <a:pt x="1050151" y="2279892"/>
                </a:lnTo>
                <a:lnTo>
                  <a:pt x="1048824" y="2278830"/>
                </a:lnTo>
                <a:lnTo>
                  <a:pt x="1048027" y="2277503"/>
                </a:lnTo>
                <a:lnTo>
                  <a:pt x="1047230" y="2276175"/>
                </a:lnTo>
                <a:lnTo>
                  <a:pt x="1046699" y="2274847"/>
                </a:lnTo>
                <a:lnTo>
                  <a:pt x="1046434" y="2273254"/>
                </a:lnTo>
                <a:lnTo>
                  <a:pt x="1046168" y="2271660"/>
                </a:lnTo>
                <a:lnTo>
                  <a:pt x="1045903" y="2267677"/>
                </a:lnTo>
                <a:lnTo>
                  <a:pt x="1045637" y="2263163"/>
                </a:lnTo>
                <a:lnTo>
                  <a:pt x="1044841" y="2252541"/>
                </a:lnTo>
                <a:lnTo>
                  <a:pt x="1044575" y="2246699"/>
                </a:lnTo>
                <a:lnTo>
                  <a:pt x="1044575" y="2240591"/>
                </a:lnTo>
                <a:lnTo>
                  <a:pt x="1045106" y="2234483"/>
                </a:lnTo>
                <a:lnTo>
                  <a:pt x="1045637" y="2231562"/>
                </a:lnTo>
                <a:lnTo>
                  <a:pt x="1046168" y="2228110"/>
                </a:lnTo>
                <a:lnTo>
                  <a:pt x="1047762" y="2220409"/>
                </a:lnTo>
                <a:lnTo>
                  <a:pt x="1050151" y="2209787"/>
                </a:lnTo>
                <a:lnTo>
                  <a:pt x="1054400" y="2183232"/>
                </a:lnTo>
                <a:lnTo>
                  <a:pt x="1056524" y="2168892"/>
                </a:lnTo>
                <a:lnTo>
                  <a:pt x="1058383" y="2155083"/>
                </a:lnTo>
                <a:lnTo>
                  <a:pt x="1059976" y="2142868"/>
                </a:lnTo>
                <a:lnTo>
                  <a:pt x="1061038" y="2132512"/>
                </a:lnTo>
                <a:lnTo>
                  <a:pt x="1061304" y="2127997"/>
                </a:lnTo>
                <a:lnTo>
                  <a:pt x="1062101" y="2122952"/>
                </a:lnTo>
                <a:lnTo>
                  <a:pt x="1064225" y="2112330"/>
                </a:lnTo>
                <a:lnTo>
                  <a:pt x="1066615" y="2100645"/>
                </a:lnTo>
                <a:lnTo>
                  <a:pt x="1069270" y="2089492"/>
                </a:lnTo>
                <a:lnTo>
                  <a:pt x="1074315" y="2070107"/>
                </a:lnTo>
                <a:lnTo>
                  <a:pt x="1077767" y="2058688"/>
                </a:lnTo>
                <a:lnTo>
                  <a:pt x="1080157" y="2047535"/>
                </a:lnTo>
                <a:lnTo>
                  <a:pt x="1083874" y="2029478"/>
                </a:lnTo>
                <a:lnTo>
                  <a:pt x="1088591" y="2006681"/>
                </a:lnTo>
                <a:lnTo>
                  <a:pt x="1088515" y="2006689"/>
                </a:lnTo>
                <a:lnTo>
                  <a:pt x="1080290" y="2029782"/>
                </a:lnTo>
                <a:lnTo>
                  <a:pt x="1081032" y="2005311"/>
                </a:lnTo>
                <a:lnTo>
                  <a:pt x="1081827" y="1983628"/>
                </a:lnTo>
                <a:lnTo>
                  <a:pt x="1082091" y="1966705"/>
                </a:lnTo>
                <a:lnTo>
                  <a:pt x="1081562" y="1961681"/>
                </a:lnTo>
                <a:lnTo>
                  <a:pt x="1080503" y="1953748"/>
                </a:lnTo>
                <a:lnTo>
                  <a:pt x="1076533" y="1929685"/>
                </a:lnTo>
                <a:lnTo>
                  <a:pt x="1070974" y="1897953"/>
                </a:lnTo>
                <a:lnTo>
                  <a:pt x="1064621" y="1861991"/>
                </a:lnTo>
                <a:lnTo>
                  <a:pt x="1057474" y="1826029"/>
                </a:lnTo>
                <a:lnTo>
                  <a:pt x="1051121" y="1793769"/>
                </a:lnTo>
                <a:lnTo>
                  <a:pt x="1045298" y="1768648"/>
                </a:lnTo>
                <a:lnTo>
                  <a:pt x="1043180" y="1759922"/>
                </a:lnTo>
                <a:lnTo>
                  <a:pt x="1041592" y="1754633"/>
                </a:lnTo>
                <a:lnTo>
                  <a:pt x="1040269" y="1749874"/>
                </a:lnTo>
                <a:lnTo>
                  <a:pt x="1038945" y="1744321"/>
                </a:lnTo>
                <a:lnTo>
                  <a:pt x="1037622" y="1737181"/>
                </a:lnTo>
                <a:lnTo>
                  <a:pt x="1036298" y="1729513"/>
                </a:lnTo>
                <a:lnTo>
                  <a:pt x="1034181" y="1711532"/>
                </a:lnTo>
                <a:lnTo>
                  <a:pt x="1032328" y="1692228"/>
                </a:lnTo>
                <a:lnTo>
                  <a:pt x="1030740" y="1673454"/>
                </a:lnTo>
                <a:lnTo>
                  <a:pt x="1029681" y="1656266"/>
                </a:lnTo>
                <a:lnTo>
                  <a:pt x="1028887" y="1642516"/>
                </a:lnTo>
                <a:lnTo>
                  <a:pt x="1028622" y="1634318"/>
                </a:lnTo>
                <a:lnTo>
                  <a:pt x="1028357" y="1629823"/>
                </a:lnTo>
                <a:lnTo>
                  <a:pt x="1027563" y="1623212"/>
                </a:lnTo>
                <a:lnTo>
                  <a:pt x="1024916" y="1603380"/>
                </a:lnTo>
                <a:lnTo>
                  <a:pt x="1016710" y="1548908"/>
                </a:lnTo>
                <a:lnTo>
                  <a:pt x="1008505" y="1494965"/>
                </a:lnTo>
                <a:lnTo>
                  <a:pt x="1005858" y="1475662"/>
                </a:lnTo>
                <a:lnTo>
                  <a:pt x="1005064" y="1469051"/>
                </a:lnTo>
                <a:lnTo>
                  <a:pt x="1004799" y="1465349"/>
                </a:lnTo>
                <a:lnTo>
                  <a:pt x="1004270" y="1455036"/>
                </a:lnTo>
                <a:lnTo>
                  <a:pt x="1002681" y="1436262"/>
                </a:lnTo>
                <a:lnTo>
                  <a:pt x="998182" y="1384169"/>
                </a:lnTo>
                <a:lnTo>
                  <a:pt x="993152" y="1333135"/>
                </a:lnTo>
                <a:lnTo>
                  <a:pt x="991035" y="1315418"/>
                </a:lnTo>
                <a:lnTo>
                  <a:pt x="989976" y="1306956"/>
                </a:lnTo>
                <a:lnTo>
                  <a:pt x="989711" y="1306428"/>
                </a:lnTo>
                <a:lnTo>
                  <a:pt x="989446" y="1306163"/>
                </a:lnTo>
                <a:lnTo>
                  <a:pt x="988917" y="1306163"/>
                </a:lnTo>
                <a:lnTo>
                  <a:pt x="988388" y="1306163"/>
                </a:lnTo>
                <a:lnTo>
                  <a:pt x="986799" y="1306692"/>
                </a:lnTo>
                <a:lnTo>
                  <a:pt x="984682" y="1308014"/>
                </a:lnTo>
                <a:lnTo>
                  <a:pt x="982564" y="1310130"/>
                </a:lnTo>
                <a:lnTo>
                  <a:pt x="980182" y="1312509"/>
                </a:lnTo>
                <a:lnTo>
                  <a:pt x="975417" y="1318591"/>
                </a:lnTo>
                <a:lnTo>
                  <a:pt x="970123" y="1325466"/>
                </a:lnTo>
                <a:lnTo>
                  <a:pt x="967741" y="1329168"/>
                </a:lnTo>
                <a:lnTo>
                  <a:pt x="965624" y="1332606"/>
                </a:lnTo>
                <a:lnTo>
                  <a:pt x="963771" y="1336044"/>
                </a:lnTo>
                <a:lnTo>
                  <a:pt x="962447" y="1339217"/>
                </a:lnTo>
                <a:lnTo>
                  <a:pt x="961124" y="1342390"/>
                </a:lnTo>
                <a:lnTo>
                  <a:pt x="960594" y="1344770"/>
                </a:lnTo>
                <a:lnTo>
                  <a:pt x="960330" y="1347414"/>
                </a:lnTo>
                <a:lnTo>
                  <a:pt x="960330" y="1350587"/>
                </a:lnTo>
                <a:lnTo>
                  <a:pt x="960330" y="1358255"/>
                </a:lnTo>
                <a:lnTo>
                  <a:pt x="960859" y="1366982"/>
                </a:lnTo>
                <a:lnTo>
                  <a:pt x="961653" y="1376501"/>
                </a:lnTo>
                <a:lnTo>
                  <a:pt x="963241" y="1395804"/>
                </a:lnTo>
                <a:lnTo>
                  <a:pt x="964035" y="1404266"/>
                </a:lnTo>
                <a:lnTo>
                  <a:pt x="964300" y="1411406"/>
                </a:lnTo>
                <a:lnTo>
                  <a:pt x="965094" y="1447103"/>
                </a:lnTo>
                <a:lnTo>
                  <a:pt x="967476" y="1512417"/>
                </a:lnTo>
                <a:lnTo>
                  <a:pt x="968800" y="1547850"/>
                </a:lnTo>
                <a:lnTo>
                  <a:pt x="970388" y="1580640"/>
                </a:lnTo>
                <a:lnTo>
                  <a:pt x="971976" y="1606818"/>
                </a:lnTo>
                <a:lnTo>
                  <a:pt x="972770" y="1616337"/>
                </a:lnTo>
                <a:lnTo>
                  <a:pt x="973564" y="1623477"/>
                </a:lnTo>
                <a:lnTo>
                  <a:pt x="974094" y="1628765"/>
                </a:lnTo>
                <a:lnTo>
                  <a:pt x="974623" y="1634583"/>
                </a:lnTo>
                <a:lnTo>
                  <a:pt x="975153" y="1646218"/>
                </a:lnTo>
                <a:lnTo>
                  <a:pt x="975153" y="1657853"/>
                </a:lnTo>
                <a:lnTo>
                  <a:pt x="974888" y="1669752"/>
                </a:lnTo>
                <a:lnTo>
                  <a:pt x="974094" y="1693286"/>
                </a:lnTo>
                <a:lnTo>
                  <a:pt x="973564" y="1704656"/>
                </a:lnTo>
                <a:lnTo>
                  <a:pt x="973564" y="1715234"/>
                </a:lnTo>
                <a:lnTo>
                  <a:pt x="973300" y="1727662"/>
                </a:lnTo>
                <a:lnTo>
                  <a:pt x="973035" y="1743527"/>
                </a:lnTo>
                <a:lnTo>
                  <a:pt x="971447" y="1780018"/>
                </a:lnTo>
                <a:lnTo>
                  <a:pt x="969594" y="1824707"/>
                </a:lnTo>
                <a:lnTo>
                  <a:pt x="965888" y="1825764"/>
                </a:lnTo>
                <a:lnTo>
                  <a:pt x="956624" y="1828144"/>
                </a:lnTo>
                <a:lnTo>
                  <a:pt x="951432" y="1829378"/>
                </a:lnTo>
                <a:lnTo>
                  <a:pt x="952500" y="1830838"/>
                </a:lnTo>
                <a:lnTo>
                  <a:pt x="952500" y="1857285"/>
                </a:lnTo>
                <a:lnTo>
                  <a:pt x="952500" y="1885319"/>
                </a:lnTo>
                <a:lnTo>
                  <a:pt x="951970" y="1917849"/>
                </a:lnTo>
                <a:lnTo>
                  <a:pt x="951705" y="1934775"/>
                </a:lnTo>
                <a:lnTo>
                  <a:pt x="951176" y="1951965"/>
                </a:lnTo>
                <a:lnTo>
                  <a:pt x="950381" y="1968098"/>
                </a:lnTo>
                <a:lnTo>
                  <a:pt x="949587" y="1983437"/>
                </a:lnTo>
                <a:lnTo>
                  <a:pt x="948263" y="1997190"/>
                </a:lnTo>
                <a:lnTo>
                  <a:pt x="946939" y="2009091"/>
                </a:lnTo>
                <a:lnTo>
                  <a:pt x="946145" y="2013851"/>
                </a:lnTo>
                <a:lnTo>
                  <a:pt x="945350" y="2018612"/>
                </a:lnTo>
                <a:lnTo>
                  <a:pt x="944291" y="2022050"/>
                </a:lnTo>
                <a:lnTo>
                  <a:pt x="943232" y="2024959"/>
                </a:lnTo>
                <a:lnTo>
                  <a:pt x="938466" y="2036067"/>
                </a:lnTo>
                <a:lnTo>
                  <a:pt x="932640" y="2048497"/>
                </a:lnTo>
                <a:lnTo>
                  <a:pt x="919401" y="2075737"/>
                </a:lnTo>
                <a:lnTo>
                  <a:pt x="913046" y="2088961"/>
                </a:lnTo>
                <a:lnTo>
                  <a:pt x="907750" y="2101655"/>
                </a:lnTo>
                <a:lnTo>
                  <a:pt x="905102" y="2107474"/>
                </a:lnTo>
                <a:lnTo>
                  <a:pt x="903248" y="2113028"/>
                </a:lnTo>
                <a:lnTo>
                  <a:pt x="901924" y="2117788"/>
                </a:lnTo>
                <a:lnTo>
                  <a:pt x="900865" y="2122020"/>
                </a:lnTo>
                <a:lnTo>
                  <a:pt x="897423" y="2143971"/>
                </a:lnTo>
                <a:lnTo>
                  <a:pt x="895304" y="2157987"/>
                </a:lnTo>
                <a:lnTo>
                  <a:pt x="893186" y="2173327"/>
                </a:lnTo>
                <a:lnTo>
                  <a:pt x="891068" y="2189195"/>
                </a:lnTo>
                <a:lnTo>
                  <a:pt x="889479" y="2205592"/>
                </a:lnTo>
                <a:lnTo>
                  <a:pt x="888420" y="2221196"/>
                </a:lnTo>
                <a:lnTo>
                  <a:pt x="888155" y="2228336"/>
                </a:lnTo>
                <a:lnTo>
                  <a:pt x="887890" y="2235477"/>
                </a:lnTo>
                <a:lnTo>
                  <a:pt x="887890" y="2242882"/>
                </a:lnTo>
                <a:lnTo>
                  <a:pt x="887096" y="2251081"/>
                </a:lnTo>
                <a:lnTo>
                  <a:pt x="886301" y="2260337"/>
                </a:lnTo>
                <a:lnTo>
                  <a:pt x="884978" y="2270652"/>
                </a:lnTo>
                <a:lnTo>
                  <a:pt x="883389" y="2280966"/>
                </a:lnTo>
                <a:lnTo>
                  <a:pt x="881800" y="2292074"/>
                </a:lnTo>
                <a:lnTo>
                  <a:pt x="877298" y="2314818"/>
                </a:lnTo>
                <a:lnTo>
                  <a:pt x="872797" y="2337298"/>
                </a:lnTo>
                <a:lnTo>
                  <a:pt x="868031" y="2357927"/>
                </a:lnTo>
                <a:lnTo>
                  <a:pt x="865383" y="2367447"/>
                </a:lnTo>
                <a:lnTo>
                  <a:pt x="863000" y="2376175"/>
                </a:lnTo>
                <a:lnTo>
                  <a:pt x="860617" y="2383580"/>
                </a:lnTo>
                <a:lnTo>
                  <a:pt x="858498" y="2389927"/>
                </a:lnTo>
                <a:lnTo>
                  <a:pt x="846582" y="2422457"/>
                </a:lnTo>
                <a:lnTo>
                  <a:pt x="829636" y="2467681"/>
                </a:lnTo>
                <a:lnTo>
                  <a:pt x="797860" y="2551783"/>
                </a:lnTo>
                <a:lnTo>
                  <a:pt x="794948" y="2560510"/>
                </a:lnTo>
                <a:lnTo>
                  <a:pt x="792035" y="2570560"/>
                </a:lnTo>
                <a:lnTo>
                  <a:pt x="789122" y="2582461"/>
                </a:lnTo>
                <a:lnTo>
                  <a:pt x="785680" y="2595949"/>
                </a:lnTo>
                <a:lnTo>
                  <a:pt x="782502" y="2610495"/>
                </a:lnTo>
                <a:lnTo>
                  <a:pt x="779590" y="2626363"/>
                </a:lnTo>
                <a:lnTo>
                  <a:pt x="773235" y="2659158"/>
                </a:lnTo>
                <a:lnTo>
                  <a:pt x="767409" y="2693274"/>
                </a:lnTo>
                <a:lnTo>
                  <a:pt x="762643" y="2725804"/>
                </a:lnTo>
                <a:lnTo>
                  <a:pt x="758406" y="2755425"/>
                </a:lnTo>
                <a:lnTo>
                  <a:pt x="756817" y="2768384"/>
                </a:lnTo>
                <a:lnTo>
                  <a:pt x="755494" y="2780020"/>
                </a:lnTo>
                <a:lnTo>
                  <a:pt x="753905" y="2793773"/>
                </a:lnTo>
                <a:lnTo>
                  <a:pt x="751257" y="2812815"/>
                </a:lnTo>
                <a:lnTo>
                  <a:pt x="747285" y="2836088"/>
                </a:lnTo>
                <a:lnTo>
                  <a:pt x="743048" y="2863064"/>
                </a:lnTo>
                <a:lnTo>
                  <a:pt x="732192" y="2925214"/>
                </a:lnTo>
                <a:lnTo>
                  <a:pt x="720276" y="2992389"/>
                </a:lnTo>
                <a:lnTo>
                  <a:pt x="708360" y="3058771"/>
                </a:lnTo>
                <a:lnTo>
                  <a:pt x="697239" y="3118277"/>
                </a:lnTo>
                <a:lnTo>
                  <a:pt x="683734" y="3189948"/>
                </a:lnTo>
                <a:lnTo>
                  <a:pt x="683205" y="3193915"/>
                </a:lnTo>
                <a:lnTo>
                  <a:pt x="682675" y="3198940"/>
                </a:lnTo>
                <a:lnTo>
                  <a:pt x="682146" y="3211370"/>
                </a:lnTo>
                <a:lnTo>
                  <a:pt x="681881" y="3226445"/>
                </a:lnTo>
                <a:lnTo>
                  <a:pt x="682146" y="3243636"/>
                </a:lnTo>
                <a:lnTo>
                  <a:pt x="682675" y="3262942"/>
                </a:lnTo>
                <a:lnTo>
                  <a:pt x="683470" y="3283306"/>
                </a:lnTo>
                <a:lnTo>
                  <a:pt x="685588" y="3325886"/>
                </a:lnTo>
                <a:lnTo>
                  <a:pt x="687971" y="3367408"/>
                </a:lnTo>
                <a:lnTo>
                  <a:pt x="690354" y="3403111"/>
                </a:lnTo>
                <a:lnTo>
                  <a:pt x="692208" y="3429293"/>
                </a:lnTo>
                <a:lnTo>
                  <a:pt x="692299" y="3431376"/>
                </a:lnTo>
                <a:lnTo>
                  <a:pt x="692307" y="3431381"/>
                </a:lnTo>
                <a:lnTo>
                  <a:pt x="694964" y="3432704"/>
                </a:lnTo>
                <a:lnTo>
                  <a:pt x="698419" y="3435614"/>
                </a:lnTo>
                <a:lnTo>
                  <a:pt x="708516" y="3443287"/>
                </a:lnTo>
                <a:lnTo>
                  <a:pt x="734556" y="3464189"/>
                </a:lnTo>
                <a:lnTo>
                  <a:pt x="759800" y="3484298"/>
                </a:lnTo>
                <a:lnTo>
                  <a:pt x="769100" y="3491442"/>
                </a:lnTo>
                <a:lnTo>
                  <a:pt x="772023" y="3493294"/>
                </a:lnTo>
                <a:lnTo>
                  <a:pt x="773883" y="3494352"/>
                </a:lnTo>
                <a:lnTo>
                  <a:pt x="774946" y="3494881"/>
                </a:lnTo>
                <a:lnTo>
                  <a:pt x="775743" y="3495675"/>
                </a:lnTo>
                <a:lnTo>
                  <a:pt x="776274" y="3496998"/>
                </a:lnTo>
                <a:lnTo>
                  <a:pt x="776806" y="3498585"/>
                </a:lnTo>
                <a:lnTo>
                  <a:pt x="777603" y="3502554"/>
                </a:lnTo>
                <a:lnTo>
                  <a:pt x="777869" y="3506787"/>
                </a:lnTo>
                <a:lnTo>
                  <a:pt x="778400" y="3516577"/>
                </a:lnTo>
                <a:lnTo>
                  <a:pt x="778931" y="3521075"/>
                </a:lnTo>
                <a:lnTo>
                  <a:pt x="779463" y="3524779"/>
                </a:lnTo>
                <a:lnTo>
                  <a:pt x="779463" y="3526631"/>
                </a:lnTo>
                <a:lnTo>
                  <a:pt x="779197" y="3528219"/>
                </a:lnTo>
                <a:lnTo>
                  <a:pt x="778666" y="3529542"/>
                </a:lnTo>
                <a:lnTo>
                  <a:pt x="777869" y="3530865"/>
                </a:lnTo>
                <a:lnTo>
                  <a:pt x="776806" y="3531923"/>
                </a:lnTo>
                <a:lnTo>
                  <a:pt x="775477" y="3532981"/>
                </a:lnTo>
                <a:lnTo>
                  <a:pt x="774148" y="3534040"/>
                </a:lnTo>
                <a:lnTo>
                  <a:pt x="772023" y="3534833"/>
                </a:lnTo>
                <a:lnTo>
                  <a:pt x="768303" y="3536421"/>
                </a:lnTo>
                <a:lnTo>
                  <a:pt x="764051" y="3537479"/>
                </a:lnTo>
                <a:lnTo>
                  <a:pt x="759534" y="3538538"/>
                </a:lnTo>
                <a:lnTo>
                  <a:pt x="755282" y="3539067"/>
                </a:lnTo>
                <a:lnTo>
                  <a:pt x="752360" y="3539861"/>
                </a:lnTo>
                <a:lnTo>
                  <a:pt x="748108" y="3539861"/>
                </a:lnTo>
                <a:lnTo>
                  <a:pt x="735088" y="3540125"/>
                </a:lnTo>
                <a:lnTo>
                  <a:pt x="701342" y="3540125"/>
                </a:lnTo>
                <a:lnTo>
                  <a:pt x="682932" y="3539663"/>
                </a:lnTo>
                <a:lnTo>
                  <a:pt x="682374" y="3579525"/>
                </a:lnTo>
                <a:lnTo>
                  <a:pt x="682374" y="3579790"/>
                </a:lnTo>
                <a:lnTo>
                  <a:pt x="681849" y="3581115"/>
                </a:lnTo>
                <a:lnTo>
                  <a:pt x="681061" y="3582175"/>
                </a:lnTo>
                <a:lnTo>
                  <a:pt x="679747" y="3583766"/>
                </a:lnTo>
                <a:lnTo>
                  <a:pt x="677383" y="3585356"/>
                </a:lnTo>
                <a:lnTo>
                  <a:pt x="673968" y="3587212"/>
                </a:lnTo>
                <a:lnTo>
                  <a:pt x="671604" y="3588007"/>
                </a:lnTo>
                <a:lnTo>
                  <a:pt x="668715" y="3588802"/>
                </a:lnTo>
                <a:lnTo>
                  <a:pt x="665825" y="3589597"/>
                </a:lnTo>
                <a:lnTo>
                  <a:pt x="662410" y="3590393"/>
                </a:lnTo>
                <a:lnTo>
                  <a:pt x="654530" y="3591453"/>
                </a:lnTo>
                <a:lnTo>
                  <a:pt x="646912" y="3592248"/>
                </a:lnTo>
                <a:lnTo>
                  <a:pt x="639557" y="3592513"/>
                </a:lnTo>
                <a:lnTo>
                  <a:pt x="635921" y="3592513"/>
                </a:lnTo>
                <a:lnTo>
                  <a:pt x="636606" y="3594734"/>
                </a:lnTo>
                <a:lnTo>
                  <a:pt x="637395" y="3599801"/>
                </a:lnTo>
                <a:lnTo>
                  <a:pt x="638184" y="3605668"/>
                </a:lnTo>
                <a:lnTo>
                  <a:pt x="638711" y="3612068"/>
                </a:lnTo>
                <a:lnTo>
                  <a:pt x="639500" y="3625402"/>
                </a:lnTo>
                <a:lnTo>
                  <a:pt x="639763" y="3639002"/>
                </a:lnTo>
                <a:lnTo>
                  <a:pt x="639763" y="3651536"/>
                </a:lnTo>
                <a:lnTo>
                  <a:pt x="639500" y="3667270"/>
                </a:lnTo>
                <a:lnTo>
                  <a:pt x="639237" y="3668336"/>
                </a:lnTo>
                <a:lnTo>
                  <a:pt x="638974" y="3669403"/>
                </a:lnTo>
                <a:lnTo>
                  <a:pt x="637658" y="3671803"/>
                </a:lnTo>
                <a:lnTo>
                  <a:pt x="635554" y="3674737"/>
                </a:lnTo>
                <a:lnTo>
                  <a:pt x="632923" y="3677670"/>
                </a:lnTo>
                <a:lnTo>
                  <a:pt x="629503" y="3680870"/>
                </a:lnTo>
                <a:lnTo>
                  <a:pt x="625556" y="3684070"/>
                </a:lnTo>
                <a:lnTo>
                  <a:pt x="617138" y="3691271"/>
                </a:lnTo>
                <a:lnTo>
                  <a:pt x="607666" y="3697937"/>
                </a:lnTo>
                <a:lnTo>
                  <a:pt x="598459" y="3704604"/>
                </a:lnTo>
                <a:lnTo>
                  <a:pt x="590303" y="3709671"/>
                </a:lnTo>
                <a:lnTo>
                  <a:pt x="583463" y="3713405"/>
                </a:lnTo>
                <a:lnTo>
                  <a:pt x="581884" y="3714205"/>
                </a:lnTo>
                <a:lnTo>
                  <a:pt x="579779" y="3714738"/>
                </a:lnTo>
                <a:lnTo>
                  <a:pt x="573992" y="3715538"/>
                </a:lnTo>
                <a:lnTo>
                  <a:pt x="566888" y="3716071"/>
                </a:lnTo>
                <a:lnTo>
                  <a:pt x="558470" y="3716338"/>
                </a:lnTo>
                <a:lnTo>
                  <a:pt x="548999" y="3716338"/>
                </a:lnTo>
                <a:lnTo>
                  <a:pt x="539001" y="3716338"/>
                </a:lnTo>
                <a:lnTo>
                  <a:pt x="528215" y="3715805"/>
                </a:lnTo>
                <a:lnTo>
                  <a:pt x="517428" y="3715271"/>
                </a:lnTo>
                <a:lnTo>
                  <a:pt x="506642" y="3714471"/>
                </a:lnTo>
                <a:lnTo>
                  <a:pt x="496118" y="3713671"/>
                </a:lnTo>
                <a:lnTo>
                  <a:pt x="486384" y="3712605"/>
                </a:lnTo>
                <a:lnTo>
                  <a:pt x="477439" y="3711271"/>
                </a:lnTo>
                <a:lnTo>
                  <a:pt x="469810" y="3709938"/>
                </a:lnTo>
                <a:lnTo>
                  <a:pt x="463759" y="3708605"/>
                </a:lnTo>
                <a:lnTo>
                  <a:pt x="459023" y="3707271"/>
                </a:lnTo>
                <a:lnTo>
                  <a:pt x="457445" y="3706738"/>
                </a:lnTo>
                <a:lnTo>
                  <a:pt x="456656" y="3705938"/>
                </a:lnTo>
                <a:lnTo>
                  <a:pt x="455866" y="3705404"/>
                </a:lnTo>
                <a:lnTo>
                  <a:pt x="455340" y="3704338"/>
                </a:lnTo>
                <a:lnTo>
                  <a:pt x="454551" y="3701671"/>
                </a:lnTo>
                <a:lnTo>
                  <a:pt x="454025" y="3697937"/>
                </a:lnTo>
                <a:lnTo>
                  <a:pt x="454025" y="3693671"/>
                </a:lnTo>
                <a:lnTo>
                  <a:pt x="454025" y="3688871"/>
                </a:lnTo>
                <a:lnTo>
                  <a:pt x="454288" y="3683537"/>
                </a:lnTo>
                <a:lnTo>
                  <a:pt x="455077" y="3672337"/>
                </a:lnTo>
                <a:lnTo>
                  <a:pt x="457708" y="3649136"/>
                </a:lnTo>
                <a:lnTo>
                  <a:pt x="458497" y="3639002"/>
                </a:lnTo>
                <a:lnTo>
                  <a:pt x="458760" y="3634735"/>
                </a:lnTo>
                <a:lnTo>
                  <a:pt x="459023" y="3631002"/>
                </a:lnTo>
                <a:lnTo>
                  <a:pt x="459023" y="3628068"/>
                </a:lnTo>
                <a:lnTo>
                  <a:pt x="459813" y="3624868"/>
                </a:lnTo>
                <a:lnTo>
                  <a:pt x="460339" y="3621935"/>
                </a:lnTo>
                <a:lnTo>
                  <a:pt x="461128" y="3619001"/>
                </a:lnTo>
                <a:lnTo>
                  <a:pt x="462181" y="3615801"/>
                </a:lnTo>
                <a:lnTo>
                  <a:pt x="463496" y="3612868"/>
                </a:lnTo>
                <a:lnTo>
                  <a:pt x="466390" y="3607001"/>
                </a:lnTo>
                <a:lnTo>
                  <a:pt x="469810" y="3601134"/>
                </a:lnTo>
                <a:lnTo>
                  <a:pt x="473756" y="3595267"/>
                </a:lnTo>
                <a:lnTo>
                  <a:pt x="477439" y="3588867"/>
                </a:lnTo>
                <a:lnTo>
                  <a:pt x="481123" y="3583000"/>
                </a:lnTo>
                <a:lnTo>
                  <a:pt x="483137" y="3582927"/>
                </a:lnTo>
                <a:lnTo>
                  <a:pt x="485759" y="3577717"/>
                </a:lnTo>
                <a:lnTo>
                  <a:pt x="487080" y="3575618"/>
                </a:lnTo>
                <a:lnTo>
                  <a:pt x="488401" y="3573519"/>
                </a:lnTo>
                <a:lnTo>
                  <a:pt x="488929" y="3572732"/>
                </a:lnTo>
                <a:lnTo>
                  <a:pt x="489721" y="3571420"/>
                </a:lnTo>
                <a:lnTo>
                  <a:pt x="490778" y="3568010"/>
                </a:lnTo>
                <a:lnTo>
                  <a:pt x="491835" y="3563549"/>
                </a:lnTo>
                <a:lnTo>
                  <a:pt x="492627" y="3558564"/>
                </a:lnTo>
                <a:lnTo>
                  <a:pt x="494212" y="3547020"/>
                </a:lnTo>
                <a:lnTo>
                  <a:pt x="495797" y="3534426"/>
                </a:lnTo>
                <a:lnTo>
                  <a:pt x="497382" y="3521570"/>
                </a:lnTo>
                <a:lnTo>
                  <a:pt x="498702" y="3515798"/>
                </a:lnTo>
                <a:lnTo>
                  <a:pt x="499759" y="3510026"/>
                </a:lnTo>
                <a:lnTo>
                  <a:pt x="500816" y="3505041"/>
                </a:lnTo>
                <a:lnTo>
                  <a:pt x="502136" y="3501105"/>
                </a:lnTo>
                <a:lnTo>
                  <a:pt x="503721" y="3497432"/>
                </a:lnTo>
                <a:lnTo>
                  <a:pt x="503824" y="3497262"/>
                </a:lnTo>
                <a:lnTo>
                  <a:pt x="354331" y="3497262"/>
                </a:lnTo>
                <a:lnTo>
                  <a:pt x="355391" y="3464732"/>
                </a:lnTo>
                <a:lnTo>
                  <a:pt x="356185" y="3425591"/>
                </a:lnTo>
                <a:lnTo>
                  <a:pt x="361481" y="3176196"/>
                </a:lnTo>
                <a:lnTo>
                  <a:pt x="365188" y="3005613"/>
                </a:lnTo>
                <a:lnTo>
                  <a:pt x="367306" y="2920454"/>
                </a:lnTo>
                <a:lnTo>
                  <a:pt x="367306" y="2353960"/>
                </a:lnTo>
                <a:lnTo>
                  <a:pt x="367041" y="2350786"/>
                </a:lnTo>
                <a:lnTo>
                  <a:pt x="366512" y="2346554"/>
                </a:lnTo>
                <a:lnTo>
                  <a:pt x="364129" y="2336505"/>
                </a:lnTo>
                <a:lnTo>
                  <a:pt x="358038" y="2310851"/>
                </a:lnTo>
                <a:lnTo>
                  <a:pt x="354596" y="2296041"/>
                </a:lnTo>
                <a:lnTo>
                  <a:pt x="352743" y="2288371"/>
                </a:lnTo>
                <a:lnTo>
                  <a:pt x="351419" y="2280437"/>
                </a:lnTo>
                <a:lnTo>
                  <a:pt x="350359" y="2272767"/>
                </a:lnTo>
                <a:lnTo>
                  <a:pt x="349565" y="2264833"/>
                </a:lnTo>
                <a:lnTo>
                  <a:pt x="348771" y="2257428"/>
                </a:lnTo>
                <a:lnTo>
                  <a:pt x="348771" y="2249758"/>
                </a:lnTo>
                <a:lnTo>
                  <a:pt x="348506" y="2241031"/>
                </a:lnTo>
                <a:lnTo>
                  <a:pt x="347712" y="2229659"/>
                </a:lnTo>
                <a:lnTo>
                  <a:pt x="346388" y="2216171"/>
                </a:lnTo>
                <a:lnTo>
                  <a:pt x="344799" y="2200567"/>
                </a:lnTo>
                <a:lnTo>
                  <a:pt x="342945" y="2183641"/>
                </a:lnTo>
                <a:lnTo>
                  <a:pt x="340562" y="2165657"/>
                </a:lnTo>
                <a:lnTo>
                  <a:pt x="335001" y="2127309"/>
                </a:lnTo>
                <a:lnTo>
                  <a:pt x="329176" y="2088696"/>
                </a:lnTo>
                <a:lnTo>
                  <a:pt x="323086" y="2052200"/>
                </a:lnTo>
                <a:lnTo>
                  <a:pt x="320173" y="2036067"/>
                </a:lnTo>
                <a:lnTo>
                  <a:pt x="317260" y="2021257"/>
                </a:lnTo>
                <a:lnTo>
                  <a:pt x="314612" y="2008562"/>
                </a:lnTo>
                <a:lnTo>
                  <a:pt x="311964" y="1997983"/>
                </a:lnTo>
                <a:lnTo>
                  <a:pt x="309581" y="1988727"/>
                </a:lnTo>
                <a:lnTo>
                  <a:pt x="307463" y="1979206"/>
                </a:lnTo>
                <a:lnTo>
                  <a:pt x="303226" y="1959370"/>
                </a:lnTo>
                <a:lnTo>
                  <a:pt x="299519" y="1939535"/>
                </a:lnTo>
                <a:lnTo>
                  <a:pt x="296342" y="1919700"/>
                </a:lnTo>
                <a:lnTo>
                  <a:pt x="293694" y="1900923"/>
                </a:lnTo>
                <a:lnTo>
                  <a:pt x="291575" y="1883468"/>
                </a:lnTo>
                <a:lnTo>
                  <a:pt x="288133" y="1855963"/>
                </a:lnTo>
                <a:lnTo>
                  <a:pt x="286809" y="1844591"/>
                </a:lnTo>
                <a:lnTo>
                  <a:pt x="286015" y="1832425"/>
                </a:lnTo>
                <a:lnTo>
                  <a:pt x="285750" y="1819730"/>
                </a:lnTo>
                <a:lnTo>
                  <a:pt x="285750" y="1806771"/>
                </a:lnTo>
                <a:lnTo>
                  <a:pt x="286015" y="1794077"/>
                </a:lnTo>
                <a:lnTo>
                  <a:pt x="286544" y="1782176"/>
                </a:lnTo>
                <a:lnTo>
                  <a:pt x="287339" y="1771597"/>
                </a:lnTo>
                <a:lnTo>
                  <a:pt x="288133" y="1762605"/>
                </a:lnTo>
                <a:lnTo>
                  <a:pt x="288663" y="1758373"/>
                </a:lnTo>
                <a:lnTo>
                  <a:pt x="289192" y="1753348"/>
                </a:lnTo>
                <a:lnTo>
                  <a:pt x="291311" y="1742241"/>
                </a:lnTo>
                <a:lnTo>
                  <a:pt x="293958" y="1730075"/>
                </a:lnTo>
                <a:lnTo>
                  <a:pt x="297136" y="1717116"/>
                </a:lnTo>
                <a:lnTo>
                  <a:pt x="302961" y="1692785"/>
                </a:lnTo>
                <a:lnTo>
                  <a:pt x="305080" y="1682471"/>
                </a:lnTo>
                <a:lnTo>
                  <a:pt x="305874" y="1678239"/>
                </a:lnTo>
                <a:lnTo>
                  <a:pt x="306404" y="1674537"/>
                </a:lnTo>
                <a:lnTo>
                  <a:pt x="311794" y="1667894"/>
                </a:lnTo>
                <a:lnTo>
                  <a:pt x="307581" y="1665257"/>
                </a:lnTo>
                <a:lnTo>
                  <a:pt x="273435" y="1643309"/>
                </a:lnTo>
                <a:lnTo>
                  <a:pt x="256229" y="1631939"/>
                </a:lnTo>
                <a:lnTo>
                  <a:pt x="241141" y="1621890"/>
                </a:lnTo>
                <a:lnTo>
                  <a:pt x="230024" y="1613693"/>
                </a:lnTo>
                <a:lnTo>
                  <a:pt x="226583" y="1611049"/>
                </a:lnTo>
                <a:lnTo>
                  <a:pt x="224730" y="1609198"/>
                </a:lnTo>
                <a:lnTo>
                  <a:pt x="223936" y="1607611"/>
                </a:lnTo>
                <a:lnTo>
                  <a:pt x="223406" y="1605496"/>
                </a:lnTo>
                <a:lnTo>
                  <a:pt x="223406" y="1603645"/>
                </a:lnTo>
                <a:lnTo>
                  <a:pt x="223406" y="1601265"/>
                </a:lnTo>
                <a:lnTo>
                  <a:pt x="223936" y="1598885"/>
                </a:lnTo>
                <a:lnTo>
                  <a:pt x="224730" y="1596505"/>
                </a:lnTo>
                <a:lnTo>
                  <a:pt x="226318" y="1590952"/>
                </a:lnTo>
                <a:lnTo>
                  <a:pt x="228436" y="1585664"/>
                </a:lnTo>
                <a:lnTo>
                  <a:pt x="230553" y="1580904"/>
                </a:lnTo>
                <a:lnTo>
                  <a:pt x="232406" y="1576409"/>
                </a:lnTo>
                <a:lnTo>
                  <a:pt x="233465" y="1572971"/>
                </a:lnTo>
                <a:lnTo>
                  <a:pt x="234259" y="1571120"/>
                </a:lnTo>
                <a:lnTo>
                  <a:pt x="235847" y="1567947"/>
                </a:lnTo>
                <a:lnTo>
                  <a:pt x="240347" y="1558163"/>
                </a:lnTo>
                <a:lnTo>
                  <a:pt x="254112" y="1530927"/>
                </a:lnTo>
                <a:lnTo>
                  <a:pt x="281640" y="1477777"/>
                </a:lnTo>
                <a:lnTo>
                  <a:pt x="295405" y="1451070"/>
                </a:lnTo>
                <a:lnTo>
                  <a:pt x="315787" y="1411406"/>
                </a:lnTo>
                <a:lnTo>
                  <a:pt x="326110" y="1389987"/>
                </a:lnTo>
                <a:lnTo>
                  <a:pt x="335904" y="1370155"/>
                </a:lnTo>
                <a:lnTo>
                  <a:pt x="344109" y="1352702"/>
                </a:lnTo>
                <a:lnTo>
                  <a:pt x="347286" y="1345563"/>
                </a:lnTo>
                <a:lnTo>
                  <a:pt x="349668" y="1339217"/>
                </a:lnTo>
                <a:lnTo>
                  <a:pt x="352050" y="1333664"/>
                </a:lnTo>
                <a:lnTo>
                  <a:pt x="355491" y="1326789"/>
                </a:lnTo>
                <a:lnTo>
                  <a:pt x="359197" y="1319649"/>
                </a:lnTo>
                <a:lnTo>
                  <a:pt x="363432" y="1311716"/>
                </a:lnTo>
                <a:lnTo>
                  <a:pt x="372962" y="1295586"/>
                </a:lnTo>
                <a:lnTo>
                  <a:pt x="383285" y="1279192"/>
                </a:lnTo>
                <a:lnTo>
                  <a:pt x="392549" y="1264384"/>
                </a:lnTo>
                <a:lnTo>
                  <a:pt x="400755" y="1251955"/>
                </a:lnTo>
                <a:lnTo>
                  <a:pt x="408696" y="1240585"/>
                </a:lnTo>
                <a:lnTo>
                  <a:pt x="408431" y="1216522"/>
                </a:lnTo>
                <a:lnTo>
                  <a:pt x="408167" y="1162050"/>
                </a:lnTo>
                <a:lnTo>
                  <a:pt x="407637" y="1131905"/>
                </a:lnTo>
                <a:lnTo>
                  <a:pt x="407108" y="1104140"/>
                </a:lnTo>
                <a:lnTo>
                  <a:pt x="405784" y="1082193"/>
                </a:lnTo>
                <a:lnTo>
                  <a:pt x="405255" y="1074524"/>
                </a:lnTo>
                <a:lnTo>
                  <a:pt x="404726" y="1069764"/>
                </a:lnTo>
                <a:lnTo>
                  <a:pt x="402873" y="1062096"/>
                </a:lnTo>
                <a:lnTo>
                  <a:pt x="400490" y="1053370"/>
                </a:lnTo>
                <a:lnTo>
                  <a:pt x="397579" y="1043586"/>
                </a:lnTo>
                <a:lnTo>
                  <a:pt x="394138" y="1033273"/>
                </a:lnTo>
                <a:lnTo>
                  <a:pt x="390167" y="1023225"/>
                </a:lnTo>
                <a:lnTo>
                  <a:pt x="386461" y="1014235"/>
                </a:lnTo>
                <a:lnTo>
                  <a:pt x="382755" y="1006037"/>
                </a:lnTo>
                <a:lnTo>
                  <a:pt x="380903" y="1002600"/>
                </a:lnTo>
                <a:lnTo>
                  <a:pt x="379050" y="999691"/>
                </a:lnTo>
                <a:lnTo>
                  <a:pt x="376932" y="996782"/>
                </a:lnTo>
                <a:lnTo>
                  <a:pt x="374550" y="994138"/>
                </a:lnTo>
                <a:lnTo>
                  <a:pt x="371638" y="991494"/>
                </a:lnTo>
                <a:lnTo>
                  <a:pt x="368462" y="988585"/>
                </a:lnTo>
                <a:lnTo>
                  <a:pt x="360785" y="982503"/>
                </a:lnTo>
                <a:lnTo>
                  <a:pt x="352315" y="976686"/>
                </a:lnTo>
                <a:lnTo>
                  <a:pt x="343845" y="970340"/>
                </a:lnTo>
                <a:lnTo>
                  <a:pt x="335110" y="964258"/>
                </a:lnTo>
                <a:lnTo>
                  <a:pt x="331139" y="961085"/>
                </a:lnTo>
                <a:lnTo>
                  <a:pt x="326904" y="957647"/>
                </a:lnTo>
                <a:lnTo>
                  <a:pt x="323463" y="954474"/>
                </a:lnTo>
                <a:lnTo>
                  <a:pt x="320286" y="951036"/>
                </a:lnTo>
                <a:lnTo>
                  <a:pt x="316316" y="947599"/>
                </a:lnTo>
                <a:lnTo>
                  <a:pt x="310757" y="942839"/>
                </a:lnTo>
                <a:lnTo>
                  <a:pt x="304140" y="938079"/>
                </a:lnTo>
                <a:lnTo>
                  <a:pt x="296199" y="932791"/>
                </a:lnTo>
                <a:lnTo>
                  <a:pt x="287464" y="926973"/>
                </a:lnTo>
                <a:lnTo>
                  <a:pt x="278464" y="921420"/>
                </a:lnTo>
                <a:lnTo>
                  <a:pt x="258611" y="909521"/>
                </a:lnTo>
                <a:lnTo>
                  <a:pt x="239288" y="897886"/>
                </a:lnTo>
                <a:lnTo>
                  <a:pt x="221554" y="887838"/>
                </a:lnTo>
                <a:lnTo>
                  <a:pt x="207524" y="880434"/>
                </a:lnTo>
                <a:lnTo>
                  <a:pt x="198789" y="875674"/>
                </a:lnTo>
                <a:lnTo>
                  <a:pt x="190584" y="871443"/>
                </a:lnTo>
                <a:lnTo>
                  <a:pt x="178143" y="864833"/>
                </a:lnTo>
                <a:lnTo>
                  <a:pt x="146908" y="847645"/>
                </a:lnTo>
                <a:lnTo>
                  <a:pt x="115938" y="830721"/>
                </a:lnTo>
                <a:lnTo>
                  <a:pt x="104556" y="824111"/>
                </a:lnTo>
                <a:lnTo>
                  <a:pt x="97674" y="819880"/>
                </a:lnTo>
                <a:lnTo>
                  <a:pt x="95027" y="818029"/>
                </a:lnTo>
                <a:lnTo>
                  <a:pt x="91586" y="815120"/>
                </a:lnTo>
                <a:lnTo>
                  <a:pt x="82322" y="806394"/>
                </a:lnTo>
                <a:lnTo>
                  <a:pt x="71204" y="794759"/>
                </a:lnTo>
                <a:lnTo>
                  <a:pt x="58763" y="781538"/>
                </a:lnTo>
                <a:lnTo>
                  <a:pt x="52675" y="774398"/>
                </a:lnTo>
                <a:lnTo>
                  <a:pt x="46587" y="767259"/>
                </a:lnTo>
                <a:lnTo>
                  <a:pt x="40764" y="760119"/>
                </a:lnTo>
                <a:lnTo>
                  <a:pt x="35205" y="752980"/>
                </a:lnTo>
                <a:lnTo>
                  <a:pt x="30441" y="746369"/>
                </a:lnTo>
                <a:lnTo>
                  <a:pt x="26470" y="739758"/>
                </a:lnTo>
                <a:lnTo>
                  <a:pt x="22764" y="733941"/>
                </a:lnTo>
                <a:lnTo>
                  <a:pt x="20117" y="728388"/>
                </a:lnTo>
                <a:lnTo>
                  <a:pt x="16411" y="718075"/>
                </a:lnTo>
                <a:lnTo>
                  <a:pt x="12970" y="708027"/>
                </a:lnTo>
                <a:lnTo>
                  <a:pt x="10059" y="697714"/>
                </a:lnTo>
                <a:lnTo>
                  <a:pt x="7412" y="687666"/>
                </a:lnTo>
                <a:lnTo>
                  <a:pt x="5559" y="677618"/>
                </a:lnTo>
                <a:lnTo>
                  <a:pt x="3971" y="668363"/>
                </a:lnTo>
                <a:lnTo>
                  <a:pt x="2647" y="659372"/>
                </a:lnTo>
                <a:lnTo>
                  <a:pt x="1853" y="650910"/>
                </a:lnTo>
                <a:lnTo>
                  <a:pt x="1324" y="640598"/>
                </a:lnTo>
                <a:lnTo>
                  <a:pt x="794" y="625525"/>
                </a:lnTo>
                <a:lnTo>
                  <a:pt x="265" y="588505"/>
                </a:lnTo>
                <a:lnTo>
                  <a:pt x="0" y="548841"/>
                </a:lnTo>
                <a:lnTo>
                  <a:pt x="0" y="516052"/>
                </a:lnTo>
                <a:lnTo>
                  <a:pt x="265" y="501509"/>
                </a:lnTo>
                <a:lnTo>
                  <a:pt x="530" y="484056"/>
                </a:lnTo>
                <a:lnTo>
                  <a:pt x="1588" y="445450"/>
                </a:lnTo>
                <a:lnTo>
                  <a:pt x="2118" y="426411"/>
                </a:lnTo>
                <a:lnTo>
                  <a:pt x="2382" y="409752"/>
                </a:lnTo>
                <a:lnTo>
                  <a:pt x="2382" y="396002"/>
                </a:lnTo>
                <a:lnTo>
                  <a:pt x="2118" y="390978"/>
                </a:lnTo>
                <a:lnTo>
                  <a:pt x="1853" y="386747"/>
                </a:lnTo>
                <a:lnTo>
                  <a:pt x="1853" y="382780"/>
                </a:lnTo>
                <a:lnTo>
                  <a:pt x="1853" y="378285"/>
                </a:lnTo>
                <a:lnTo>
                  <a:pt x="2118" y="372996"/>
                </a:lnTo>
                <a:lnTo>
                  <a:pt x="2647" y="367179"/>
                </a:lnTo>
                <a:lnTo>
                  <a:pt x="3441" y="360568"/>
                </a:lnTo>
                <a:lnTo>
                  <a:pt x="4500" y="353958"/>
                </a:lnTo>
                <a:lnTo>
                  <a:pt x="5824" y="347082"/>
                </a:lnTo>
                <a:lnTo>
                  <a:pt x="7412" y="339943"/>
                </a:lnTo>
                <a:lnTo>
                  <a:pt x="9000" y="332803"/>
                </a:lnTo>
                <a:lnTo>
                  <a:pt x="10588" y="326193"/>
                </a:lnTo>
                <a:lnTo>
                  <a:pt x="12706" y="319317"/>
                </a:lnTo>
                <a:lnTo>
                  <a:pt x="14823" y="312971"/>
                </a:lnTo>
                <a:lnTo>
                  <a:pt x="16941" y="306889"/>
                </a:lnTo>
                <a:lnTo>
                  <a:pt x="19058" y="301601"/>
                </a:lnTo>
                <a:lnTo>
                  <a:pt x="21441" y="297106"/>
                </a:lnTo>
                <a:lnTo>
                  <a:pt x="23528" y="293631"/>
                </a:lnTo>
                <a:lnTo>
                  <a:pt x="22225" y="322263"/>
                </a:lnTo>
                <a:lnTo>
                  <a:pt x="43988" y="316175"/>
                </a:lnTo>
                <a:lnTo>
                  <a:pt x="43988" y="312540"/>
                </a:lnTo>
                <a:lnTo>
                  <a:pt x="43723" y="305671"/>
                </a:lnTo>
                <a:lnTo>
                  <a:pt x="42925" y="298802"/>
                </a:lnTo>
                <a:lnTo>
                  <a:pt x="41861" y="289277"/>
                </a:lnTo>
                <a:lnTo>
                  <a:pt x="23749" y="293262"/>
                </a:lnTo>
                <a:lnTo>
                  <a:pt x="23823" y="293139"/>
                </a:lnTo>
                <a:lnTo>
                  <a:pt x="26470" y="289966"/>
                </a:lnTo>
                <a:lnTo>
                  <a:pt x="28852" y="287057"/>
                </a:lnTo>
                <a:lnTo>
                  <a:pt x="33352" y="281769"/>
                </a:lnTo>
                <a:lnTo>
                  <a:pt x="37852" y="277538"/>
                </a:lnTo>
                <a:lnTo>
                  <a:pt x="40144" y="275884"/>
                </a:lnTo>
                <a:lnTo>
                  <a:pt x="39736" y="272911"/>
                </a:lnTo>
                <a:lnTo>
                  <a:pt x="39205" y="267363"/>
                </a:lnTo>
                <a:lnTo>
                  <a:pt x="39205" y="261286"/>
                </a:lnTo>
                <a:lnTo>
                  <a:pt x="39205" y="246228"/>
                </a:lnTo>
                <a:lnTo>
                  <a:pt x="38939" y="238037"/>
                </a:lnTo>
                <a:lnTo>
                  <a:pt x="38142" y="230376"/>
                </a:lnTo>
                <a:lnTo>
                  <a:pt x="37079" y="226149"/>
                </a:lnTo>
                <a:lnTo>
                  <a:pt x="36282" y="222450"/>
                </a:lnTo>
                <a:lnTo>
                  <a:pt x="35219" y="219016"/>
                </a:lnTo>
                <a:lnTo>
                  <a:pt x="34156" y="215317"/>
                </a:lnTo>
                <a:lnTo>
                  <a:pt x="32827" y="211882"/>
                </a:lnTo>
                <a:lnTo>
                  <a:pt x="31764" y="208184"/>
                </a:lnTo>
                <a:lnTo>
                  <a:pt x="30967" y="204221"/>
                </a:lnTo>
                <a:lnTo>
                  <a:pt x="30169" y="199730"/>
                </a:lnTo>
                <a:lnTo>
                  <a:pt x="29106" y="190747"/>
                </a:lnTo>
                <a:lnTo>
                  <a:pt x="28575" y="181500"/>
                </a:lnTo>
                <a:lnTo>
                  <a:pt x="28575" y="172254"/>
                </a:lnTo>
                <a:lnTo>
                  <a:pt x="28575" y="163800"/>
                </a:lnTo>
                <a:lnTo>
                  <a:pt x="28575" y="148740"/>
                </a:lnTo>
                <a:lnTo>
                  <a:pt x="28841" y="145570"/>
                </a:lnTo>
                <a:lnTo>
                  <a:pt x="29372" y="141607"/>
                </a:lnTo>
                <a:lnTo>
                  <a:pt x="30967" y="131568"/>
                </a:lnTo>
                <a:lnTo>
                  <a:pt x="33358" y="119944"/>
                </a:lnTo>
                <a:lnTo>
                  <a:pt x="36016" y="107791"/>
                </a:lnTo>
                <a:lnTo>
                  <a:pt x="38939" y="95638"/>
                </a:lnTo>
                <a:lnTo>
                  <a:pt x="41065" y="84542"/>
                </a:lnTo>
                <a:lnTo>
                  <a:pt x="42925" y="75031"/>
                </a:lnTo>
                <a:lnTo>
                  <a:pt x="43191" y="71332"/>
                </a:lnTo>
                <a:lnTo>
                  <a:pt x="43457" y="68162"/>
                </a:lnTo>
                <a:lnTo>
                  <a:pt x="43723" y="62614"/>
                </a:lnTo>
                <a:lnTo>
                  <a:pt x="44254" y="56537"/>
                </a:lnTo>
                <a:lnTo>
                  <a:pt x="46380" y="42535"/>
                </a:lnTo>
                <a:lnTo>
                  <a:pt x="48506" y="28005"/>
                </a:lnTo>
                <a:lnTo>
                  <a:pt x="49303" y="21136"/>
                </a:lnTo>
                <a:lnTo>
                  <a:pt x="49835" y="14267"/>
                </a:lnTo>
                <a:lnTo>
                  <a:pt x="52227" y="11096"/>
                </a:lnTo>
                <a:lnTo>
                  <a:pt x="54618" y="8454"/>
                </a:lnTo>
                <a:lnTo>
                  <a:pt x="57010" y="6341"/>
                </a:lnTo>
                <a:lnTo>
                  <a:pt x="59136" y="4227"/>
                </a:lnTo>
                <a:lnTo>
                  <a:pt x="61262" y="2906"/>
                </a:lnTo>
                <a:lnTo>
                  <a:pt x="63388" y="1850"/>
                </a:lnTo>
                <a:lnTo>
                  <a:pt x="67640"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KSO_Shape"/>
          <p:cNvSpPr/>
          <p:nvPr/>
        </p:nvSpPr>
        <p:spPr bwMode="auto">
          <a:xfrm>
            <a:off x="8866304" y="3684895"/>
            <a:ext cx="688900" cy="1201571"/>
          </a:xfrm>
          <a:custGeom>
            <a:avLst/>
            <a:gdLst>
              <a:gd name="T0" fmla="*/ 499059 w 1487487"/>
              <a:gd name="T1" fmla="*/ 966084 h 2590800"/>
              <a:gd name="T2" fmla="*/ 109570 w 1487487"/>
              <a:gd name="T3" fmla="*/ 649281 h 2590800"/>
              <a:gd name="T4" fmla="*/ 138378 w 1487487"/>
              <a:gd name="T5" fmla="*/ 649781 h 2590800"/>
              <a:gd name="T6" fmla="*/ 133382 w 1487487"/>
              <a:gd name="T7" fmla="*/ 565077 h 2590800"/>
              <a:gd name="T8" fmla="*/ 324627 w 1487487"/>
              <a:gd name="T9" fmla="*/ 355159 h 2590800"/>
              <a:gd name="T10" fmla="*/ 349893 w 1487487"/>
              <a:gd name="T11" fmla="*/ 744224 h 2590800"/>
              <a:gd name="T12" fmla="*/ 294542 w 1487487"/>
              <a:gd name="T13" fmla="*/ 601367 h 2590800"/>
              <a:gd name="T14" fmla="*/ 277920 w 1487487"/>
              <a:gd name="T15" fmla="*/ 297649 h 2590800"/>
              <a:gd name="T16" fmla="*/ 214616 w 1487487"/>
              <a:gd name="T17" fmla="*/ 493426 h 2590800"/>
              <a:gd name="T18" fmla="*/ 172347 w 1487487"/>
              <a:gd name="T19" fmla="*/ 736554 h 2590800"/>
              <a:gd name="T20" fmla="*/ 311304 w 1487487"/>
              <a:gd name="T21" fmla="*/ 752896 h 2590800"/>
              <a:gd name="T22" fmla="*/ 431790 w 1487487"/>
              <a:gd name="T23" fmla="*/ 736720 h 2590800"/>
              <a:gd name="T24" fmla="*/ 428629 w 1487487"/>
              <a:gd name="T25" fmla="*/ 473249 h 2590800"/>
              <a:gd name="T26" fmla="*/ 346252 w 1487487"/>
              <a:gd name="T27" fmla="*/ 243795 h 2590800"/>
              <a:gd name="T28" fmla="*/ 823188 w 1487487"/>
              <a:gd name="T29" fmla="*/ 59531 h 2590800"/>
              <a:gd name="T30" fmla="*/ 884652 w 1487487"/>
              <a:gd name="T31" fmla="*/ 236887 h 2590800"/>
              <a:gd name="T32" fmla="*/ 1019908 w 1487487"/>
              <a:gd name="T33" fmla="*/ 349674 h 2590800"/>
              <a:gd name="T34" fmla="*/ 1040729 w 1487487"/>
              <a:gd name="T35" fmla="*/ 731749 h 2590800"/>
              <a:gd name="T36" fmla="*/ 1008082 w 1487487"/>
              <a:gd name="T37" fmla="*/ 991526 h 2590800"/>
              <a:gd name="T38" fmla="*/ 950948 w 1487487"/>
              <a:gd name="T39" fmla="*/ 964496 h 2590800"/>
              <a:gd name="T40" fmla="*/ 962608 w 1487487"/>
              <a:gd name="T41" fmla="*/ 1336226 h 2590800"/>
              <a:gd name="T42" fmla="*/ 999086 w 1487487"/>
              <a:gd name="T43" fmla="*/ 1531601 h 2590800"/>
              <a:gd name="T44" fmla="*/ 1092200 w 1487487"/>
              <a:gd name="T45" fmla="*/ 1888315 h 2590800"/>
              <a:gd name="T46" fmla="*/ 977432 w 1487487"/>
              <a:gd name="T47" fmla="*/ 1822913 h 2590800"/>
              <a:gd name="T48" fmla="*/ 852670 w 1487487"/>
              <a:gd name="T49" fmla="*/ 1360920 h 2590800"/>
              <a:gd name="T50" fmla="*/ 772217 w 1487487"/>
              <a:gd name="T51" fmla="*/ 1298854 h 2590800"/>
              <a:gd name="T52" fmla="*/ 793704 w 1487487"/>
              <a:gd name="T53" fmla="*/ 1649060 h 2590800"/>
              <a:gd name="T54" fmla="*/ 735071 w 1487487"/>
              <a:gd name="T55" fmla="*/ 1703952 h 2590800"/>
              <a:gd name="T56" fmla="*/ 654951 w 1487487"/>
              <a:gd name="T57" fmla="*/ 1677590 h 2590800"/>
              <a:gd name="T58" fmla="*/ 683267 w 1487487"/>
              <a:gd name="T59" fmla="*/ 1414476 h 2590800"/>
              <a:gd name="T60" fmla="*/ 633296 w 1487487"/>
              <a:gd name="T61" fmla="*/ 995196 h 2590800"/>
              <a:gd name="T62" fmla="*/ 599482 w 1487487"/>
              <a:gd name="T63" fmla="*/ 1006041 h 2590800"/>
              <a:gd name="T64" fmla="*/ 566501 w 1487487"/>
              <a:gd name="T65" fmla="*/ 907936 h 2590800"/>
              <a:gd name="T66" fmla="*/ 632463 w 1487487"/>
              <a:gd name="T67" fmla="*/ 373199 h 2590800"/>
              <a:gd name="T68" fmla="*/ 726909 w 1487487"/>
              <a:gd name="T69" fmla="*/ 291779 h 2590800"/>
              <a:gd name="T70" fmla="*/ 714749 w 1487487"/>
              <a:gd name="T71" fmla="*/ 222371 h 2590800"/>
              <a:gd name="T72" fmla="*/ 732406 w 1487487"/>
              <a:gd name="T73" fmla="*/ 121430 h 2590800"/>
              <a:gd name="T74" fmla="*/ 288578 w 1487487"/>
              <a:gd name="T75" fmla="*/ 0 h 2590800"/>
              <a:gd name="T76" fmla="*/ 379498 w 1487487"/>
              <a:gd name="T77" fmla="*/ 105046 h 2590800"/>
              <a:gd name="T78" fmla="*/ 346693 w 1487487"/>
              <a:gd name="T79" fmla="*/ 237436 h 2590800"/>
              <a:gd name="T80" fmla="*/ 459260 w 1487487"/>
              <a:gd name="T81" fmla="*/ 362657 h 2590800"/>
              <a:gd name="T82" fmla="*/ 503721 w 1487487"/>
              <a:gd name="T83" fmla="*/ 708306 h 2590800"/>
              <a:gd name="T84" fmla="*/ 534194 w 1487487"/>
              <a:gd name="T85" fmla="*/ 959582 h 2590800"/>
              <a:gd name="T86" fmla="*/ 459760 w 1487487"/>
              <a:gd name="T87" fmla="*/ 1034447 h 2590800"/>
              <a:gd name="T88" fmla="*/ 466088 w 1487487"/>
              <a:gd name="T89" fmla="*/ 967085 h 2590800"/>
              <a:gd name="T90" fmla="*/ 452433 w 1487487"/>
              <a:gd name="T91" fmla="*/ 964083 h 2590800"/>
              <a:gd name="T92" fmla="*/ 406807 w 1487487"/>
              <a:gd name="T93" fmla="*/ 1582517 h 2590800"/>
              <a:gd name="T94" fmla="*/ 550181 w 1487487"/>
              <a:gd name="T95" fmla="*/ 1699568 h 2590800"/>
              <a:gd name="T96" fmla="*/ 379831 w 1487487"/>
              <a:gd name="T97" fmla="*/ 1720243 h 2590800"/>
              <a:gd name="T98" fmla="*/ 289244 w 1487487"/>
              <a:gd name="T99" fmla="*/ 1668554 h 2590800"/>
              <a:gd name="T100" fmla="*/ 303232 w 1487487"/>
              <a:gd name="T101" fmla="*/ 1558174 h 2590800"/>
              <a:gd name="T102" fmla="*/ 283582 w 1487487"/>
              <a:gd name="T103" fmla="*/ 1166338 h 2590800"/>
              <a:gd name="T104" fmla="*/ 237956 w 1487487"/>
              <a:gd name="T105" fmla="*/ 1543000 h 2590800"/>
              <a:gd name="T106" fmla="*/ 257439 w 1487487"/>
              <a:gd name="T107" fmla="*/ 1752757 h 2590800"/>
              <a:gd name="T108" fmla="*/ 145871 w 1487487"/>
              <a:gd name="T109" fmla="*/ 1766096 h 2590800"/>
              <a:gd name="T110" fmla="*/ 146037 w 1487487"/>
              <a:gd name="T111" fmla="*/ 1280220 h 2590800"/>
              <a:gd name="T112" fmla="*/ 69439 w 1487487"/>
              <a:gd name="T113" fmla="*/ 934404 h 2590800"/>
              <a:gd name="T114" fmla="*/ 7160 w 1487487"/>
              <a:gd name="T115" fmla="*/ 692132 h 2590800"/>
              <a:gd name="T116" fmla="*/ 34969 w 1487487"/>
              <a:gd name="T117" fmla="*/ 470537 h 2590800"/>
              <a:gd name="T118" fmla="*/ 61279 w 1487487"/>
              <a:gd name="T119" fmla="*/ 323640 h 2590800"/>
              <a:gd name="T120" fmla="*/ 223303 w 1487487"/>
              <a:gd name="T121" fmla="*/ 235935 h 2590800"/>
              <a:gd name="T122" fmla="*/ 213811 w 1487487"/>
              <a:gd name="T123" fmla="*/ 157568 h 2590800"/>
              <a:gd name="T124" fmla="*/ 213145 w 1487487"/>
              <a:gd name="T125" fmla="*/ 57858 h 25908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87487" h="2590800">
                <a:moveTo>
                  <a:pt x="674915" y="1311380"/>
                </a:moveTo>
                <a:lnTo>
                  <a:pt x="673100" y="1311607"/>
                </a:lnTo>
                <a:lnTo>
                  <a:pt x="669472" y="1311834"/>
                </a:lnTo>
                <a:lnTo>
                  <a:pt x="666524" y="1312287"/>
                </a:lnTo>
                <a:lnTo>
                  <a:pt x="665163" y="1312967"/>
                </a:lnTo>
                <a:lnTo>
                  <a:pt x="664256" y="1313648"/>
                </a:lnTo>
                <a:lnTo>
                  <a:pt x="663802" y="1314328"/>
                </a:lnTo>
                <a:lnTo>
                  <a:pt x="663122" y="1315915"/>
                </a:lnTo>
                <a:lnTo>
                  <a:pt x="662895" y="1317503"/>
                </a:lnTo>
                <a:lnTo>
                  <a:pt x="662895" y="1319770"/>
                </a:lnTo>
                <a:lnTo>
                  <a:pt x="662895" y="1324759"/>
                </a:lnTo>
                <a:lnTo>
                  <a:pt x="662895" y="1329748"/>
                </a:lnTo>
                <a:lnTo>
                  <a:pt x="662441" y="1340859"/>
                </a:lnTo>
                <a:lnTo>
                  <a:pt x="662215" y="1346529"/>
                </a:lnTo>
                <a:lnTo>
                  <a:pt x="661761" y="1352424"/>
                </a:lnTo>
                <a:lnTo>
                  <a:pt x="660854" y="1357413"/>
                </a:lnTo>
                <a:lnTo>
                  <a:pt x="660400" y="1359454"/>
                </a:lnTo>
                <a:lnTo>
                  <a:pt x="659720" y="1361041"/>
                </a:lnTo>
                <a:lnTo>
                  <a:pt x="658133" y="1363536"/>
                </a:lnTo>
                <a:lnTo>
                  <a:pt x="657225" y="1365123"/>
                </a:lnTo>
                <a:lnTo>
                  <a:pt x="657225" y="1365577"/>
                </a:lnTo>
                <a:lnTo>
                  <a:pt x="657225" y="1366030"/>
                </a:lnTo>
                <a:lnTo>
                  <a:pt x="657679" y="1366257"/>
                </a:lnTo>
                <a:lnTo>
                  <a:pt x="658359" y="1366257"/>
                </a:lnTo>
                <a:lnTo>
                  <a:pt x="660400" y="1366257"/>
                </a:lnTo>
                <a:lnTo>
                  <a:pt x="662668" y="1365577"/>
                </a:lnTo>
                <a:lnTo>
                  <a:pt x="665163" y="1364216"/>
                </a:lnTo>
                <a:lnTo>
                  <a:pt x="668338" y="1362175"/>
                </a:lnTo>
                <a:lnTo>
                  <a:pt x="672193" y="1359454"/>
                </a:lnTo>
                <a:lnTo>
                  <a:pt x="676729" y="1356053"/>
                </a:lnTo>
                <a:lnTo>
                  <a:pt x="678770" y="1354012"/>
                </a:lnTo>
                <a:lnTo>
                  <a:pt x="680131" y="1352198"/>
                </a:lnTo>
                <a:lnTo>
                  <a:pt x="681491" y="1350157"/>
                </a:lnTo>
                <a:lnTo>
                  <a:pt x="681718" y="1349023"/>
                </a:lnTo>
                <a:lnTo>
                  <a:pt x="681945" y="1348116"/>
                </a:lnTo>
                <a:lnTo>
                  <a:pt x="681945" y="1342674"/>
                </a:lnTo>
                <a:lnTo>
                  <a:pt x="681718" y="1335871"/>
                </a:lnTo>
                <a:lnTo>
                  <a:pt x="681038" y="1319770"/>
                </a:lnTo>
                <a:lnTo>
                  <a:pt x="681038" y="1317956"/>
                </a:lnTo>
                <a:lnTo>
                  <a:pt x="680811" y="1316369"/>
                </a:lnTo>
                <a:lnTo>
                  <a:pt x="680131" y="1315235"/>
                </a:lnTo>
                <a:lnTo>
                  <a:pt x="679677" y="1313874"/>
                </a:lnTo>
                <a:lnTo>
                  <a:pt x="679224" y="1313194"/>
                </a:lnTo>
                <a:lnTo>
                  <a:pt x="678317" y="1312741"/>
                </a:lnTo>
                <a:lnTo>
                  <a:pt x="677636" y="1312060"/>
                </a:lnTo>
                <a:lnTo>
                  <a:pt x="676956" y="1311607"/>
                </a:lnTo>
                <a:lnTo>
                  <a:pt x="674915" y="1311380"/>
                </a:lnTo>
                <a:close/>
                <a:moveTo>
                  <a:pt x="416083" y="806751"/>
                </a:moveTo>
                <a:lnTo>
                  <a:pt x="416083" y="808111"/>
                </a:lnTo>
                <a:lnTo>
                  <a:pt x="416174" y="808654"/>
                </a:lnTo>
                <a:lnTo>
                  <a:pt x="416083" y="806751"/>
                </a:lnTo>
                <a:close/>
                <a:moveTo>
                  <a:pt x="181202" y="761476"/>
                </a:moveTo>
                <a:lnTo>
                  <a:pt x="180295" y="762610"/>
                </a:lnTo>
                <a:lnTo>
                  <a:pt x="179388" y="764424"/>
                </a:lnTo>
                <a:lnTo>
                  <a:pt x="178480" y="766691"/>
                </a:lnTo>
                <a:lnTo>
                  <a:pt x="177347" y="769866"/>
                </a:lnTo>
                <a:lnTo>
                  <a:pt x="176439" y="773494"/>
                </a:lnTo>
                <a:lnTo>
                  <a:pt x="175986" y="778030"/>
                </a:lnTo>
                <a:lnTo>
                  <a:pt x="175532" y="783472"/>
                </a:lnTo>
                <a:lnTo>
                  <a:pt x="175305" y="792996"/>
                </a:lnTo>
                <a:lnTo>
                  <a:pt x="175079" y="796851"/>
                </a:lnTo>
                <a:lnTo>
                  <a:pt x="174625" y="800026"/>
                </a:lnTo>
                <a:lnTo>
                  <a:pt x="174172" y="802747"/>
                </a:lnTo>
                <a:lnTo>
                  <a:pt x="173264" y="805241"/>
                </a:lnTo>
                <a:lnTo>
                  <a:pt x="172357" y="807509"/>
                </a:lnTo>
                <a:lnTo>
                  <a:pt x="171677" y="809550"/>
                </a:lnTo>
                <a:lnTo>
                  <a:pt x="168955" y="814085"/>
                </a:lnTo>
                <a:lnTo>
                  <a:pt x="165327" y="819754"/>
                </a:lnTo>
                <a:lnTo>
                  <a:pt x="160791" y="827011"/>
                </a:lnTo>
                <a:lnTo>
                  <a:pt x="155122" y="836988"/>
                </a:lnTo>
                <a:lnTo>
                  <a:pt x="153534" y="839710"/>
                </a:lnTo>
                <a:lnTo>
                  <a:pt x="152627" y="842431"/>
                </a:lnTo>
                <a:lnTo>
                  <a:pt x="151493" y="844925"/>
                </a:lnTo>
                <a:lnTo>
                  <a:pt x="150813" y="847193"/>
                </a:lnTo>
                <a:lnTo>
                  <a:pt x="150132" y="851955"/>
                </a:lnTo>
                <a:lnTo>
                  <a:pt x="149905" y="856263"/>
                </a:lnTo>
                <a:lnTo>
                  <a:pt x="149905" y="859892"/>
                </a:lnTo>
                <a:lnTo>
                  <a:pt x="149905" y="863520"/>
                </a:lnTo>
                <a:lnTo>
                  <a:pt x="149905" y="866695"/>
                </a:lnTo>
                <a:lnTo>
                  <a:pt x="149452" y="869869"/>
                </a:lnTo>
                <a:lnTo>
                  <a:pt x="148998" y="873044"/>
                </a:lnTo>
                <a:lnTo>
                  <a:pt x="148772" y="876445"/>
                </a:lnTo>
                <a:lnTo>
                  <a:pt x="148772" y="879620"/>
                </a:lnTo>
                <a:lnTo>
                  <a:pt x="149225" y="883022"/>
                </a:lnTo>
                <a:lnTo>
                  <a:pt x="149905" y="884836"/>
                </a:lnTo>
                <a:lnTo>
                  <a:pt x="150359" y="886196"/>
                </a:lnTo>
                <a:lnTo>
                  <a:pt x="151039" y="888010"/>
                </a:lnTo>
                <a:lnTo>
                  <a:pt x="152400" y="889598"/>
                </a:lnTo>
                <a:lnTo>
                  <a:pt x="153534" y="891412"/>
                </a:lnTo>
                <a:lnTo>
                  <a:pt x="155122" y="892773"/>
                </a:lnTo>
                <a:lnTo>
                  <a:pt x="157163" y="894587"/>
                </a:lnTo>
                <a:lnTo>
                  <a:pt x="159204" y="896174"/>
                </a:lnTo>
                <a:lnTo>
                  <a:pt x="161472" y="897761"/>
                </a:lnTo>
                <a:lnTo>
                  <a:pt x="163059" y="899122"/>
                </a:lnTo>
                <a:lnTo>
                  <a:pt x="164420" y="900936"/>
                </a:lnTo>
                <a:lnTo>
                  <a:pt x="165554" y="902750"/>
                </a:lnTo>
                <a:lnTo>
                  <a:pt x="166234" y="904564"/>
                </a:lnTo>
                <a:lnTo>
                  <a:pt x="166688" y="906378"/>
                </a:lnTo>
                <a:lnTo>
                  <a:pt x="167368" y="908419"/>
                </a:lnTo>
                <a:lnTo>
                  <a:pt x="167368" y="910007"/>
                </a:lnTo>
                <a:lnTo>
                  <a:pt x="167368" y="914315"/>
                </a:lnTo>
                <a:lnTo>
                  <a:pt x="166688" y="919304"/>
                </a:lnTo>
                <a:lnTo>
                  <a:pt x="166234" y="924520"/>
                </a:lnTo>
                <a:lnTo>
                  <a:pt x="166007" y="930415"/>
                </a:lnTo>
                <a:lnTo>
                  <a:pt x="166007" y="955133"/>
                </a:lnTo>
                <a:lnTo>
                  <a:pt x="167822" y="953999"/>
                </a:lnTo>
                <a:lnTo>
                  <a:pt x="172130" y="950597"/>
                </a:lnTo>
                <a:lnTo>
                  <a:pt x="178254" y="945382"/>
                </a:lnTo>
                <a:lnTo>
                  <a:pt x="181655" y="941980"/>
                </a:lnTo>
                <a:lnTo>
                  <a:pt x="185284" y="938806"/>
                </a:lnTo>
                <a:lnTo>
                  <a:pt x="188232" y="935404"/>
                </a:lnTo>
                <a:lnTo>
                  <a:pt x="190273" y="932683"/>
                </a:lnTo>
                <a:lnTo>
                  <a:pt x="191407" y="930642"/>
                </a:lnTo>
                <a:lnTo>
                  <a:pt x="191634" y="928601"/>
                </a:lnTo>
                <a:lnTo>
                  <a:pt x="191634" y="926560"/>
                </a:lnTo>
                <a:lnTo>
                  <a:pt x="191407" y="924520"/>
                </a:lnTo>
                <a:lnTo>
                  <a:pt x="190727" y="922252"/>
                </a:lnTo>
                <a:lnTo>
                  <a:pt x="190727" y="919531"/>
                </a:lnTo>
                <a:lnTo>
                  <a:pt x="190500" y="916129"/>
                </a:lnTo>
                <a:lnTo>
                  <a:pt x="190273" y="912728"/>
                </a:lnTo>
                <a:lnTo>
                  <a:pt x="189366" y="904791"/>
                </a:lnTo>
                <a:lnTo>
                  <a:pt x="188459" y="896174"/>
                </a:lnTo>
                <a:lnTo>
                  <a:pt x="188005" y="892092"/>
                </a:lnTo>
                <a:lnTo>
                  <a:pt x="188005" y="887784"/>
                </a:lnTo>
                <a:lnTo>
                  <a:pt x="188005" y="885743"/>
                </a:lnTo>
                <a:lnTo>
                  <a:pt x="188459" y="883702"/>
                </a:lnTo>
                <a:lnTo>
                  <a:pt x="189139" y="881888"/>
                </a:lnTo>
                <a:lnTo>
                  <a:pt x="189820" y="880074"/>
                </a:lnTo>
                <a:lnTo>
                  <a:pt x="191407" y="876219"/>
                </a:lnTo>
                <a:lnTo>
                  <a:pt x="193448" y="872137"/>
                </a:lnTo>
                <a:lnTo>
                  <a:pt x="195036" y="867828"/>
                </a:lnTo>
                <a:lnTo>
                  <a:pt x="196170" y="865561"/>
                </a:lnTo>
                <a:lnTo>
                  <a:pt x="196623" y="863066"/>
                </a:lnTo>
                <a:lnTo>
                  <a:pt x="197304" y="860799"/>
                </a:lnTo>
                <a:lnTo>
                  <a:pt x="197757" y="857851"/>
                </a:lnTo>
                <a:lnTo>
                  <a:pt x="197984" y="855130"/>
                </a:lnTo>
                <a:lnTo>
                  <a:pt x="197757" y="852182"/>
                </a:lnTo>
                <a:lnTo>
                  <a:pt x="197304" y="849234"/>
                </a:lnTo>
                <a:lnTo>
                  <a:pt x="196850" y="846739"/>
                </a:lnTo>
                <a:lnTo>
                  <a:pt x="195943" y="842431"/>
                </a:lnTo>
                <a:lnTo>
                  <a:pt x="193675" y="836308"/>
                </a:lnTo>
                <a:lnTo>
                  <a:pt x="192995" y="833360"/>
                </a:lnTo>
                <a:lnTo>
                  <a:pt x="192768" y="831773"/>
                </a:lnTo>
                <a:lnTo>
                  <a:pt x="192768" y="829959"/>
                </a:lnTo>
                <a:lnTo>
                  <a:pt x="192995" y="828145"/>
                </a:lnTo>
                <a:lnTo>
                  <a:pt x="193448" y="826104"/>
                </a:lnTo>
                <a:lnTo>
                  <a:pt x="194129" y="823383"/>
                </a:lnTo>
                <a:lnTo>
                  <a:pt x="194809" y="820435"/>
                </a:lnTo>
                <a:lnTo>
                  <a:pt x="196623" y="814765"/>
                </a:lnTo>
                <a:lnTo>
                  <a:pt x="197757" y="810457"/>
                </a:lnTo>
                <a:lnTo>
                  <a:pt x="198211" y="808416"/>
                </a:lnTo>
                <a:lnTo>
                  <a:pt x="198211" y="806829"/>
                </a:lnTo>
                <a:lnTo>
                  <a:pt x="198211" y="805015"/>
                </a:lnTo>
                <a:lnTo>
                  <a:pt x="197984" y="803427"/>
                </a:lnTo>
                <a:lnTo>
                  <a:pt x="197304" y="801840"/>
                </a:lnTo>
                <a:lnTo>
                  <a:pt x="196850" y="800479"/>
                </a:lnTo>
                <a:lnTo>
                  <a:pt x="195036" y="797305"/>
                </a:lnTo>
                <a:lnTo>
                  <a:pt x="192541" y="794130"/>
                </a:lnTo>
                <a:lnTo>
                  <a:pt x="189366" y="790275"/>
                </a:lnTo>
                <a:lnTo>
                  <a:pt x="187779" y="788234"/>
                </a:lnTo>
                <a:lnTo>
                  <a:pt x="186191" y="786193"/>
                </a:lnTo>
                <a:lnTo>
                  <a:pt x="185284" y="784379"/>
                </a:lnTo>
                <a:lnTo>
                  <a:pt x="184150" y="782338"/>
                </a:lnTo>
                <a:lnTo>
                  <a:pt x="183470" y="780751"/>
                </a:lnTo>
                <a:lnTo>
                  <a:pt x="183016" y="778937"/>
                </a:lnTo>
                <a:lnTo>
                  <a:pt x="182109" y="775308"/>
                </a:lnTo>
                <a:lnTo>
                  <a:pt x="181655" y="771907"/>
                </a:lnTo>
                <a:lnTo>
                  <a:pt x="181655" y="768505"/>
                </a:lnTo>
                <a:lnTo>
                  <a:pt x="181429" y="764877"/>
                </a:lnTo>
                <a:lnTo>
                  <a:pt x="181202" y="761476"/>
                </a:lnTo>
                <a:close/>
                <a:moveTo>
                  <a:pt x="411555" y="377825"/>
                </a:moveTo>
                <a:lnTo>
                  <a:pt x="412234" y="378052"/>
                </a:lnTo>
                <a:lnTo>
                  <a:pt x="412913" y="378505"/>
                </a:lnTo>
                <a:lnTo>
                  <a:pt x="414045" y="379185"/>
                </a:lnTo>
                <a:lnTo>
                  <a:pt x="414724" y="380319"/>
                </a:lnTo>
                <a:lnTo>
                  <a:pt x="416536" y="382813"/>
                </a:lnTo>
                <a:lnTo>
                  <a:pt x="418120" y="385306"/>
                </a:lnTo>
                <a:lnTo>
                  <a:pt x="419478" y="387800"/>
                </a:lnTo>
                <a:lnTo>
                  <a:pt x="421063" y="390974"/>
                </a:lnTo>
                <a:lnTo>
                  <a:pt x="424685" y="399815"/>
                </a:lnTo>
                <a:lnTo>
                  <a:pt x="425591" y="402083"/>
                </a:lnTo>
                <a:lnTo>
                  <a:pt x="426496" y="404123"/>
                </a:lnTo>
                <a:lnTo>
                  <a:pt x="426722" y="405256"/>
                </a:lnTo>
                <a:lnTo>
                  <a:pt x="426496" y="406390"/>
                </a:lnTo>
                <a:lnTo>
                  <a:pt x="425817" y="407297"/>
                </a:lnTo>
                <a:lnTo>
                  <a:pt x="425138" y="408204"/>
                </a:lnTo>
                <a:lnTo>
                  <a:pt x="423100" y="410697"/>
                </a:lnTo>
                <a:lnTo>
                  <a:pt x="421742" y="412511"/>
                </a:lnTo>
                <a:lnTo>
                  <a:pt x="420610" y="414778"/>
                </a:lnTo>
                <a:lnTo>
                  <a:pt x="419252" y="417272"/>
                </a:lnTo>
                <a:lnTo>
                  <a:pt x="418347" y="419992"/>
                </a:lnTo>
                <a:lnTo>
                  <a:pt x="417215" y="422713"/>
                </a:lnTo>
                <a:lnTo>
                  <a:pt x="416536" y="425660"/>
                </a:lnTo>
                <a:lnTo>
                  <a:pt x="416083" y="428380"/>
                </a:lnTo>
                <a:lnTo>
                  <a:pt x="416083" y="430647"/>
                </a:lnTo>
                <a:lnTo>
                  <a:pt x="416083" y="432914"/>
                </a:lnTo>
                <a:lnTo>
                  <a:pt x="416536" y="435408"/>
                </a:lnTo>
                <a:lnTo>
                  <a:pt x="417215" y="438129"/>
                </a:lnTo>
                <a:lnTo>
                  <a:pt x="418573" y="441076"/>
                </a:lnTo>
                <a:lnTo>
                  <a:pt x="420610" y="444703"/>
                </a:lnTo>
                <a:lnTo>
                  <a:pt x="423100" y="448557"/>
                </a:lnTo>
                <a:lnTo>
                  <a:pt x="426722" y="453318"/>
                </a:lnTo>
                <a:lnTo>
                  <a:pt x="431024" y="458305"/>
                </a:lnTo>
                <a:lnTo>
                  <a:pt x="433061" y="461252"/>
                </a:lnTo>
                <a:lnTo>
                  <a:pt x="434872" y="464653"/>
                </a:lnTo>
                <a:lnTo>
                  <a:pt x="436909" y="467827"/>
                </a:lnTo>
                <a:lnTo>
                  <a:pt x="438494" y="471454"/>
                </a:lnTo>
                <a:lnTo>
                  <a:pt x="439852" y="475308"/>
                </a:lnTo>
                <a:lnTo>
                  <a:pt x="440984" y="478935"/>
                </a:lnTo>
                <a:lnTo>
                  <a:pt x="442116" y="483016"/>
                </a:lnTo>
                <a:lnTo>
                  <a:pt x="443022" y="487324"/>
                </a:lnTo>
                <a:lnTo>
                  <a:pt x="444606" y="495938"/>
                </a:lnTo>
                <a:lnTo>
                  <a:pt x="445965" y="505233"/>
                </a:lnTo>
                <a:lnTo>
                  <a:pt x="447776" y="523823"/>
                </a:lnTo>
                <a:lnTo>
                  <a:pt x="451171" y="550574"/>
                </a:lnTo>
                <a:lnTo>
                  <a:pt x="455925" y="585713"/>
                </a:lnTo>
                <a:lnTo>
                  <a:pt x="460453" y="619266"/>
                </a:lnTo>
                <a:lnTo>
                  <a:pt x="463622" y="642163"/>
                </a:lnTo>
                <a:lnTo>
                  <a:pt x="464980" y="652365"/>
                </a:lnTo>
                <a:lnTo>
                  <a:pt x="467923" y="667781"/>
                </a:lnTo>
                <a:lnTo>
                  <a:pt x="471545" y="686370"/>
                </a:lnTo>
                <a:lnTo>
                  <a:pt x="475846" y="706774"/>
                </a:lnTo>
                <a:lnTo>
                  <a:pt x="484222" y="745314"/>
                </a:lnTo>
                <a:lnTo>
                  <a:pt x="487618" y="759823"/>
                </a:lnTo>
                <a:lnTo>
                  <a:pt x="489882" y="768664"/>
                </a:lnTo>
                <a:lnTo>
                  <a:pt x="490787" y="772745"/>
                </a:lnTo>
                <a:lnTo>
                  <a:pt x="491919" y="778639"/>
                </a:lnTo>
                <a:lnTo>
                  <a:pt x="493957" y="795415"/>
                </a:lnTo>
                <a:lnTo>
                  <a:pt x="496220" y="816952"/>
                </a:lnTo>
                <a:lnTo>
                  <a:pt x="498258" y="840530"/>
                </a:lnTo>
                <a:lnTo>
                  <a:pt x="500295" y="864334"/>
                </a:lnTo>
                <a:lnTo>
                  <a:pt x="501653" y="886097"/>
                </a:lnTo>
                <a:lnTo>
                  <a:pt x="503012" y="903553"/>
                </a:lnTo>
                <a:lnTo>
                  <a:pt x="503238" y="914209"/>
                </a:lnTo>
                <a:lnTo>
                  <a:pt x="503238" y="929171"/>
                </a:lnTo>
                <a:lnTo>
                  <a:pt x="503012" y="945267"/>
                </a:lnTo>
                <a:lnTo>
                  <a:pt x="502559" y="958869"/>
                </a:lnTo>
                <a:lnTo>
                  <a:pt x="502332" y="964084"/>
                </a:lnTo>
                <a:lnTo>
                  <a:pt x="501653" y="966804"/>
                </a:lnTo>
                <a:lnTo>
                  <a:pt x="499616" y="971565"/>
                </a:lnTo>
                <a:lnTo>
                  <a:pt x="496447" y="978366"/>
                </a:lnTo>
                <a:lnTo>
                  <a:pt x="492146" y="987888"/>
                </a:lnTo>
                <a:lnTo>
                  <a:pt x="486486" y="999676"/>
                </a:lnTo>
                <a:lnTo>
                  <a:pt x="483996" y="1005344"/>
                </a:lnTo>
                <a:lnTo>
                  <a:pt x="481959" y="1009425"/>
                </a:lnTo>
                <a:lnTo>
                  <a:pt x="481053" y="1010558"/>
                </a:lnTo>
                <a:lnTo>
                  <a:pt x="480148" y="1011692"/>
                </a:lnTo>
                <a:lnTo>
                  <a:pt x="479468" y="1012372"/>
                </a:lnTo>
                <a:lnTo>
                  <a:pt x="478789" y="1012598"/>
                </a:lnTo>
                <a:lnTo>
                  <a:pt x="477884" y="1012825"/>
                </a:lnTo>
                <a:lnTo>
                  <a:pt x="477205" y="1012598"/>
                </a:lnTo>
                <a:lnTo>
                  <a:pt x="476525" y="1012145"/>
                </a:lnTo>
                <a:lnTo>
                  <a:pt x="475620" y="1011465"/>
                </a:lnTo>
                <a:lnTo>
                  <a:pt x="474262" y="1009198"/>
                </a:lnTo>
                <a:lnTo>
                  <a:pt x="472451" y="1006251"/>
                </a:lnTo>
                <a:lnTo>
                  <a:pt x="469055" y="1002170"/>
                </a:lnTo>
                <a:lnTo>
                  <a:pt x="464301" y="996956"/>
                </a:lnTo>
                <a:lnTo>
                  <a:pt x="458189" y="990381"/>
                </a:lnTo>
                <a:lnTo>
                  <a:pt x="451624" y="983580"/>
                </a:lnTo>
                <a:lnTo>
                  <a:pt x="438720" y="970885"/>
                </a:lnTo>
                <a:lnTo>
                  <a:pt x="430118" y="962723"/>
                </a:lnTo>
                <a:lnTo>
                  <a:pt x="428081" y="960456"/>
                </a:lnTo>
                <a:lnTo>
                  <a:pt x="426722" y="958189"/>
                </a:lnTo>
                <a:lnTo>
                  <a:pt x="425591" y="955922"/>
                </a:lnTo>
                <a:lnTo>
                  <a:pt x="424911" y="952975"/>
                </a:lnTo>
                <a:lnTo>
                  <a:pt x="424459" y="949575"/>
                </a:lnTo>
                <a:lnTo>
                  <a:pt x="424006" y="945494"/>
                </a:lnTo>
                <a:lnTo>
                  <a:pt x="423553" y="934839"/>
                </a:lnTo>
                <a:lnTo>
                  <a:pt x="422421" y="913528"/>
                </a:lnTo>
                <a:lnTo>
                  <a:pt x="420837" y="882470"/>
                </a:lnTo>
                <a:lnTo>
                  <a:pt x="419252" y="852318"/>
                </a:lnTo>
                <a:lnTo>
                  <a:pt x="418120" y="834409"/>
                </a:lnTo>
                <a:lnTo>
                  <a:pt x="416536" y="816272"/>
                </a:lnTo>
                <a:lnTo>
                  <a:pt x="416309" y="811501"/>
                </a:lnTo>
                <a:lnTo>
                  <a:pt x="416309" y="809471"/>
                </a:lnTo>
                <a:lnTo>
                  <a:pt x="416174" y="808659"/>
                </a:lnTo>
                <a:lnTo>
                  <a:pt x="416308" y="811489"/>
                </a:lnTo>
                <a:lnTo>
                  <a:pt x="416309" y="811501"/>
                </a:lnTo>
                <a:lnTo>
                  <a:pt x="416309" y="811511"/>
                </a:lnTo>
                <a:lnTo>
                  <a:pt x="415856" y="813778"/>
                </a:lnTo>
                <a:lnTo>
                  <a:pt x="415177" y="816045"/>
                </a:lnTo>
                <a:lnTo>
                  <a:pt x="414045" y="818993"/>
                </a:lnTo>
                <a:lnTo>
                  <a:pt x="412913" y="820126"/>
                </a:lnTo>
                <a:lnTo>
                  <a:pt x="412008" y="821486"/>
                </a:lnTo>
                <a:lnTo>
                  <a:pt x="410197" y="823527"/>
                </a:lnTo>
                <a:lnTo>
                  <a:pt x="408612" y="824433"/>
                </a:lnTo>
                <a:lnTo>
                  <a:pt x="407933" y="824887"/>
                </a:lnTo>
                <a:lnTo>
                  <a:pt x="407707" y="824887"/>
                </a:lnTo>
                <a:lnTo>
                  <a:pt x="407254" y="824660"/>
                </a:lnTo>
                <a:lnTo>
                  <a:pt x="406575" y="823980"/>
                </a:lnTo>
                <a:lnTo>
                  <a:pt x="405896" y="822620"/>
                </a:lnTo>
                <a:lnTo>
                  <a:pt x="404538" y="821033"/>
                </a:lnTo>
                <a:lnTo>
                  <a:pt x="403179" y="819219"/>
                </a:lnTo>
                <a:lnTo>
                  <a:pt x="401142" y="817859"/>
                </a:lnTo>
                <a:lnTo>
                  <a:pt x="399784" y="817179"/>
                </a:lnTo>
                <a:lnTo>
                  <a:pt x="397973" y="816952"/>
                </a:lnTo>
                <a:lnTo>
                  <a:pt x="397746" y="816272"/>
                </a:lnTo>
                <a:lnTo>
                  <a:pt x="397520" y="815365"/>
                </a:lnTo>
                <a:lnTo>
                  <a:pt x="397520" y="810151"/>
                </a:lnTo>
                <a:lnTo>
                  <a:pt x="397067" y="795415"/>
                </a:lnTo>
                <a:lnTo>
                  <a:pt x="396388" y="772291"/>
                </a:lnTo>
                <a:lnTo>
                  <a:pt x="395482" y="747581"/>
                </a:lnTo>
                <a:lnTo>
                  <a:pt x="395256" y="727631"/>
                </a:lnTo>
                <a:lnTo>
                  <a:pt x="395256" y="615638"/>
                </a:lnTo>
                <a:lnTo>
                  <a:pt x="395030" y="508634"/>
                </a:lnTo>
                <a:lnTo>
                  <a:pt x="395030" y="501153"/>
                </a:lnTo>
                <a:lnTo>
                  <a:pt x="395256" y="495712"/>
                </a:lnTo>
                <a:lnTo>
                  <a:pt x="396388" y="490497"/>
                </a:lnTo>
                <a:lnTo>
                  <a:pt x="398425" y="482789"/>
                </a:lnTo>
                <a:lnTo>
                  <a:pt x="399331" y="478482"/>
                </a:lnTo>
                <a:lnTo>
                  <a:pt x="399784" y="475081"/>
                </a:lnTo>
                <a:lnTo>
                  <a:pt x="400915" y="469414"/>
                </a:lnTo>
                <a:lnTo>
                  <a:pt x="401595" y="464200"/>
                </a:lnTo>
                <a:lnTo>
                  <a:pt x="402726" y="461026"/>
                </a:lnTo>
                <a:lnTo>
                  <a:pt x="403632" y="457172"/>
                </a:lnTo>
                <a:lnTo>
                  <a:pt x="404085" y="454905"/>
                </a:lnTo>
                <a:lnTo>
                  <a:pt x="404311" y="453318"/>
                </a:lnTo>
                <a:lnTo>
                  <a:pt x="404538" y="451504"/>
                </a:lnTo>
                <a:lnTo>
                  <a:pt x="404311" y="449691"/>
                </a:lnTo>
                <a:lnTo>
                  <a:pt x="404085" y="448104"/>
                </a:lnTo>
                <a:lnTo>
                  <a:pt x="403632" y="446743"/>
                </a:lnTo>
                <a:lnTo>
                  <a:pt x="402726" y="443796"/>
                </a:lnTo>
                <a:lnTo>
                  <a:pt x="401142" y="441302"/>
                </a:lnTo>
                <a:lnTo>
                  <a:pt x="399784" y="439035"/>
                </a:lnTo>
                <a:lnTo>
                  <a:pt x="398652" y="437222"/>
                </a:lnTo>
                <a:lnTo>
                  <a:pt x="397973" y="435408"/>
                </a:lnTo>
                <a:lnTo>
                  <a:pt x="397520" y="433368"/>
                </a:lnTo>
                <a:lnTo>
                  <a:pt x="396614" y="431327"/>
                </a:lnTo>
                <a:lnTo>
                  <a:pt x="395482" y="429514"/>
                </a:lnTo>
                <a:lnTo>
                  <a:pt x="394124" y="427020"/>
                </a:lnTo>
                <a:lnTo>
                  <a:pt x="390502" y="422033"/>
                </a:lnTo>
                <a:lnTo>
                  <a:pt x="386427" y="416818"/>
                </a:lnTo>
                <a:lnTo>
                  <a:pt x="382353" y="411604"/>
                </a:lnTo>
                <a:lnTo>
                  <a:pt x="380542" y="409110"/>
                </a:lnTo>
                <a:lnTo>
                  <a:pt x="379410" y="406843"/>
                </a:lnTo>
                <a:lnTo>
                  <a:pt x="378504" y="404803"/>
                </a:lnTo>
                <a:lnTo>
                  <a:pt x="377825" y="402989"/>
                </a:lnTo>
                <a:lnTo>
                  <a:pt x="377825" y="401402"/>
                </a:lnTo>
                <a:lnTo>
                  <a:pt x="378051" y="399815"/>
                </a:lnTo>
                <a:lnTo>
                  <a:pt x="382126" y="389840"/>
                </a:lnTo>
                <a:lnTo>
                  <a:pt x="384390" y="384173"/>
                </a:lnTo>
                <a:lnTo>
                  <a:pt x="386201" y="380319"/>
                </a:lnTo>
                <a:lnTo>
                  <a:pt x="386654" y="379865"/>
                </a:lnTo>
                <a:lnTo>
                  <a:pt x="387106" y="379412"/>
                </a:lnTo>
                <a:lnTo>
                  <a:pt x="388917" y="378732"/>
                </a:lnTo>
                <a:lnTo>
                  <a:pt x="390955" y="378279"/>
                </a:lnTo>
                <a:lnTo>
                  <a:pt x="393219" y="378279"/>
                </a:lnTo>
                <a:lnTo>
                  <a:pt x="397973" y="378279"/>
                </a:lnTo>
                <a:lnTo>
                  <a:pt x="401595" y="378505"/>
                </a:lnTo>
                <a:lnTo>
                  <a:pt x="405669" y="378279"/>
                </a:lnTo>
                <a:lnTo>
                  <a:pt x="411555" y="377825"/>
                </a:lnTo>
                <a:close/>
                <a:moveTo>
                  <a:pt x="325154" y="307975"/>
                </a:moveTo>
                <a:lnTo>
                  <a:pt x="322661" y="312964"/>
                </a:lnTo>
                <a:lnTo>
                  <a:pt x="320394" y="317727"/>
                </a:lnTo>
                <a:lnTo>
                  <a:pt x="317901" y="322489"/>
                </a:lnTo>
                <a:lnTo>
                  <a:pt x="316768" y="324984"/>
                </a:lnTo>
                <a:lnTo>
                  <a:pt x="315181" y="328159"/>
                </a:lnTo>
                <a:lnTo>
                  <a:pt x="312688" y="335870"/>
                </a:lnTo>
                <a:lnTo>
                  <a:pt x="308835" y="347209"/>
                </a:lnTo>
                <a:lnTo>
                  <a:pt x="312688" y="357188"/>
                </a:lnTo>
                <a:lnTo>
                  <a:pt x="321074" y="379413"/>
                </a:lnTo>
                <a:lnTo>
                  <a:pt x="330593" y="403452"/>
                </a:lnTo>
                <a:lnTo>
                  <a:pt x="334673" y="413204"/>
                </a:lnTo>
                <a:lnTo>
                  <a:pt x="337393" y="419327"/>
                </a:lnTo>
                <a:lnTo>
                  <a:pt x="339432" y="422955"/>
                </a:lnTo>
                <a:lnTo>
                  <a:pt x="341019" y="426811"/>
                </a:lnTo>
                <a:lnTo>
                  <a:pt x="342605" y="430439"/>
                </a:lnTo>
                <a:lnTo>
                  <a:pt x="343285" y="433614"/>
                </a:lnTo>
                <a:lnTo>
                  <a:pt x="343739" y="437016"/>
                </a:lnTo>
                <a:lnTo>
                  <a:pt x="343965" y="440191"/>
                </a:lnTo>
                <a:lnTo>
                  <a:pt x="343739" y="443366"/>
                </a:lnTo>
                <a:lnTo>
                  <a:pt x="343059" y="446314"/>
                </a:lnTo>
                <a:lnTo>
                  <a:pt x="340339" y="457427"/>
                </a:lnTo>
                <a:lnTo>
                  <a:pt x="334673" y="481693"/>
                </a:lnTo>
                <a:lnTo>
                  <a:pt x="319034" y="554038"/>
                </a:lnTo>
                <a:lnTo>
                  <a:pt x="301809" y="630464"/>
                </a:lnTo>
                <a:lnTo>
                  <a:pt x="295236" y="660173"/>
                </a:lnTo>
                <a:lnTo>
                  <a:pt x="292290" y="671059"/>
                </a:lnTo>
                <a:lnTo>
                  <a:pt x="290703" y="678543"/>
                </a:lnTo>
                <a:lnTo>
                  <a:pt x="285491" y="696686"/>
                </a:lnTo>
                <a:lnTo>
                  <a:pt x="284131" y="703036"/>
                </a:lnTo>
                <a:lnTo>
                  <a:pt x="282998" y="708479"/>
                </a:lnTo>
                <a:lnTo>
                  <a:pt x="282544" y="713695"/>
                </a:lnTo>
                <a:lnTo>
                  <a:pt x="282318" y="718911"/>
                </a:lnTo>
                <a:lnTo>
                  <a:pt x="282091" y="733425"/>
                </a:lnTo>
                <a:lnTo>
                  <a:pt x="282091" y="742497"/>
                </a:lnTo>
                <a:lnTo>
                  <a:pt x="281411" y="751568"/>
                </a:lnTo>
                <a:lnTo>
                  <a:pt x="280731" y="760186"/>
                </a:lnTo>
                <a:lnTo>
                  <a:pt x="280051" y="768577"/>
                </a:lnTo>
                <a:lnTo>
                  <a:pt x="278691" y="776741"/>
                </a:lnTo>
                <a:lnTo>
                  <a:pt x="277105" y="783772"/>
                </a:lnTo>
                <a:lnTo>
                  <a:pt x="275745" y="790348"/>
                </a:lnTo>
                <a:lnTo>
                  <a:pt x="273705" y="796018"/>
                </a:lnTo>
                <a:lnTo>
                  <a:pt x="272345" y="799420"/>
                </a:lnTo>
                <a:lnTo>
                  <a:pt x="271665" y="802822"/>
                </a:lnTo>
                <a:lnTo>
                  <a:pt x="270759" y="805543"/>
                </a:lnTo>
                <a:lnTo>
                  <a:pt x="270305" y="808264"/>
                </a:lnTo>
                <a:lnTo>
                  <a:pt x="269852" y="813480"/>
                </a:lnTo>
                <a:lnTo>
                  <a:pt x="269625" y="818243"/>
                </a:lnTo>
                <a:lnTo>
                  <a:pt x="269625" y="823005"/>
                </a:lnTo>
                <a:lnTo>
                  <a:pt x="269399" y="827768"/>
                </a:lnTo>
                <a:lnTo>
                  <a:pt x="269172" y="830489"/>
                </a:lnTo>
                <a:lnTo>
                  <a:pt x="268492" y="833211"/>
                </a:lnTo>
                <a:lnTo>
                  <a:pt x="267812" y="836159"/>
                </a:lnTo>
                <a:lnTo>
                  <a:pt x="267132" y="839561"/>
                </a:lnTo>
                <a:lnTo>
                  <a:pt x="265999" y="842963"/>
                </a:lnTo>
                <a:lnTo>
                  <a:pt x="265319" y="846818"/>
                </a:lnTo>
                <a:lnTo>
                  <a:pt x="263733" y="854982"/>
                </a:lnTo>
                <a:lnTo>
                  <a:pt x="262826" y="863600"/>
                </a:lnTo>
                <a:lnTo>
                  <a:pt x="261919" y="873125"/>
                </a:lnTo>
                <a:lnTo>
                  <a:pt x="261013" y="883104"/>
                </a:lnTo>
                <a:lnTo>
                  <a:pt x="259653" y="893763"/>
                </a:lnTo>
                <a:lnTo>
                  <a:pt x="258066" y="904422"/>
                </a:lnTo>
                <a:lnTo>
                  <a:pt x="256933" y="909864"/>
                </a:lnTo>
                <a:lnTo>
                  <a:pt x="255573" y="915534"/>
                </a:lnTo>
                <a:lnTo>
                  <a:pt x="249681" y="940707"/>
                </a:lnTo>
                <a:lnTo>
                  <a:pt x="242428" y="967922"/>
                </a:lnTo>
                <a:lnTo>
                  <a:pt x="239481" y="980848"/>
                </a:lnTo>
                <a:lnTo>
                  <a:pt x="236762" y="992188"/>
                </a:lnTo>
                <a:lnTo>
                  <a:pt x="234722" y="1001713"/>
                </a:lnTo>
                <a:lnTo>
                  <a:pt x="233589" y="1008289"/>
                </a:lnTo>
                <a:lnTo>
                  <a:pt x="233362" y="1012598"/>
                </a:lnTo>
                <a:lnTo>
                  <a:pt x="233362" y="1015547"/>
                </a:lnTo>
                <a:lnTo>
                  <a:pt x="233589" y="1016907"/>
                </a:lnTo>
                <a:lnTo>
                  <a:pt x="234269" y="1017588"/>
                </a:lnTo>
                <a:lnTo>
                  <a:pt x="234722" y="1018268"/>
                </a:lnTo>
                <a:lnTo>
                  <a:pt x="235402" y="1018948"/>
                </a:lnTo>
                <a:lnTo>
                  <a:pt x="236082" y="1019402"/>
                </a:lnTo>
                <a:lnTo>
                  <a:pt x="237215" y="1019629"/>
                </a:lnTo>
                <a:lnTo>
                  <a:pt x="239935" y="1019856"/>
                </a:lnTo>
                <a:lnTo>
                  <a:pt x="247641" y="1019629"/>
                </a:lnTo>
                <a:lnTo>
                  <a:pt x="256027" y="1019856"/>
                </a:lnTo>
                <a:lnTo>
                  <a:pt x="261693" y="1020082"/>
                </a:lnTo>
                <a:lnTo>
                  <a:pt x="265546" y="1020082"/>
                </a:lnTo>
                <a:lnTo>
                  <a:pt x="266906" y="1020082"/>
                </a:lnTo>
                <a:lnTo>
                  <a:pt x="267812" y="1019629"/>
                </a:lnTo>
                <a:lnTo>
                  <a:pt x="268945" y="1019629"/>
                </a:lnTo>
                <a:lnTo>
                  <a:pt x="270305" y="1019629"/>
                </a:lnTo>
                <a:lnTo>
                  <a:pt x="274158" y="1019856"/>
                </a:lnTo>
                <a:lnTo>
                  <a:pt x="279371" y="1020309"/>
                </a:lnTo>
                <a:lnTo>
                  <a:pt x="293877" y="1025298"/>
                </a:lnTo>
                <a:lnTo>
                  <a:pt x="326967" y="1026886"/>
                </a:lnTo>
                <a:lnTo>
                  <a:pt x="351898" y="1028247"/>
                </a:lnTo>
                <a:lnTo>
                  <a:pt x="366857" y="1028700"/>
                </a:lnTo>
                <a:lnTo>
                  <a:pt x="369803" y="1028473"/>
                </a:lnTo>
                <a:lnTo>
                  <a:pt x="372296" y="1028020"/>
                </a:lnTo>
                <a:lnTo>
                  <a:pt x="374563" y="1026886"/>
                </a:lnTo>
                <a:lnTo>
                  <a:pt x="376602" y="1025752"/>
                </a:lnTo>
                <a:lnTo>
                  <a:pt x="380909" y="1022577"/>
                </a:lnTo>
                <a:lnTo>
                  <a:pt x="383175" y="1021216"/>
                </a:lnTo>
                <a:lnTo>
                  <a:pt x="385442" y="1019629"/>
                </a:lnTo>
                <a:lnTo>
                  <a:pt x="387028" y="1019175"/>
                </a:lnTo>
                <a:lnTo>
                  <a:pt x="388615" y="1018722"/>
                </a:lnTo>
                <a:lnTo>
                  <a:pt x="391561" y="1018268"/>
                </a:lnTo>
                <a:lnTo>
                  <a:pt x="395187" y="1018268"/>
                </a:lnTo>
                <a:lnTo>
                  <a:pt x="398814" y="1018722"/>
                </a:lnTo>
                <a:lnTo>
                  <a:pt x="402440" y="1019175"/>
                </a:lnTo>
                <a:lnTo>
                  <a:pt x="406066" y="1019856"/>
                </a:lnTo>
                <a:lnTo>
                  <a:pt x="412866" y="1021670"/>
                </a:lnTo>
                <a:lnTo>
                  <a:pt x="418985" y="1022577"/>
                </a:lnTo>
                <a:lnTo>
                  <a:pt x="421705" y="1023257"/>
                </a:lnTo>
                <a:lnTo>
                  <a:pt x="423971" y="1023938"/>
                </a:lnTo>
                <a:lnTo>
                  <a:pt x="426011" y="1025072"/>
                </a:lnTo>
                <a:lnTo>
                  <a:pt x="427824" y="1026432"/>
                </a:lnTo>
                <a:lnTo>
                  <a:pt x="428504" y="1027339"/>
                </a:lnTo>
                <a:lnTo>
                  <a:pt x="429184" y="1028247"/>
                </a:lnTo>
                <a:lnTo>
                  <a:pt x="429638" y="1029154"/>
                </a:lnTo>
                <a:lnTo>
                  <a:pt x="429864" y="1030514"/>
                </a:lnTo>
                <a:lnTo>
                  <a:pt x="430317" y="1031875"/>
                </a:lnTo>
                <a:lnTo>
                  <a:pt x="430771" y="1032782"/>
                </a:lnTo>
                <a:lnTo>
                  <a:pt x="431677" y="1033463"/>
                </a:lnTo>
                <a:lnTo>
                  <a:pt x="432357" y="1033916"/>
                </a:lnTo>
                <a:lnTo>
                  <a:pt x="433717" y="1034370"/>
                </a:lnTo>
                <a:lnTo>
                  <a:pt x="434624" y="1034370"/>
                </a:lnTo>
                <a:lnTo>
                  <a:pt x="437344" y="1034370"/>
                </a:lnTo>
                <a:lnTo>
                  <a:pt x="444370" y="1033916"/>
                </a:lnTo>
                <a:lnTo>
                  <a:pt x="447769" y="1033916"/>
                </a:lnTo>
                <a:lnTo>
                  <a:pt x="451622" y="1034143"/>
                </a:lnTo>
                <a:lnTo>
                  <a:pt x="457288" y="1035050"/>
                </a:lnTo>
                <a:lnTo>
                  <a:pt x="465448" y="1036184"/>
                </a:lnTo>
                <a:lnTo>
                  <a:pt x="488112" y="1038452"/>
                </a:lnTo>
                <a:lnTo>
                  <a:pt x="510550" y="1040720"/>
                </a:lnTo>
                <a:lnTo>
                  <a:pt x="519616" y="1041173"/>
                </a:lnTo>
                <a:lnTo>
                  <a:pt x="525736" y="1041400"/>
                </a:lnTo>
                <a:lnTo>
                  <a:pt x="531175" y="1041173"/>
                </a:lnTo>
                <a:lnTo>
                  <a:pt x="537748" y="1040720"/>
                </a:lnTo>
                <a:lnTo>
                  <a:pt x="552253" y="1039132"/>
                </a:lnTo>
                <a:lnTo>
                  <a:pt x="565172" y="1037318"/>
                </a:lnTo>
                <a:lnTo>
                  <a:pt x="569932" y="1036638"/>
                </a:lnTo>
                <a:lnTo>
                  <a:pt x="572425" y="1036184"/>
                </a:lnTo>
                <a:lnTo>
                  <a:pt x="576504" y="1034823"/>
                </a:lnTo>
                <a:lnTo>
                  <a:pt x="577637" y="1034370"/>
                </a:lnTo>
                <a:lnTo>
                  <a:pt x="578771" y="1033916"/>
                </a:lnTo>
                <a:lnTo>
                  <a:pt x="579677" y="1032782"/>
                </a:lnTo>
                <a:lnTo>
                  <a:pt x="580811" y="1031648"/>
                </a:lnTo>
                <a:lnTo>
                  <a:pt x="583757" y="1026659"/>
                </a:lnTo>
                <a:lnTo>
                  <a:pt x="584664" y="1025072"/>
                </a:lnTo>
                <a:lnTo>
                  <a:pt x="585570" y="1023257"/>
                </a:lnTo>
                <a:lnTo>
                  <a:pt x="586250" y="1021443"/>
                </a:lnTo>
                <a:lnTo>
                  <a:pt x="586477" y="1019629"/>
                </a:lnTo>
                <a:lnTo>
                  <a:pt x="587383" y="1015773"/>
                </a:lnTo>
                <a:lnTo>
                  <a:pt x="587610" y="1012372"/>
                </a:lnTo>
                <a:lnTo>
                  <a:pt x="587837" y="1005114"/>
                </a:lnTo>
                <a:lnTo>
                  <a:pt x="588063" y="1001939"/>
                </a:lnTo>
                <a:lnTo>
                  <a:pt x="588970" y="998538"/>
                </a:lnTo>
                <a:lnTo>
                  <a:pt x="589423" y="997177"/>
                </a:lnTo>
                <a:lnTo>
                  <a:pt x="589876" y="995136"/>
                </a:lnTo>
                <a:lnTo>
                  <a:pt x="590330" y="989920"/>
                </a:lnTo>
                <a:lnTo>
                  <a:pt x="590556" y="984250"/>
                </a:lnTo>
                <a:lnTo>
                  <a:pt x="590556" y="977673"/>
                </a:lnTo>
                <a:lnTo>
                  <a:pt x="590783" y="964066"/>
                </a:lnTo>
                <a:lnTo>
                  <a:pt x="591236" y="958170"/>
                </a:lnTo>
                <a:lnTo>
                  <a:pt x="591916" y="952500"/>
                </a:lnTo>
                <a:lnTo>
                  <a:pt x="592143" y="948418"/>
                </a:lnTo>
                <a:lnTo>
                  <a:pt x="592596" y="941388"/>
                </a:lnTo>
                <a:lnTo>
                  <a:pt x="593956" y="920297"/>
                </a:lnTo>
                <a:lnTo>
                  <a:pt x="596449" y="861106"/>
                </a:lnTo>
                <a:lnTo>
                  <a:pt x="599169" y="801007"/>
                </a:lnTo>
                <a:lnTo>
                  <a:pt x="600302" y="779009"/>
                </a:lnTo>
                <a:lnTo>
                  <a:pt x="600755" y="766536"/>
                </a:lnTo>
                <a:lnTo>
                  <a:pt x="601435" y="756330"/>
                </a:lnTo>
                <a:lnTo>
                  <a:pt x="601662" y="752929"/>
                </a:lnTo>
                <a:lnTo>
                  <a:pt x="601435" y="749754"/>
                </a:lnTo>
                <a:lnTo>
                  <a:pt x="601209" y="747032"/>
                </a:lnTo>
                <a:lnTo>
                  <a:pt x="600529" y="744538"/>
                </a:lnTo>
                <a:lnTo>
                  <a:pt x="599396" y="742043"/>
                </a:lnTo>
                <a:lnTo>
                  <a:pt x="598036" y="738868"/>
                </a:lnTo>
                <a:lnTo>
                  <a:pt x="597129" y="737054"/>
                </a:lnTo>
                <a:lnTo>
                  <a:pt x="596676" y="735239"/>
                </a:lnTo>
                <a:lnTo>
                  <a:pt x="596449" y="733198"/>
                </a:lnTo>
                <a:lnTo>
                  <a:pt x="596223" y="730930"/>
                </a:lnTo>
                <a:lnTo>
                  <a:pt x="596223" y="725941"/>
                </a:lnTo>
                <a:lnTo>
                  <a:pt x="596676" y="721179"/>
                </a:lnTo>
                <a:lnTo>
                  <a:pt x="597129" y="716189"/>
                </a:lnTo>
                <a:lnTo>
                  <a:pt x="598036" y="710973"/>
                </a:lnTo>
                <a:lnTo>
                  <a:pt x="599396" y="701902"/>
                </a:lnTo>
                <a:lnTo>
                  <a:pt x="599396" y="699634"/>
                </a:lnTo>
                <a:lnTo>
                  <a:pt x="599396" y="696686"/>
                </a:lnTo>
                <a:lnTo>
                  <a:pt x="598942" y="693057"/>
                </a:lnTo>
                <a:lnTo>
                  <a:pt x="598262" y="688975"/>
                </a:lnTo>
                <a:lnTo>
                  <a:pt x="596223" y="680130"/>
                </a:lnTo>
                <a:lnTo>
                  <a:pt x="593729" y="670379"/>
                </a:lnTo>
                <a:lnTo>
                  <a:pt x="590556" y="660627"/>
                </a:lnTo>
                <a:lnTo>
                  <a:pt x="587383" y="651555"/>
                </a:lnTo>
                <a:lnTo>
                  <a:pt x="585570" y="647473"/>
                </a:lnTo>
                <a:lnTo>
                  <a:pt x="583757" y="643618"/>
                </a:lnTo>
                <a:lnTo>
                  <a:pt x="582170" y="640670"/>
                </a:lnTo>
                <a:lnTo>
                  <a:pt x="580357" y="638175"/>
                </a:lnTo>
                <a:lnTo>
                  <a:pt x="578544" y="634773"/>
                </a:lnTo>
                <a:lnTo>
                  <a:pt x="575598" y="629557"/>
                </a:lnTo>
                <a:lnTo>
                  <a:pt x="568118" y="614136"/>
                </a:lnTo>
                <a:lnTo>
                  <a:pt x="558373" y="593498"/>
                </a:lnTo>
                <a:lnTo>
                  <a:pt x="548400" y="570820"/>
                </a:lnTo>
                <a:lnTo>
                  <a:pt x="538428" y="547234"/>
                </a:lnTo>
                <a:lnTo>
                  <a:pt x="533895" y="535895"/>
                </a:lnTo>
                <a:lnTo>
                  <a:pt x="529589" y="525689"/>
                </a:lnTo>
                <a:lnTo>
                  <a:pt x="525962" y="515938"/>
                </a:lnTo>
                <a:lnTo>
                  <a:pt x="523242" y="507773"/>
                </a:lnTo>
                <a:lnTo>
                  <a:pt x="521203" y="501197"/>
                </a:lnTo>
                <a:lnTo>
                  <a:pt x="520296" y="496207"/>
                </a:lnTo>
                <a:lnTo>
                  <a:pt x="519616" y="492352"/>
                </a:lnTo>
                <a:lnTo>
                  <a:pt x="518709" y="488270"/>
                </a:lnTo>
                <a:lnTo>
                  <a:pt x="517350" y="483961"/>
                </a:lnTo>
                <a:lnTo>
                  <a:pt x="515990" y="480105"/>
                </a:lnTo>
                <a:lnTo>
                  <a:pt x="512590" y="471488"/>
                </a:lnTo>
                <a:lnTo>
                  <a:pt x="508737" y="463097"/>
                </a:lnTo>
                <a:lnTo>
                  <a:pt x="505111" y="455159"/>
                </a:lnTo>
                <a:lnTo>
                  <a:pt x="501031" y="448129"/>
                </a:lnTo>
                <a:lnTo>
                  <a:pt x="497405" y="442005"/>
                </a:lnTo>
                <a:lnTo>
                  <a:pt x="494458" y="437243"/>
                </a:lnTo>
                <a:lnTo>
                  <a:pt x="488112" y="427038"/>
                </a:lnTo>
                <a:lnTo>
                  <a:pt x="484486" y="420914"/>
                </a:lnTo>
                <a:lnTo>
                  <a:pt x="481313" y="414338"/>
                </a:lnTo>
                <a:lnTo>
                  <a:pt x="477913" y="407534"/>
                </a:lnTo>
                <a:lnTo>
                  <a:pt x="476780" y="404359"/>
                </a:lnTo>
                <a:lnTo>
                  <a:pt x="475647" y="400730"/>
                </a:lnTo>
                <a:lnTo>
                  <a:pt x="474740" y="397329"/>
                </a:lnTo>
                <a:lnTo>
                  <a:pt x="473834" y="394154"/>
                </a:lnTo>
                <a:lnTo>
                  <a:pt x="473380" y="390752"/>
                </a:lnTo>
                <a:lnTo>
                  <a:pt x="473154" y="387804"/>
                </a:lnTo>
                <a:lnTo>
                  <a:pt x="472927" y="368754"/>
                </a:lnTo>
                <a:lnTo>
                  <a:pt x="473380" y="362630"/>
                </a:lnTo>
                <a:lnTo>
                  <a:pt x="474060" y="352879"/>
                </a:lnTo>
                <a:lnTo>
                  <a:pt x="475647" y="340179"/>
                </a:lnTo>
                <a:lnTo>
                  <a:pt x="473834" y="337911"/>
                </a:lnTo>
                <a:lnTo>
                  <a:pt x="472700" y="335643"/>
                </a:lnTo>
                <a:lnTo>
                  <a:pt x="472020" y="333602"/>
                </a:lnTo>
                <a:lnTo>
                  <a:pt x="471567" y="331561"/>
                </a:lnTo>
                <a:lnTo>
                  <a:pt x="471340" y="328839"/>
                </a:lnTo>
                <a:lnTo>
                  <a:pt x="471114" y="327705"/>
                </a:lnTo>
                <a:lnTo>
                  <a:pt x="470434" y="327025"/>
                </a:lnTo>
                <a:lnTo>
                  <a:pt x="469527" y="326798"/>
                </a:lnTo>
                <a:lnTo>
                  <a:pt x="468621" y="326798"/>
                </a:lnTo>
                <a:lnTo>
                  <a:pt x="467261" y="327025"/>
                </a:lnTo>
                <a:lnTo>
                  <a:pt x="466128" y="329747"/>
                </a:lnTo>
                <a:lnTo>
                  <a:pt x="464541" y="332468"/>
                </a:lnTo>
                <a:lnTo>
                  <a:pt x="462501" y="336097"/>
                </a:lnTo>
                <a:lnTo>
                  <a:pt x="460915" y="338138"/>
                </a:lnTo>
                <a:lnTo>
                  <a:pt x="458422" y="340405"/>
                </a:lnTo>
                <a:lnTo>
                  <a:pt x="455249" y="343127"/>
                </a:lnTo>
                <a:lnTo>
                  <a:pt x="451396" y="346075"/>
                </a:lnTo>
                <a:lnTo>
                  <a:pt x="447316" y="349023"/>
                </a:lnTo>
                <a:lnTo>
                  <a:pt x="442783" y="351745"/>
                </a:lnTo>
                <a:lnTo>
                  <a:pt x="438023" y="354693"/>
                </a:lnTo>
                <a:lnTo>
                  <a:pt x="433037" y="357188"/>
                </a:lnTo>
                <a:lnTo>
                  <a:pt x="427824" y="359229"/>
                </a:lnTo>
                <a:lnTo>
                  <a:pt x="421705" y="361497"/>
                </a:lnTo>
                <a:lnTo>
                  <a:pt x="415132" y="363311"/>
                </a:lnTo>
                <a:lnTo>
                  <a:pt x="408559" y="364672"/>
                </a:lnTo>
                <a:lnTo>
                  <a:pt x="402213" y="366032"/>
                </a:lnTo>
                <a:lnTo>
                  <a:pt x="396321" y="366939"/>
                </a:lnTo>
                <a:lnTo>
                  <a:pt x="391334" y="367620"/>
                </a:lnTo>
                <a:lnTo>
                  <a:pt x="387481" y="367393"/>
                </a:lnTo>
                <a:lnTo>
                  <a:pt x="384082" y="366713"/>
                </a:lnTo>
                <a:lnTo>
                  <a:pt x="379549" y="366032"/>
                </a:lnTo>
                <a:lnTo>
                  <a:pt x="369576" y="363311"/>
                </a:lnTo>
                <a:lnTo>
                  <a:pt x="359377" y="359909"/>
                </a:lnTo>
                <a:lnTo>
                  <a:pt x="351671" y="357188"/>
                </a:lnTo>
                <a:lnTo>
                  <a:pt x="350765" y="356734"/>
                </a:lnTo>
                <a:lnTo>
                  <a:pt x="350085" y="355827"/>
                </a:lnTo>
                <a:lnTo>
                  <a:pt x="348272" y="353786"/>
                </a:lnTo>
                <a:lnTo>
                  <a:pt x="346232" y="351291"/>
                </a:lnTo>
                <a:lnTo>
                  <a:pt x="343965" y="348116"/>
                </a:lnTo>
                <a:lnTo>
                  <a:pt x="339659" y="340179"/>
                </a:lnTo>
                <a:lnTo>
                  <a:pt x="335353" y="331334"/>
                </a:lnTo>
                <a:lnTo>
                  <a:pt x="331273" y="322716"/>
                </a:lnTo>
                <a:lnTo>
                  <a:pt x="328100" y="315232"/>
                </a:lnTo>
                <a:lnTo>
                  <a:pt x="325154" y="307975"/>
                </a:lnTo>
                <a:close/>
                <a:moveTo>
                  <a:pt x="1114989" y="80962"/>
                </a:moveTo>
                <a:lnTo>
                  <a:pt x="1121114" y="80962"/>
                </a:lnTo>
                <a:lnTo>
                  <a:pt x="1127012" y="81189"/>
                </a:lnTo>
                <a:lnTo>
                  <a:pt x="1133137" y="81416"/>
                </a:lnTo>
                <a:lnTo>
                  <a:pt x="1139262" y="81870"/>
                </a:lnTo>
                <a:lnTo>
                  <a:pt x="1144934" y="82550"/>
                </a:lnTo>
                <a:lnTo>
                  <a:pt x="1150378" y="83685"/>
                </a:lnTo>
                <a:lnTo>
                  <a:pt x="1155142" y="85046"/>
                </a:lnTo>
                <a:lnTo>
                  <a:pt x="1159906" y="86181"/>
                </a:lnTo>
                <a:lnTo>
                  <a:pt x="1163763" y="87996"/>
                </a:lnTo>
                <a:lnTo>
                  <a:pt x="1167846" y="90038"/>
                </a:lnTo>
                <a:lnTo>
                  <a:pt x="1171930" y="92761"/>
                </a:lnTo>
                <a:lnTo>
                  <a:pt x="1176240" y="95938"/>
                </a:lnTo>
                <a:lnTo>
                  <a:pt x="1180777" y="99342"/>
                </a:lnTo>
                <a:lnTo>
                  <a:pt x="1185314" y="103426"/>
                </a:lnTo>
                <a:lnTo>
                  <a:pt x="1189851" y="107510"/>
                </a:lnTo>
                <a:lnTo>
                  <a:pt x="1194615" y="112049"/>
                </a:lnTo>
                <a:lnTo>
                  <a:pt x="1198926" y="116587"/>
                </a:lnTo>
                <a:lnTo>
                  <a:pt x="1203236" y="121125"/>
                </a:lnTo>
                <a:lnTo>
                  <a:pt x="1206866" y="125663"/>
                </a:lnTo>
                <a:lnTo>
                  <a:pt x="1210495" y="130201"/>
                </a:lnTo>
                <a:lnTo>
                  <a:pt x="1213671" y="134966"/>
                </a:lnTo>
                <a:lnTo>
                  <a:pt x="1216393" y="139278"/>
                </a:lnTo>
                <a:lnTo>
                  <a:pt x="1218662" y="142908"/>
                </a:lnTo>
                <a:lnTo>
                  <a:pt x="1220023" y="146766"/>
                </a:lnTo>
                <a:lnTo>
                  <a:pt x="1220931" y="149715"/>
                </a:lnTo>
                <a:lnTo>
                  <a:pt x="1221384" y="153573"/>
                </a:lnTo>
                <a:lnTo>
                  <a:pt x="1221838" y="158792"/>
                </a:lnTo>
                <a:lnTo>
                  <a:pt x="1222745" y="171726"/>
                </a:lnTo>
                <a:lnTo>
                  <a:pt x="1223426" y="187382"/>
                </a:lnTo>
                <a:lnTo>
                  <a:pt x="1223880" y="204627"/>
                </a:lnTo>
                <a:lnTo>
                  <a:pt x="1223880" y="222099"/>
                </a:lnTo>
                <a:lnTo>
                  <a:pt x="1223426" y="237983"/>
                </a:lnTo>
                <a:lnTo>
                  <a:pt x="1223199" y="245244"/>
                </a:lnTo>
                <a:lnTo>
                  <a:pt x="1222292" y="251371"/>
                </a:lnTo>
                <a:lnTo>
                  <a:pt x="1221838" y="256590"/>
                </a:lnTo>
                <a:lnTo>
                  <a:pt x="1220931" y="260674"/>
                </a:lnTo>
                <a:lnTo>
                  <a:pt x="1218889" y="268389"/>
                </a:lnTo>
                <a:lnTo>
                  <a:pt x="1216620" y="278146"/>
                </a:lnTo>
                <a:lnTo>
                  <a:pt x="1214352" y="289037"/>
                </a:lnTo>
                <a:lnTo>
                  <a:pt x="1211403" y="300610"/>
                </a:lnTo>
                <a:lnTo>
                  <a:pt x="1208454" y="311728"/>
                </a:lnTo>
                <a:lnTo>
                  <a:pt x="1206639" y="317174"/>
                </a:lnTo>
                <a:lnTo>
                  <a:pt x="1204824" y="322166"/>
                </a:lnTo>
                <a:lnTo>
                  <a:pt x="1202782" y="326704"/>
                </a:lnTo>
                <a:lnTo>
                  <a:pt x="1200514" y="330789"/>
                </a:lnTo>
                <a:lnTo>
                  <a:pt x="1198245" y="334192"/>
                </a:lnTo>
                <a:lnTo>
                  <a:pt x="1197338" y="335554"/>
                </a:lnTo>
                <a:lnTo>
                  <a:pt x="1195976" y="336915"/>
                </a:lnTo>
                <a:lnTo>
                  <a:pt x="1186675" y="345765"/>
                </a:lnTo>
                <a:lnTo>
                  <a:pt x="1182592" y="349622"/>
                </a:lnTo>
                <a:lnTo>
                  <a:pt x="1178962" y="352799"/>
                </a:lnTo>
                <a:lnTo>
                  <a:pt x="1176013" y="356202"/>
                </a:lnTo>
                <a:lnTo>
                  <a:pt x="1173971" y="358925"/>
                </a:lnTo>
                <a:lnTo>
                  <a:pt x="1173291" y="360514"/>
                </a:lnTo>
                <a:lnTo>
                  <a:pt x="1172837" y="361648"/>
                </a:lnTo>
                <a:lnTo>
                  <a:pt x="1172157" y="363010"/>
                </a:lnTo>
                <a:lnTo>
                  <a:pt x="1172157" y="364371"/>
                </a:lnTo>
                <a:lnTo>
                  <a:pt x="1172157" y="382524"/>
                </a:lnTo>
                <a:lnTo>
                  <a:pt x="1181231" y="385474"/>
                </a:lnTo>
                <a:lnTo>
                  <a:pt x="1198472" y="408618"/>
                </a:lnTo>
                <a:lnTo>
                  <a:pt x="1229324" y="415653"/>
                </a:lnTo>
                <a:lnTo>
                  <a:pt x="1255413" y="422006"/>
                </a:lnTo>
                <a:lnTo>
                  <a:pt x="1277872" y="427906"/>
                </a:lnTo>
                <a:lnTo>
                  <a:pt x="1287853" y="430629"/>
                </a:lnTo>
                <a:lnTo>
                  <a:pt x="1299650" y="434032"/>
                </a:lnTo>
                <a:lnTo>
                  <a:pt x="1312354" y="438117"/>
                </a:lnTo>
                <a:lnTo>
                  <a:pt x="1325511" y="442201"/>
                </a:lnTo>
                <a:lnTo>
                  <a:pt x="1337989" y="446512"/>
                </a:lnTo>
                <a:lnTo>
                  <a:pt x="1349331" y="450597"/>
                </a:lnTo>
                <a:lnTo>
                  <a:pt x="1354095" y="453093"/>
                </a:lnTo>
                <a:lnTo>
                  <a:pt x="1358406" y="454908"/>
                </a:lnTo>
                <a:lnTo>
                  <a:pt x="1362262" y="456950"/>
                </a:lnTo>
                <a:lnTo>
                  <a:pt x="1365211" y="458765"/>
                </a:lnTo>
                <a:lnTo>
                  <a:pt x="1369522" y="462169"/>
                </a:lnTo>
                <a:lnTo>
                  <a:pt x="1372925" y="464892"/>
                </a:lnTo>
                <a:lnTo>
                  <a:pt x="1377462" y="468976"/>
                </a:lnTo>
                <a:lnTo>
                  <a:pt x="1379276" y="470338"/>
                </a:lnTo>
                <a:lnTo>
                  <a:pt x="1380411" y="471018"/>
                </a:lnTo>
                <a:lnTo>
                  <a:pt x="1381999" y="471472"/>
                </a:lnTo>
                <a:lnTo>
                  <a:pt x="1383814" y="471699"/>
                </a:lnTo>
                <a:lnTo>
                  <a:pt x="1384721" y="471699"/>
                </a:lnTo>
                <a:lnTo>
                  <a:pt x="1385855" y="472153"/>
                </a:lnTo>
                <a:lnTo>
                  <a:pt x="1386536" y="472834"/>
                </a:lnTo>
                <a:lnTo>
                  <a:pt x="1387670" y="473514"/>
                </a:lnTo>
                <a:lnTo>
                  <a:pt x="1389031" y="475557"/>
                </a:lnTo>
                <a:lnTo>
                  <a:pt x="1390846" y="478279"/>
                </a:lnTo>
                <a:lnTo>
                  <a:pt x="1392434" y="481683"/>
                </a:lnTo>
                <a:lnTo>
                  <a:pt x="1394022" y="485767"/>
                </a:lnTo>
                <a:lnTo>
                  <a:pt x="1396971" y="494617"/>
                </a:lnTo>
                <a:lnTo>
                  <a:pt x="1397879" y="499155"/>
                </a:lnTo>
                <a:lnTo>
                  <a:pt x="1399467" y="507551"/>
                </a:lnTo>
                <a:lnTo>
                  <a:pt x="1403777" y="533418"/>
                </a:lnTo>
                <a:lnTo>
                  <a:pt x="1409448" y="568362"/>
                </a:lnTo>
                <a:lnTo>
                  <a:pt x="1415347" y="607617"/>
                </a:lnTo>
                <a:lnTo>
                  <a:pt x="1421472" y="647553"/>
                </a:lnTo>
                <a:lnTo>
                  <a:pt x="1426463" y="683632"/>
                </a:lnTo>
                <a:lnTo>
                  <a:pt x="1429865" y="711542"/>
                </a:lnTo>
                <a:lnTo>
                  <a:pt x="1431000" y="721072"/>
                </a:lnTo>
                <a:lnTo>
                  <a:pt x="1431227" y="726971"/>
                </a:lnTo>
                <a:lnTo>
                  <a:pt x="1431000" y="736048"/>
                </a:lnTo>
                <a:lnTo>
                  <a:pt x="1430319" y="746713"/>
                </a:lnTo>
                <a:lnTo>
                  <a:pt x="1428277" y="770538"/>
                </a:lnTo>
                <a:lnTo>
                  <a:pt x="1427597" y="782564"/>
                </a:lnTo>
                <a:lnTo>
                  <a:pt x="1427370" y="793683"/>
                </a:lnTo>
                <a:lnTo>
                  <a:pt x="1427370" y="798902"/>
                </a:lnTo>
                <a:lnTo>
                  <a:pt x="1427597" y="803667"/>
                </a:lnTo>
                <a:lnTo>
                  <a:pt x="1428051" y="807751"/>
                </a:lnTo>
                <a:lnTo>
                  <a:pt x="1428731" y="811608"/>
                </a:lnTo>
                <a:lnTo>
                  <a:pt x="1430319" y="820685"/>
                </a:lnTo>
                <a:lnTo>
                  <a:pt x="1433041" y="834526"/>
                </a:lnTo>
                <a:lnTo>
                  <a:pt x="1435764" y="850637"/>
                </a:lnTo>
                <a:lnTo>
                  <a:pt x="1438486" y="868109"/>
                </a:lnTo>
                <a:lnTo>
                  <a:pt x="1441208" y="885581"/>
                </a:lnTo>
                <a:lnTo>
                  <a:pt x="1443250" y="901918"/>
                </a:lnTo>
                <a:lnTo>
                  <a:pt x="1444157" y="908725"/>
                </a:lnTo>
                <a:lnTo>
                  <a:pt x="1444611" y="915079"/>
                </a:lnTo>
                <a:lnTo>
                  <a:pt x="1444838" y="919844"/>
                </a:lnTo>
                <a:lnTo>
                  <a:pt x="1444611" y="923701"/>
                </a:lnTo>
                <a:lnTo>
                  <a:pt x="1444157" y="927332"/>
                </a:lnTo>
                <a:lnTo>
                  <a:pt x="1443250" y="931643"/>
                </a:lnTo>
                <a:lnTo>
                  <a:pt x="1442116" y="936181"/>
                </a:lnTo>
                <a:lnTo>
                  <a:pt x="1440301" y="941400"/>
                </a:lnTo>
                <a:lnTo>
                  <a:pt x="1436217" y="953200"/>
                </a:lnTo>
                <a:lnTo>
                  <a:pt x="1431453" y="964999"/>
                </a:lnTo>
                <a:lnTo>
                  <a:pt x="1426689" y="976571"/>
                </a:lnTo>
                <a:lnTo>
                  <a:pt x="1421699" y="987009"/>
                </a:lnTo>
                <a:lnTo>
                  <a:pt x="1417388" y="995178"/>
                </a:lnTo>
                <a:lnTo>
                  <a:pt x="1415800" y="998127"/>
                </a:lnTo>
                <a:lnTo>
                  <a:pt x="1414212" y="1000170"/>
                </a:lnTo>
                <a:lnTo>
                  <a:pt x="1412851" y="1001985"/>
                </a:lnTo>
                <a:lnTo>
                  <a:pt x="1411944" y="1004708"/>
                </a:lnTo>
                <a:lnTo>
                  <a:pt x="1410583" y="1007885"/>
                </a:lnTo>
                <a:lnTo>
                  <a:pt x="1409675" y="1011742"/>
                </a:lnTo>
                <a:lnTo>
                  <a:pt x="1407407" y="1020364"/>
                </a:lnTo>
                <a:lnTo>
                  <a:pt x="1405138" y="1029668"/>
                </a:lnTo>
                <a:lnTo>
                  <a:pt x="1402870" y="1039879"/>
                </a:lnTo>
                <a:lnTo>
                  <a:pt x="1400147" y="1049409"/>
                </a:lnTo>
                <a:lnTo>
                  <a:pt x="1399013" y="1053947"/>
                </a:lnTo>
                <a:lnTo>
                  <a:pt x="1397425" y="1058031"/>
                </a:lnTo>
                <a:lnTo>
                  <a:pt x="1395837" y="1062116"/>
                </a:lnTo>
                <a:lnTo>
                  <a:pt x="1394249" y="1065292"/>
                </a:lnTo>
                <a:lnTo>
                  <a:pt x="1376101" y="1098648"/>
                </a:lnTo>
                <a:lnTo>
                  <a:pt x="1365211" y="1119070"/>
                </a:lnTo>
                <a:lnTo>
                  <a:pt x="1364758" y="1121566"/>
                </a:lnTo>
                <a:lnTo>
                  <a:pt x="1364531" y="1124743"/>
                </a:lnTo>
                <a:lnTo>
                  <a:pt x="1364304" y="1129054"/>
                </a:lnTo>
                <a:lnTo>
                  <a:pt x="1364304" y="1134500"/>
                </a:lnTo>
                <a:lnTo>
                  <a:pt x="1364531" y="1141080"/>
                </a:lnTo>
                <a:lnTo>
                  <a:pt x="1365211" y="1149249"/>
                </a:lnTo>
                <a:lnTo>
                  <a:pt x="1366573" y="1158098"/>
                </a:lnTo>
                <a:lnTo>
                  <a:pt x="1367253" y="1164225"/>
                </a:lnTo>
                <a:lnTo>
                  <a:pt x="1367934" y="1172393"/>
                </a:lnTo>
                <a:lnTo>
                  <a:pt x="1369295" y="1193042"/>
                </a:lnTo>
                <a:lnTo>
                  <a:pt x="1370656" y="1218456"/>
                </a:lnTo>
                <a:lnTo>
                  <a:pt x="1371790" y="1245685"/>
                </a:lnTo>
                <a:lnTo>
                  <a:pt x="1374059" y="1295605"/>
                </a:lnTo>
                <a:lnTo>
                  <a:pt x="1374966" y="1313077"/>
                </a:lnTo>
                <a:lnTo>
                  <a:pt x="1375647" y="1322380"/>
                </a:lnTo>
                <a:lnTo>
                  <a:pt x="1377008" y="1330776"/>
                </a:lnTo>
                <a:lnTo>
                  <a:pt x="1377688" y="1334633"/>
                </a:lnTo>
                <a:lnTo>
                  <a:pt x="1378142" y="1338037"/>
                </a:lnTo>
                <a:lnTo>
                  <a:pt x="1378369" y="1341440"/>
                </a:lnTo>
                <a:lnTo>
                  <a:pt x="1377915" y="1343936"/>
                </a:lnTo>
                <a:lnTo>
                  <a:pt x="1377688" y="1345071"/>
                </a:lnTo>
                <a:lnTo>
                  <a:pt x="1377235" y="1345752"/>
                </a:lnTo>
                <a:lnTo>
                  <a:pt x="1376327" y="1346432"/>
                </a:lnTo>
                <a:lnTo>
                  <a:pt x="1375647" y="1347113"/>
                </a:lnTo>
                <a:lnTo>
                  <a:pt x="1373832" y="1347567"/>
                </a:lnTo>
                <a:lnTo>
                  <a:pt x="1372925" y="1348475"/>
                </a:lnTo>
                <a:lnTo>
                  <a:pt x="1372017" y="1349836"/>
                </a:lnTo>
                <a:lnTo>
                  <a:pt x="1371790" y="1351651"/>
                </a:lnTo>
                <a:lnTo>
                  <a:pt x="1372017" y="1353920"/>
                </a:lnTo>
                <a:lnTo>
                  <a:pt x="1372698" y="1357097"/>
                </a:lnTo>
                <a:lnTo>
                  <a:pt x="1374513" y="1366174"/>
                </a:lnTo>
                <a:lnTo>
                  <a:pt x="1375193" y="1371392"/>
                </a:lnTo>
                <a:lnTo>
                  <a:pt x="1375420" y="1373435"/>
                </a:lnTo>
                <a:lnTo>
                  <a:pt x="1375193" y="1375477"/>
                </a:lnTo>
                <a:lnTo>
                  <a:pt x="1375193" y="1376838"/>
                </a:lnTo>
                <a:lnTo>
                  <a:pt x="1374739" y="1378427"/>
                </a:lnTo>
                <a:lnTo>
                  <a:pt x="1373832" y="1379788"/>
                </a:lnTo>
                <a:lnTo>
                  <a:pt x="1372925" y="1380696"/>
                </a:lnTo>
                <a:lnTo>
                  <a:pt x="1371563" y="1381830"/>
                </a:lnTo>
                <a:lnTo>
                  <a:pt x="1370202" y="1382511"/>
                </a:lnTo>
                <a:lnTo>
                  <a:pt x="1368387" y="1382965"/>
                </a:lnTo>
                <a:lnTo>
                  <a:pt x="1366119" y="1383419"/>
                </a:lnTo>
                <a:lnTo>
                  <a:pt x="1363623" y="1384099"/>
                </a:lnTo>
                <a:lnTo>
                  <a:pt x="1360447" y="1384099"/>
                </a:lnTo>
                <a:lnTo>
                  <a:pt x="1353415" y="1384326"/>
                </a:lnTo>
                <a:lnTo>
                  <a:pt x="1346382" y="1384099"/>
                </a:lnTo>
                <a:lnTo>
                  <a:pt x="1343206" y="1383872"/>
                </a:lnTo>
                <a:lnTo>
                  <a:pt x="1340711" y="1383192"/>
                </a:lnTo>
                <a:lnTo>
                  <a:pt x="1338215" y="1382511"/>
                </a:lnTo>
                <a:lnTo>
                  <a:pt x="1336174" y="1381830"/>
                </a:lnTo>
                <a:lnTo>
                  <a:pt x="1334359" y="1380696"/>
                </a:lnTo>
                <a:lnTo>
                  <a:pt x="1332771" y="1379788"/>
                </a:lnTo>
                <a:lnTo>
                  <a:pt x="1331410" y="1378427"/>
                </a:lnTo>
                <a:lnTo>
                  <a:pt x="1330049" y="1376838"/>
                </a:lnTo>
                <a:lnTo>
                  <a:pt x="1329141" y="1375250"/>
                </a:lnTo>
                <a:lnTo>
                  <a:pt x="1328007" y="1373208"/>
                </a:lnTo>
                <a:lnTo>
                  <a:pt x="1326192" y="1368670"/>
                </a:lnTo>
                <a:lnTo>
                  <a:pt x="1324150" y="1362997"/>
                </a:lnTo>
                <a:lnTo>
                  <a:pt x="1321882" y="1356416"/>
                </a:lnTo>
                <a:lnTo>
                  <a:pt x="1318933" y="1349382"/>
                </a:lnTo>
                <a:lnTo>
                  <a:pt x="1315076" y="1341667"/>
                </a:lnTo>
                <a:lnTo>
                  <a:pt x="1311219" y="1334406"/>
                </a:lnTo>
                <a:lnTo>
                  <a:pt x="1307363" y="1327145"/>
                </a:lnTo>
                <a:lnTo>
                  <a:pt x="1303506" y="1321019"/>
                </a:lnTo>
                <a:lnTo>
                  <a:pt x="1299650" y="1316027"/>
                </a:lnTo>
                <a:lnTo>
                  <a:pt x="1297835" y="1313984"/>
                </a:lnTo>
                <a:lnTo>
                  <a:pt x="1296474" y="1312850"/>
                </a:lnTo>
                <a:lnTo>
                  <a:pt x="1295113" y="1311715"/>
                </a:lnTo>
                <a:lnTo>
                  <a:pt x="1293978" y="1311715"/>
                </a:lnTo>
                <a:lnTo>
                  <a:pt x="1293525" y="1311715"/>
                </a:lnTo>
                <a:lnTo>
                  <a:pt x="1293071" y="1311942"/>
                </a:lnTo>
                <a:lnTo>
                  <a:pt x="1292617" y="1313077"/>
                </a:lnTo>
                <a:lnTo>
                  <a:pt x="1292164" y="1314665"/>
                </a:lnTo>
                <a:lnTo>
                  <a:pt x="1291710" y="1316254"/>
                </a:lnTo>
                <a:lnTo>
                  <a:pt x="1291483" y="1321472"/>
                </a:lnTo>
                <a:lnTo>
                  <a:pt x="1291710" y="1327145"/>
                </a:lnTo>
                <a:lnTo>
                  <a:pt x="1292164" y="1333726"/>
                </a:lnTo>
                <a:lnTo>
                  <a:pt x="1292390" y="1340533"/>
                </a:lnTo>
                <a:lnTo>
                  <a:pt x="1292617" y="1347113"/>
                </a:lnTo>
                <a:lnTo>
                  <a:pt x="1292844" y="1352332"/>
                </a:lnTo>
                <a:lnTo>
                  <a:pt x="1293298" y="1362770"/>
                </a:lnTo>
                <a:lnTo>
                  <a:pt x="1295566" y="1394310"/>
                </a:lnTo>
                <a:lnTo>
                  <a:pt x="1302372" y="1484393"/>
                </a:lnTo>
                <a:lnTo>
                  <a:pt x="1308951" y="1574930"/>
                </a:lnTo>
                <a:lnTo>
                  <a:pt x="1311219" y="1606924"/>
                </a:lnTo>
                <a:lnTo>
                  <a:pt x="1311900" y="1617588"/>
                </a:lnTo>
                <a:lnTo>
                  <a:pt x="1312127" y="1623261"/>
                </a:lnTo>
                <a:lnTo>
                  <a:pt x="1311900" y="1638464"/>
                </a:lnTo>
                <a:lnTo>
                  <a:pt x="1310993" y="1655482"/>
                </a:lnTo>
                <a:lnTo>
                  <a:pt x="1310539" y="1663878"/>
                </a:lnTo>
                <a:lnTo>
                  <a:pt x="1310085" y="1671139"/>
                </a:lnTo>
                <a:lnTo>
                  <a:pt x="1308951" y="1677265"/>
                </a:lnTo>
                <a:lnTo>
                  <a:pt x="1308270" y="1681804"/>
                </a:lnTo>
                <a:lnTo>
                  <a:pt x="1307590" y="1685434"/>
                </a:lnTo>
                <a:lnTo>
                  <a:pt x="1306909" y="1689065"/>
                </a:lnTo>
                <a:lnTo>
                  <a:pt x="1306682" y="1692468"/>
                </a:lnTo>
                <a:lnTo>
                  <a:pt x="1306909" y="1696553"/>
                </a:lnTo>
                <a:lnTo>
                  <a:pt x="1307363" y="1700637"/>
                </a:lnTo>
                <a:lnTo>
                  <a:pt x="1307817" y="1705402"/>
                </a:lnTo>
                <a:lnTo>
                  <a:pt x="1309631" y="1717428"/>
                </a:lnTo>
                <a:lnTo>
                  <a:pt x="1310539" y="1725143"/>
                </a:lnTo>
                <a:lnTo>
                  <a:pt x="1311673" y="1734900"/>
                </a:lnTo>
                <a:lnTo>
                  <a:pt x="1313034" y="1756230"/>
                </a:lnTo>
                <a:lnTo>
                  <a:pt x="1314395" y="1776198"/>
                </a:lnTo>
                <a:lnTo>
                  <a:pt x="1314849" y="1788905"/>
                </a:lnTo>
                <a:lnTo>
                  <a:pt x="1314622" y="1792989"/>
                </a:lnTo>
                <a:lnTo>
                  <a:pt x="1314169" y="1797300"/>
                </a:lnTo>
                <a:lnTo>
                  <a:pt x="1312807" y="1805923"/>
                </a:lnTo>
                <a:lnTo>
                  <a:pt x="1311673" y="1813638"/>
                </a:lnTo>
                <a:lnTo>
                  <a:pt x="1310993" y="1817268"/>
                </a:lnTo>
                <a:lnTo>
                  <a:pt x="1310766" y="1819991"/>
                </a:lnTo>
                <a:lnTo>
                  <a:pt x="1310993" y="1821126"/>
                </a:lnTo>
                <a:lnTo>
                  <a:pt x="1311219" y="1822260"/>
                </a:lnTo>
                <a:lnTo>
                  <a:pt x="1311900" y="1823849"/>
                </a:lnTo>
                <a:lnTo>
                  <a:pt x="1312581" y="1824983"/>
                </a:lnTo>
                <a:lnTo>
                  <a:pt x="1314622" y="1827933"/>
                </a:lnTo>
                <a:lnTo>
                  <a:pt x="1317118" y="1830883"/>
                </a:lnTo>
                <a:lnTo>
                  <a:pt x="1322789" y="1837463"/>
                </a:lnTo>
                <a:lnTo>
                  <a:pt x="1325511" y="1840867"/>
                </a:lnTo>
                <a:lnTo>
                  <a:pt x="1328234" y="1844270"/>
                </a:lnTo>
                <a:lnTo>
                  <a:pt x="1329368" y="1846312"/>
                </a:lnTo>
                <a:lnTo>
                  <a:pt x="1330275" y="1848355"/>
                </a:lnTo>
                <a:lnTo>
                  <a:pt x="1332090" y="1852666"/>
                </a:lnTo>
                <a:lnTo>
                  <a:pt x="1333451" y="1857204"/>
                </a:lnTo>
                <a:lnTo>
                  <a:pt x="1334359" y="1862196"/>
                </a:lnTo>
                <a:lnTo>
                  <a:pt x="1336401" y="1871272"/>
                </a:lnTo>
                <a:lnTo>
                  <a:pt x="1337308" y="1875357"/>
                </a:lnTo>
                <a:lnTo>
                  <a:pt x="1338669" y="1878534"/>
                </a:lnTo>
                <a:lnTo>
                  <a:pt x="1340711" y="1882618"/>
                </a:lnTo>
                <a:lnTo>
                  <a:pt x="1343433" y="1888518"/>
                </a:lnTo>
                <a:lnTo>
                  <a:pt x="1346836" y="1896006"/>
                </a:lnTo>
                <a:lnTo>
                  <a:pt x="1348651" y="1900544"/>
                </a:lnTo>
                <a:lnTo>
                  <a:pt x="1350239" y="1905763"/>
                </a:lnTo>
                <a:lnTo>
                  <a:pt x="1352054" y="1910981"/>
                </a:lnTo>
                <a:lnTo>
                  <a:pt x="1353869" y="1917108"/>
                </a:lnTo>
                <a:lnTo>
                  <a:pt x="1355683" y="1923461"/>
                </a:lnTo>
                <a:lnTo>
                  <a:pt x="1357271" y="1930496"/>
                </a:lnTo>
                <a:lnTo>
                  <a:pt x="1358406" y="1937984"/>
                </a:lnTo>
                <a:lnTo>
                  <a:pt x="1359767" y="1945699"/>
                </a:lnTo>
                <a:lnTo>
                  <a:pt x="1360447" y="1954094"/>
                </a:lnTo>
                <a:lnTo>
                  <a:pt x="1361128" y="1962944"/>
                </a:lnTo>
                <a:lnTo>
                  <a:pt x="1362035" y="1981777"/>
                </a:lnTo>
                <a:lnTo>
                  <a:pt x="1362716" y="2000157"/>
                </a:lnTo>
                <a:lnTo>
                  <a:pt x="1362943" y="2018536"/>
                </a:lnTo>
                <a:lnTo>
                  <a:pt x="1363170" y="2035554"/>
                </a:lnTo>
                <a:lnTo>
                  <a:pt x="1362943" y="2050757"/>
                </a:lnTo>
                <a:lnTo>
                  <a:pt x="1362716" y="2063464"/>
                </a:lnTo>
                <a:lnTo>
                  <a:pt x="1362035" y="2072767"/>
                </a:lnTo>
                <a:lnTo>
                  <a:pt x="1361809" y="2076171"/>
                </a:lnTo>
                <a:lnTo>
                  <a:pt x="1361128" y="2078667"/>
                </a:lnTo>
                <a:lnTo>
                  <a:pt x="1360674" y="2080482"/>
                </a:lnTo>
                <a:lnTo>
                  <a:pt x="1360674" y="2082978"/>
                </a:lnTo>
                <a:lnTo>
                  <a:pt x="1360674" y="2088651"/>
                </a:lnTo>
                <a:lnTo>
                  <a:pt x="1361128" y="2095231"/>
                </a:lnTo>
                <a:lnTo>
                  <a:pt x="1362035" y="2102946"/>
                </a:lnTo>
                <a:lnTo>
                  <a:pt x="1363170" y="2111115"/>
                </a:lnTo>
                <a:lnTo>
                  <a:pt x="1364758" y="2119057"/>
                </a:lnTo>
                <a:lnTo>
                  <a:pt x="1367934" y="2135621"/>
                </a:lnTo>
                <a:lnTo>
                  <a:pt x="1370202" y="2147194"/>
                </a:lnTo>
                <a:lnTo>
                  <a:pt x="1374059" y="2164666"/>
                </a:lnTo>
                <a:lnTo>
                  <a:pt x="1384721" y="2209820"/>
                </a:lnTo>
                <a:lnTo>
                  <a:pt x="1395156" y="2254067"/>
                </a:lnTo>
                <a:lnTo>
                  <a:pt x="1398786" y="2270405"/>
                </a:lnTo>
                <a:lnTo>
                  <a:pt x="1400828" y="2280389"/>
                </a:lnTo>
                <a:lnTo>
                  <a:pt x="1402870" y="2294003"/>
                </a:lnTo>
                <a:lnTo>
                  <a:pt x="1404231" y="2308979"/>
                </a:lnTo>
                <a:lnTo>
                  <a:pt x="1405592" y="2323275"/>
                </a:lnTo>
                <a:lnTo>
                  <a:pt x="1405819" y="2328947"/>
                </a:lnTo>
                <a:lnTo>
                  <a:pt x="1406045" y="2333712"/>
                </a:lnTo>
                <a:lnTo>
                  <a:pt x="1406045" y="2369791"/>
                </a:lnTo>
                <a:lnTo>
                  <a:pt x="1406045" y="2380002"/>
                </a:lnTo>
                <a:lnTo>
                  <a:pt x="1406045" y="2389078"/>
                </a:lnTo>
                <a:lnTo>
                  <a:pt x="1406499" y="2396339"/>
                </a:lnTo>
                <a:lnTo>
                  <a:pt x="1406953" y="2399743"/>
                </a:lnTo>
                <a:lnTo>
                  <a:pt x="1407407" y="2402239"/>
                </a:lnTo>
                <a:lnTo>
                  <a:pt x="1407860" y="2403827"/>
                </a:lnTo>
                <a:lnTo>
                  <a:pt x="1409221" y="2406323"/>
                </a:lnTo>
                <a:lnTo>
                  <a:pt x="1412624" y="2412677"/>
                </a:lnTo>
                <a:lnTo>
                  <a:pt x="1423513" y="2430603"/>
                </a:lnTo>
                <a:lnTo>
                  <a:pt x="1429639" y="2440813"/>
                </a:lnTo>
                <a:lnTo>
                  <a:pt x="1435310" y="2450570"/>
                </a:lnTo>
                <a:lnTo>
                  <a:pt x="1440074" y="2459874"/>
                </a:lnTo>
                <a:lnTo>
                  <a:pt x="1441889" y="2463958"/>
                </a:lnTo>
                <a:lnTo>
                  <a:pt x="1443250" y="2467362"/>
                </a:lnTo>
                <a:lnTo>
                  <a:pt x="1446880" y="2475757"/>
                </a:lnTo>
                <a:lnTo>
                  <a:pt x="1451644" y="2486649"/>
                </a:lnTo>
                <a:lnTo>
                  <a:pt x="1464348" y="2512290"/>
                </a:lnTo>
                <a:lnTo>
                  <a:pt x="1476598" y="2537023"/>
                </a:lnTo>
                <a:lnTo>
                  <a:pt x="1481362" y="2546780"/>
                </a:lnTo>
                <a:lnTo>
                  <a:pt x="1484311" y="2553587"/>
                </a:lnTo>
                <a:lnTo>
                  <a:pt x="1485218" y="2555856"/>
                </a:lnTo>
                <a:lnTo>
                  <a:pt x="1485899" y="2558352"/>
                </a:lnTo>
                <a:lnTo>
                  <a:pt x="1486806" y="2563117"/>
                </a:lnTo>
                <a:lnTo>
                  <a:pt x="1487487" y="2568109"/>
                </a:lnTo>
                <a:lnTo>
                  <a:pt x="1487487" y="2572421"/>
                </a:lnTo>
                <a:lnTo>
                  <a:pt x="1487487" y="2575824"/>
                </a:lnTo>
                <a:lnTo>
                  <a:pt x="1487260" y="2578774"/>
                </a:lnTo>
                <a:lnTo>
                  <a:pt x="1486806" y="2581270"/>
                </a:lnTo>
                <a:lnTo>
                  <a:pt x="1485672" y="2582631"/>
                </a:lnTo>
                <a:lnTo>
                  <a:pt x="1483857" y="2584220"/>
                </a:lnTo>
                <a:lnTo>
                  <a:pt x="1481362" y="2586035"/>
                </a:lnTo>
                <a:lnTo>
                  <a:pt x="1477959" y="2587850"/>
                </a:lnTo>
                <a:lnTo>
                  <a:pt x="1475917" y="2588531"/>
                </a:lnTo>
                <a:lnTo>
                  <a:pt x="1473876" y="2589439"/>
                </a:lnTo>
                <a:lnTo>
                  <a:pt x="1471380" y="2590119"/>
                </a:lnTo>
                <a:lnTo>
                  <a:pt x="1468885" y="2590573"/>
                </a:lnTo>
                <a:lnTo>
                  <a:pt x="1466163" y="2590800"/>
                </a:lnTo>
                <a:lnTo>
                  <a:pt x="1462987" y="2590800"/>
                </a:lnTo>
                <a:lnTo>
                  <a:pt x="1455727" y="2590800"/>
                </a:lnTo>
                <a:lnTo>
                  <a:pt x="1447107" y="2590346"/>
                </a:lnTo>
                <a:lnTo>
                  <a:pt x="1437579" y="2589666"/>
                </a:lnTo>
                <a:lnTo>
                  <a:pt x="1427597" y="2588304"/>
                </a:lnTo>
                <a:lnTo>
                  <a:pt x="1422606" y="2587623"/>
                </a:lnTo>
                <a:lnTo>
                  <a:pt x="1417842" y="2586262"/>
                </a:lnTo>
                <a:lnTo>
                  <a:pt x="1412851" y="2585354"/>
                </a:lnTo>
                <a:lnTo>
                  <a:pt x="1408314" y="2583766"/>
                </a:lnTo>
                <a:lnTo>
                  <a:pt x="1404004" y="2582178"/>
                </a:lnTo>
                <a:lnTo>
                  <a:pt x="1399920" y="2580362"/>
                </a:lnTo>
                <a:lnTo>
                  <a:pt x="1396291" y="2578320"/>
                </a:lnTo>
                <a:lnTo>
                  <a:pt x="1392888" y="2576051"/>
                </a:lnTo>
                <a:lnTo>
                  <a:pt x="1386309" y="2570378"/>
                </a:lnTo>
                <a:lnTo>
                  <a:pt x="1378142" y="2563117"/>
                </a:lnTo>
                <a:lnTo>
                  <a:pt x="1369522" y="2555175"/>
                </a:lnTo>
                <a:lnTo>
                  <a:pt x="1361128" y="2546553"/>
                </a:lnTo>
                <a:lnTo>
                  <a:pt x="1353188" y="2538157"/>
                </a:lnTo>
                <a:lnTo>
                  <a:pt x="1345929" y="2530442"/>
                </a:lnTo>
                <a:lnTo>
                  <a:pt x="1340711" y="2523862"/>
                </a:lnTo>
                <a:lnTo>
                  <a:pt x="1338669" y="2521366"/>
                </a:lnTo>
                <a:lnTo>
                  <a:pt x="1337308" y="2519324"/>
                </a:lnTo>
                <a:lnTo>
                  <a:pt x="1336401" y="2517282"/>
                </a:lnTo>
                <a:lnTo>
                  <a:pt x="1335720" y="2514786"/>
                </a:lnTo>
                <a:lnTo>
                  <a:pt x="1334813" y="2511836"/>
                </a:lnTo>
                <a:lnTo>
                  <a:pt x="1334359" y="2508659"/>
                </a:lnTo>
                <a:lnTo>
                  <a:pt x="1333451" y="2501398"/>
                </a:lnTo>
                <a:lnTo>
                  <a:pt x="1332317" y="2493683"/>
                </a:lnTo>
                <a:lnTo>
                  <a:pt x="1331183" y="2479161"/>
                </a:lnTo>
                <a:lnTo>
                  <a:pt x="1330275" y="2473261"/>
                </a:lnTo>
                <a:lnTo>
                  <a:pt x="1330049" y="2470992"/>
                </a:lnTo>
                <a:lnTo>
                  <a:pt x="1329595" y="2469177"/>
                </a:lnTo>
                <a:lnTo>
                  <a:pt x="1328914" y="2467589"/>
                </a:lnTo>
                <a:lnTo>
                  <a:pt x="1328234" y="2466227"/>
                </a:lnTo>
                <a:lnTo>
                  <a:pt x="1327326" y="2464866"/>
                </a:lnTo>
                <a:lnTo>
                  <a:pt x="1326419" y="2463958"/>
                </a:lnTo>
                <a:lnTo>
                  <a:pt x="1324150" y="2462143"/>
                </a:lnTo>
                <a:lnTo>
                  <a:pt x="1321655" y="2460781"/>
                </a:lnTo>
                <a:lnTo>
                  <a:pt x="1319159" y="2460101"/>
                </a:lnTo>
                <a:lnTo>
                  <a:pt x="1316664" y="2459193"/>
                </a:lnTo>
                <a:lnTo>
                  <a:pt x="1314395" y="2458966"/>
                </a:lnTo>
                <a:lnTo>
                  <a:pt x="1312127" y="2458966"/>
                </a:lnTo>
                <a:lnTo>
                  <a:pt x="1310766" y="2458512"/>
                </a:lnTo>
                <a:lnTo>
                  <a:pt x="1308951" y="2457605"/>
                </a:lnTo>
                <a:lnTo>
                  <a:pt x="1306456" y="2456016"/>
                </a:lnTo>
                <a:lnTo>
                  <a:pt x="1303733" y="2453974"/>
                </a:lnTo>
                <a:lnTo>
                  <a:pt x="1297381" y="2448755"/>
                </a:lnTo>
                <a:lnTo>
                  <a:pt x="1290349" y="2442856"/>
                </a:lnTo>
                <a:lnTo>
                  <a:pt x="1278098" y="2431510"/>
                </a:lnTo>
                <a:lnTo>
                  <a:pt x="1272654" y="2426291"/>
                </a:lnTo>
                <a:lnTo>
                  <a:pt x="1272654" y="2411996"/>
                </a:lnTo>
                <a:lnTo>
                  <a:pt x="1263353" y="2405643"/>
                </a:lnTo>
                <a:lnTo>
                  <a:pt x="1262899" y="2397474"/>
                </a:lnTo>
                <a:lnTo>
                  <a:pt x="1261992" y="2378867"/>
                </a:lnTo>
                <a:lnTo>
                  <a:pt x="1261084" y="2368656"/>
                </a:lnTo>
                <a:lnTo>
                  <a:pt x="1260177" y="2358672"/>
                </a:lnTo>
                <a:lnTo>
                  <a:pt x="1259043" y="2350504"/>
                </a:lnTo>
                <a:lnTo>
                  <a:pt x="1258589" y="2347554"/>
                </a:lnTo>
                <a:lnTo>
                  <a:pt x="1258135" y="2345285"/>
                </a:lnTo>
                <a:lnTo>
                  <a:pt x="1254959" y="2333032"/>
                </a:lnTo>
                <a:lnTo>
                  <a:pt x="1248380" y="2306937"/>
                </a:lnTo>
                <a:lnTo>
                  <a:pt x="1230005" y="2230242"/>
                </a:lnTo>
                <a:lnTo>
                  <a:pt x="1220023" y="2188264"/>
                </a:lnTo>
                <a:lnTo>
                  <a:pt x="1211403" y="2149690"/>
                </a:lnTo>
                <a:lnTo>
                  <a:pt x="1204597" y="2119284"/>
                </a:lnTo>
                <a:lnTo>
                  <a:pt x="1202328" y="2108619"/>
                </a:lnTo>
                <a:lnTo>
                  <a:pt x="1201194" y="2101358"/>
                </a:lnTo>
                <a:lnTo>
                  <a:pt x="1194162" y="2055749"/>
                </a:lnTo>
                <a:lnTo>
                  <a:pt x="1182365" y="1979735"/>
                </a:lnTo>
                <a:lnTo>
                  <a:pt x="1169661" y="1901905"/>
                </a:lnTo>
                <a:lnTo>
                  <a:pt x="1161267" y="1850851"/>
                </a:lnTo>
                <a:lnTo>
                  <a:pt x="1151739" y="1797300"/>
                </a:lnTo>
                <a:lnTo>
                  <a:pt x="1136540" y="1713798"/>
                </a:lnTo>
                <a:lnTo>
                  <a:pt x="1121567" y="1633018"/>
                </a:lnTo>
                <a:lnTo>
                  <a:pt x="1115896" y="1603747"/>
                </a:lnTo>
                <a:lnTo>
                  <a:pt x="1112720" y="1587410"/>
                </a:lnTo>
                <a:lnTo>
                  <a:pt x="1105007" y="1551785"/>
                </a:lnTo>
                <a:lnTo>
                  <a:pt x="1093210" y="1494377"/>
                </a:lnTo>
                <a:lnTo>
                  <a:pt x="1081868" y="1438104"/>
                </a:lnTo>
                <a:lnTo>
                  <a:pt x="1077784" y="1417228"/>
                </a:lnTo>
                <a:lnTo>
                  <a:pt x="1075743" y="1405429"/>
                </a:lnTo>
                <a:lnTo>
                  <a:pt x="1074155" y="1398168"/>
                </a:lnTo>
                <a:lnTo>
                  <a:pt x="1072340" y="1390453"/>
                </a:lnTo>
                <a:lnTo>
                  <a:pt x="1068256" y="1375250"/>
                </a:lnTo>
                <a:lnTo>
                  <a:pt x="1065080" y="1362997"/>
                </a:lnTo>
                <a:lnTo>
                  <a:pt x="1063492" y="1358232"/>
                </a:lnTo>
                <a:lnTo>
                  <a:pt x="1063946" y="1388184"/>
                </a:lnTo>
                <a:lnTo>
                  <a:pt x="1064853" y="1426531"/>
                </a:lnTo>
                <a:lnTo>
                  <a:pt x="1064627" y="1433565"/>
                </a:lnTo>
                <a:lnTo>
                  <a:pt x="1063492" y="1444457"/>
                </a:lnTo>
                <a:lnTo>
                  <a:pt x="1060997" y="1475090"/>
                </a:lnTo>
                <a:lnTo>
                  <a:pt x="1059409" y="1492108"/>
                </a:lnTo>
                <a:lnTo>
                  <a:pt x="1058275" y="1508445"/>
                </a:lnTo>
                <a:lnTo>
                  <a:pt x="1057140" y="1523421"/>
                </a:lnTo>
                <a:lnTo>
                  <a:pt x="1056913" y="1535674"/>
                </a:lnTo>
                <a:lnTo>
                  <a:pt x="1057367" y="1568803"/>
                </a:lnTo>
                <a:lnTo>
                  <a:pt x="1058048" y="1616454"/>
                </a:lnTo>
                <a:lnTo>
                  <a:pt x="1058275" y="1640960"/>
                </a:lnTo>
                <a:lnTo>
                  <a:pt x="1058048" y="1662743"/>
                </a:lnTo>
                <a:lnTo>
                  <a:pt x="1057594" y="1680442"/>
                </a:lnTo>
                <a:lnTo>
                  <a:pt x="1057367" y="1687023"/>
                </a:lnTo>
                <a:lnTo>
                  <a:pt x="1056913" y="1691561"/>
                </a:lnTo>
                <a:lnTo>
                  <a:pt x="1056006" y="1699049"/>
                </a:lnTo>
                <a:lnTo>
                  <a:pt x="1054418" y="1706990"/>
                </a:lnTo>
                <a:lnTo>
                  <a:pt x="1053057" y="1715159"/>
                </a:lnTo>
                <a:lnTo>
                  <a:pt x="1051923" y="1724009"/>
                </a:lnTo>
                <a:lnTo>
                  <a:pt x="1050788" y="1733539"/>
                </a:lnTo>
                <a:lnTo>
                  <a:pt x="1050561" y="1738304"/>
                </a:lnTo>
                <a:lnTo>
                  <a:pt x="1050561" y="1743750"/>
                </a:lnTo>
                <a:lnTo>
                  <a:pt x="1050561" y="1748969"/>
                </a:lnTo>
                <a:lnTo>
                  <a:pt x="1050561" y="1754641"/>
                </a:lnTo>
                <a:lnTo>
                  <a:pt x="1051015" y="1760541"/>
                </a:lnTo>
                <a:lnTo>
                  <a:pt x="1051696" y="1766441"/>
                </a:lnTo>
                <a:lnTo>
                  <a:pt x="1052603" y="1772794"/>
                </a:lnTo>
                <a:lnTo>
                  <a:pt x="1053964" y="1780055"/>
                </a:lnTo>
                <a:lnTo>
                  <a:pt x="1057594" y="1796166"/>
                </a:lnTo>
                <a:lnTo>
                  <a:pt x="1061677" y="1813638"/>
                </a:lnTo>
                <a:lnTo>
                  <a:pt x="1065988" y="1832017"/>
                </a:lnTo>
                <a:lnTo>
                  <a:pt x="1068029" y="1841094"/>
                </a:lnTo>
                <a:lnTo>
                  <a:pt x="1069844" y="1850170"/>
                </a:lnTo>
                <a:lnTo>
                  <a:pt x="1071432" y="1859019"/>
                </a:lnTo>
                <a:lnTo>
                  <a:pt x="1072567" y="1867415"/>
                </a:lnTo>
                <a:lnTo>
                  <a:pt x="1073474" y="1875584"/>
                </a:lnTo>
                <a:lnTo>
                  <a:pt x="1073928" y="1883072"/>
                </a:lnTo>
                <a:lnTo>
                  <a:pt x="1073701" y="1886702"/>
                </a:lnTo>
                <a:lnTo>
                  <a:pt x="1073701" y="1890333"/>
                </a:lnTo>
                <a:lnTo>
                  <a:pt x="1073247" y="1893283"/>
                </a:lnTo>
                <a:lnTo>
                  <a:pt x="1072567" y="1896232"/>
                </a:lnTo>
                <a:lnTo>
                  <a:pt x="1072113" y="1899636"/>
                </a:lnTo>
                <a:lnTo>
                  <a:pt x="1071659" y="1903267"/>
                </a:lnTo>
                <a:lnTo>
                  <a:pt x="1070979" y="1912343"/>
                </a:lnTo>
                <a:lnTo>
                  <a:pt x="1070298" y="1922781"/>
                </a:lnTo>
                <a:lnTo>
                  <a:pt x="1070071" y="1934807"/>
                </a:lnTo>
                <a:lnTo>
                  <a:pt x="1070071" y="1947968"/>
                </a:lnTo>
                <a:lnTo>
                  <a:pt x="1070298" y="1962036"/>
                </a:lnTo>
                <a:lnTo>
                  <a:pt x="1071205" y="1990853"/>
                </a:lnTo>
                <a:lnTo>
                  <a:pt x="1072113" y="2019217"/>
                </a:lnTo>
                <a:lnTo>
                  <a:pt x="1073247" y="2044858"/>
                </a:lnTo>
                <a:lnTo>
                  <a:pt x="1073928" y="2064826"/>
                </a:lnTo>
                <a:lnTo>
                  <a:pt x="1074381" y="2076852"/>
                </a:lnTo>
                <a:lnTo>
                  <a:pt x="1074381" y="2095231"/>
                </a:lnTo>
                <a:lnTo>
                  <a:pt x="1075062" y="2118376"/>
                </a:lnTo>
                <a:lnTo>
                  <a:pt x="1076423" y="2142655"/>
                </a:lnTo>
                <a:lnTo>
                  <a:pt x="1077104" y="2154001"/>
                </a:lnTo>
                <a:lnTo>
                  <a:pt x="1078238" y="2164439"/>
                </a:lnTo>
                <a:lnTo>
                  <a:pt x="1078919" y="2174423"/>
                </a:lnTo>
                <a:lnTo>
                  <a:pt x="1079372" y="2183726"/>
                </a:lnTo>
                <a:lnTo>
                  <a:pt x="1080053" y="2200971"/>
                </a:lnTo>
                <a:lnTo>
                  <a:pt x="1080280" y="2215266"/>
                </a:lnTo>
                <a:lnTo>
                  <a:pt x="1080507" y="2220485"/>
                </a:lnTo>
                <a:lnTo>
                  <a:pt x="1080733" y="2224796"/>
                </a:lnTo>
                <a:lnTo>
                  <a:pt x="1081187" y="2228654"/>
                </a:lnTo>
                <a:lnTo>
                  <a:pt x="1081414" y="2232284"/>
                </a:lnTo>
                <a:lnTo>
                  <a:pt x="1081187" y="2238411"/>
                </a:lnTo>
                <a:lnTo>
                  <a:pt x="1080960" y="2242722"/>
                </a:lnTo>
                <a:lnTo>
                  <a:pt x="1080733" y="2244537"/>
                </a:lnTo>
                <a:lnTo>
                  <a:pt x="1080280" y="2246353"/>
                </a:lnTo>
                <a:lnTo>
                  <a:pt x="1078919" y="2250664"/>
                </a:lnTo>
                <a:lnTo>
                  <a:pt x="1078238" y="2253387"/>
                </a:lnTo>
                <a:lnTo>
                  <a:pt x="1077557" y="2256790"/>
                </a:lnTo>
                <a:lnTo>
                  <a:pt x="1077104" y="2260421"/>
                </a:lnTo>
                <a:lnTo>
                  <a:pt x="1076877" y="2263825"/>
                </a:lnTo>
                <a:lnTo>
                  <a:pt x="1076650" y="2265640"/>
                </a:lnTo>
                <a:lnTo>
                  <a:pt x="1075969" y="2267455"/>
                </a:lnTo>
                <a:lnTo>
                  <a:pt x="1074608" y="2269270"/>
                </a:lnTo>
                <a:lnTo>
                  <a:pt x="1073474" y="2270632"/>
                </a:lnTo>
                <a:lnTo>
                  <a:pt x="1071659" y="2272220"/>
                </a:lnTo>
                <a:lnTo>
                  <a:pt x="1069617" y="2273582"/>
                </a:lnTo>
                <a:lnTo>
                  <a:pt x="1065080" y="2276305"/>
                </a:lnTo>
                <a:lnTo>
                  <a:pt x="1060316" y="2278574"/>
                </a:lnTo>
                <a:lnTo>
                  <a:pt x="1055552" y="2280616"/>
                </a:lnTo>
                <a:lnTo>
                  <a:pt x="1051923" y="2282431"/>
                </a:lnTo>
                <a:lnTo>
                  <a:pt x="1048973" y="2283566"/>
                </a:lnTo>
                <a:lnTo>
                  <a:pt x="1048066" y="2284246"/>
                </a:lnTo>
                <a:lnTo>
                  <a:pt x="1046705" y="2284700"/>
                </a:lnTo>
                <a:lnTo>
                  <a:pt x="1044209" y="2284927"/>
                </a:lnTo>
                <a:lnTo>
                  <a:pt x="1041487" y="2285154"/>
                </a:lnTo>
                <a:lnTo>
                  <a:pt x="1038084" y="2284927"/>
                </a:lnTo>
                <a:lnTo>
                  <a:pt x="1032186" y="2284246"/>
                </a:lnTo>
                <a:lnTo>
                  <a:pt x="1029010" y="2283793"/>
                </a:lnTo>
                <a:lnTo>
                  <a:pt x="1026515" y="2283566"/>
                </a:lnTo>
                <a:lnTo>
                  <a:pt x="1025153" y="2283566"/>
                </a:lnTo>
                <a:lnTo>
                  <a:pt x="1023792" y="2283793"/>
                </a:lnTo>
                <a:lnTo>
                  <a:pt x="1020616" y="2284927"/>
                </a:lnTo>
                <a:lnTo>
                  <a:pt x="1017440" y="2286515"/>
                </a:lnTo>
                <a:lnTo>
                  <a:pt x="1014038" y="2288331"/>
                </a:lnTo>
                <a:lnTo>
                  <a:pt x="1011088" y="2290827"/>
                </a:lnTo>
                <a:lnTo>
                  <a:pt x="1008820" y="2293323"/>
                </a:lnTo>
                <a:lnTo>
                  <a:pt x="1007686" y="2294230"/>
                </a:lnTo>
                <a:lnTo>
                  <a:pt x="1007232" y="2295592"/>
                </a:lnTo>
                <a:lnTo>
                  <a:pt x="1006778" y="2296726"/>
                </a:lnTo>
                <a:lnTo>
                  <a:pt x="1006551" y="2298088"/>
                </a:lnTo>
                <a:lnTo>
                  <a:pt x="1006551" y="2300811"/>
                </a:lnTo>
                <a:lnTo>
                  <a:pt x="1005644" y="2304441"/>
                </a:lnTo>
                <a:lnTo>
                  <a:pt x="1004736" y="2308753"/>
                </a:lnTo>
                <a:lnTo>
                  <a:pt x="1003148" y="2313064"/>
                </a:lnTo>
                <a:lnTo>
                  <a:pt x="1001107" y="2317375"/>
                </a:lnTo>
                <a:lnTo>
                  <a:pt x="999972" y="2319644"/>
                </a:lnTo>
                <a:lnTo>
                  <a:pt x="998384" y="2321686"/>
                </a:lnTo>
                <a:lnTo>
                  <a:pt x="996796" y="2323728"/>
                </a:lnTo>
                <a:lnTo>
                  <a:pt x="995208" y="2325771"/>
                </a:lnTo>
                <a:lnTo>
                  <a:pt x="993167" y="2327586"/>
                </a:lnTo>
                <a:lnTo>
                  <a:pt x="990898" y="2328947"/>
                </a:lnTo>
                <a:lnTo>
                  <a:pt x="987949" y="2330763"/>
                </a:lnTo>
                <a:lnTo>
                  <a:pt x="983866" y="2332351"/>
                </a:lnTo>
                <a:lnTo>
                  <a:pt x="979102" y="2334393"/>
                </a:lnTo>
                <a:lnTo>
                  <a:pt x="973657" y="2336208"/>
                </a:lnTo>
                <a:lnTo>
                  <a:pt x="960726" y="2340066"/>
                </a:lnTo>
                <a:lnTo>
                  <a:pt x="946434" y="2343923"/>
                </a:lnTo>
                <a:lnTo>
                  <a:pt x="932369" y="2347781"/>
                </a:lnTo>
                <a:lnTo>
                  <a:pt x="919438" y="2350731"/>
                </a:lnTo>
                <a:lnTo>
                  <a:pt x="902197" y="2355042"/>
                </a:lnTo>
                <a:lnTo>
                  <a:pt x="899475" y="2355723"/>
                </a:lnTo>
                <a:lnTo>
                  <a:pt x="896753" y="2355723"/>
                </a:lnTo>
                <a:lnTo>
                  <a:pt x="893804" y="2354815"/>
                </a:lnTo>
                <a:lnTo>
                  <a:pt x="890401" y="2354134"/>
                </a:lnTo>
                <a:lnTo>
                  <a:pt x="887225" y="2352546"/>
                </a:lnTo>
                <a:lnTo>
                  <a:pt x="883822" y="2350731"/>
                </a:lnTo>
                <a:lnTo>
                  <a:pt x="880646" y="2348462"/>
                </a:lnTo>
                <a:lnTo>
                  <a:pt x="877697" y="2345739"/>
                </a:lnTo>
                <a:lnTo>
                  <a:pt x="874975" y="2342789"/>
                </a:lnTo>
                <a:lnTo>
                  <a:pt x="872706" y="2339385"/>
                </a:lnTo>
                <a:lnTo>
                  <a:pt x="871799" y="2337343"/>
                </a:lnTo>
                <a:lnTo>
                  <a:pt x="870891" y="2335301"/>
                </a:lnTo>
                <a:lnTo>
                  <a:pt x="870437" y="2333259"/>
                </a:lnTo>
                <a:lnTo>
                  <a:pt x="869984" y="2331216"/>
                </a:lnTo>
                <a:lnTo>
                  <a:pt x="869530" y="2328947"/>
                </a:lnTo>
                <a:lnTo>
                  <a:pt x="869530" y="2326678"/>
                </a:lnTo>
                <a:lnTo>
                  <a:pt x="869530" y="2324182"/>
                </a:lnTo>
                <a:lnTo>
                  <a:pt x="869757" y="2321913"/>
                </a:lnTo>
                <a:lnTo>
                  <a:pt x="870211" y="2319190"/>
                </a:lnTo>
                <a:lnTo>
                  <a:pt x="870891" y="2316467"/>
                </a:lnTo>
                <a:lnTo>
                  <a:pt x="872025" y="2313745"/>
                </a:lnTo>
                <a:lnTo>
                  <a:pt x="872933" y="2311022"/>
                </a:lnTo>
                <a:lnTo>
                  <a:pt x="876109" y="2305122"/>
                </a:lnTo>
                <a:lnTo>
                  <a:pt x="879512" y="2299449"/>
                </a:lnTo>
                <a:lnTo>
                  <a:pt x="883368" y="2293550"/>
                </a:lnTo>
                <a:lnTo>
                  <a:pt x="887678" y="2287423"/>
                </a:lnTo>
                <a:lnTo>
                  <a:pt x="891989" y="2281523"/>
                </a:lnTo>
                <a:lnTo>
                  <a:pt x="896526" y="2276078"/>
                </a:lnTo>
                <a:lnTo>
                  <a:pt x="906281" y="2264959"/>
                </a:lnTo>
                <a:lnTo>
                  <a:pt x="915355" y="2254975"/>
                </a:lnTo>
                <a:lnTo>
                  <a:pt x="923749" y="2246353"/>
                </a:lnTo>
                <a:lnTo>
                  <a:pt x="935318" y="2234553"/>
                </a:lnTo>
                <a:lnTo>
                  <a:pt x="936906" y="2232965"/>
                </a:lnTo>
                <a:lnTo>
                  <a:pt x="938267" y="2231604"/>
                </a:lnTo>
                <a:lnTo>
                  <a:pt x="940990" y="2229788"/>
                </a:lnTo>
                <a:lnTo>
                  <a:pt x="943258" y="2228654"/>
                </a:lnTo>
                <a:lnTo>
                  <a:pt x="944619" y="2227292"/>
                </a:lnTo>
                <a:lnTo>
                  <a:pt x="945527" y="2226838"/>
                </a:lnTo>
                <a:lnTo>
                  <a:pt x="945981" y="2226158"/>
                </a:lnTo>
                <a:lnTo>
                  <a:pt x="946434" y="2225023"/>
                </a:lnTo>
                <a:lnTo>
                  <a:pt x="946888" y="2223889"/>
                </a:lnTo>
                <a:lnTo>
                  <a:pt x="947795" y="2220485"/>
                </a:lnTo>
                <a:lnTo>
                  <a:pt x="948249" y="2215266"/>
                </a:lnTo>
                <a:lnTo>
                  <a:pt x="949610" y="2199382"/>
                </a:lnTo>
                <a:lnTo>
                  <a:pt x="950518" y="2179868"/>
                </a:lnTo>
                <a:lnTo>
                  <a:pt x="950971" y="2170338"/>
                </a:lnTo>
                <a:lnTo>
                  <a:pt x="951198" y="2161489"/>
                </a:lnTo>
                <a:lnTo>
                  <a:pt x="951198" y="2153774"/>
                </a:lnTo>
                <a:lnTo>
                  <a:pt x="950971" y="2148555"/>
                </a:lnTo>
                <a:lnTo>
                  <a:pt x="950745" y="2146286"/>
                </a:lnTo>
                <a:lnTo>
                  <a:pt x="950745" y="2144017"/>
                </a:lnTo>
                <a:lnTo>
                  <a:pt x="951425" y="2138571"/>
                </a:lnTo>
                <a:lnTo>
                  <a:pt x="952559" y="2132898"/>
                </a:lnTo>
                <a:lnTo>
                  <a:pt x="953921" y="2127226"/>
                </a:lnTo>
                <a:lnTo>
                  <a:pt x="956643" y="2116788"/>
                </a:lnTo>
                <a:lnTo>
                  <a:pt x="957323" y="2112476"/>
                </a:lnTo>
                <a:lnTo>
                  <a:pt x="957777" y="2109527"/>
                </a:lnTo>
                <a:lnTo>
                  <a:pt x="957550" y="2104308"/>
                </a:lnTo>
                <a:lnTo>
                  <a:pt x="957097" y="2095005"/>
                </a:lnTo>
                <a:lnTo>
                  <a:pt x="956189" y="2082071"/>
                </a:lnTo>
                <a:lnTo>
                  <a:pt x="954828" y="2066868"/>
                </a:lnTo>
                <a:lnTo>
                  <a:pt x="953013" y="2050530"/>
                </a:lnTo>
                <a:lnTo>
                  <a:pt x="950971" y="2033739"/>
                </a:lnTo>
                <a:lnTo>
                  <a:pt x="948476" y="2017629"/>
                </a:lnTo>
                <a:lnTo>
                  <a:pt x="947115" y="2010368"/>
                </a:lnTo>
                <a:lnTo>
                  <a:pt x="945754" y="2003787"/>
                </a:lnTo>
                <a:lnTo>
                  <a:pt x="941897" y="1984954"/>
                </a:lnTo>
                <a:lnTo>
                  <a:pt x="936679" y="1957498"/>
                </a:lnTo>
                <a:lnTo>
                  <a:pt x="930554" y="1923688"/>
                </a:lnTo>
                <a:lnTo>
                  <a:pt x="924429" y="1887837"/>
                </a:lnTo>
                <a:lnTo>
                  <a:pt x="918531" y="1853120"/>
                </a:lnTo>
                <a:lnTo>
                  <a:pt x="913994" y="1822941"/>
                </a:lnTo>
                <a:lnTo>
                  <a:pt x="911045" y="1800931"/>
                </a:lnTo>
                <a:lnTo>
                  <a:pt x="910137" y="1794123"/>
                </a:lnTo>
                <a:lnTo>
                  <a:pt x="909910" y="1790720"/>
                </a:lnTo>
                <a:lnTo>
                  <a:pt x="910591" y="1786635"/>
                </a:lnTo>
                <a:lnTo>
                  <a:pt x="911045" y="1781643"/>
                </a:lnTo>
                <a:lnTo>
                  <a:pt x="911725" y="1771433"/>
                </a:lnTo>
                <a:lnTo>
                  <a:pt x="912179" y="1765987"/>
                </a:lnTo>
                <a:lnTo>
                  <a:pt x="913086" y="1760995"/>
                </a:lnTo>
                <a:lnTo>
                  <a:pt x="913994" y="1756684"/>
                </a:lnTo>
                <a:lnTo>
                  <a:pt x="914448" y="1754868"/>
                </a:lnTo>
                <a:lnTo>
                  <a:pt x="915355" y="1753053"/>
                </a:lnTo>
                <a:lnTo>
                  <a:pt x="916036" y="1751238"/>
                </a:lnTo>
                <a:lnTo>
                  <a:pt x="916489" y="1749196"/>
                </a:lnTo>
                <a:lnTo>
                  <a:pt x="917170" y="1746473"/>
                </a:lnTo>
                <a:lnTo>
                  <a:pt x="917397" y="1743750"/>
                </a:lnTo>
                <a:lnTo>
                  <a:pt x="917850" y="1737169"/>
                </a:lnTo>
                <a:lnTo>
                  <a:pt x="917850" y="1729681"/>
                </a:lnTo>
                <a:lnTo>
                  <a:pt x="917850" y="1722420"/>
                </a:lnTo>
                <a:lnTo>
                  <a:pt x="917624" y="1715159"/>
                </a:lnTo>
                <a:lnTo>
                  <a:pt x="916489" y="1702906"/>
                </a:lnTo>
                <a:lnTo>
                  <a:pt x="898341" y="1544297"/>
                </a:lnTo>
                <a:lnTo>
                  <a:pt x="886317" y="1439238"/>
                </a:lnTo>
                <a:lnTo>
                  <a:pt x="882461" y="1403613"/>
                </a:lnTo>
                <a:lnTo>
                  <a:pt x="881327" y="1392722"/>
                </a:lnTo>
                <a:lnTo>
                  <a:pt x="880873" y="1387503"/>
                </a:lnTo>
                <a:lnTo>
                  <a:pt x="881100" y="1381603"/>
                </a:lnTo>
                <a:lnTo>
                  <a:pt x="881100" y="1379561"/>
                </a:lnTo>
                <a:lnTo>
                  <a:pt x="880873" y="1377973"/>
                </a:lnTo>
                <a:lnTo>
                  <a:pt x="880646" y="1376384"/>
                </a:lnTo>
                <a:lnTo>
                  <a:pt x="879739" y="1374796"/>
                </a:lnTo>
                <a:lnTo>
                  <a:pt x="878604" y="1373208"/>
                </a:lnTo>
                <a:lnTo>
                  <a:pt x="877016" y="1371166"/>
                </a:lnTo>
                <a:lnTo>
                  <a:pt x="875201" y="1369123"/>
                </a:lnTo>
                <a:lnTo>
                  <a:pt x="873840" y="1367308"/>
                </a:lnTo>
                <a:lnTo>
                  <a:pt x="870891" y="1364812"/>
                </a:lnTo>
                <a:lnTo>
                  <a:pt x="869530" y="1362997"/>
                </a:lnTo>
                <a:lnTo>
                  <a:pt x="867715" y="1360728"/>
                </a:lnTo>
                <a:lnTo>
                  <a:pt x="865447" y="1357551"/>
                </a:lnTo>
                <a:lnTo>
                  <a:pt x="862497" y="1353467"/>
                </a:lnTo>
                <a:lnTo>
                  <a:pt x="859548" y="1348702"/>
                </a:lnTo>
                <a:lnTo>
                  <a:pt x="856826" y="1345525"/>
                </a:lnTo>
                <a:lnTo>
                  <a:pt x="855238" y="1344163"/>
                </a:lnTo>
                <a:lnTo>
                  <a:pt x="853877" y="1343256"/>
                </a:lnTo>
                <a:lnTo>
                  <a:pt x="852743" y="1342802"/>
                </a:lnTo>
                <a:lnTo>
                  <a:pt x="851608" y="1342121"/>
                </a:lnTo>
                <a:lnTo>
                  <a:pt x="850701" y="1342348"/>
                </a:lnTo>
                <a:lnTo>
                  <a:pt x="850020" y="1342802"/>
                </a:lnTo>
                <a:lnTo>
                  <a:pt x="849113" y="1343483"/>
                </a:lnTo>
                <a:lnTo>
                  <a:pt x="848432" y="1344844"/>
                </a:lnTo>
                <a:lnTo>
                  <a:pt x="848205" y="1346206"/>
                </a:lnTo>
                <a:lnTo>
                  <a:pt x="847979" y="1348248"/>
                </a:lnTo>
                <a:lnTo>
                  <a:pt x="847752" y="1350517"/>
                </a:lnTo>
                <a:lnTo>
                  <a:pt x="847979" y="1353467"/>
                </a:lnTo>
                <a:lnTo>
                  <a:pt x="848205" y="1359593"/>
                </a:lnTo>
                <a:lnTo>
                  <a:pt x="848205" y="1366174"/>
                </a:lnTo>
                <a:lnTo>
                  <a:pt x="848205" y="1372981"/>
                </a:lnTo>
                <a:lnTo>
                  <a:pt x="847752" y="1378880"/>
                </a:lnTo>
                <a:lnTo>
                  <a:pt x="846844" y="1388637"/>
                </a:lnTo>
                <a:lnTo>
                  <a:pt x="846617" y="1392495"/>
                </a:lnTo>
                <a:lnTo>
                  <a:pt x="843668" y="1392495"/>
                </a:lnTo>
                <a:lnTo>
                  <a:pt x="840492" y="1391814"/>
                </a:lnTo>
                <a:lnTo>
                  <a:pt x="837089" y="1390907"/>
                </a:lnTo>
                <a:lnTo>
                  <a:pt x="835275" y="1389999"/>
                </a:lnTo>
                <a:lnTo>
                  <a:pt x="833460" y="1389318"/>
                </a:lnTo>
                <a:lnTo>
                  <a:pt x="831872" y="1388184"/>
                </a:lnTo>
                <a:lnTo>
                  <a:pt x="830057" y="1386595"/>
                </a:lnTo>
                <a:lnTo>
                  <a:pt x="828923" y="1384780"/>
                </a:lnTo>
                <a:lnTo>
                  <a:pt x="827788" y="1382738"/>
                </a:lnTo>
                <a:lnTo>
                  <a:pt x="827108" y="1380242"/>
                </a:lnTo>
                <a:lnTo>
                  <a:pt x="826654" y="1377519"/>
                </a:lnTo>
                <a:lnTo>
                  <a:pt x="826427" y="1374569"/>
                </a:lnTo>
                <a:lnTo>
                  <a:pt x="825747" y="1372527"/>
                </a:lnTo>
                <a:lnTo>
                  <a:pt x="825066" y="1370939"/>
                </a:lnTo>
                <a:lnTo>
                  <a:pt x="824386" y="1369350"/>
                </a:lnTo>
                <a:lnTo>
                  <a:pt x="823251" y="1368670"/>
                </a:lnTo>
                <a:lnTo>
                  <a:pt x="822344" y="1367762"/>
                </a:lnTo>
                <a:lnTo>
                  <a:pt x="821210" y="1367535"/>
                </a:lnTo>
                <a:lnTo>
                  <a:pt x="820302" y="1367308"/>
                </a:lnTo>
                <a:lnTo>
                  <a:pt x="819168" y="1367535"/>
                </a:lnTo>
                <a:lnTo>
                  <a:pt x="818260" y="1367762"/>
                </a:lnTo>
                <a:lnTo>
                  <a:pt x="816446" y="1368216"/>
                </a:lnTo>
                <a:lnTo>
                  <a:pt x="814858" y="1369350"/>
                </a:lnTo>
                <a:lnTo>
                  <a:pt x="812589" y="1367989"/>
                </a:lnTo>
                <a:lnTo>
                  <a:pt x="810547" y="1366627"/>
                </a:lnTo>
                <a:lnTo>
                  <a:pt x="808279" y="1364585"/>
                </a:lnTo>
                <a:lnTo>
                  <a:pt x="805783" y="1362543"/>
                </a:lnTo>
                <a:lnTo>
                  <a:pt x="803742" y="1360047"/>
                </a:lnTo>
                <a:lnTo>
                  <a:pt x="803061" y="1358686"/>
                </a:lnTo>
                <a:lnTo>
                  <a:pt x="802380" y="1357324"/>
                </a:lnTo>
                <a:lnTo>
                  <a:pt x="801700" y="1356190"/>
                </a:lnTo>
                <a:lnTo>
                  <a:pt x="801700" y="1354828"/>
                </a:lnTo>
                <a:lnTo>
                  <a:pt x="801473" y="1353920"/>
                </a:lnTo>
                <a:lnTo>
                  <a:pt x="801019" y="1352786"/>
                </a:lnTo>
                <a:lnTo>
                  <a:pt x="800339" y="1352332"/>
                </a:lnTo>
                <a:lnTo>
                  <a:pt x="799431" y="1351878"/>
                </a:lnTo>
                <a:lnTo>
                  <a:pt x="798297" y="1351424"/>
                </a:lnTo>
                <a:lnTo>
                  <a:pt x="796936" y="1350971"/>
                </a:lnTo>
                <a:lnTo>
                  <a:pt x="794440" y="1350744"/>
                </a:lnTo>
                <a:lnTo>
                  <a:pt x="791718" y="1350971"/>
                </a:lnTo>
                <a:lnTo>
                  <a:pt x="789450" y="1351424"/>
                </a:lnTo>
                <a:lnTo>
                  <a:pt x="787181" y="1351878"/>
                </a:lnTo>
                <a:lnTo>
                  <a:pt x="784459" y="1347794"/>
                </a:lnTo>
                <a:lnTo>
                  <a:pt x="782190" y="1345071"/>
                </a:lnTo>
                <a:lnTo>
                  <a:pt x="779922" y="1342802"/>
                </a:lnTo>
                <a:lnTo>
                  <a:pt x="777653" y="1341214"/>
                </a:lnTo>
                <a:lnTo>
                  <a:pt x="775385" y="1339852"/>
                </a:lnTo>
                <a:lnTo>
                  <a:pt x="773570" y="1338944"/>
                </a:lnTo>
                <a:lnTo>
                  <a:pt x="771528" y="1337810"/>
                </a:lnTo>
                <a:lnTo>
                  <a:pt x="770167" y="1336902"/>
                </a:lnTo>
                <a:lnTo>
                  <a:pt x="769033" y="1335768"/>
                </a:lnTo>
                <a:lnTo>
                  <a:pt x="768352" y="1334406"/>
                </a:lnTo>
                <a:lnTo>
                  <a:pt x="767671" y="1332364"/>
                </a:lnTo>
                <a:lnTo>
                  <a:pt x="766991" y="1329868"/>
                </a:lnTo>
                <a:lnTo>
                  <a:pt x="765857" y="1323515"/>
                </a:lnTo>
                <a:lnTo>
                  <a:pt x="764495" y="1315800"/>
                </a:lnTo>
                <a:lnTo>
                  <a:pt x="764042" y="1307631"/>
                </a:lnTo>
                <a:lnTo>
                  <a:pt x="763588" y="1299689"/>
                </a:lnTo>
                <a:lnTo>
                  <a:pt x="763815" y="1291747"/>
                </a:lnTo>
                <a:lnTo>
                  <a:pt x="764042" y="1288117"/>
                </a:lnTo>
                <a:lnTo>
                  <a:pt x="764495" y="1284940"/>
                </a:lnTo>
                <a:lnTo>
                  <a:pt x="768352" y="1259073"/>
                </a:lnTo>
                <a:lnTo>
                  <a:pt x="771301" y="1237970"/>
                </a:lnTo>
                <a:lnTo>
                  <a:pt x="771528" y="1234793"/>
                </a:lnTo>
                <a:lnTo>
                  <a:pt x="771528" y="1232524"/>
                </a:lnTo>
                <a:lnTo>
                  <a:pt x="771301" y="1230936"/>
                </a:lnTo>
                <a:lnTo>
                  <a:pt x="771074" y="1230709"/>
                </a:lnTo>
                <a:lnTo>
                  <a:pt x="770621" y="1230482"/>
                </a:lnTo>
                <a:lnTo>
                  <a:pt x="769713" y="1230255"/>
                </a:lnTo>
                <a:lnTo>
                  <a:pt x="767898" y="1230482"/>
                </a:lnTo>
                <a:lnTo>
                  <a:pt x="762907" y="1231390"/>
                </a:lnTo>
                <a:lnTo>
                  <a:pt x="762681" y="1231390"/>
                </a:lnTo>
                <a:lnTo>
                  <a:pt x="762454" y="1230936"/>
                </a:lnTo>
                <a:lnTo>
                  <a:pt x="761773" y="1229121"/>
                </a:lnTo>
                <a:lnTo>
                  <a:pt x="761546" y="1226398"/>
                </a:lnTo>
                <a:lnTo>
                  <a:pt x="761093" y="1222313"/>
                </a:lnTo>
                <a:lnTo>
                  <a:pt x="760412" y="1211422"/>
                </a:lnTo>
                <a:lnTo>
                  <a:pt x="760412" y="1196900"/>
                </a:lnTo>
                <a:lnTo>
                  <a:pt x="760412" y="1179428"/>
                </a:lnTo>
                <a:lnTo>
                  <a:pt x="761093" y="1159687"/>
                </a:lnTo>
                <a:lnTo>
                  <a:pt x="761546" y="1138357"/>
                </a:lnTo>
                <a:lnTo>
                  <a:pt x="762227" y="1115893"/>
                </a:lnTo>
                <a:lnTo>
                  <a:pt x="764269" y="1069604"/>
                </a:lnTo>
                <a:lnTo>
                  <a:pt x="766764" y="1026037"/>
                </a:lnTo>
                <a:lnTo>
                  <a:pt x="769033" y="990186"/>
                </a:lnTo>
                <a:lnTo>
                  <a:pt x="770394" y="976117"/>
                </a:lnTo>
                <a:lnTo>
                  <a:pt x="771301" y="966133"/>
                </a:lnTo>
                <a:lnTo>
                  <a:pt x="772662" y="956603"/>
                </a:lnTo>
                <a:lnTo>
                  <a:pt x="774477" y="945031"/>
                </a:lnTo>
                <a:lnTo>
                  <a:pt x="779241" y="916894"/>
                </a:lnTo>
                <a:lnTo>
                  <a:pt x="785139" y="884446"/>
                </a:lnTo>
                <a:lnTo>
                  <a:pt x="791718" y="849956"/>
                </a:lnTo>
                <a:lnTo>
                  <a:pt x="803742" y="786648"/>
                </a:lnTo>
                <a:lnTo>
                  <a:pt x="808279" y="763050"/>
                </a:lnTo>
                <a:lnTo>
                  <a:pt x="811001" y="748301"/>
                </a:lnTo>
                <a:lnTo>
                  <a:pt x="814177" y="725383"/>
                </a:lnTo>
                <a:lnTo>
                  <a:pt x="818034" y="698154"/>
                </a:lnTo>
                <a:lnTo>
                  <a:pt x="821210" y="672740"/>
                </a:lnTo>
                <a:lnTo>
                  <a:pt x="822798" y="662529"/>
                </a:lnTo>
                <a:lnTo>
                  <a:pt x="824159" y="655495"/>
                </a:lnTo>
                <a:lnTo>
                  <a:pt x="826427" y="645738"/>
                </a:lnTo>
                <a:lnTo>
                  <a:pt x="830738" y="628039"/>
                </a:lnTo>
                <a:lnTo>
                  <a:pt x="842534" y="581069"/>
                </a:lnTo>
                <a:lnTo>
                  <a:pt x="854784" y="534099"/>
                </a:lnTo>
                <a:lnTo>
                  <a:pt x="859095" y="516854"/>
                </a:lnTo>
                <a:lnTo>
                  <a:pt x="861363" y="507551"/>
                </a:lnTo>
                <a:lnTo>
                  <a:pt x="861817" y="505055"/>
                </a:lnTo>
                <a:lnTo>
                  <a:pt x="862497" y="502786"/>
                </a:lnTo>
                <a:lnTo>
                  <a:pt x="863632" y="500063"/>
                </a:lnTo>
                <a:lnTo>
                  <a:pt x="864539" y="497567"/>
                </a:lnTo>
                <a:lnTo>
                  <a:pt x="866127" y="495071"/>
                </a:lnTo>
                <a:lnTo>
                  <a:pt x="867488" y="492802"/>
                </a:lnTo>
                <a:lnTo>
                  <a:pt x="869076" y="490306"/>
                </a:lnTo>
                <a:lnTo>
                  <a:pt x="870891" y="488036"/>
                </a:lnTo>
                <a:lnTo>
                  <a:pt x="872933" y="485767"/>
                </a:lnTo>
                <a:lnTo>
                  <a:pt x="874975" y="483725"/>
                </a:lnTo>
                <a:lnTo>
                  <a:pt x="877243" y="481456"/>
                </a:lnTo>
                <a:lnTo>
                  <a:pt x="879512" y="479641"/>
                </a:lnTo>
                <a:lnTo>
                  <a:pt x="882007" y="477826"/>
                </a:lnTo>
                <a:lnTo>
                  <a:pt x="884729" y="476010"/>
                </a:lnTo>
                <a:lnTo>
                  <a:pt x="887452" y="474649"/>
                </a:lnTo>
                <a:lnTo>
                  <a:pt x="890401" y="473287"/>
                </a:lnTo>
                <a:lnTo>
                  <a:pt x="911725" y="464211"/>
                </a:lnTo>
                <a:lnTo>
                  <a:pt x="943939" y="449689"/>
                </a:lnTo>
                <a:lnTo>
                  <a:pt x="993620" y="427906"/>
                </a:lnTo>
                <a:lnTo>
                  <a:pt x="997023" y="426090"/>
                </a:lnTo>
                <a:lnTo>
                  <a:pt x="1000426" y="424502"/>
                </a:lnTo>
                <a:lnTo>
                  <a:pt x="1006324" y="421325"/>
                </a:lnTo>
                <a:lnTo>
                  <a:pt x="1015399" y="415426"/>
                </a:lnTo>
                <a:lnTo>
                  <a:pt x="1016306" y="414972"/>
                </a:lnTo>
                <a:lnTo>
                  <a:pt x="1016987" y="414064"/>
                </a:lnTo>
                <a:lnTo>
                  <a:pt x="1017440" y="412930"/>
                </a:lnTo>
                <a:lnTo>
                  <a:pt x="1017667" y="412022"/>
                </a:lnTo>
                <a:lnTo>
                  <a:pt x="1017667" y="410888"/>
                </a:lnTo>
                <a:lnTo>
                  <a:pt x="1017667" y="409753"/>
                </a:lnTo>
                <a:lnTo>
                  <a:pt x="1016987" y="407030"/>
                </a:lnTo>
                <a:lnTo>
                  <a:pt x="1015852" y="404761"/>
                </a:lnTo>
                <a:lnTo>
                  <a:pt x="1014718" y="402719"/>
                </a:lnTo>
                <a:lnTo>
                  <a:pt x="1013130" y="401357"/>
                </a:lnTo>
                <a:lnTo>
                  <a:pt x="1012450" y="400677"/>
                </a:lnTo>
                <a:lnTo>
                  <a:pt x="1011542" y="400677"/>
                </a:lnTo>
                <a:lnTo>
                  <a:pt x="1002468" y="399996"/>
                </a:lnTo>
                <a:lnTo>
                  <a:pt x="997023" y="399542"/>
                </a:lnTo>
                <a:lnTo>
                  <a:pt x="994755" y="399315"/>
                </a:lnTo>
                <a:lnTo>
                  <a:pt x="993167" y="398634"/>
                </a:lnTo>
                <a:lnTo>
                  <a:pt x="991806" y="398181"/>
                </a:lnTo>
                <a:lnTo>
                  <a:pt x="991125" y="397500"/>
                </a:lnTo>
                <a:lnTo>
                  <a:pt x="989991" y="396819"/>
                </a:lnTo>
                <a:lnTo>
                  <a:pt x="989310" y="395685"/>
                </a:lnTo>
                <a:lnTo>
                  <a:pt x="988856" y="394550"/>
                </a:lnTo>
                <a:lnTo>
                  <a:pt x="988176" y="392962"/>
                </a:lnTo>
                <a:lnTo>
                  <a:pt x="987722" y="390239"/>
                </a:lnTo>
                <a:lnTo>
                  <a:pt x="987268" y="386835"/>
                </a:lnTo>
                <a:lnTo>
                  <a:pt x="987268" y="383885"/>
                </a:lnTo>
                <a:lnTo>
                  <a:pt x="987495" y="380709"/>
                </a:lnTo>
                <a:lnTo>
                  <a:pt x="987722" y="378213"/>
                </a:lnTo>
                <a:lnTo>
                  <a:pt x="987949" y="375944"/>
                </a:lnTo>
                <a:lnTo>
                  <a:pt x="988630" y="373674"/>
                </a:lnTo>
                <a:lnTo>
                  <a:pt x="989537" y="369590"/>
                </a:lnTo>
                <a:lnTo>
                  <a:pt x="989991" y="367321"/>
                </a:lnTo>
                <a:lnTo>
                  <a:pt x="990218" y="364598"/>
                </a:lnTo>
                <a:lnTo>
                  <a:pt x="990218" y="361648"/>
                </a:lnTo>
                <a:lnTo>
                  <a:pt x="989764" y="358245"/>
                </a:lnTo>
                <a:lnTo>
                  <a:pt x="989537" y="354614"/>
                </a:lnTo>
                <a:lnTo>
                  <a:pt x="989537" y="351664"/>
                </a:lnTo>
                <a:lnTo>
                  <a:pt x="989537" y="349395"/>
                </a:lnTo>
                <a:lnTo>
                  <a:pt x="989764" y="347353"/>
                </a:lnTo>
                <a:lnTo>
                  <a:pt x="990218" y="344857"/>
                </a:lnTo>
                <a:lnTo>
                  <a:pt x="990444" y="343949"/>
                </a:lnTo>
                <a:lnTo>
                  <a:pt x="988856" y="341000"/>
                </a:lnTo>
                <a:lnTo>
                  <a:pt x="987268" y="338277"/>
                </a:lnTo>
                <a:lnTo>
                  <a:pt x="985227" y="335554"/>
                </a:lnTo>
                <a:lnTo>
                  <a:pt x="984773" y="334873"/>
                </a:lnTo>
                <a:lnTo>
                  <a:pt x="984319" y="333965"/>
                </a:lnTo>
                <a:lnTo>
                  <a:pt x="983639" y="331469"/>
                </a:lnTo>
                <a:lnTo>
                  <a:pt x="983185" y="328520"/>
                </a:lnTo>
                <a:lnTo>
                  <a:pt x="982731" y="325343"/>
                </a:lnTo>
                <a:lnTo>
                  <a:pt x="982504" y="318536"/>
                </a:lnTo>
                <a:lnTo>
                  <a:pt x="982504" y="313997"/>
                </a:lnTo>
                <a:lnTo>
                  <a:pt x="982278" y="312636"/>
                </a:lnTo>
                <a:lnTo>
                  <a:pt x="981824" y="311501"/>
                </a:lnTo>
                <a:lnTo>
                  <a:pt x="981143" y="310821"/>
                </a:lnTo>
                <a:lnTo>
                  <a:pt x="980236" y="310367"/>
                </a:lnTo>
                <a:lnTo>
                  <a:pt x="977967" y="309232"/>
                </a:lnTo>
                <a:lnTo>
                  <a:pt x="975018" y="308325"/>
                </a:lnTo>
                <a:lnTo>
                  <a:pt x="974565" y="307644"/>
                </a:lnTo>
                <a:lnTo>
                  <a:pt x="974111" y="307190"/>
                </a:lnTo>
                <a:lnTo>
                  <a:pt x="973657" y="306056"/>
                </a:lnTo>
                <a:lnTo>
                  <a:pt x="973430" y="304467"/>
                </a:lnTo>
                <a:lnTo>
                  <a:pt x="973430" y="302425"/>
                </a:lnTo>
                <a:lnTo>
                  <a:pt x="973657" y="300156"/>
                </a:lnTo>
                <a:lnTo>
                  <a:pt x="974338" y="297660"/>
                </a:lnTo>
                <a:lnTo>
                  <a:pt x="976153" y="292214"/>
                </a:lnTo>
                <a:lnTo>
                  <a:pt x="978421" y="286768"/>
                </a:lnTo>
                <a:lnTo>
                  <a:pt x="980690" y="281323"/>
                </a:lnTo>
                <a:lnTo>
                  <a:pt x="982958" y="277011"/>
                </a:lnTo>
                <a:lnTo>
                  <a:pt x="984546" y="274062"/>
                </a:lnTo>
                <a:lnTo>
                  <a:pt x="985454" y="272019"/>
                </a:lnTo>
                <a:lnTo>
                  <a:pt x="985907" y="270204"/>
                </a:lnTo>
                <a:lnTo>
                  <a:pt x="986134" y="268389"/>
                </a:lnTo>
                <a:lnTo>
                  <a:pt x="986134" y="267027"/>
                </a:lnTo>
                <a:lnTo>
                  <a:pt x="985907" y="265212"/>
                </a:lnTo>
                <a:lnTo>
                  <a:pt x="985454" y="263397"/>
                </a:lnTo>
                <a:lnTo>
                  <a:pt x="984546" y="259086"/>
                </a:lnTo>
                <a:lnTo>
                  <a:pt x="983185" y="254547"/>
                </a:lnTo>
                <a:lnTo>
                  <a:pt x="981824" y="250463"/>
                </a:lnTo>
                <a:lnTo>
                  <a:pt x="980690" y="246606"/>
                </a:lnTo>
                <a:lnTo>
                  <a:pt x="980236" y="245244"/>
                </a:lnTo>
                <a:lnTo>
                  <a:pt x="980009" y="243656"/>
                </a:lnTo>
                <a:lnTo>
                  <a:pt x="980009" y="241387"/>
                </a:lnTo>
                <a:lnTo>
                  <a:pt x="980009" y="239118"/>
                </a:lnTo>
                <a:lnTo>
                  <a:pt x="980236" y="236622"/>
                </a:lnTo>
                <a:lnTo>
                  <a:pt x="980690" y="233899"/>
                </a:lnTo>
                <a:lnTo>
                  <a:pt x="981143" y="232764"/>
                </a:lnTo>
                <a:lnTo>
                  <a:pt x="981824" y="231630"/>
                </a:lnTo>
                <a:lnTo>
                  <a:pt x="983412" y="228907"/>
                </a:lnTo>
                <a:lnTo>
                  <a:pt x="985000" y="225049"/>
                </a:lnTo>
                <a:lnTo>
                  <a:pt x="986588" y="220284"/>
                </a:lnTo>
                <a:lnTo>
                  <a:pt x="987949" y="215292"/>
                </a:lnTo>
                <a:lnTo>
                  <a:pt x="989310" y="209619"/>
                </a:lnTo>
                <a:lnTo>
                  <a:pt x="990218" y="204174"/>
                </a:lnTo>
                <a:lnTo>
                  <a:pt x="991352" y="198955"/>
                </a:lnTo>
                <a:lnTo>
                  <a:pt x="992032" y="194190"/>
                </a:lnTo>
                <a:lnTo>
                  <a:pt x="992259" y="190105"/>
                </a:lnTo>
                <a:lnTo>
                  <a:pt x="992486" y="186475"/>
                </a:lnTo>
                <a:lnTo>
                  <a:pt x="992940" y="180348"/>
                </a:lnTo>
                <a:lnTo>
                  <a:pt x="993167" y="177398"/>
                </a:lnTo>
                <a:lnTo>
                  <a:pt x="993620" y="174902"/>
                </a:lnTo>
                <a:lnTo>
                  <a:pt x="994301" y="172406"/>
                </a:lnTo>
                <a:lnTo>
                  <a:pt x="995435" y="170364"/>
                </a:lnTo>
                <a:lnTo>
                  <a:pt x="996570" y="167868"/>
                </a:lnTo>
                <a:lnTo>
                  <a:pt x="997477" y="165145"/>
                </a:lnTo>
                <a:lnTo>
                  <a:pt x="998158" y="161969"/>
                </a:lnTo>
                <a:lnTo>
                  <a:pt x="998611" y="159019"/>
                </a:lnTo>
                <a:lnTo>
                  <a:pt x="998838" y="155615"/>
                </a:lnTo>
                <a:lnTo>
                  <a:pt x="998611" y="152892"/>
                </a:lnTo>
                <a:lnTo>
                  <a:pt x="998158" y="150169"/>
                </a:lnTo>
                <a:lnTo>
                  <a:pt x="997477" y="147900"/>
                </a:lnTo>
                <a:lnTo>
                  <a:pt x="996343" y="144723"/>
                </a:lnTo>
                <a:lnTo>
                  <a:pt x="995662" y="140866"/>
                </a:lnTo>
                <a:lnTo>
                  <a:pt x="995435" y="136101"/>
                </a:lnTo>
                <a:lnTo>
                  <a:pt x="995208" y="130882"/>
                </a:lnTo>
                <a:lnTo>
                  <a:pt x="995435" y="125209"/>
                </a:lnTo>
                <a:lnTo>
                  <a:pt x="996116" y="120217"/>
                </a:lnTo>
                <a:lnTo>
                  <a:pt x="996796" y="117948"/>
                </a:lnTo>
                <a:lnTo>
                  <a:pt x="997477" y="115679"/>
                </a:lnTo>
                <a:lnTo>
                  <a:pt x="998384" y="113637"/>
                </a:lnTo>
                <a:lnTo>
                  <a:pt x="999519" y="112049"/>
                </a:lnTo>
                <a:lnTo>
                  <a:pt x="1004736" y="105241"/>
                </a:lnTo>
                <a:lnTo>
                  <a:pt x="1007459" y="101838"/>
                </a:lnTo>
                <a:lnTo>
                  <a:pt x="1010862" y="98661"/>
                </a:lnTo>
                <a:lnTo>
                  <a:pt x="1013811" y="95484"/>
                </a:lnTo>
                <a:lnTo>
                  <a:pt x="1015626" y="94350"/>
                </a:lnTo>
                <a:lnTo>
                  <a:pt x="1017440" y="93215"/>
                </a:lnTo>
                <a:lnTo>
                  <a:pt x="1019028" y="92308"/>
                </a:lnTo>
                <a:lnTo>
                  <a:pt x="1020616" y="91854"/>
                </a:lnTo>
                <a:lnTo>
                  <a:pt x="1022204" y="91173"/>
                </a:lnTo>
                <a:lnTo>
                  <a:pt x="1024019" y="91173"/>
                </a:lnTo>
                <a:lnTo>
                  <a:pt x="1033547" y="90946"/>
                </a:lnTo>
                <a:lnTo>
                  <a:pt x="1040353" y="90492"/>
                </a:lnTo>
                <a:lnTo>
                  <a:pt x="1048066" y="89812"/>
                </a:lnTo>
                <a:lnTo>
                  <a:pt x="1056233" y="88904"/>
                </a:lnTo>
                <a:lnTo>
                  <a:pt x="1064173" y="87769"/>
                </a:lnTo>
                <a:lnTo>
                  <a:pt x="1072113" y="86408"/>
                </a:lnTo>
                <a:lnTo>
                  <a:pt x="1079372" y="84593"/>
                </a:lnTo>
                <a:lnTo>
                  <a:pt x="1083229" y="83912"/>
                </a:lnTo>
                <a:lnTo>
                  <a:pt x="1087539" y="83231"/>
                </a:lnTo>
                <a:lnTo>
                  <a:pt x="1092303" y="82324"/>
                </a:lnTo>
                <a:lnTo>
                  <a:pt x="1097748" y="81870"/>
                </a:lnTo>
                <a:lnTo>
                  <a:pt x="1103192" y="81416"/>
                </a:lnTo>
                <a:lnTo>
                  <a:pt x="1109090" y="81189"/>
                </a:lnTo>
                <a:lnTo>
                  <a:pt x="1114989" y="80962"/>
                </a:lnTo>
                <a:close/>
                <a:moveTo>
                  <a:pt x="387804" y="0"/>
                </a:moveTo>
                <a:lnTo>
                  <a:pt x="393020" y="0"/>
                </a:lnTo>
                <a:lnTo>
                  <a:pt x="398463" y="454"/>
                </a:lnTo>
                <a:lnTo>
                  <a:pt x="404359" y="1134"/>
                </a:lnTo>
                <a:lnTo>
                  <a:pt x="410482" y="2268"/>
                </a:lnTo>
                <a:lnTo>
                  <a:pt x="416832" y="3402"/>
                </a:lnTo>
                <a:lnTo>
                  <a:pt x="423182" y="4989"/>
                </a:lnTo>
                <a:lnTo>
                  <a:pt x="429532" y="6803"/>
                </a:lnTo>
                <a:lnTo>
                  <a:pt x="435656" y="8844"/>
                </a:lnTo>
                <a:lnTo>
                  <a:pt x="441779" y="10885"/>
                </a:lnTo>
                <a:lnTo>
                  <a:pt x="447675" y="13379"/>
                </a:lnTo>
                <a:lnTo>
                  <a:pt x="453345" y="15874"/>
                </a:lnTo>
                <a:lnTo>
                  <a:pt x="458561" y="18595"/>
                </a:lnTo>
                <a:lnTo>
                  <a:pt x="463324" y="21543"/>
                </a:lnTo>
                <a:lnTo>
                  <a:pt x="467632" y="24264"/>
                </a:lnTo>
                <a:lnTo>
                  <a:pt x="471261" y="27212"/>
                </a:lnTo>
                <a:lnTo>
                  <a:pt x="474209" y="30613"/>
                </a:lnTo>
                <a:lnTo>
                  <a:pt x="477157" y="33788"/>
                </a:lnTo>
                <a:lnTo>
                  <a:pt x="479652" y="37416"/>
                </a:lnTo>
                <a:lnTo>
                  <a:pt x="482374" y="41498"/>
                </a:lnTo>
                <a:lnTo>
                  <a:pt x="484868" y="45807"/>
                </a:lnTo>
                <a:lnTo>
                  <a:pt x="487363" y="50115"/>
                </a:lnTo>
                <a:lnTo>
                  <a:pt x="489857" y="54877"/>
                </a:lnTo>
                <a:lnTo>
                  <a:pt x="492352" y="59639"/>
                </a:lnTo>
                <a:lnTo>
                  <a:pt x="494620" y="64628"/>
                </a:lnTo>
                <a:lnTo>
                  <a:pt x="496661" y="69844"/>
                </a:lnTo>
                <a:lnTo>
                  <a:pt x="498475" y="74832"/>
                </a:lnTo>
                <a:lnTo>
                  <a:pt x="500290" y="80275"/>
                </a:lnTo>
                <a:lnTo>
                  <a:pt x="501650" y="85264"/>
                </a:lnTo>
                <a:lnTo>
                  <a:pt x="502784" y="90706"/>
                </a:lnTo>
                <a:lnTo>
                  <a:pt x="503918" y="95695"/>
                </a:lnTo>
                <a:lnTo>
                  <a:pt x="504599" y="100684"/>
                </a:lnTo>
                <a:lnTo>
                  <a:pt x="504825" y="105899"/>
                </a:lnTo>
                <a:lnTo>
                  <a:pt x="505506" y="121999"/>
                </a:lnTo>
                <a:lnTo>
                  <a:pt x="505279" y="132657"/>
                </a:lnTo>
                <a:lnTo>
                  <a:pt x="505279" y="138553"/>
                </a:lnTo>
                <a:lnTo>
                  <a:pt x="504825" y="140367"/>
                </a:lnTo>
                <a:lnTo>
                  <a:pt x="506186" y="140367"/>
                </a:lnTo>
                <a:lnTo>
                  <a:pt x="508907" y="140367"/>
                </a:lnTo>
                <a:lnTo>
                  <a:pt x="510722" y="140367"/>
                </a:lnTo>
                <a:lnTo>
                  <a:pt x="512536" y="140821"/>
                </a:lnTo>
                <a:lnTo>
                  <a:pt x="514350" y="141274"/>
                </a:lnTo>
                <a:lnTo>
                  <a:pt x="516165" y="141955"/>
                </a:lnTo>
                <a:lnTo>
                  <a:pt x="516845" y="142862"/>
                </a:lnTo>
                <a:lnTo>
                  <a:pt x="517299" y="143996"/>
                </a:lnTo>
                <a:lnTo>
                  <a:pt x="517979" y="145356"/>
                </a:lnTo>
                <a:lnTo>
                  <a:pt x="518659" y="147170"/>
                </a:lnTo>
                <a:lnTo>
                  <a:pt x="519340" y="151252"/>
                </a:lnTo>
                <a:lnTo>
                  <a:pt x="520020" y="155787"/>
                </a:lnTo>
                <a:lnTo>
                  <a:pt x="520700" y="160776"/>
                </a:lnTo>
                <a:lnTo>
                  <a:pt x="520700" y="166219"/>
                </a:lnTo>
                <a:lnTo>
                  <a:pt x="520474" y="171207"/>
                </a:lnTo>
                <a:lnTo>
                  <a:pt x="519793" y="175743"/>
                </a:lnTo>
                <a:lnTo>
                  <a:pt x="519340" y="178010"/>
                </a:lnTo>
                <a:lnTo>
                  <a:pt x="518659" y="180505"/>
                </a:lnTo>
                <a:lnTo>
                  <a:pt x="515711" y="187081"/>
                </a:lnTo>
                <a:lnTo>
                  <a:pt x="512309" y="194564"/>
                </a:lnTo>
                <a:lnTo>
                  <a:pt x="508227" y="201821"/>
                </a:lnTo>
                <a:lnTo>
                  <a:pt x="503918" y="208624"/>
                </a:lnTo>
                <a:lnTo>
                  <a:pt x="499609" y="214746"/>
                </a:lnTo>
                <a:lnTo>
                  <a:pt x="497568" y="217014"/>
                </a:lnTo>
                <a:lnTo>
                  <a:pt x="495754" y="219055"/>
                </a:lnTo>
                <a:lnTo>
                  <a:pt x="494166" y="220415"/>
                </a:lnTo>
                <a:lnTo>
                  <a:pt x="493032" y="221096"/>
                </a:lnTo>
                <a:lnTo>
                  <a:pt x="491672" y="221549"/>
                </a:lnTo>
                <a:lnTo>
                  <a:pt x="490765" y="222003"/>
                </a:lnTo>
                <a:lnTo>
                  <a:pt x="489631" y="223137"/>
                </a:lnTo>
                <a:lnTo>
                  <a:pt x="488950" y="224044"/>
                </a:lnTo>
                <a:lnTo>
                  <a:pt x="487363" y="226765"/>
                </a:lnTo>
                <a:lnTo>
                  <a:pt x="486229" y="229713"/>
                </a:lnTo>
                <a:lnTo>
                  <a:pt x="484188" y="236062"/>
                </a:lnTo>
                <a:lnTo>
                  <a:pt x="482827" y="238783"/>
                </a:lnTo>
                <a:lnTo>
                  <a:pt x="481693" y="241504"/>
                </a:lnTo>
                <a:lnTo>
                  <a:pt x="480559" y="243772"/>
                </a:lnTo>
                <a:lnTo>
                  <a:pt x="479652" y="246267"/>
                </a:lnTo>
                <a:lnTo>
                  <a:pt x="478972" y="248534"/>
                </a:lnTo>
                <a:lnTo>
                  <a:pt x="478518" y="250802"/>
                </a:lnTo>
                <a:lnTo>
                  <a:pt x="478065" y="256017"/>
                </a:lnTo>
                <a:lnTo>
                  <a:pt x="477157" y="262820"/>
                </a:lnTo>
                <a:lnTo>
                  <a:pt x="476250" y="268263"/>
                </a:lnTo>
                <a:lnTo>
                  <a:pt x="475797" y="275746"/>
                </a:lnTo>
                <a:lnTo>
                  <a:pt x="474209" y="294341"/>
                </a:lnTo>
                <a:lnTo>
                  <a:pt x="473302" y="311802"/>
                </a:lnTo>
                <a:lnTo>
                  <a:pt x="472849" y="317924"/>
                </a:lnTo>
                <a:lnTo>
                  <a:pt x="472395" y="321326"/>
                </a:lnTo>
                <a:lnTo>
                  <a:pt x="472168" y="322913"/>
                </a:lnTo>
                <a:lnTo>
                  <a:pt x="472849" y="323593"/>
                </a:lnTo>
                <a:lnTo>
                  <a:pt x="473302" y="324500"/>
                </a:lnTo>
                <a:lnTo>
                  <a:pt x="474209" y="324727"/>
                </a:lnTo>
                <a:lnTo>
                  <a:pt x="475343" y="325181"/>
                </a:lnTo>
                <a:lnTo>
                  <a:pt x="476250" y="325634"/>
                </a:lnTo>
                <a:lnTo>
                  <a:pt x="477157" y="326768"/>
                </a:lnTo>
                <a:lnTo>
                  <a:pt x="478065" y="327902"/>
                </a:lnTo>
                <a:lnTo>
                  <a:pt x="478518" y="330623"/>
                </a:lnTo>
                <a:lnTo>
                  <a:pt x="479425" y="333798"/>
                </a:lnTo>
                <a:lnTo>
                  <a:pt x="480559" y="342188"/>
                </a:lnTo>
                <a:lnTo>
                  <a:pt x="481466" y="350805"/>
                </a:lnTo>
                <a:lnTo>
                  <a:pt x="481693" y="357608"/>
                </a:lnTo>
                <a:lnTo>
                  <a:pt x="481693" y="358969"/>
                </a:lnTo>
                <a:lnTo>
                  <a:pt x="481920" y="359876"/>
                </a:lnTo>
                <a:lnTo>
                  <a:pt x="482827" y="361916"/>
                </a:lnTo>
                <a:lnTo>
                  <a:pt x="484188" y="363731"/>
                </a:lnTo>
                <a:lnTo>
                  <a:pt x="485775" y="365545"/>
                </a:lnTo>
                <a:lnTo>
                  <a:pt x="487363" y="367586"/>
                </a:lnTo>
                <a:lnTo>
                  <a:pt x="489177" y="370080"/>
                </a:lnTo>
                <a:lnTo>
                  <a:pt x="491218" y="373028"/>
                </a:lnTo>
                <a:lnTo>
                  <a:pt x="493032" y="377110"/>
                </a:lnTo>
                <a:lnTo>
                  <a:pt x="495074" y="382099"/>
                </a:lnTo>
                <a:lnTo>
                  <a:pt x="498249" y="387994"/>
                </a:lnTo>
                <a:lnTo>
                  <a:pt x="501877" y="394571"/>
                </a:lnTo>
                <a:lnTo>
                  <a:pt x="506413" y="401147"/>
                </a:lnTo>
                <a:lnTo>
                  <a:pt x="511175" y="407950"/>
                </a:lnTo>
                <a:lnTo>
                  <a:pt x="516391" y="414299"/>
                </a:lnTo>
                <a:lnTo>
                  <a:pt x="519113" y="417247"/>
                </a:lnTo>
                <a:lnTo>
                  <a:pt x="521834" y="419968"/>
                </a:lnTo>
                <a:lnTo>
                  <a:pt x="524783" y="422463"/>
                </a:lnTo>
                <a:lnTo>
                  <a:pt x="527277" y="424730"/>
                </a:lnTo>
                <a:lnTo>
                  <a:pt x="534988" y="430399"/>
                </a:lnTo>
                <a:lnTo>
                  <a:pt x="545874" y="437883"/>
                </a:lnTo>
                <a:lnTo>
                  <a:pt x="573088" y="456477"/>
                </a:lnTo>
                <a:lnTo>
                  <a:pt x="598034" y="473031"/>
                </a:lnTo>
                <a:lnTo>
                  <a:pt x="606652" y="478700"/>
                </a:lnTo>
                <a:lnTo>
                  <a:pt x="610734" y="481195"/>
                </a:lnTo>
                <a:lnTo>
                  <a:pt x="612775" y="482329"/>
                </a:lnTo>
                <a:lnTo>
                  <a:pt x="615497" y="484369"/>
                </a:lnTo>
                <a:lnTo>
                  <a:pt x="618899" y="486864"/>
                </a:lnTo>
                <a:lnTo>
                  <a:pt x="622300" y="489812"/>
                </a:lnTo>
                <a:lnTo>
                  <a:pt x="625475" y="493213"/>
                </a:lnTo>
                <a:lnTo>
                  <a:pt x="627063" y="495027"/>
                </a:lnTo>
                <a:lnTo>
                  <a:pt x="628197" y="496841"/>
                </a:lnTo>
                <a:lnTo>
                  <a:pt x="629558" y="498656"/>
                </a:lnTo>
                <a:lnTo>
                  <a:pt x="630238" y="500696"/>
                </a:lnTo>
                <a:lnTo>
                  <a:pt x="631145" y="502511"/>
                </a:lnTo>
                <a:lnTo>
                  <a:pt x="631372" y="504551"/>
                </a:lnTo>
                <a:lnTo>
                  <a:pt x="634320" y="540607"/>
                </a:lnTo>
                <a:lnTo>
                  <a:pt x="640670" y="611131"/>
                </a:lnTo>
                <a:lnTo>
                  <a:pt x="644299" y="649227"/>
                </a:lnTo>
                <a:lnTo>
                  <a:pt x="647474" y="683696"/>
                </a:lnTo>
                <a:lnTo>
                  <a:pt x="650649" y="710227"/>
                </a:lnTo>
                <a:lnTo>
                  <a:pt x="651783" y="719071"/>
                </a:lnTo>
                <a:lnTo>
                  <a:pt x="652917" y="724967"/>
                </a:lnTo>
                <a:lnTo>
                  <a:pt x="654504" y="733357"/>
                </a:lnTo>
                <a:lnTo>
                  <a:pt x="656091" y="743788"/>
                </a:lnTo>
                <a:lnTo>
                  <a:pt x="657679" y="755353"/>
                </a:lnTo>
                <a:lnTo>
                  <a:pt x="659267" y="767145"/>
                </a:lnTo>
                <a:lnTo>
                  <a:pt x="660400" y="778710"/>
                </a:lnTo>
                <a:lnTo>
                  <a:pt x="661308" y="788688"/>
                </a:lnTo>
                <a:lnTo>
                  <a:pt x="661761" y="797305"/>
                </a:lnTo>
                <a:lnTo>
                  <a:pt x="661988" y="802974"/>
                </a:lnTo>
                <a:lnTo>
                  <a:pt x="662215" y="805922"/>
                </a:lnTo>
                <a:lnTo>
                  <a:pt x="662668" y="810230"/>
                </a:lnTo>
                <a:lnTo>
                  <a:pt x="664256" y="822475"/>
                </a:lnTo>
                <a:lnTo>
                  <a:pt x="669018" y="855810"/>
                </a:lnTo>
                <a:lnTo>
                  <a:pt x="673781" y="889598"/>
                </a:lnTo>
                <a:lnTo>
                  <a:pt x="675368" y="902523"/>
                </a:lnTo>
                <a:lnTo>
                  <a:pt x="675822" y="907285"/>
                </a:lnTo>
                <a:lnTo>
                  <a:pt x="676049" y="910687"/>
                </a:lnTo>
                <a:lnTo>
                  <a:pt x="676049" y="915902"/>
                </a:lnTo>
                <a:lnTo>
                  <a:pt x="676729" y="920665"/>
                </a:lnTo>
                <a:lnTo>
                  <a:pt x="677183" y="925653"/>
                </a:lnTo>
                <a:lnTo>
                  <a:pt x="677863" y="930189"/>
                </a:lnTo>
                <a:lnTo>
                  <a:pt x="678770" y="933817"/>
                </a:lnTo>
                <a:lnTo>
                  <a:pt x="679677" y="937445"/>
                </a:lnTo>
                <a:lnTo>
                  <a:pt x="680811" y="940166"/>
                </a:lnTo>
                <a:lnTo>
                  <a:pt x="681718" y="942207"/>
                </a:lnTo>
                <a:lnTo>
                  <a:pt x="682625" y="944475"/>
                </a:lnTo>
                <a:lnTo>
                  <a:pt x="683533" y="947650"/>
                </a:lnTo>
                <a:lnTo>
                  <a:pt x="684213" y="951505"/>
                </a:lnTo>
                <a:lnTo>
                  <a:pt x="684893" y="955360"/>
                </a:lnTo>
                <a:lnTo>
                  <a:pt x="686027" y="963296"/>
                </a:lnTo>
                <a:lnTo>
                  <a:pt x="686254" y="969419"/>
                </a:lnTo>
                <a:lnTo>
                  <a:pt x="686708" y="972820"/>
                </a:lnTo>
                <a:lnTo>
                  <a:pt x="688068" y="979170"/>
                </a:lnTo>
                <a:lnTo>
                  <a:pt x="692377" y="997538"/>
                </a:lnTo>
                <a:lnTo>
                  <a:pt x="694418" y="1007969"/>
                </a:lnTo>
                <a:lnTo>
                  <a:pt x="696459" y="1018173"/>
                </a:lnTo>
                <a:lnTo>
                  <a:pt x="697593" y="1027924"/>
                </a:lnTo>
                <a:lnTo>
                  <a:pt x="698274" y="1032233"/>
                </a:lnTo>
                <a:lnTo>
                  <a:pt x="698274" y="1036315"/>
                </a:lnTo>
                <a:lnTo>
                  <a:pt x="698500" y="1041303"/>
                </a:lnTo>
                <a:lnTo>
                  <a:pt x="699181" y="1048787"/>
                </a:lnTo>
                <a:lnTo>
                  <a:pt x="701675" y="1069195"/>
                </a:lnTo>
                <a:lnTo>
                  <a:pt x="705304" y="1095047"/>
                </a:lnTo>
                <a:lnTo>
                  <a:pt x="709386" y="1123165"/>
                </a:lnTo>
                <a:lnTo>
                  <a:pt x="716643" y="1174641"/>
                </a:lnTo>
                <a:lnTo>
                  <a:pt x="718911" y="1192102"/>
                </a:lnTo>
                <a:lnTo>
                  <a:pt x="719818" y="1197091"/>
                </a:lnTo>
                <a:lnTo>
                  <a:pt x="719818" y="1199585"/>
                </a:lnTo>
                <a:lnTo>
                  <a:pt x="719365" y="1201626"/>
                </a:lnTo>
                <a:lnTo>
                  <a:pt x="719365" y="1203667"/>
                </a:lnTo>
                <a:lnTo>
                  <a:pt x="719138" y="1206842"/>
                </a:lnTo>
                <a:lnTo>
                  <a:pt x="718911" y="1207975"/>
                </a:lnTo>
                <a:lnTo>
                  <a:pt x="718458" y="1208882"/>
                </a:lnTo>
                <a:lnTo>
                  <a:pt x="717324" y="1209109"/>
                </a:lnTo>
                <a:lnTo>
                  <a:pt x="715963" y="1209109"/>
                </a:lnTo>
                <a:lnTo>
                  <a:pt x="715736" y="1209109"/>
                </a:lnTo>
                <a:lnTo>
                  <a:pt x="715056" y="1209336"/>
                </a:lnTo>
                <a:lnTo>
                  <a:pt x="714829" y="1210016"/>
                </a:lnTo>
                <a:lnTo>
                  <a:pt x="714602" y="1211604"/>
                </a:lnTo>
                <a:lnTo>
                  <a:pt x="714602" y="1213418"/>
                </a:lnTo>
                <a:lnTo>
                  <a:pt x="715056" y="1218407"/>
                </a:lnTo>
                <a:lnTo>
                  <a:pt x="716190" y="1224302"/>
                </a:lnTo>
                <a:lnTo>
                  <a:pt x="718458" y="1235867"/>
                </a:lnTo>
                <a:lnTo>
                  <a:pt x="719365" y="1240176"/>
                </a:lnTo>
                <a:lnTo>
                  <a:pt x="719818" y="1242444"/>
                </a:lnTo>
                <a:lnTo>
                  <a:pt x="719365" y="1243804"/>
                </a:lnTo>
                <a:lnTo>
                  <a:pt x="719138" y="1244938"/>
                </a:lnTo>
                <a:lnTo>
                  <a:pt x="718231" y="1247886"/>
                </a:lnTo>
                <a:lnTo>
                  <a:pt x="716870" y="1251061"/>
                </a:lnTo>
                <a:lnTo>
                  <a:pt x="722540" y="1277365"/>
                </a:lnTo>
                <a:lnTo>
                  <a:pt x="726395" y="1297094"/>
                </a:lnTo>
                <a:lnTo>
                  <a:pt x="727529" y="1305031"/>
                </a:lnTo>
                <a:lnTo>
                  <a:pt x="727983" y="1309566"/>
                </a:lnTo>
                <a:lnTo>
                  <a:pt x="727756" y="1311380"/>
                </a:lnTo>
                <a:lnTo>
                  <a:pt x="727302" y="1314101"/>
                </a:lnTo>
                <a:lnTo>
                  <a:pt x="725715" y="1322038"/>
                </a:lnTo>
                <a:lnTo>
                  <a:pt x="723447" y="1332242"/>
                </a:lnTo>
                <a:lnTo>
                  <a:pt x="720725" y="1343127"/>
                </a:lnTo>
                <a:lnTo>
                  <a:pt x="717777" y="1354012"/>
                </a:lnTo>
                <a:lnTo>
                  <a:pt x="714602" y="1363763"/>
                </a:lnTo>
                <a:lnTo>
                  <a:pt x="712334" y="1371699"/>
                </a:lnTo>
                <a:lnTo>
                  <a:pt x="710293" y="1376461"/>
                </a:lnTo>
                <a:lnTo>
                  <a:pt x="708706" y="1379183"/>
                </a:lnTo>
                <a:lnTo>
                  <a:pt x="707118" y="1382131"/>
                </a:lnTo>
                <a:lnTo>
                  <a:pt x="705077" y="1384625"/>
                </a:lnTo>
                <a:lnTo>
                  <a:pt x="702583" y="1387119"/>
                </a:lnTo>
                <a:lnTo>
                  <a:pt x="699408" y="1389614"/>
                </a:lnTo>
                <a:lnTo>
                  <a:pt x="696233" y="1392108"/>
                </a:lnTo>
                <a:lnTo>
                  <a:pt x="692377" y="1394376"/>
                </a:lnTo>
                <a:lnTo>
                  <a:pt x="688068" y="1396644"/>
                </a:lnTo>
                <a:lnTo>
                  <a:pt x="683759" y="1398911"/>
                </a:lnTo>
                <a:lnTo>
                  <a:pt x="679677" y="1401632"/>
                </a:lnTo>
                <a:lnTo>
                  <a:pt x="675822" y="1404127"/>
                </a:lnTo>
                <a:lnTo>
                  <a:pt x="672193" y="1406394"/>
                </a:lnTo>
                <a:lnTo>
                  <a:pt x="668111" y="1408662"/>
                </a:lnTo>
                <a:lnTo>
                  <a:pt x="666070" y="1409342"/>
                </a:lnTo>
                <a:lnTo>
                  <a:pt x="663802" y="1410249"/>
                </a:lnTo>
                <a:lnTo>
                  <a:pt x="661534" y="1410930"/>
                </a:lnTo>
                <a:lnTo>
                  <a:pt x="658813" y="1411383"/>
                </a:lnTo>
                <a:lnTo>
                  <a:pt x="656318" y="1411610"/>
                </a:lnTo>
                <a:lnTo>
                  <a:pt x="653597" y="1411610"/>
                </a:lnTo>
                <a:lnTo>
                  <a:pt x="648381" y="1411837"/>
                </a:lnTo>
                <a:lnTo>
                  <a:pt x="643391" y="1412290"/>
                </a:lnTo>
                <a:lnTo>
                  <a:pt x="635454" y="1412971"/>
                </a:lnTo>
                <a:lnTo>
                  <a:pt x="632052" y="1413197"/>
                </a:lnTo>
                <a:lnTo>
                  <a:pt x="629558" y="1413197"/>
                </a:lnTo>
                <a:lnTo>
                  <a:pt x="628424" y="1412971"/>
                </a:lnTo>
                <a:lnTo>
                  <a:pt x="627743" y="1412744"/>
                </a:lnTo>
                <a:lnTo>
                  <a:pt x="627290" y="1412290"/>
                </a:lnTo>
                <a:lnTo>
                  <a:pt x="626836" y="1411610"/>
                </a:lnTo>
                <a:lnTo>
                  <a:pt x="626156" y="1410476"/>
                </a:lnTo>
                <a:lnTo>
                  <a:pt x="625929" y="1409116"/>
                </a:lnTo>
                <a:lnTo>
                  <a:pt x="625929" y="1407982"/>
                </a:lnTo>
                <a:lnTo>
                  <a:pt x="626156" y="1406848"/>
                </a:lnTo>
                <a:lnTo>
                  <a:pt x="626836" y="1405941"/>
                </a:lnTo>
                <a:lnTo>
                  <a:pt x="627517" y="1404807"/>
                </a:lnTo>
                <a:lnTo>
                  <a:pt x="629104" y="1402993"/>
                </a:lnTo>
                <a:lnTo>
                  <a:pt x="630691" y="1401632"/>
                </a:lnTo>
                <a:lnTo>
                  <a:pt x="632279" y="1400499"/>
                </a:lnTo>
                <a:lnTo>
                  <a:pt x="634093" y="1399591"/>
                </a:lnTo>
                <a:lnTo>
                  <a:pt x="633186" y="1398684"/>
                </a:lnTo>
                <a:lnTo>
                  <a:pt x="630691" y="1397551"/>
                </a:lnTo>
                <a:lnTo>
                  <a:pt x="629104" y="1396644"/>
                </a:lnTo>
                <a:lnTo>
                  <a:pt x="627290" y="1395963"/>
                </a:lnTo>
                <a:lnTo>
                  <a:pt x="625475" y="1395736"/>
                </a:lnTo>
                <a:lnTo>
                  <a:pt x="623434" y="1395510"/>
                </a:lnTo>
                <a:lnTo>
                  <a:pt x="622527" y="1395283"/>
                </a:lnTo>
                <a:lnTo>
                  <a:pt x="621620" y="1395056"/>
                </a:lnTo>
                <a:lnTo>
                  <a:pt x="620940" y="1394376"/>
                </a:lnTo>
                <a:lnTo>
                  <a:pt x="620486" y="1393696"/>
                </a:lnTo>
                <a:lnTo>
                  <a:pt x="619352" y="1392108"/>
                </a:lnTo>
                <a:lnTo>
                  <a:pt x="618899" y="1390067"/>
                </a:lnTo>
                <a:lnTo>
                  <a:pt x="618899" y="1387800"/>
                </a:lnTo>
                <a:lnTo>
                  <a:pt x="619125" y="1385986"/>
                </a:lnTo>
                <a:lnTo>
                  <a:pt x="619579" y="1385079"/>
                </a:lnTo>
                <a:lnTo>
                  <a:pt x="620486" y="1384398"/>
                </a:lnTo>
                <a:lnTo>
                  <a:pt x="620940" y="1383718"/>
                </a:lnTo>
                <a:lnTo>
                  <a:pt x="621847" y="1383491"/>
                </a:lnTo>
                <a:lnTo>
                  <a:pt x="623888" y="1382811"/>
                </a:lnTo>
                <a:lnTo>
                  <a:pt x="625702" y="1382131"/>
                </a:lnTo>
                <a:lnTo>
                  <a:pt x="629331" y="1380090"/>
                </a:lnTo>
                <a:lnTo>
                  <a:pt x="632279" y="1377822"/>
                </a:lnTo>
                <a:lnTo>
                  <a:pt x="634320" y="1375781"/>
                </a:lnTo>
                <a:lnTo>
                  <a:pt x="634774" y="1374421"/>
                </a:lnTo>
                <a:lnTo>
                  <a:pt x="635000" y="1373287"/>
                </a:lnTo>
                <a:lnTo>
                  <a:pt x="634774" y="1371473"/>
                </a:lnTo>
                <a:lnTo>
                  <a:pt x="634320" y="1369659"/>
                </a:lnTo>
                <a:lnTo>
                  <a:pt x="632733" y="1366030"/>
                </a:lnTo>
                <a:lnTo>
                  <a:pt x="631825" y="1362856"/>
                </a:lnTo>
                <a:lnTo>
                  <a:pt x="631599" y="1359908"/>
                </a:lnTo>
                <a:lnTo>
                  <a:pt x="631599" y="1354919"/>
                </a:lnTo>
                <a:lnTo>
                  <a:pt x="632279" y="1340859"/>
                </a:lnTo>
                <a:lnTo>
                  <a:pt x="632733" y="1332923"/>
                </a:lnTo>
                <a:lnTo>
                  <a:pt x="633413" y="1325666"/>
                </a:lnTo>
                <a:lnTo>
                  <a:pt x="634093" y="1319317"/>
                </a:lnTo>
                <a:lnTo>
                  <a:pt x="634774" y="1315235"/>
                </a:lnTo>
                <a:lnTo>
                  <a:pt x="635681" y="1311834"/>
                </a:lnTo>
                <a:lnTo>
                  <a:pt x="636134" y="1308432"/>
                </a:lnTo>
                <a:lnTo>
                  <a:pt x="636361" y="1304804"/>
                </a:lnTo>
                <a:lnTo>
                  <a:pt x="636588" y="1301176"/>
                </a:lnTo>
                <a:lnTo>
                  <a:pt x="636361" y="1297547"/>
                </a:lnTo>
                <a:lnTo>
                  <a:pt x="636134" y="1293919"/>
                </a:lnTo>
                <a:lnTo>
                  <a:pt x="635454" y="1290291"/>
                </a:lnTo>
                <a:lnTo>
                  <a:pt x="634320" y="1287116"/>
                </a:lnTo>
                <a:lnTo>
                  <a:pt x="633867" y="1285529"/>
                </a:lnTo>
                <a:lnTo>
                  <a:pt x="633640" y="1283488"/>
                </a:lnTo>
                <a:lnTo>
                  <a:pt x="632733" y="1278953"/>
                </a:lnTo>
                <a:lnTo>
                  <a:pt x="632733" y="1273964"/>
                </a:lnTo>
                <a:lnTo>
                  <a:pt x="632733" y="1268522"/>
                </a:lnTo>
                <a:lnTo>
                  <a:pt x="633186" y="1259224"/>
                </a:lnTo>
                <a:lnTo>
                  <a:pt x="633413" y="1253782"/>
                </a:lnTo>
                <a:lnTo>
                  <a:pt x="633413" y="1252875"/>
                </a:lnTo>
                <a:lnTo>
                  <a:pt x="632733" y="1252194"/>
                </a:lnTo>
                <a:lnTo>
                  <a:pt x="632279" y="1251287"/>
                </a:lnTo>
                <a:lnTo>
                  <a:pt x="631825" y="1251061"/>
                </a:lnTo>
                <a:lnTo>
                  <a:pt x="630238" y="1250607"/>
                </a:lnTo>
                <a:lnTo>
                  <a:pt x="628877" y="1250380"/>
                </a:lnTo>
                <a:lnTo>
                  <a:pt x="628197" y="1250154"/>
                </a:lnTo>
                <a:lnTo>
                  <a:pt x="627743" y="1249700"/>
                </a:lnTo>
                <a:lnTo>
                  <a:pt x="627063" y="1248339"/>
                </a:lnTo>
                <a:lnTo>
                  <a:pt x="626156" y="1246299"/>
                </a:lnTo>
                <a:lnTo>
                  <a:pt x="625249" y="1244031"/>
                </a:lnTo>
                <a:lnTo>
                  <a:pt x="623888" y="1239496"/>
                </a:lnTo>
                <a:lnTo>
                  <a:pt x="623434" y="1237455"/>
                </a:lnTo>
                <a:lnTo>
                  <a:pt x="619806" y="1238362"/>
                </a:lnTo>
                <a:lnTo>
                  <a:pt x="612095" y="1207975"/>
                </a:lnTo>
                <a:lnTo>
                  <a:pt x="611868" y="1209336"/>
                </a:lnTo>
                <a:lnTo>
                  <a:pt x="610961" y="1213871"/>
                </a:lnTo>
                <a:lnTo>
                  <a:pt x="610734" y="1217726"/>
                </a:lnTo>
                <a:lnTo>
                  <a:pt x="610508" y="1222262"/>
                </a:lnTo>
                <a:lnTo>
                  <a:pt x="610508" y="1227704"/>
                </a:lnTo>
                <a:lnTo>
                  <a:pt x="610508" y="1234280"/>
                </a:lnTo>
                <a:lnTo>
                  <a:pt x="610961" y="1242897"/>
                </a:lnTo>
                <a:lnTo>
                  <a:pt x="611868" y="1253782"/>
                </a:lnTo>
                <a:lnTo>
                  <a:pt x="613683" y="1278272"/>
                </a:lnTo>
                <a:lnTo>
                  <a:pt x="615270" y="1299362"/>
                </a:lnTo>
                <a:lnTo>
                  <a:pt x="616177" y="1309793"/>
                </a:lnTo>
                <a:lnTo>
                  <a:pt x="616177" y="1311153"/>
                </a:lnTo>
                <a:lnTo>
                  <a:pt x="615497" y="1312060"/>
                </a:lnTo>
                <a:lnTo>
                  <a:pt x="614817" y="1313194"/>
                </a:lnTo>
                <a:lnTo>
                  <a:pt x="614136" y="1313874"/>
                </a:lnTo>
                <a:lnTo>
                  <a:pt x="612775" y="1315235"/>
                </a:lnTo>
                <a:lnTo>
                  <a:pt x="612095" y="1315689"/>
                </a:lnTo>
                <a:lnTo>
                  <a:pt x="611188" y="1369659"/>
                </a:lnTo>
                <a:lnTo>
                  <a:pt x="610281" y="1410023"/>
                </a:lnTo>
                <a:lnTo>
                  <a:pt x="610054" y="1425669"/>
                </a:lnTo>
                <a:lnTo>
                  <a:pt x="609600" y="1435194"/>
                </a:lnTo>
                <a:lnTo>
                  <a:pt x="605972" y="1492792"/>
                </a:lnTo>
                <a:lnTo>
                  <a:pt x="603477" y="1533383"/>
                </a:lnTo>
                <a:lnTo>
                  <a:pt x="602343" y="1552431"/>
                </a:lnTo>
                <a:lnTo>
                  <a:pt x="601663" y="1569438"/>
                </a:lnTo>
                <a:lnTo>
                  <a:pt x="601436" y="1585992"/>
                </a:lnTo>
                <a:lnTo>
                  <a:pt x="600983" y="1603680"/>
                </a:lnTo>
                <a:lnTo>
                  <a:pt x="600302" y="1640642"/>
                </a:lnTo>
                <a:lnTo>
                  <a:pt x="600075" y="1657876"/>
                </a:lnTo>
                <a:lnTo>
                  <a:pt x="599622" y="1672843"/>
                </a:lnTo>
                <a:lnTo>
                  <a:pt x="598941" y="1685088"/>
                </a:lnTo>
                <a:lnTo>
                  <a:pt x="598034" y="1689623"/>
                </a:lnTo>
                <a:lnTo>
                  <a:pt x="597581" y="1693478"/>
                </a:lnTo>
                <a:lnTo>
                  <a:pt x="590777" y="1726133"/>
                </a:lnTo>
                <a:lnTo>
                  <a:pt x="579665" y="1783731"/>
                </a:lnTo>
                <a:lnTo>
                  <a:pt x="573995" y="1814571"/>
                </a:lnTo>
                <a:lnTo>
                  <a:pt x="569006" y="1841783"/>
                </a:lnTo>
                <a:lnTo>
                  <a:pt x="565604" y="1863098"/>
                </a:lnTo>
                <a:lnTo>
                  <a:pt x="564697" y="1870355"/>
                </a:lnTo>
                <a:lnTo>
                  <a:pt x="564470" y="1875344"/>
                </a:lnTo>
                <a:lnTo>
                  <a:pt x="564016" y="1890990"/>
                </a:lnTo>
                <a:lnTo>
                  <a:pt x="562429" y="1921604"/>
                </a:lnTo>
                <a:lnTo>
                  <a:pt x="558120" y="2007774"/>
                </a:lnTo>
                <a:lnTo>
                  <a:pt x="555625" y="2053127"/>
                </a:lnTo>
                <a:lnTo>
                  <a:pt x="553131" y="2092811"/>
                </a:lnTo>
                <a:lnTo>
                  <a:pt x="551090" y="2122290"/>
                </a:lnTo>
                <a:lnTo>
                  <a:pt x="550183" y="2131134"/>
                </a:lnTo>
                <a:lnTo>
                  <a:pt x="549729" y="2135669"/>
                </a:lnTo>
                <a:lnTo>
                  <a:pt x="549502" y="2137937"/>
                </a:lnTo>
                <a:lnTo>
                  <a:pt x="549729" y="2140205"/>
                </a:lnTo>
                <a:lnTo>
                  <a:pt x="550409" y="2142926"/>
                </a:lnTo>
                <a:lnTo>
                  <a:pt x="551316" y="2145874"/>
                </a:lnTo>
                <a:lnTo>
                  <a:pt x="552450" y="2148822"/>
                </a:lnTo>
                <a:lnTo>
                  <a:pt x="554038" y="2152223"/>
                </a:lnTo>
                <a:lnTo>
                  <a:pt x="557440" y="2158799"/>
                </a:lnTo>
                <a:lnTo>
                  <a:pt x="564697" y="2172405"/>
                </a:lnTo>
                <a:lnTo>
                  <a:pt x="567645" y="2178755"/>
                </a:lnTo>
                <a:lnTo>
                  <a:pt x="569006" y="2181703"/>
                </a:lnTo>
                <a:lnTo>
                  <a:pt x="569686" y="2184651"/>
                </a:lnTo>
                <a:lnTo>
                  <a:pt x="571727" y="2191454"/>
                </a:lnTo>
                <a:lnTo>
                  <a:pt x="575129" y="2200524"/>
                </a:lnTo>
                <a:lnTo>
                  <a:pt x="582613" y="2222067"/>
                </a:lnTo>
                <a:lnTo>
                  <a:pt x="589870" y="2242249"/>
                </a:lnTo>
                <a:lnTo>
                  <a:pt x="592138" y="2249959"/>
                </a:lnTo>
                <a:lnTo>
                  <a:pt x="593272" y="2254494"/>
                </a:lnTo>
                <a:lnTo>
                  <a:pt x="593725" y="2255855"/>
                </a:lnTo>
                <a:lnTo>
                  <a:pt x="594406" y="2256988"/>
                </a:lnTo>
                <a:lnTo>
                  <a:pt x="595086" y="2258349"/>
                </a:lnTo>
                <a:lnTo>
                  <a:pt x="595766" y="2259483"/>
                </a:lnTo>
                <a:lnTo>
                  <a:pt x="598488" y="2261524"/>
                </a:lnTo>
                <a:lnTo>
                  <a:pt x="601209" y="2263565"/>
                </a:lnTo>
                <a:lnTo>
                  <a:pt x="608467" y="2268100"/>
                </a:lnTo>
                <a:lnTo>
                  <a:pt x="612549" y="2271048"/>
                </a:lnTo>
                <a:lnTo>
                  <a:pt x="617084" y="2273996"/>
                </a:lnTo>
                <a:lnTo>
                  <a:pt x="619579" y="2276037"/>
                </a:lnTo>
                <a:lnTo>
                  <a:pt x="623434" y="2278078"/>
                </a:lnTo>
                <a:lnTo>
                  <a:pt x="627970" y="2280345"/>
                </a:lnTo>
                <a:lnTo>
                  <a:pt x="633186" y="2282840"/>
                </a:lnTo>
                <a:lnTo>
                  <a:pt x="644979" y="2287828"/>
                </a:lnTo>
                <a:lnTo>
                  <a:pt x="658133" y="2293044"/>
                </a:lnTo>
                <a:lnTo>
                  <a:pt x="671286" y="2297579"/>
                </a:lnTo>
                <a:lnTo>
                  <a:pt x="683986" y="2301661"/>
                </a:lnTo>
                <a:lnTo>
                  <a:pt x="689656" y="2303022"/>
                </a:lnTo>
                <a:lnTo>
                  <a:pt x="694645" y="2304382"/>
                </a:lnTo>
                <a:lnTo>
                  <a:pt x="699181" y="2305063"/>
                </a:lnTo>
                <a:lnTo>
                  <a:pt x="702809" y="2305743"/>
                </a:lnTo>
                <a:lnTo>
                  <a:pt x="709159" y="2305970"/>
                </a:lnTo>
                <a:lnTo>
                  <a:pt x="714829" y="2306196"/>
                </a:lnTo>
                <a:lnTo>
                  <a:pt x="725715" y="2305970"/>
                </a:lnTo>
                <a:lnTo>
                  <a:pt x="730704" y="2305970"/>
                </a:lnTo>
                <a:lnTo>
                  <a:pt x="735013" y="2305970"/>
                </a:lnTo>
                <a:lnTo>
                  <a:pt x="738642" y="2306196"/>
                </a:lnTo>
                <a:lnTo>
                  <a:pt x="742043" y="2306877"/>
                </a:lnTo>
                <a:lnTo>
                  <a:pt x="744765" y="2308237"/>
                </a:lnTo>
                <a:lnTo>
                  <a:pt x="747259" y="2309598"/>
                </a:lnTo>
                <a:lnTo>
                  <a:pt x="749301" y="2311412"/>
                </a:lnTo>
                <a:lnTo>
                  <a:pt x="751115" y="2313453"/>
                </a:lnTo>
                <a:lnTo>
                  <a:pt x="752475" y="2315721"/>
                </a:lnTo>
                <a:lnTo>
                  <a:pt x="753383" y="2318215"/>
                </a:lnTo>
                <a:lnTo>
                  <a:pt x="753836" y="2321163"/>
                </a:lnTo>
                <a:lnTo>
                  <a:pt x="754063" y="2323884"/>
                </a:lnTo>
                <a:lnTo>
                  <a:pt x="753836" y="2325698"/>
                </a:lnTo>
                <a:lnTo>
                  <a:pt x="753156" y="2327286"/>
                </a:lnTo>
                <a:lnTo>
                  <a:pt x="751795" y="2328873"/>
                </a:lnTo>
                <a:lnTo>
                  <a:pt x="750434" y="2330460"/>
                </a:lnTo>
                <a:lnTo>
                  <a:pt x="748393" y="2332274"/>
                </a:lnTo>
                <a:lnTo>
                  <a:pt x="746125" y="2334088"/>
                </a:lnTo>
                <a:lnTo>
                  <a:pt x="743404" y="2335903"/>
                </a:lnTo>
                <a:lnTo>
                  <a:pt x="740683" y="2337490"/>
                </a:lnTo>
                <a:lnTo>
                  <a:pt x="734333" y="2340891"/>
                </a:lnTo>
                <a:lnTo>
                  <a:pt x="727756" y="2343613"/>
                </a:lnTo>
                <a:lnTo>
                  <a:pt x="720952" y="2346107"/>
                </a:lnTo>
                <a:lnTo>
                  <a:pt x="717777" y="2347241"/>
                </a:lnTo>
                <a:lnTo>
                  <a:pt x="714375" y="2347921"/>
                </a:lnTo>
                <a:lnTo>
                  <a:pt x="710293" y="2348601"/>
                </a:lnTo>
                <a:lnTo>
                  <a:pt x="704170" y="2349508"/>
                </a:lnTo>
                <a:lnTo>
                  <a:pt x="688068" y="2351096"/>
                </a:lnTo>
                <a:lnTo>
                  <a:pt x="667884" y="2352456"/>
                </a:lnTo>
                <a:lnTo>
                  <a:pt x="644979" y="2353817"/>
                </a:lnTo>
                <a:lnTo>
                  <a:pt x="622300" y="2354497"/>
                </a:lnTo>
                <a:lnTo>
                  <a:pt x="611188" y="2354724"/>
                </a:lnTo>
                <a:lnTo>
                  <a:pt x="601209" y="2354724"/>
                </a:lnTo>
                <a:lnTo>
                  <a:pt x="592138" y="2354497"/>
                </a:lnTo>
                <a:lnTo>
                  <a:pt x="583974" y="2354271"/>
                </a:lnTo>
                <a:lnTo>
                  <a:pt x="577397" y="2353817"/>
                </a:lnTo>
                <a:lnTo>
                  <a:pt x="572634" y="2352910"/>
                </a:lnTo>
                <a:lnTo>
                  <a:pt x="564697" y="2351096"/>
                </a:lnTo>
                <a:lnTo>
                  <a:pt x="557440" y="2348601"/>
                </a:lnTo>
                <a:lnTo>
                  <a:pt x="550409" y="2346334"/>
                </a:lnTo>
                <a:lnTo>
                  <a:pt x="544513" y="2344066"/>
                </a:lnTo>
                <a:lnTo>
                  <a:pt x="533854" y="2340211"/>
                </a:lnTo>
                <a:lnTo>
                  <a:pt x="526143" y="2337263"/>
                </a:lnTo>
                <a:lnTo>
                  <a:pt x="523422" y="2336583"/>
                </a:lnTo>
                <a:lnTo>
                  <a:pt x="521381" y="2336356"/>
                </a:lnTo>
                <a:lnTo>
                  <a:pt x="519793" y="2336583"/>
                </a:lnTo>
                <a:lnTo>
                  <a:pt x="518659" y="2337036"/>
                </a:lnTo>
                <a:lnTo>
                  <a:pt x="517752" y="2338397"/>
                </a:lnTo>
                <a:lnTo>
                  <a:pt x="517299" y="2339531"/>
                </a:lnTo>
                <a:lnTo>
                  <a:pt x="517072" y="2341572"/>
                </a:lnTo>
                <a:lnTo>
                  <a:pt x="516845" y="2343839"/>
                </a:lnTo>
                <a:lnTo>
                  <a:pt x="516845" y="2345200"/>
                </a:lnTo>
                <a:lnTo>
                  <a:pt x="516391" y="2345880"/>
                </a:lnTo>
                <a:lnTo>
                  <a:pt x="515711" y="2346787"/>
                </a:lnTo>
                <a:lnTo>
                  <a:pt x="515031" y="2347468"/>
                </a:lnTo>
                <a:lnTo>
                  <a:pt x="513670" y="2347921"/>
                </a:lnTo>
                <a:lnTo>
                  <a:pt x="512536" y="2348148"/>
                </a:lnTo>
                <a:lnTo>
                  <a:pt x="508681" y="2348601"/>
                </a:lnTo>
                <a:lnTo>
                  <a:pt x="503918" y="2348601"/>
                </a:lnTo>
                <a:lnTo>
                  <a:pt x="497795" y="2348601"/>
                </a:lnTo>
                <a:lnTo>
                  <a:pt x="490538" y="2349055"/>
                </a:lnTo>
                <a:lnTo>
                  <a:pt x="481693" y="2349282"/>
                </a:lnTo>
                <a:lnTo>
                  <a:pt x="471488" y="2349508"/>
                </a:lnTo>
                <a:lnTo>
                  <a:pt x="460602" y="2349735"/>
                </a:lnTo>
                <a:lnTo>
                  <a:pt x="449263" y="2349508"/>
                </a:lnTo>
                <a:lnTo>
                  <a:pt x="438150" y="2349055"/>
                </a:lnTo>
                <a:lnTo>
                  <a:pt x="418647" y="2348148"/>
                </a:lnTo>
                <a:lnTo>
                  <a:pt x="406400" y="2347921"/>
                </a:lnTo>
                <a:lnTo>
                  <a:pt x="403452" y="2347694"/>
                </a:lnTo>
                <a:lnTo>
                  <a:pt x="402318" y="2347468"/>
                </a:lnTo>
                <a:lnTo>
                  <a:pt x="401411" y="2347014"/>
                </a:lnTo>
                <a:lnTo>
                  <a:pt x="400504" y="2346334"/>
                </a:lnTo>
                <a:lnTo>
                  <a:pt x="399823" y="2345653"/>
                </a:lnTo>
                <a:lnTo>
                  <a:pt x="399370" y="2344973"/>
                </a:lnTo>
                <a:lnTo>
                  <a:pt x="399143" y="2344066"/>
                </a:lnTo>
                <a:lnTo>
                  <a:pt x="398463" y="2342025"/>
                </a:lnTo>
                <a:lnTo>
                  <a:pt x="398463" y="2339531"/>
                </a:lnTo>
                <a:lnTo>
                  <a:pt x="398463" y="2333181"/>
                </a:lnTo>
                <a:lnTo>
                  <a:pt x="398236" y="2331141"/>
                </a:lnTo>
                <a:lnTo>
                  <a:pt x="398009" y="2328873"/>
                </a:lnTo>
                <a:lnTo>
                  <a:pt x="396648" y="2323204"/>
                </a:lnTo>
                <a:lnTo>
                  <a:pt x="393020" y="2308464"/>
                </a:lnTo>
                <a:lnTo>
                  <a:pt x="391206" y="2300301"/>
                </a:lnTo>
                <a:lnTo>
                  <a:pt x="390752" y="2296446"/>
                </a:lnTo>
                <a:lnTo>
                  <a:pt x="390072" y="2292817"/>
                </a:lnTo>
                <a:lnTo>
                  <a:pt x="389618" y="2288962"/>
                </a:lnTo>
                <a:lnTo>
                  <a:pt x="389618" y="2285561"/>
                </a:lnTo>
                <a:lnTo>
                  <a:pt x="389845" y="2282386"/>
                </a:lnTo>
                <a:lnTo>
                  <a:pt x="390525" y="2279211"/>
                </a:lnTo>
                <a:lnTo>
                  <a:pt x="392113" y="2274223"/>
                </a:lnTo>
                <a:lnTo>
                  <a:pt x="393927" y="2269234"/>
                </a:lnTo>
                <a:lnTo>
                  <a:pt x="395515" y="2264925"/>
                </a:lnTo>
                <a:lnTo>
                  <a:pt x="396648" y="2261070"/>
                </a:lnTo>
                <a:lnTo>
                  <a:pt x="397102" y="2259256"/>
                </a:lnTo>
                <a:lnTo>
                  <a:pt x="397329" y="2257669"/>
                </a:lnTo>
                <a:lnTo>
                  <a:pt x="397329" y="2256535"/>
                </a:lnTo>
                <a:lnTo>
                  <a:pt x="397102" y="2255174"/>
                </a:lnTo>
                <a:lnTo>
                  <a:pt x="396422" y="2254041"/>
                </a:lnTo>
                <a:lnTo>
                  <a:pt x="395741" y="2253133"/>
                </a:lnTo>
                <a:lnTo>
                  <a:pt x="394834" y="2252453"/>
                </a:lnTo>
                <a:lnTo>
                  <a:pt x="393247" y="2251773"/>
                </a:lnTo>
                <a:lnTo>
                  <a:pt x="392340" y="2251546"/>
                </a:lnTo>
                <a:lnTo>
                  <a:pt x="391659" y="2250866"/>
                </a:lnTo>
                <a:lnTo>
                  <a:pt x="390525" y="2249732"/>
                </a:lnTo>
                <a:lnTo>
                  <a:pt x="389391" y="2247918"/>
                </a:lnTo>
                <a:lnTo>
                  <a:pt x="388711" y="2245650"/>
                </a:lnTo>
                <a:lnTo>
                  <a:pt x="388257" y="2242929"/>
                </a:lnTo>
                <a:lnTo>
                  <a:pt x="387577" y="2239754"/>
                </a:lnTo>
                <a:lnTo>
                  <a:pt x="387577" y="2236580"/>
                </a:lnTo>
                <a:lnTo>
                  <a:pt x="387577" y="2232725"/>
                </a:lnTo>
                <a:lnTo>
                  <a:pt x="388257" y="2224788"/>
                </a:lnTo>
                <a:lnTo>
                  <a:pt x="389165" y="2216171"/>
                </a:lnTo>
                <a:lnTo>
                  <a:pt x="390525" y="2207327"/>
                </a:lnTo>
                <a:lnTo>
                  <a:pt x="391886" y="2198937"/>
                </a:lnTo>
                <a:lnTo>
                  <a:pt x="393247" y="2190546"/>
                </a:lnTo>
                <a:lnTo>
                  <a:pt x="394381" y="2183063"/>
                </a:lnTo>
                <a:lnTo>
                  <a:pt x="395968" y="2169684"/>
                </a:lnTo>
                <a:lnTo>
                  <a:pt x="397102" y="2159253"/>
                </a:lnTo>
                <a:lnTo>
                  <a:pt x="397329" y="2152904"/>
                </a:lnTo>
                <a:lnTo>
                  <a:pt x="397329" y="2151089"/>
                </a:lnTo>
                <a:lnTo>
                  <a:pt x="397556" y="2149049"/>
                </a:lnTo>
                <a:lnTo>
                  <a:pt x="397782" y="2147008"/>
                </a:lnTo>
                <a:lnTo>
                  <a:pt x="398463" y="2144740"/>
                </a:lnTo>
                <a:lnTo>
                  <a:pt x="399370" y="2142699"/>
                </a:lnTo>
                <a:lnTo>
                  <a:pt x="400504" y="2140431"/>
                </a:lnTo>
                <a:lnTo>
                  <a:pt x="402091" y="2138164"/>
                </a:lnTo>
                <a:lnTo>
                  <a:pt x="403906" y="2135669"/>
                </a:lnTo>
                <a:lnTo>
                  <a:pt x="405947" y="2132948"/>
                </a:lnTo>
                <a:lnTo>
                  <a:pt x="408215" y="2129774"/>
                </a:lnTo>
                <a:lnTo>
                  <a:pt x="410256" y="2126599"/>
                </a:lnTo>
                <a:lnTo>
                  <a:pt x="411616" y="2122971"/>
                </a:lnTo>
                <a:lnTo>
                  <a:pt x="412523" y="2120930"/>
                </a:lnTo>
                <a:lnTo>
                  <a:pt x="412977" y="2119116"/>
                </a:lnTo>
                <a:lnTo>
                  <a:pt x="413431" y="2117075"/>
                </a:lnTo>
                <a:lnTo>
                  <a:pt x="413431" y="2115487"/>
                </a:lnTo>
                <a:lnTo>
                  <a:pt x="413431" y="2113673"/>
                </a:lnTo>
                <a:lnTo>
                  <a:pt x="413204" y="2111632"/>
                </a:lnTo>
                <a:lnTo>
                  <a:pt x="412750" y="2109818"/>
                </a:lnTo>
                <a:lnTo>
                  <a:pt x="411616" y="2108004"/>
                </a:lnTo>
                <a:lnTo>
                  <a:pt x="410936" y="2106190"/>
                </a:lnTo>
                <a:lnTo>
                  <a:pt x="410029" y="2104149"/>
                </a:lnTo>
                <a:lnTo>
                  <a:pt x="408668" y="2099614"/>
                </a:lnTo>
                <a:lnTo>
                  <a:pt x="407761" y="2094625"/>
                </a:lnTo>
                <a:lnTo>
                  <a:pt x="407081" y="2089636"/>
                </a:lnTo>
                <a:lnTo>
                  <a:pt x="406627" y="2084194"/>
                </a:lnTo>
                <a:lnTo>
                  <a:pt x="406627" y="2079432"/>
                </a:lnTo>
                <a:lnTo>
                  <a:pt x="406400" y="2071042"/>
                </a:lnTo>
                <a:lnTo>
                  <a:pt x="403906" y="1957886"/>
                </a:lnTo>
                <a:lnTo>
                  <a:pt x="402998" y="1916842"/>
                </a:lnTo>
                <a:lnTo>
                  <a:pt x="402545" y="1879652"/>
                </a:lnTo>
                <a:lnTo>
                  <a:pt x="402318" y="1850400"/>
                </a:lnTo>
                <a:lnTo>
                  <a:pt x="402318" y="1840649"/>
                </a:lnTo>
                <a:lnTo>
                  <a:pt x="402545" y="1834299"/>
                </a:lnTo>
                <a:lnTo>
                  <a:pt x="404813" y="1794162"/>
                </a:lnTo>
                <a:lnTo>
                  <a:pt x="406173" y="1772166"/>
                </a:lnTo>
                <a:lnTo>
                  <a:pt x="406400" y="1761281"/>
                </a:lnTo>
                <a:lnTo>
                  <a:pt x="406400" y="1751077"/>
                </a:lnTo>
                <a:lnTo>
                  <a:pt x="406627" y="1729307"/>
                </a:lnTo>
                <a:lnTo>
                  <a:pt x="407081" y="1705724"/>
                </a:lnTo>
                <a:lnTo>
                  <a:pt x="407761" y="1685088"/>
                </a:lnTo>
                <a:lnTo>
                  <a:pt x="407988" y="1671029"/>
                </a:lnTo>
                <a:lnTo>
                  <a:pt x="407761" y="1668534"/>
                </a:lnTo>
                <a:lnTo>
                  <a:pt x="407081" y="1665813"/>
                </a:lnTo>
                <a:lnTo>
                  <a:pt x="406400" y="1662412"/>
                </a:lnTo>
                <a:lnTo>
                  <a:pt x="405266" y="1659010"/>
                </a:lnTo>
                <a:lnTo>
                  <a:pt x="402545" y="1651300"/>
                </a:lnTo>
                <a:lnTo>
                  <a:pt x="399597" y="1643363"/>
                </a:lnTo>
                <a:lnTo>
                  <a:pt x="396422" y="1635427"/>
                </a:lnTo>
                <a:lnTo>
                  <a:pt x="393700" y="1627717"/>
                </a:lnTo>
                <a:lnTo>
                  <a:pt x="391432" y="1621141"/>
                </a:lnTo>
                <a:lnTo>
                  <a:pt x="390979" y="1618193"/>
                </a:lnTo>
                <a:lnTo>
                  <a:pt x="390525" y="1615925"/>
                </a:lnTo>
                <a:lnTo>
                  <a:pt x="389391" y="1606628"/>
                </a:lnTo>
                <a:lnTo>
                  <a:pt x="387804" y="1597103"/>
                </a:lnTo>
                <a:lnTo>
                  <a:pt x="386216" y="1586219"/>
                </a:lnTo>
                <a:lnTo>
                  <a:pt x="384175" y="1573520"/>
                </a:lnTo>
                <a:lnTo>
                  <a:pt x="383041" y="1567171"/>
                </a:lnTo>
                <a:lnTo>
                  <a:pt x="382361" y="1564223"/>
                </a:lnTo>
                <a:lnTo>
                  <a:pt x="381227" y="1561955"/>
                </a:lnTo>
                <a:lnTo>
                  <a:pt x="380547" y="1559914"/>
                </a:lnTo>
                <a:lnTo>
                  <a:pt x="379640" y="1558100"/>
                </a:lnTo>
                <a:lnTo>
                  <a:pt x="378506" y="1557193"/>
                </a:lnTo>
                <a:lnTo>
                  <a:pt x="377825" y="1556513"/>
                </a:lnTo>
                <a:lnTo>
                  <a:pt x="377145" y="1556513"/>
                </a:lnTo>
                <a:lnTo>
                  <a:pt x="376691" y="1556739"/>
                </a:lnTo>
                <a:lnTo>
                  <a:pt x="376011" y="1557646"/>
                </a:lnTo>
                <a:lnTo>
                  <a:pt x="374877" y="1559007"/>
                </a:lnTo>
                <a:lnTo>
                  <a:pt x="374197" y="1561728"/>
                </a:lnTo>
                <a:lnTo>
                  <a:pt x="373516" y="1564676"/>
                </a:lnTo>
                <a:lnTo>
                  <a:pt x="372836" y="1568985"/>
                </a:lnTo>
                <a:lnTo>
                  <a:pt x="372382" y="1573973"/>
                </a:lnTo>
                <a:lnTo>
                  <a:pt x="372156" y="1580096"/>
                </a:lnTo>
                <a:lnTo>
                  <a:pt x="371475" y="1597103"/>
                </a:lnTo>
                <a:lnTo>
                  <a:pt x="369888" y="1619553"/>
                </a:lnTo>
                <a:lnTo>
                  <a:pt x="366259" y="1672616"/>
                </a:lnTo>
                <a:lnTo>
                  <a:pt x="363084" y="1720237"/>
                </a:lnTo>
                <a:lnTo>
                  <a:pt x="361950" y="1736790"/>
                </a:lnTo>
                <a:lnTo>
                  <a:pt x="361497" y="1744727"/>
                </a:lnTo>
                <a:lnTo>
                  <a:pt x="361723" y="1746541"/>
                </a:lnTo>
                <a:lnTo>
                  <a:pt x="361950" y="1748355"/>
                </a:lnTo>
                <a:lnTo>
                  <a:pt x="363084" y="1752437"/>
                </a:lnTo>
                <a:lnTo>
                  <a:pt x="366032" y="1761281"/>
                </a:lnTo>
                <a:lnTo>
                  <a:pt x="367620" y="1765816"/>
                </a:lnTo>
                <a:lnTo>
                  <a:pt x="368981" y="1770578"/>
                </a:lnTo>
                <a:lnTo>
                  <a:pt x="369434" y="1773073"/>
                </a:lnTo>
                <a:lnTo>
                  <a:pt x="369661" y="1775340"/>
                </a:lnTo>
                <a:lnTo>
                  <a:pt x="369661" y="1778062"/>
                </a:lnTo>
                <a:lnTo>
                  <a:pt x="369661" y="1780556"/>
                </a:lnTo>
                <a:lnTo>
                  <a:pt x="363084" y="1830671"/>
                </a:lnTo>
                <a:lnTo>
                  <a:pt x="349931" y="1930674"/>
                </a:lnTo>
                <a:lnTo>
                  <a:pt x="342447" y="1984417"/>
                </a:lnTo>
                <a:lnTo>
                  <a:pt x="335643" y="2032718"/>
                </a:lnTo>
                <a:lnTo>
                  <a:pt x="332695" y="2053127"/>
                </a:lnTo>
                <a:lnTo>
                  <a:pt x="329973" y="2069908"/>
                </a:lnTo>
                <a:lnTo>
                  <a:pt x="327932" y="2082380"/>
                </a:lnTo>
                <a:lnTo>
                  <a:pt x="326345" y="2089863"/>
                </a:lnTo>
                <a:lnTo>
                  <a:pt x="324077" y="2098480"/>
                </a:lnTo>
                <a:lnTo>
                  <a:pt x="322489" y="2105963"/>
                </a:lnTo>
                <a:lnTo>
                  <a:pt x="321582" y="2112539"/>
                </a:lnTo>
                <a:lnTo>
                  <a:pt x="321356" y="2118435"/>
                </a:lnTo>
                <a:lnTo>
                  <a:pt x="321582" y="2123651"/>
                </a:lnTo>
                <a:lnTo>
                  <a:pt x="322036" y="2128640"/>
                </a:lnTo>
                <a:lnTo>
                  <a:pt x="323397" y="2133402"/>
                </a:lnTo>
                <a:lnTo>
                  <a:pt x="324984" y="2138391"/>
                </a:lnTo>
                <a:lnTo>
                  <a:pt x="327025" y="2144740"/>
                </a:lnTo>
                <a:lnTo>
                  <a:pt x="329293" y="2153130"/>
                </a:lnTo>
                <a:lnTo>
                  <a:pt x="331561" y="2163335"/>
                </a:lnTo>
                <a:lnTo>
                  <a:pt x="333829" y="2174446"/>
                </a:lnTo>
                <a:lnTo>
                  <a:pt x="335870" y="2185784"/>
                </a:lnTo>
                <a:lnTo>
                  <a:pt x="337684" y="2196896"/>
                </a:lnTo>
                <a:lnTo>
                  <a:pt x="338818" y="2207327"/>
                </a:lnTo>
                <a:lnTo>
                  <a:pt x="339272" y="2211862"/>
                </a:lnTo>
                <a:lnTo>
                  <a:pt x="339272" y="2216171"/>
                </a:lnTo>
                <a:lnTo>
                  <a:pt x="339498" y="2224108"/>
                </a:lnTo>
                <a:lnTo>
                  <a:pt x="339725" y="2231591"/>
                </a:lnTo>
                <a:lnTo>
                  <a:pt x="340632" y="2246104"/>
                </a:lnTo>
                <a:lnTo>
                  <a:pt x="341086" y="2258576"/>
                </a:lnTo>
                <a:lnTo>
                  <a:pt x="341086" y="2263338"/>
                </a:lnTo>
                <a:lnTo>
                  <a:pt x="340632" y="2267420"/>
                </a:lnTo>
                <a:lnTo>
                  <a:pt x="339952" y="2270594"/>
                </a:lnTo>
                <a:lnTo>
                  <a:pt x="339272" y="2273996"/>
                </a:lnTo>
                <a:lnTo>
                  <a:pt x="338138" y="2276717"/>
                </a:lnTo>
                <a:lnTo>
                  <a:pt x="337231" y="2279665"/>
                </a:lnTo>
                <a:lnTo>
                  <a:pt x="334736" y="2284881"/>
                </a:lnTo>
                <a:lnTo>
                  <a:pt x="332695" y="2289643"/>
                </a:lnTo>
                <a:lnTo>
                  <a:pt x="332241" y="2291230"/>
                </a:lnTo>
                <a:lnTo>
                  <a:pt x="332241" y="2292817"/>
                </a:lnTo>
                <a:lnTo>
                  <a:pt x="332468" y="2294858"/>
                </a:lnTo>
                <a:lnTo>
                  <a:pt x="332922" y="2296672"/>
                </a:lnTo>
                <a:lnTo>
                  <a:pt x="334282" y="2301661"/>
                </a:lnTo>
                <a:lnTo>
                  <a:pt x="335870" y="2306877"/>
                </a:lnTo>
                <a:lnTo>
                  <a:pt x="339952" y="2317761"/>
                </a:lnTo>
                <a:lnTo>
                  <a:pt x="341993" y="2323204"/>
                </a:lnTo>
                <a:lnTo>
                  <a:pt x="343354" y="2327966"/>
                </a:lnTo>
                <a:lnTo>
                  <a:pt x="344488" y="2334542"/>
                </a:lnTo>
                <a:lnTo>
                  <a:pt x="346075" y="2344293"/>
                </a:lnTo>
                <a:lnTo>
                  <a:pt x="347663" y="2356765"/>
                </a:lnTo>
                <a:lnTo>
                  <a:pt x="349250" y="2370144"/>
                </a:lnTo>
                <a:lnTo>
                  <a:pt x="350611" y="2383750"/>
                </a:lnTo>
                <a:lnTo>
                  <a:pt x="351518" y="2395995"/>
                </a:lnTo>
                <a:lnTo>
                  <a:pt x="351745" y="2401664"/>
                </a:lnTo>
                <a:lnTo>
                  <a:pt x="351745" y="2406426"/>
                </a:lnTo>
                <a:lnTo>
                  <a:pt x="351745" y="2410508"/>
                </a:lnTo>
                <a:lnTo>
                  <a:pt x="351065" y="2413456"/>
                </a:lnTo>
                <a:lnTo>
                  <a:pt x="350384" y="2418218"/>
                </a:lnTo>
                <a:lnTo>
                  <a:pt x="349477" y="2421846"/>
                </a:lnTo>
                <a:lnTo>
                  <a:pt x="348570" y="2423660"/>
                </a:lnTo>
                <a:lnTo>
                  <a:pt x="347890" y="2425248"/>
                </a:lnTo>
                <a:lnTo>
                  <a:pt x="346756" y="2426835"/>
                </a:lnTo>
                <a:lnTo>
                  <a:pt x="345622" y="2427969"/>
                </a:lnTo>
                <a:lnTo>
                  <a:pt x="343807" y="2429103"/>
                </a:lnTo>
                <a:lnTo>
                  <a:pt x="341539" y="2430010"/>
                </a:lnTo>
                <a:lnTo>
                  <a:pt x="339045" y="2430690"/>
                </a:lnTo>
                <a:lnTo>
                  <a:pt x="335870" y="2431597"/>
                </a:lnTo>
                <a:lnTo>
                  <a:pt x="332241" y="2432278"/>
                </a:lnTo>
                <a:lnTo>
                  <a:pt x="327932" y="2432731"/>
                </a:lnTo>
                <a:lnTo>
                  <a:pt x="317047" y="2433411"/>
                </a:lnTo>
                <a:lnTo>
                  <a:pt x="310697" y="2433638"/>
                </a:lnTo>
                <a:lnTo>
                  <a:pt x="303893" y="2433638"/>
                </a:lnTo>
                <a:lnTo>
                  <a:pt x="289379" y="2432731"/>
                </a:lnTo>
                <a:lnTo>
                  <a:pt x="274411" y="2431824"/>
                </a:lnTo>
                <a:lnTo>
                  <a:pt x="259443" y="2430463"/>
                </a:lnTo>
                <a:lnTo>
                  <a:pt x="245836" y="2429103"/>
                </a:lnTo>
                <a:lnTo>
                  <a:pt x="233363" y="2427515"/>
                </a:lnTo>
                <a:lnTo>
                  <a:pt x="216807" y="2425475"/>
                </a:lnTo>
                <a:lnTo>
                  <a:pt x="214313" y="2425021"/>
                </a:lnTo>
                <a:lnTo>
                  <a:pt x="212045" y="2424568"/>
                </a:lnTo>
                <a:lnTo>
                  <a:pt x="210004" y="2423660"/>
                </a:lnTo>
                <a:lnTo>
                  <a:pt x="208416" y="2422527"/>
                </a:lnTo>
                <a:lnTo>
                  <a:pt x="206602" y="2421166"/>
                </a:lnTo>
                <a:lnTo>
                  <a:pt x="205014" y="2419805"/>
                </a:lnTo>
                <a:lnTo>
                  <a:pt x="203427" y="2418445"/>
                </a:lnTo>
                <a:lnTo>
                  <a:pt x="202293" y="2416631"/>
                </a:lnTo>
                <a:lnTo>
                  <a:pt x="201159" y="2414817"/>
                </a:lnTo>
                <a:lnTo>
                  <a:pt x="200252" y="2413003"/>
                </a:lnTo>
                <a:lnTo>
                  <a:pt x="199345" y="2411188"/>
                </a:lnTo>
                <a:lnTo>
                  <a:pt x="198891" y="2409148"/>
                </a:lnTo>
                <a:lnTo>
                  <a:pt x="198664" y="2407333"/>
                </a:lnTo>
                <a:lnTo>
                  <a:pt x="198438" y="2405519"/>
                </a:lnTo>
                <a:lnTo>
                  <a:pt x="198438" y="2403705"/>
                </a:lnTo>
                <a:lnTo>
                  <a:pt x="198664" y="2401891"/>
                </a:lnTo>
                <a:lnTo>
                  <a:pt x="200025" y="2395542"/>
                </a:lnTo>
                <a:lnTo>
                  <a:pt x="202520" y="2385110"/>
                </a:lnTo>
                <a:lnTo>
                  <a:pt x="209550" y="2357218"/>
                </a:lnTo>
                <a:lnTo>
                  <a:pt x="216354" y="2329553"/>
                </a:lnTo>
                <a:lnTo>
                  <a:pt x="218622" y="2319349"/>
                </a:lnTo>
                <a:lnTo>
                  <a:pt x="219302" y="2315721"/>
                </a:lnTo>
                <a:lnTo>
                  <a:pt x="219529" y="2313680"/>
                </a:lnTo>
                <a:lnTo>
                  <a:pt x="219529" y="2310958"/>
                </a:lnTo>
                <a:lnTo>
                  <a:pt x="219529" y="2308464"/>
                </a:lnTo>
                <a:lnTo>
                  <a:pt x="218848" y="2306423"/>
                </a:lnTo>
                <a:lnTo>
                  <a:pt x="218395" y="2305289"/>
                </a:lnTo>
                <a:lnTo>
                  <a:pt x="217941" y="2304609"/>
                </a:lnTo>
                <a:lnTo>
                  <a:pt x="217261" y="2303929"/>
                </a:lnTo>
                <a:lnTo>
                  <a:pt x="216127" y="2303475"/>
                </a:lnTo>
                <a:lnTo>
                  <a:pt x="214993" y="2302795"/>
                </a:lnTo>
                <a:lnTo>
                  <a:pt x="213179" y="2302341"/>
                </a:lnTo>
                <a:lnTo>
                  <a:pt x="209097" y="2301888"/>
                </a:lnTo>
                <a:lnTo>
                  <a:pt x="203427" y="2301661"/>
                </a:lnTo>
                <a:lnTo>
                  <a:pt x="197984" y="2301661"/>
                </a:lnTo>
                <a:lnTo>
                  <a:pt x="195489" y="2301434"/>
                </a:lnTo>
                <a:lnTo>
                  <a:pt x="192995" y="2300754"/>
                </a:lnTo>
                <a:lnTo>
                  <a:pt x="191407" y="2300301"/>
                </a:lnTo>
                <a:lnTo>
                  <a:pt x="189593" y="2299847"/>
                </a:lnTo>
                <a:lnTo>
                  <a:pt x="188005" y="2299167"/>
                </a:lnTo>
                <a:lnTo>
                  <a:pt x="187098" y="2298033"/>
                </a:lnTo>
                <a:lnTo>
                  <a:pt x="185964" y="2297126"/>
                </a:lnTo>
                <a:lnTo>
                  <a:pt x="185057" y="2295538"/>
                </a:lnTo>
                <a:lnTo>
                  <a:pt x="184604" y="2293951"/>
                </a:lnTo>
                <a:lnTo>
                  <a:pt x="183923" y="2292364"/>
                </a:lnTo>
                <a:lnTo>
                  <a:pt x="183697" y="2290550"/>
                </a:lnTo>
                <a:lnTo>
                  <a:pt x="183697" y="2288509"/>
                </a:lnTo>
                <a:lnTo>
                  <a:pt x="183923" y="2283293"/>
                </a:lnTo>
                <a:lnTo>
                  <a:pt x="184830" y="2258576"/>
                </a:lnTo>
                <a:lnTo>
                  <a:pt x="186418" y="2202338"/>
                </a:lnTo>
                <a:lnTo>
                  <a:pt x="190727" y="2035439"/>
                </a:lnTo>
                <a:lnTo>
                  <a:pt x="195489" y="1865366"/>
                </a:lnTo>
                <a:lnTo>
                  <a:pt x="197077" y="1804593"/>
                </a:lnTo>
                <a:lnTo>
                  <a:pt x="197984" y="1784865"/>
                </a:lnTo>
                <a:lnTo>
                  <a:pt x="198664" y="1773753"/>
                </a:lnTo>
                <a:lnTo>
                  <a:pt x="198891" y="1765816"/>
                </a:lnTo>
                <a:lnTo>
                  <a:pt x="198891" y="1754932"/>
                </a:lnTo>
                <a:lnTo>
                  <a:pt x="198891" y="1741099"/>
                </a:lnTo>
                <a:lnTo>
                  <a:pt x="198664" y="1725225"/>
                </a:lnTo>
                <a:lnTo>
                  <a:pt x="197757" y="1688716"/>
                </a:lnTo>
                <a:lnTo>
                  <a:pt x="196170" y="1649486"/>
                </a:lnTo>
                <a:lnTo>
                  <a:pt x="193448" y="1578509"/>
                </a:lnTo>
                <a:lnTo>
                  <a:pt x="191861" y="1543133"/>
                </a:lnTo>
                <a:lnTo>
                  <a:pt x="191634" y="1538825"/>
                </a:lnTo>
                <a:lnTo>
                  <a:pt x="190727" y="1532249"/>
                </a:lnTo>
                <a:lnTo>
                  <a:pt x="188005" y="1515695"/>
                </a:lnTo>
                <a:lnTo>
                  <a:pt x="184830" y="1496193"/>
                </a:lnTo>
                <a:lnTo>
                  <a:pt x="181202" y="1477372"/>
                </a:lnTo>
                <a:lnTo>
                  <a:pt x="180522" y="1471476"/>
                </a:lnTo>
                <a:lnTo>
                  <a:pt x="179614" y="1463086"/>
                </a:lnTo>
                <a:lnTo>
                  <a:pt x="178480" y="1439729"/>
                </a:lnTo>
                <a:lnTo>
                  <a:pt x="176893" y="1410930"/>
                </a:lnTo>
                <a:lnTo>
                  <a:pt x="175986" y="1379409"/>
                </a:lnTo>
                <a:lnTo>
                  <a:pt x="174172" y="1322038"/>
                </a:lnTo>
                <a:lnTo>
                  <a:pt x="173264" y="1293239"/>
                </a:lnTo>
                <a:lnTo>
                  <a:pt x="173264" y="1291652"/>
                </a:lnTo>
                <a:lnTo>
                  <a:pt x="173038" y="1290291"/>
                </a:lnTo>
                <a:lnTo>
                  <a:pt x="172584" y="1289157"/>
                </a:lnTo>
                <a:lnTo>
                  <a:pt x="172357" y="1288023"/>
                </a:lnTo>
                <a:lnTo>
                  <a:pt x="170997" y="1286209"/>
                </a:lnTo>
                <a:lnTo>
                  <a:pt x="169636" y="1285075"/>
                </a:lnTo>
                <a:lnTo>
                  <a:pt x="167822" y="1284622"/>
                </a:lnTo>
                <a:lnTo>
                  <a:pt x="165780" y="1284168"/>
                </a:lnTo>
                <a:lnTo>
                  <a:pt x="163739" y="1284622"/>
                </a:lnTo>
                <a:lnTo>
                  <a:pt x="161698" y="1285075"/>
                </a:lnTo>
                <a:lnTo>
                  <a:pt x="160111" y="1285529"/>
                </a:lnTo>
                <a:lnTo>
                  <a:pt x="158070" y="1285756"/>
                </a:lnTo>
                <a:lnTo>
                  <a:pt x="155348" y="1285529"/>
                </a:lnTo>
                <a:lnTo>
                  <a:pt x="151720" y="1285302"/>
                </a:lnTo>
                <a:lnTo>
                  <a:pt x="143782" y="1284622"/>
                </a:lnTo>
                <a:lnTo>
                  <a:pt x="134484" y="1283034"/>
                </a:lnTo>
                <a:lnTo>
                  <a:pt x="116114" y="1279633"/>
                </a:lnTo>
                <a:lnTo>
                  <a:pt x="102507" y="1277139"/>
                </a:lnTo>
                <a:lnTo>
                  <a:pt x="100466" y="1276685"/>
                </a:lnTo>
                <a:lnTo>
                  <a:pt x="98652" y="1276005"/>
                </a:lnTo>
                <a:lnTo>
                  <a:pt x="97291" y="1275098"/>
                </a:lnTo>
                <a:lnTo>
                  <a:pt x="96157" y="1274417"/>
                </a:lnTo>
                <a:lnTo>
                  <a:pt x="95250" y="1273284"/>
                </a:lnTo>
                <a:lnTo>
                  <a:pt x="94796" y="1272150"/>
                </a:lnTo>
                <a:lnTo>
                  <a:pt x="94570" y="1270789"/>
                </a:lnTo>
                <a:lnTo>
                  <a:pt x="94570" y="1269429"/>
                </a:lnTo>
                <a:lnTo>
                  <a:pt x="94570" y="1267841"/>
                </a:lnTo>
                <a:lnTo>
                  <a:pt x="94796" y="1266027"/>
                </a:lnTo>
                <a:lnTo>
                  <a:pt x="95930" y="1262399"/>
                </a:lnTo>
                <a:lnTo>
                  <a:pt x="98425" y="1253555"/>
                </a:lnTo>
                <a:lnTo>
                  <a:pt x="100693" y="1246072"/>
                </a:lnTo>
                <a:lnTo>
                  <a:pt x="103641" y="1234053"/>
                </a:lnTo>
                <a:lnTo>
                  <a:pt x="111352" y="1203440"/>
                </a:lnTo>
                <a:lnTo>
                  <a:pt x="118382" y="1173734"/>
                </a:lnTo>
                <a:lnTo>
                  <a:pt x="122238" y="1157407"/>
                </a:lnTo>
                <a:lnTo>
                  <a:pt x="123372" y="1150604"/>
                </a:lnTo>
                <a:lnTo>
                  <a:pt x="124052" y="1146295"/>
                </a:lnTo>
                <a:lnTo>
                  <a:pt x="124052" y="1141987"/>
                </a:lnTo>
                <a:lnTo>
                  <a:pt x="124052" y="1139266"/>
                </a:lnTo>
                <a:lnTo>
                  <a:pt x="123598" y="1136998"/>
                </a:lnTo>
                <a:lnTo>
                  <a:pt x="123372" y="1134730"/>
                </a:lnTo>
                <a:lnTo>
                  <a:pt x="122918" y="1132236"/>
                </a:lnTo>
                <a:lnTo>
                  <a:pt x="122011" y="1129968"/>
                </a:lnTo>
                <a:lnTo>
                  <a:pt x="120877" y="1127701"/>
                </a:lnTo>
                <a:lnTo>
                  <a:pt x="119743" y="1125433"/>
                </a:lnTo>
                <a:lnTo>
                  <a:pt x="118155" y="1123165"/>
                </a:lnTo>
                <a:lnTo>
                  <a:pt x="115888" y="1120217"/>
                </a:lnTo>
                <a:lnTo>
                  <a:pt x="113166" y="1115909"/>
                </a:lnTo>
                <a:lnTo>
                  <a:pt x="105682" y="1103210"/>
                </a:lnTo>
                <a:lnTo>
                  <a:pt x="96611" y="1087110"/>
                </a:lnTo>
                <a:lnTo>
                  <a:pt x="86405" y="1069195"/>
                </a:lnTo>
                <a:lnTo>
                  <a:pt x="67129" y="1033820"/>
                </a:lnTo>
                <a:lnTo>
                  <a:pt x="54202" y="1009103"/>
                </a:lnTo>
                <a:lnTo>
                  <a:pt x="46945" y="994136"/>
                </a:lnTo>
                <a:lnTo>
                  <a:pt x="43316" y="986880"/>
                </a:lnTo>
                <a:lnTo>
                  <a:pt x="39914" y="979850"/>
                </a:lnTo>
                <a:lnTo>
                  <a:pt x="36059" y="973274"/>
                </a:lnTo>
                <a:lnTo>
                  <a:pt x="32204" y="967151"/>
                </a:lnTo>
                <a:lnTo>
                  <a:pt x="30163" y="963977"/>
                </a:lnTo>
                <a:lnTo>
                  <a:pt x="28121" y="961482"/>
                </a:lnTo>
                <a:lnTo>
                  <a:pt x="25854" y="959215"/>
                </a:lnTo>
                <a:lnTo>
                  <a:pt x="23586" y="956947"/>
                </a:lnTo>
                <a:lnTo>
                  <a:pt x="19050" y="952865"/>
                </a:lnTo>
                <a:lnTo>
                  <a:pt x="14968" y="948557"/>
                </a:lnTo>
                <a:lnTo>
                  <a:pt x="13380" y="946062"/>
                </a:lnTo>
                <a:lnTo>
                  <a:pt x="11339" y="943795"/>
                </a:lnTo>
                <a:lnTo>
                  <a:pt x="9752" y="941300"/>
                </a:lnTo>
                <a:lnTo>
                  <a:pt x="8164" y="938579"/>
                </a:lnTo>
                <a:lnTo>
                  <a:pt x="7030" y="935631"/>
                </a:lnTo>
                <a:lnTo>
                  <a:pt x="5670" y="932456"/>
                </a:lnTo>
                <a:lnTo>
                  <a:pt x="4763" y="929055"/>
                </a:lnTo>
                <a:lnTo>
                  <a:pt x="3629" y="925653"/>
                </a:lnTo>
                <a:lnTo>
                  <a:pt x="3175" y="921572"/>
                </a:lnTo>
                <a:lnTo>
                  <a:pt x="2268" y="917490"/>
                </a:lnTo>
                <a:lnTo>
                  <a:pt x="2041" y="912955"/>
                </a:lnTo>
                <a:lnTo>
                  <a:pt x="2041" y="908192"/>
                </a:lnTo>
                <a:lnTo>
                  <a:pt x="1814" y="897081"/>
                </a:lnTo>
                <a:lnTo>
                  <a:pt x="1588" y="885063"/>
                </a:lnTo>
                <a:lnTo>
                  <a:pt x="680" y="859892"/>
                </a:lnTo>
                <a:lnTo>
                  <a:pt x="454" y="848100"/>
                </a:lnTo>
                <a:lnTo>
                  <a:pt x="0" y="837669"/>
                </a:lnTo>
                <a:lnTo>
                  <a:pt x="454" y="829278"/>
                </a:lnTo>
                <a:lnTo>
                  <a:pt x="680" y="825650"/>
                </a:lnTo>
                <a:lnTo>
                  <a:pt x="1134" y="823156"/>
                </a:lnTo>
                <a:lnTo>
                  <a:pt x="2268" y="818847"/>
                </a:lnTo>
                <a:lnTo>
                  <a:pt x="3855" y="814765"/>
                </a:lnTo>
                <a:lnTo>
                  <a:pt x="5670" y="810910"/>
                </a:lnTo>
                <a:lnTo>
                  <a:pt x="7257" y="807282"/>
                </a:lnTo>
                <a:lnTo>
                  <a:pt x="10205" y="801160"/>
                </a:lnTo>
                <a:lnTo>
                  <a:pt x="10886" y="798438"/>
                </a:lnTo>
                <a:lnTo>
                  <a:pt x="11566" y="796171"/>
                </a:lnTo>
                <a:lnTo>
                  <a:pt x="13380" y="768732"/>
                </a:lnTo>
                <a:lnTo>
                  <a:pt x="16329" y="726781"/>
                </a:lnTo>
                <a:lnTo>
                  <a:pt x="16782" y="721792"/>
                </a:lnTo>
                <a:lnTo>
                  <a:pt x="17236" y="717030"/>
                </a:lnTo>
                <a:lnTo>
                  <a:pt x="19050" y="707506"/>
                </a:lnTo>
                <a:lnTo>
                  <a:pt x="21091" y="698435"/>
                </a:lnTo>
                <a:lnTo>
                  <a:pt x="23586" y="689365"/>
                </a:lnTo>
                <a:lnTo>
                  <a:pt x="26080" y="681655"/>
                </a:lnTo>
                <a:lnTo>
                  <a:pt x="29029" y="674852"/>
                </a:lnTo>
                <a:lnTo>
                  <a:pt x="31523" y="669183"/>
                </a:lnTo>
                <a:lnTo>
                  <a:pt x="33791" y="665101"/>
                </a:lnTo>
                <a:lnTo>
                  <a:pt x="38327" y="658525"/>
                </a:lnTo>
                <a:lnTo>
                  <a:pt x="40821" y="655123"/>
                </a:lnTo>
                <a:lnTo>
                  <a:pt x="43089" y="651268"/>
                </a:lnTo>
                <a:lnTo>
                  <a:pt x="45130" y="647413"/>
                </a:lnTo>
                <a:lnTo>
                  <a:pt x="46945" y="643558"/>
                </a:lnTo>
                <a:lnTo>
                  <a:pt x="47398" y="641744"/>
                </a:lnTo>
                <a:lnTo>
                  <a:pt x="47625" y="639930"/>
                </a:lnTo>
                <a:lnTo>
                  <a:pt x="48079" y="638116"/>
                </a:lnTo>
                <a:lnTo>
                  <a:pt x="48079" y="636302"/>
                </a:lnTo>
                <a:lnTo>
                  <a:pt x="47625" y="632447"/>
                </a:lnTo>
                <a:lnTo>
                  <a:pt x="47398" y="627458"/>
                </a:lnTo>
                <a:lnTo>
                  <a:pt x="47171" y="621789"/>
                </a:lnTo>
                <a:lnTo>
                  <a:pt x="47398" y="615893"/>
                </a:lnTo>
                <a:lnTo>
                  <a:pt x="48079" y="610224"/>
                </a:lnTo>
                <a:lnTo>
                  <a:pt x="48986" y="604555"/>
                </a:lnTo>
                <a:lnTo>
                  <a:pt x="49666" y="602060"/>
                </a:lnTo>
                <a:lnTo>
                  <a:pt x="50573" y="599566"/>
                </a:lnTo>
                <a:lnTo>
                  <a:pt x="51254" y="597525"/>
                </a:lnTo>
                <a:lnTo>
                  <a:pt x="52614" y="595711"/>
                </a:lnTo>
                <a:lnTo>
                  <a:pt x="54655" y="592083"/>
                </a:lnTo>
                <a:lnTo>
                  <a:pt x="56243" y="588681"/>
                </a:lnTo>
                <a:lnTo>
                  <a:pt x="57604" y="584826"/>
                </a:lnTo>
                <a:lnTo>
                  <a:pt x="58964" y="580744"/>
                </a:lnTo>
                <a:lnTo>
                  <a:pt x="59645" y="576663"/>
                </a:lnTo>
                <a:lnTo>
                  <a:pt x="60325" y="572354"/>
                </a:lnTo>
                <a:lnTo>
                  <a:pt x="61686" y="563057"/>
                </a:lnTo>
                <a:lnTo>
                  <a:pt x="62366" y="556934"/>
                </a:lnTo>
                <a:lnTo>
                  <a:pt x="62820" y="548771"/>
                </a:lnTo>
                <a:lnTo>
                  <a:pt x="64634" y="529042"/>
                </a:lnTo>
                <a:lnTo>
                  <a:pt x="65995" y="519064"/>
                </a:lnTo>
                <a:lnTo>
                  <a:pt x="67582" y="509313"/>
                </a:lnTo>
                <a:lnTo>
                  <a:pt x="68263" y="505005"/>
                </a:lnTo>
                <a:lnTo>
                  <a:pt x="69170" y="501150"/>
                </a:lnTo>
                <a:lnTo>
                  <a:pt x="70530" y="497975"/>
                </a:lnTo>
                <a:lnTo>
                  <a:pt x="71891" y="495481"/>
                </a:lnTo>
                <a:lnTo>
                  <a:pt x="72798" y="492986"/>
                </a:lnTo>
                <a:lnTo>
                  <a:pt x="74159" y="490719"/>
                </a:lnTo>
                <a:lnTo>
                  <a:pt x="75520" y="485503"/>
                </a:lnTo>
                <a:lnTo>
                  <a:pt x="76880" y="480514"/>
                </a:lnTo>
                <a:lnTo>
                  <a:pt x="77788" y="475526"/>
                </a:lnTo>
                <a:lnTo>
                  <a:pt x="78468" y="470310"/>
                </a:lnTo>
                <a:lnTo>
                  <a:pt x="78695" y="465321"/>
                </a:lnTo>
                <a:lnTo>
                  <a:pt x="78695" y="455570"/>
                </a:lnTo>
                <a:lnTo>
                  <a:pt x="78921" y="453076"/>
                </a:lnTo>
                <a:lnTo>
                  <a:pt x="79148" y="450581"/>
                </a:lnTo>
                <a:lnTo>
                  <a:pt x="79829" y="448087"/>
                </a:lnTo>
                <a:lnTo>
                  <a:pt x="80963" y="445593"/>
                </a:lnTo>
                <a:lnTo>
                  <a:pt x="82096" y="443098"/>
                </a:lnTo>
                <a:lnTo>
                  <a:pt x="83457" y="440150"/>
                </a:lnTo>
                <a:lnTo>
                  <a:pt x="86405" y="435388"/>
                </a:lnTo>
                <a:lnTo>
                  <a:pt x="89807" y="430626"/>
                </a:lnTo>
                <a:lnTo>
                  <a:pt x="92755" y="426771"/>
                </a:lnTo>
                <a:lnTo>
                  <a:pt x="95477" y="423370"/>
                </a:lnTo>
                <a:lnTo>
                  <a:pt x="97971" y="421782"/>
                </a:lnTo>
                <a:lnTo>
                  <a:pt x="99786" y="420195"/>
                </a:lnTo>
                <a:lnTo>
                  <a:pt x="102734" y="418381"/>
                </a:lnTo>
                <a:lnTo>
                  <a:pt x="108857" y="415433"/>
                </a:lnTo>
                <a:lnTo>
                  <a:pt x="111805" y="413846"/>
                </a:lnTo>
                <a:lnTo>
                  <a:pt x="114527" y="413165"/>
                </a:lnTo>
                <a:lnTo>
                  <a:pt x="116795" y="412258"/>
                </a:lnTo>
                <a:lnTo>
                  <a:pt x="117929" y="412258"/>
                </a:lnTo>
                <a:lnTo>
                  <a:pt x="118382" y="412258"/>
                </a:lnTo>
                <a:lnTo>
                  <a:pt x="119063" y="412485"/>
                </a:lnTo>
                <a:lnTo>
                  <a:pt x="119970" y="412485"/>
                </a:lnTo>
                <a:lnTo>
                  <a:pt x="122011" y="411805"/>
                </a:lnTo>
                <a:lnTo>
                  <a:pt x="124732" y="410898"/>
                </a:lnTo>
                <a:lnTo>
                  <a:pt x="127907" y="409537"/>
                </a:lnTo>
                <a:lnTo>
                  <a:pt x="135391" y="405909"/>
                </a:lnTo>
                <a:lnTo>
                  <a:pt x="143782" y="402507"/>
                </a:lnTo>
                <a:lnTo>
                  <a:pt x="164193" y="394571"/>
                </a:lnTo>
                <a:lnTo>
                  <a:pt x="199118" y="381418"/>
                </a:lnTo>
                <a:lnTo>
                  <a:pt x="217261" y="374615"/>
                </a:lnTo>
                <a:lnTo>
                  <a:pt x="232909" y="368493"/>
                </a:lnTo>
                <a:lnTo>
                  <a:pt x="244248" y="363731"/>
                </a:lnTo>
                <a:lnTo>
                  <a:pt x="247877" y="362143"/>
                </a:lnTo>
                <a:lnTo>
                  <a:pt x="249691" y="361009"/>
                </a:lnTo>
                <a:lnTo>
                  <a:pt x="252866" y="358061"/>
                </a:lnTo>
                <a:lnTo>
                  <a:pt x="256722" y="355340"/>
                </a:lnTo>
                <a:lnTo>
                  <a:pt x="265339" y="349218"/>
                </a:lnTo>
                <a:lnTo>
                  <a:pt x="269875" y="346043"/>
                </a:lnTo>
                <a:lnTo>
                  <a:pt x="274411" y="342415"/>
                </a:lnTo>
                <a:lnTo>
                  <a:pt x="278947" y="338786"/>
                </a:lnTo>
                <a:lnTo>
                  <a:pt x="283256" y="334931"/>
                </a:lnTo>
                <a:lnTo>
                  <a:pt x="287338" y="331303"/>
                </a:lnTo>
                <a:lnTo>
                  <a:pt x="290513" y="328582"/>
                </a:lnTo>
                <a:lnTo>
                  <a:pt x="293688" y="326314"/>
                </a:lnTo>
                <a:lnTo>
                  <a:pt x="296182" y="324500"/>
                </a:lnTo>
                <a:lnTo>
                  <a:pt x="298450" y="323140"/>
                </a:lnTo>
                <a:lnTo>
                  <a:pt x="300491" y="322233"/>
                </a:lnTo>
                <a:lnTo>
                  <a:pt x="302306" y="321326"/>
                </a:lnTo>
                <a:lnTo>
                  <a:pt x="304120" y="320872"/>
                </a:lnTo>
                <a:lnTo>
                  <a:pt x="305481" y="320645"/>
                </a:lnTo>
                <a:lnTo>
                  <a:pt x="306841" y="320192"/>
                </a:lnTo>
                <a:lnTo>
                  <a:pt x="308202" y="319285"/>
                </a:lnTo>
                <a:lnTo>
                  <a:pt x="309336" y="318378"/>
                </a:lnTo>
                <a:lnTo>
                  <a:pt x="310470" y="317017"/>
                </a:lnTo>
                <a:lnTo>
                  <a:pt x="311604" y="315203"/>
                </a:lnTo>
                <a:lnTo>
                  <a:pt x="312738" y="312935"/>
                </a:lnTo>
                <a:lnTo>
                  <a:pt x="313872" y="309987"/>
                </a:lnTo>
                <a:lnTo>
                  <a:pt x="315232" y="306813"/>
                </a:lnTo>
                <a:lnTo>
                  <a:pt x="316366" y="304092"/>
                </a:lnTo>
                <a:lnTo>
                  <a:pt x="319088" y="299556"/>
                </a:lnTo>
                <a:lnTo>
                  <a:pt x="320675" y="296835"/>
                </a:lnTo>
                <a:lnTo>
                  <a:pt x="321582" y="296155"/>
                </a:lnTo>
                <a:lnTo>
                  <a:pt x="322489" y="295701"/>
                </a:lnTo>
                <a:lnTo>
                  <a:pt x="323397" y="295248"/>
                </a:lnTo>
                <a:lnTo>
                  <a:pt x="324304" y="294567"/>
                </a:lnTo>
                <a:lnTo>
                  <a:pt x="325438" y="293207"/>
                </a:lnTo>
                <a:lnTo>
                  <a:pt x="326345" y="291166"/>
                </a:lnTo>
                <a:lnTo>
                  <a:pt x="326798" y="288672"/>
                </a:lnTo>
                <a:lnTo>
                  <a:pt x="327025" y="284817"/>
                </a:lnTo>
                <a:lnTo>
                  <a:pt x="327252" y="278014"/>
                </a:lnTo>
                <a:lnTo>
                  <a:pt x="327252" y="275292"/>
                </a:lnTo>
                <a:lnTo>
                  <a:pt x="327252" y="272571"/>
                </a:lnTo>
                <a:lnTo>
                  <a:pt x="327025" y="270077"/>
                </a:lnTo>
                <a:lnTo>
                  <a:pt x="326118" y="267356"/>
                </a:lnTo>
                <a:lnTo>
                  <a:pt x="324757" y="264408"/>
                </a:lnTo>
                <a:lnTo>
                  <a:pt x="322716" y="261006"/>
                </a:lnTo>
                <a:lnTo>
                  <a:pt x="319995" y="256698"/>
                </a:lnTo>
                <a:lnTo>
                  <a:pt x="317500" y="251936"/>
                </a:lnTo>
                <a:lnTo>
                  <a:pt x="312511" y="241504"/>
                </a:lnTo>
                <a:lnTo>
                  <a:pt x="308882" y="232887"/>
                </a:lnTo>
                <a:lnTo>
                  <a:pt x="307295" y="229486"/>
                </a:lnTo>
                <a:lnTo>
                  <a:pt x="306161" y="229713"/>
                </a:lnTo>
                <a:lnTo>
                  <a:pt x="304800" y="229713"/>
                </a:lnTo>
                <a:lnTo>
                  <a:pt x="302986" y="229486"/>
                </a:lnTo>
                <a:lnTo>
                  <a:pt x="301172" y="229032"/>
                </a:lnTo>
                <a:lnTo>
                  <a:pt x="299131" y="227672"/>
                </a:lnTo>
                <a:lnTo>
                  <a:pt x="298223" y="226765"/>
                </a:lnTo>
                <a:lnTo>
                  <a:pt x="297316" y="225631"/>
                </a:lnTo>
                <a:lnTo>
                  <a:pt x="296409" y="224270"/>
                </a:lnTo>
                <a:lnTo>
                  <a:pt x="295502" y="222910"/>
                </a:lnTo>
                <a:lnTo>
                  <a:pt x="291193" y="214293"/>
                </a:lnTo>
                <a:lnTo>
                  <a:pt x="288245" y="208624"/>
                </a:lnTo>
                <a:lnTo>
                  <a:pt x="285750" y="202501"/>
                </a:lnTo>
                <a:lnTo>
                  <a:pt x="283256" y="196605"/>
                </a:lnTo>
                <a:lnTo>
                  <a:pt x="281441" y="190709"/>
                </a:lnTo>
                <a:lnTo>
                  <a:pt x="280761" y="187988"/>
                </a:lnTo>
                <a:lnTo>
                  <a:pt x="280307" y="185040"/>
                </a:lnTo>
                <a:lnTo>
                  <a:pt x="280081" y="182546"/>
                </a:lnTo>
                <a:lnTo>
                  <a:pt x="280081" y="180278"/>
                </a:lnTo>
                <a:lnTo>
                  <a:pt x="280534" y="176196"/>
                </a:lnTo>
                <a:lnTo>
                  <a:pt x="281214" y="173022"/>
                </a:lnTo>
                <a:lnTo>
                  <a:pt x="282348" y="170527"/>
                </a:lnTo>
                <a:lnTo>
                  <a:pt x="283256" y="168486"/>
                </a:lnTo>
                <a:lnTo>
                  <a:pt x="284616" y="166899"/>
                </a:lnTo>
                <a:lnTo>
                  <a:pt x="285750" y="165765"/>
                </a:lnTo>
                <a:lnTo>
                  <a:pt x="287338" y="165312"/>
                </a:lnTo>
                <a:lnTo>
                  <a:pt x="288925" y="165085"/>
                </a:lnTo>
                <a:lnTo>
                  <a:pt x="290513" y="165085"/>
                </a:lnTo>
                <a:lnTo>
                  <a:pt x="292100" y="164404"/>
                </a:lnTo>
                <a:lnTo>
                  <a:pt x="293688" y="163271"/>
                </a:lnTo>
                <a:lnTo>
                  <a:pt x="294822" y="162137"/>
                </a:lnTo>
                <a:lnTo>
                  <a:pt x="295275" y="161230"/>
                </a:lnTo>
                <a:lnTo>
                  <a:pt x="295502" y="160549"/>
                </a:lnTo>
                <a:lnTo>
                  <a:pt x="295729" y="159416"/>
                </a:lnTo>
                <a:lnTo>
                  <a:pt x="295502" y="158735"/>
                </a:lnTo>
                <a:lnTo>
                  <a:pt x="295502" y="157828"/>
                </a:lnTo>
                <a:lnTo>
                  <a:pt x="294822" y="156468"/>
                </a:lnTo>
                <a:lnTo>
                  <a:pt x="294141" y="155561"/>
                </a:lnTo>
                <a:lnTo>
                  <a:pt x="293461" y="154200"/>
                </a:lnTo>
                <a:lnTo>
                  <a:pt x="292327" y="152613"/>
                </a:lnTo>
                <a:lnTo>
                  <a:pt x="291420" y="150345"/>
                </a:lnTo>
                <a:lnTo>
                  <a:pt x="290286" y="147624"/>
                </a:lnTo>
                <a:lnTo>
                  <a:pt x="289379" y="144676"/>
                </a:lnTo>
                <a:lnTo>
                  <a:pt x="287791" y="136966"/>
                </a:lnTo>
                <a:lnTo>
                  <a:pt x="286657" y="128349"/>
                </a:lnTo>
                <a:lnTo>
                  <a:pt x="285750" y="119278"/>
                </a:lnTo>
                <a:lnTo>
                  <a:pt x="285523" y="110208"/>
                </a:lnTo>
                <a:lnTo>
                  <a:pt x="285523" y="105899"/>
                </a:lnTo>
                <a:lnTo>
                  <a:pt x="285750" y="101591"/>
                </a:lnTo>
                <a:lnTo>
                  <a:pt x="285977" y="97736"/>
                </a:lnTo>
                <a:lnTo>
                  <a:pt x="286657" y="94107"/>
                </a:lnTo>
                <a:lnTo>
                  <a:pt x="288245" y="87078"/>
                </a:lnTo>
                <a:lnTo>
                  <a:pt x="290286" y="78687"/>
                </a:lnTo>
                <a:lnTo>
                  <a:pt x="293234" y="69844"/>
                </a:lnTo>
                <a:lnTo>
                  <a:pt x="296409" y="61000"/>
                </a:lnTo>
                <a:lnTo>
                  <a:pt x="298450" y="56465"/>
                </a:lnTo>
                <a:lnTo>
                  <a:pt x="300491" y="51929"/>
                </a:lnTo>
                <a:lnTo>
                  <a:pt x="302759" y="47621"/>
                </a:lnTo>
                <a:lnTo>
                  <a:pt x="305027" y="43539"/>
                </a:lnTo>
                <a:lnTo>
                  <a:pt x="307522" y="39684"/>
                </a:lnTo>
                <a:lnTo>
                  <a:pt x="310470" y="36056"/>
                </a:lnTo>
                <a:lnTo>
                  <a:pt x="313191" y="32881"/>
                </a:lnTo>
                <a:lnTo>
                  <a:pt x="315913" y="30160"/>
                </a:lnTo>
                <a:lnTo>
                  <a:pt x="319315" y="27212"/>
                </a:lnTo>
                <a:lnTo>
                  <a:pt x="322716" y="24491"/>
                </a:lnTo>
                <a:lnTo>
                  <a:pt x="326572" y="21996"/>
                </a:lnTo>
                <a:lnTo>
                  <a:pt x="330654" y="19275"/>
                </a:lnTo>
                <a:lnTo>
                  <a:pt x="334963" y="16554"/>
                </a:lnTo>
                <a:lnTo>
                  <a:pt x="339498" y="14060"/>
                </a:lnTo>
                <a:lnTo>
                  <a:pt x="344034" y="11792"/>
                </a:lnTo>
                <a:lnTo>
                  <a:pt x="348797" y="9524"/>
                </a:lnTo>
                <a:lnTo>
                  <a:pt x="353786" y="7483"/>
                </a:lnTo>
                <a:lnTo>
                  <a:pt x="358775" y="5669"/>
                </a:lnTo>
                <a:lnTo>
                  <a:pt x="363538" y="4082"/>
                </a:lnTo>
                <a:lnTo>
                  <a:pt x="368754" y="2721"/>
                </a:lnTo>
                <a:lnTo>
                  <a:pt x="373516" y="1361"/>
                </a:lnTo>
                <a:lnTo>
                  <a:pt x="378506" y="680"/>
                </a:lnTo>
                <a:lnTo>
                  <a:pt x="383041" y="227"/>
                </a:lnTo>
                <a:lnTo>
                  <a:pt x="387804"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MH_Text_1"/>
          <p:cNvSpPr/>
          <p:nvPr>
            <p:custDataLst>
              <p:tags r:id="rId1"/>
            </p:custDataLst>
          </p:nvPr>
        </p:nvSpPr>
        <p:spPr>
          <a:xfrm>
            <a:off x="2388353" y="5188419"/>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2388353" y="490935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9" name="MH_Text_1"/>
          <p:cNvSpPr/>
          <p:nvPr>
            <p:custDataLst>
              <p:tags r:id="rId2"/>
            </p:custDataLst>
          </p:nvPr>
        </p:nvSpPr>
        <p:spPr>
          <a:xfrm>
            <a:off x="8231869" y="5204341"/>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231869" y="490935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1" name="MH_Text_1"/>
          <p:cNvSpPr/>
          <p:nvPr>
            <p:custDataLst>
              <p:tags r:id="rId3"/>
            </p:custDataLst>
          </p:nvPr>
        </p:nvSpPr>
        <p:spPr>
          <a:xfrm>
            <a:off x="5310111" y="5247559"/>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313523" y="490935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500"/>
                                        <p:tgtEl>
                                          <p:spTgt spid="15"/>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up)">
                                      <p:cBhvr>
                                        <p:cTn id="53" dur="500"/>
                                        <p:tgtEl>
                                          <p:spTgt spid="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up)">
                                      <p:cBhvr>
                                        <p:cTn id="62" dur="500"/>
                                        <p:tgtEl>
                                          <p:spTgt spid="19"/>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up)">
                                      <p:cBhvr>
                                        <p:cTn id="65" dur="500"/>
                                        <p:tgtEl>
                                          <p:spTgt spid="2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1500"/>
                                  </p:stCondLst>
                                  <p:childTnLst>
                                    <p:animEffect transition="out" filter="fade">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7" grpId="0"/>
      <p:bldP spid="8" grpId="0" animBg="1"/>
      <p:bldP spid="9" grpId="0" animBg="1"/>
      <p:bldP spid="10" grpId="0" animBg="1"/>
      <p:bldP spid="3" grpId="0" animBg="1"/>
      <p:bldP spid="12" grpId="0" animBg="1"/>
      <p:bldP spid="13" grpId="0" animBg="1"/>
      <p:bldP spid="14" grpId="0" animBg="1"/>
      <p:bldP spid="15" grpId="0" animBg="1"/>
      <p:bldP spid="16" grpId="0" animBg="1"/>
      <p:bldP spid="17" grpId="0"/>
      <p:bldP spid="18" grpId="0"/>
      <p:bldP spid="19" grpId="0"/>
      <p:bldP spid="20" grpId="0"/>
      <p:bldP spid="21"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5" name="MH_Other_1"/>
          <p:cNvCxnSpPr>
            <a:cxnSpLocks noChangeShapeType="1"/>
          </p:cNvCxnSpPr>
          <p:nvPr>
            <p:custDataLst>
              <p:tags r:id="rId1"/>
            </p:custDataLst>
          </p:nvPr>
        </p:nvCxnSpPr>
        <p:spPr bwMode="auto">
          <a:xfrm>
            <a:off x="6091617" y="1603205"/>
            <a:ext cx="0" cy="1831975"/>
          </a:xfrm>
          <a:prstGeom prst="line">
            <a:avLst/>
          </a:prstGeom>
          <a:noFill/>
          <a:ln w="6350" cap="rnd" algn="ctr">
            <a:solidFill>
              <a:schemeClr val="tx1">
                <a:lumMod val="50000"/>
                <a:lumOff val="50000"/>
              </a:schemeClr>
            </a:solidFill>
            <a:prstDash val="sysDash"/>
            <a:miter lim="800000"/>
          </a:ln>
          <a:extLst>
            <a:ext uri="{909E8E84-426E-40DD-AFC4-6F175D3DCCD1}">
              <a14:hiddenFill xmlns:a14="http://schemas.microsoft.com/office/drawing/2010/main">
                <a:noFill/>
              </a14:hiddenFill>
            </a:ext>
          </a:extLst>
        </p:spPr>
      </p:cxnSp>
      <p:cxnSp>
        <p:nvCxnSpPr>
          <p:cNvPr id="6" name="MH_Other_2"/>
          <p:cNvCxnSpPr>
            <a:cxnSpLocks noChangeShapeType="1"/>
          </p:cNvCxnSpPr>
          <p:nvPr>
            <p:custDataLst>
              <p:tags r:id="rId2"/>
            </p:custDataLst>
          </p:nvPr>
        </p:nvCxnSpPr>
        <p:spPr bwMode="auto">
          <a:xfrm>
            <a:off x="5756655" y="1603204"/>
            <a:ext cx="334963" cy="0"/>
          </a:xfrm>
          <a:prstGeom prst="line">
            <a:avLst/>
          </a:prstGeom>
          <a:noFill/>
          <a:ln w="6350" cap="rnd" algn="ctr">
            <a:solidFill>
              <a:schemeClr val="tx1">
                <a:lumMod val="50000"/>
                <a:lumOff val="50000"/>
              </a:schemeClr>
            </a:solidFill>
            <a:prstDash val="sysDash"/>
            <a:miter lim="800000"/>
            <a:headEnd type="oval" w="med" len="med"/>
          </a:ln>
          <a:extLst>
            <a:ext uri="{909E8E84-426E-40DD-AFC4-6F175D3DCCD1}">
              <a14:hiddenFill xmlns:a14="http://schemas.microsoft.com/office/drawing/2010/main">
                <a:noFill/>
              </a14:hiddenFill>
            </a:ext>
          </a:extLst>
        </p:spPr>
      </p:cxnSp>
      <p:cxnSp>
        <p:nvCxnSpPr>
          <p:cNvPr id="7" name="MH_Other_3"/>
          <p:cNvCxnSpPr>
            <a:cxnSpLocks noChangeShapeType="1"/>
          </p:cNvCxnSpPr>
          <p:nvPr>
            <p:custDataLst>
              <p:tags r:id="rId3"/>
            </p:custDataLst>
          </p:nvPr>
        </p:nvCxnSpPr>
        <p:spPr bwMode="auto">
          <a:xfrm>
            <a:off x="5756655" y="3414541"/>
            <a:ext cx="334963" cy="0"/>
          </a:xfrm>
          <a:prstGeom prst="line">
            <a:avLst/>
          </a:prstGeom>
          <a:noFill/>
          <a:ln w="6350" cap="rnd" algn="ctr">
            <a:solidFill>
              <a:schemeClr val="tx1">
                <a:lumMod val="50000"/>
                <a:lumOff val="50000"/>
              </a:schemeClr>
            </a:solidFill>
            <a:prstDash val="sysDash"/>
            <a:miter lim="800000"/>
            <a:headEnd type="oval" w="med" len="med"/>
          </a:ln>
          <a:extLst>
            <a:ext uri="{909E8E84-426E-40DD-AFC4-6F175D3DCCD1}">
              <a14:hiddenFill xmlns:a14="http://schemas.microsoft.com/office/drawing/2010/main">
                <a:noFill/>
              </a14:hiddenFill>
            </a:ext>
          </a:extLst>
        </p:spPr>
      </p:cxnSp>
      <p:sp>
        <p:nvSpPr>
          <p:cNvPr id="8" name="MH_Other_4"/>
          <p:cNvSpPr/>
          <p:nvPr>
            <p:custDataLst>
              <p:tags r:id="rId4"/>
            </p:custDataLst>
          </p:nvPr>
        </p:nvSpPr>
        <p:spPr>
          <a:xfrm>
            <a:off x="2619709" y="3909157"/>
            <a:ext cx="400050" cy="400050"/>
          </a:xfrm>
          <a:prstGeom prst="ellipse">
            <a:avLst/>
          </a:prstGeom>
          <a:solidFill>
            <a:srgbClr val="FF1515"/>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sp>
        <p:nvSpPr>
          <p:cNvPr id="9" name="MH_Other_5"/>
          <p:cNvSpPr/>
          <p:nvPr>
            <p:custDataLst>
              <p:tags r:id="rId5"/>
            </p:custDataLst>
          </p:nvPr>
        </p:nvSpPr>
        <p:spPr>
          <a:xfrm>
            <a:off x="2681623" y="3971070"/>
            <a:ext cx="276225" cy="276225"/>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black"/>
              </a:solidFill>
              <a:latin typeface="Calibri" panose="020F0502020204030204"/>
              <a:ea typeface="宋体" panose="02010600030101010101" pitchFamily="2" charset="-122"/>
            </a:endParaRPr>
          </a:p>
        </p:txBody>
      </p:sp>
      <p:sp>
        <p:nvSpPr>
          <p:cNvPr id="10" name="MH_Other_6"/>
          <p:cNvSpPr>
            <a:spLocks noChangeAspect="1"/>
          </p:cNvSpPr>
          <p:nvPr>
            <p:custDataLst>
              <p:tags r:id="rId6"/>
            </p:custDataLst>
          </p:nvPr>
        </p:nvSpPr>
        <p:spPr>
          <a:xfrm>
            <a:off x="2754648" y="4056795"/>
            <a:ext cx="130175" cy="104775"/>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cxnSp>
        <p:nvCxnSpPr>
          <p:cNvPr id="11" name="MH_Other_7"/>
          <p:cNvCxnSpPr>
            <a:cxnSpLocks noChangeShapeType="1"/>
          </p:cNvCxnSpPr>
          <p:nvPr>
            <p:custDataLst>
              <p:tags r:id="rId7"/>
            </p:custDataLst>
          </p:nvPr>
        </p:nvCxnSpPr>
        <p:spPr bwMode="auto">
          <a:xfrm>
            <a:off x="3027742" y="4093946"/>
            <a:ext cx="6202362" cy="0"/>
          </a:xfrm>
          <a:prstGeom prst="line">
            <a:avLst/>
          </a:prstGeom>
          <a:noFill/>
          <a:ln w="6350" cap="rnd" algn="ctr">
            <a:solidFill>
              <a:schemeClr val="tx1">
                <a:lumMod val="50000"/>
                <a:lumOff val="50000"/>
              </a:schemeClr>
            </a:solidFill>
            <a:prstDash val="sysDash"/>
            <a:miter lim="800000"/>
          </a:ln>
          <a:extLst>
            <a:ext uri="{909E8E84-426E-40DD-AFC4-6F175D3DCCD1}">
              <a14:hiddenFill xmlns:a14="http://schemas.microsoft.com/office/drawing/2010/main">
                <a:noFill/>
              </a14:hiddenFill>
            </a:ext>
          </a:extLst>
        </p:spPr>
      </p:cxnSp>
      <p:cxnSp>
        <p:nvCxnSpPr>
          <p:cNvPr id="13" name="MH_Other_9"/>
          <p:cNvCxnSpPr>
            <a:cxnSpLocks noChangeShapeType="1"/>
          </p:cNvCxnSpPr>
          <p:nvPr>
            <p:custDataLst>
              <p:tags r:id="rId8"/>
            </p:custDataLst>
          </p:nvPr>
        </p:nvCxnSpPr>
        <p:spPr bwMode="auto">
          <a:xfrm>
            <a:off x="6096379" y="1963567"/>
            <a:ext cx="406400" cy="11113"/>
          </a:xfrm>
          <a:prstGeom prst="straightConnector1">
            <a:avLst/>
          </a:prstGeom>
          <a:noFill/>
          <a:ln w="6350" cap="rnd" algn="ctr">
            <a:solidFill>
              <a:schemeClr val="tx1">
                <a:lumMod val="50000"/>
                <a:lumOff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4" name="MH_Other_10"/>
          <p:cNvCxnSpPr>
            <a:cxnSpLocks noChangeShapeType="1"/>
          </p:cNvCxnSpPr>
          <p:nvPr>
            <p:custDataLst>
              <p:tags r:id="rId9"/>
            </p:custDataLst>
          </p:nvPr>
        </p:nvCxnSpPr>
        <p:spPr bwMode="auto">
          <a:xfrm>
            <a:off x="6102729" y="2512842"/>
            <a:ext cx="406400" cy="11113"/>
          </a:xfrm>
          <a:prstGeom prst="straightConnector1">
            <a:avLst/>
          </a:prstGeom>
          <a:noFill/>
          <a:ln w="6350" cap="rnd" algn="ctr">
            <a:solidFill>
              <a:schemeClr val="tx1">
                <a:lumMod val="50000"/>
                <a:lumOff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5" name="MH_Other_11"/>
          <p:cNvCxnSpPr>
            <a:cxnSpLocks noChangeShapeType="1"/>
          </p:cNvCxnSpPr>
          <p:nvPr>
            <p:custDataLst>
              <p:tags r:id="rId10"/>
            </p:custDataLst>
          </p:nvPr>
        </p:nvCxnSpPr>
        <p:spPr bwMode="auto">
          <a:xfrm>
            <a:off x="6091617" y="3062116"/>
            <a:ext cx="404812" cy="12700"/>
          </a:xfrm>
          <a:prstGeom prst="straightConnector1">
            <a:avLst/>
          </a:prstGeom>
          <a:noFill/>
          <a:ln w="6350" cap="rnd" algn="ctr">
            <a:solidFill>
              <a:schemeClr val="tx1">
                <a:lumMod val="50000"/>
                <a:lumOff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sp>
        <p:nvSpPr>
          <p:cNvPr id="16" name="MH_Desc_1"/>
          <p:cNvSpPr txBox="1">
            <a:spLocks noChangeArrowheads="1"/>
          </p:cNvSpPr>
          <p:nvPr>
            <p:custDataLst>
              <p:tags r:id="rId11"/>
            </p:custDataLst>
          </p:nvPr>
        </p:nvSpPr>
        <p:spPr bwMode="auto">
          <a:xfrm>
            <a:off x="3027743" y="4355175"/>
            <a:ext cx="6319837" cy="106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indent="360045">
              <a:lnSpc>
                <a:spcPts val="1800"/>
              </a:lnSpc>
            </a:pPr>
            <a:r>
              <a:rPr lang="zh-CN" altLang="en-US" sz="1200" dirty="0">
                <a:latin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en-US" altLang="zh-CN" sz="1200" dirty="0">
              <a:latin typeface="微软雅黑" panose="020B0503020204020204" pitchFamily="34" charset="-122"/>
            </a:endParaRPr>
          </a:p>
        </p:txBody>
      </p:sp>
      <p:sp>
        <p:nvSpPr>
          <p:cNvPr id="17" name="MH_SubTitle_1"/>
          <p:cNvSpPr txBox="1">
            <a:spLocks noChangeArrowheads="1"/>
          </p:cNvSpPr>
          <p:nvPr>
            <p:custDataLst>
              <p:tags r:id="rId12"/>
            </p:custDataLst>
          </p:nvPr>
        </p:nvSpPr>
        <p:spPr bwMode="auto">
          <a:xfrm>
            <a:off x="6636130" y="1774654"/>
            <a:ext cx="2771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8" name="MH_Text_1"/>
          <p:cNvSpPr txBox="1">
            <a:spLocks noChangeArrowheads="1"/>
          </p:cNvSpPr>
          <p:nvPr>
            <p:custDataLst>
              <p:tags r:id="rId13"/>
            </p:custDataLst>
          </p:nvPr>
        </p:nvSpPr>
        <p:spPr bwMode="auto">
          <a:xfrm>
            <a:off x="6636130" y="2141366"/>
            <a:ext cx="277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defRPr/>
            </a:pPr>
            <a:r>
              <a:rPr lang="zh-CN" altLang="en-US" sz="1400" dirty="0">
                <a:solidFill>
                  <a:schemeClr val="tx1">
                    <a:lumMod val="75000"/>
                    <a:lumOff val="25000"/>
                  </a:schemeClr>
                </a:solidFill>
                <a:latin typeface="微软雅黑" panose="020B0503020204020204" pitchFamily="34" charset="-122"/>
              </a:rPr>
              <a:t>点击此处添加内容点击此处添加</a:t>
            </a:r>
            <a:r>
              <a:rPr lang="zh-CN" altLang="en-US" sz="1400" dirty="0" smtClean="0">
                <a:solidFill>
                  <a:schemeClr val="tx1">
                    <a:lumMod val="75000"/>
                    <a:lumOff val="25000"/>
                  </a:schemeClr>
                </a:solidFill>
                <a:latin typeface="微软雅黑" panose="020B0503020204020204" pitchFamily="34" charset="-122"/>
              </a:rPr>
              <a:t>内</a:t>
            </a:r>
            <a:r>
              <a:rPr lang="zh-CN" altLang="en-US" sz="1400" dirty="0">
                <a:solidFill>
                  <a:schemeClr val="tx1">
                    <a:lumMod val="75000"/>
                    <a:lumOff val="25000"/>
                  </a:schemeClr>
                </a:solidFill>
                <a:latin typeface="微软雅黑" panose="020B0503020204020204" pitchFamily="34" charset="-122"/>
              </a:rPr>
              <a:t>容</a:t>
            </a:r>
            <a:endParaRPr lang="zh-CN" altLang="en-US" sz="1400" dirty="0">
              <a:solidFill>
                <a:schemeClr val="tx1">
                  <a:lumMod val="50000"/>
                  <a:lumOff val="50000"/>
                </a:schemeClr>
              </a:solidFill>
              <a:latin typeface="+mn-lt"/>
              <a:ea typeface="+mn-ea"/>
            </a:endParaRPr>
          </a:p>
        </p:txBody>
      </p:sp>
      <p:sp>
        <p:nvSpPr>
          <p:cNvPr id="19" name="MH_SubTitle_1"/>
          <p:cNvSpPr txBox="1">
            <a:spLocks noChangeArrowheads="1"/>
          </p:cNvSpPr>
          <p:nvPr>
            <p:custDataLst>
              <p:tags r:id="rId14"/>
            </p:custDataLst>
          </p:nvPr>
        </p:nvSpPr>
        <p:spPr bwMode="auto">
          <a:xfrm>
            <a:off x="6636130" y="2308054"/>
            <a:ext cx="2771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0" name="MH_Text_1"/>
          <p:cNvSpPr txBox="1">
            <a:spLocks noChangeArrowheads="1"/>
          </p:cNvSpPr>
          <p:nvPr>
            <p:custDataLst>
              <p:tags r:id="rId15"/>
            </p:custDataLst>
          </p:nvPr>
        </p:nvSpPr>
        <p:spPr bwMode="auto">
          <a:xfrm>
            <a:off x="6636130" y="2674766"/>
            <a:ext cx="277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defRPr/>
            </a:pPr>
            <a:r>
              <a:rPr lang="zh-CN" altLang="en-US" sz="1400" dirty="0">
                <a:solidFill>
                  <a:schemeClr val="tx1">
                    <a:lumMod val="75000"/>
                    <a:lumOff val="25000"/>
                  </a:schemeClr>
                </a:solidFill>
                <a:latin typeface="微软雅黑" panose="020B0503020204020204" pitchFamily="34" charset="-122"/>
              </a:rPr>
              <a:t>点击此处添加内容点击此处</a:t>
            </a:r>
            <a:r>
              <a:rPr lang="zh-CN" altLang="en-US" sz="1400" dirty="0" smtClean="0">
                <a:solidFill>
                  <a:schemeClr val="tx1">
                    <a:lumMod val="75000"/>
                    <a:lumOff val="25000"/>
                  </a:schemeClr>
                </a:solidFill>
                <a:latin typeface="微软雅黑" panose="020B0503020204020204" pitchFamily="34" charset="-122"/>
              </a:rPr>
              <a:t>添加</a:t>
            </a:r>
            <a:r>
              <a:rPr lang="zh-CN" altLang="en-US" sz="1400" dirty="0">
                <a:solidFill>
                  <a:schemeClr val="tx1">
                    <a:lumMod val="75000"/>
                    <a:lumOff val="25000"/>
                  </a:schemeClr>
                </a:solidFill>
                <a:latin typeface="微软雅黑" panose="020B0503020204020204" pitchFamily="34" charset="-122"/>
              </a:rPr>
              <a:t>内容</a:t>
            </a:r>
            <a:endParaRPr lang="zh-CN" altLang="en-US" sz="1400" dirty="0">
              <a:solidFill>
                <a:schemeClr val="tx1">
                  <a:lumMod val="50000"/>
                  <a:lumOff val="50000"/>
                </a:schemeClr>
              </a:solidFill>
            </a:endParaRPr>
          </a:p>
        </p:txBody>
      </p:sp>
      <p:sp>
        <p:nvSpPr>
          <p:cNvPr id="21" name="MH_SubTitle_1"/>
          <p:cNvSpPr txBox="1">
            <a:spLocks noChangeArrowheads="1"/>
          </p:cNvSpPr>
          <p:nvPr>
            <p:custDataLst>
              <p:tags r:id="rId16"/>
            </p:custDataLst>
          </p:nvPr>
        </p:nvSpPr>
        <p:spPr bwMode="auto">
          <a:xfrm>
            <a:off x="6636130" y="2879554"/>
            <a:ext cx="2771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3" name="MH_Text_1"/>
          <p:cNvSpPr txBox="1">
            <a:spLocks noChangeArrowheads="1"/>
          </p:cNvSpPr>
          <p:nvPr>
            <p:custDataLst>
              <p:tags r:id="rId17"/>
            </p:custDataLst>
          </p:nvPr>
        </p:nvSpPr>
        <p:spPr bwMode="auto">
          <a:xfrm>
            <a:off x="6636130" y="3246266"/>
            <a:ext cx="277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defRPr/>
            </a:pPr>
            <a:r>
              <a:rPr lang="zh-CN" altLang="en-US" sz="1400" dirty="0">
                <a:solidFill>
                  <a:schemeClr val="tx1">
                    <a:lumMod val="75000"/>
                    <a:lumOff val="25000"/>
                  </a:schemeClr>
                </a:solidFill>
                <a:latin typeface="微软雅黑" panose="020B0503020204020204" pitchFamily="34" charset="-122"/>
              </a:rPr>
              <a:t>点击此处添加内容点击此处添加内容</a:t>
            </a:r>
            <a:endParaRPr lang="zh-CN" altLang="en-US" sz="1400" dirty="0">
              <a:solidFill>
                <a:schemeClr val="tx1">
                  <a:lumMod val="50000"/>
                  <a:lumOff val="50000"/>
                </a:schemeClr>
              </a:solidFill>
            </a:endParaRPr>
          </a:p>
        </p:txBody>
      </p:sp>
      <p:sp>
        <p:nvSpPr>
          <p:cNvPr id="2" name="椭圆 1"/>
          <p:cNvSpPr/>
          <p:nvPr/>
        </p:nvSpPr>
        <p:spPr>
          <a:xfrm>
            <a:off x="3125337" y="1472594"/>
            <a:ext cx="2347418" cy="2335127"/>
          </a:xfrm>
          <a:prstGeom prst="ellipse">
            <a:avLst/>
          </a:prstGeom>
          <a:blipFill dpi="0" rotWithShape="1">
            <a:blip r:embed="rId2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ln w="3810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5076967" y="3916904"/>
            <a:ext cx="2210937" cy="34119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cs typeface="+mn-ea"/>
                <a:sym typeface="+mn-lt"/>
              </a:rPr>
              <a:t>添加相关</a:t>
            </a:r>
            <a:r>
              <a:rPr lang="zh-CN" altLang="en-US" sz="1400" dirty="0" smtClean="0">
                <a:latin typeface="微软雅黑" panose="020B0503020204020204" pitchFamily="34" charset="-122"/>
                <a:ea typeface="微软雅黑" panose="020B0503020204020204" pitchFamily="34" charset="-122"/>
                <a:cs typeface="+mn-ea"/>
                <a:sym typeface="+mn-lt"/>
              </a:rPr>
              <a:t>标题</a:t>
            </a:r>
            <a:endParaRPr lang="en-US" altLang="zh-CN" sz="1400" dirty="0">
              <a:latin typeface="微软雅黑" panose="020B0503020204020204" pitchFamily="34" charset="-122"/>
              <a:ea typeface="微软雅黑" panose="020B0503020204020204" pitchFamily="34" charset="-122"/>
              <a:cs typeface="+mn-ea"/>
              <a:sym typeface="+mn-lt"/>
            </a:endParaRPr>
          </a:p>
        </p:txBody>
      </p:sp>
      <p:grpSp>
        <p:nvGrpSpPr>
          <p:cNvPr id="24" name="组合 23"/>
          <p:cNvGrpSpPr/>
          <p:nvPr/>
        </p:nvGrpSpPr>
        <p:grpSpPr>
          <a:xfrm>
            <a:off x="4449170" y="5240737"/>
            <a:ext cx="720000" cy="720000"/>
            <a:chOff x="4449170" y="5472752"/>
            <a:chExt cx="720000" cy="720000"/>
          </a:xfrm>
        </p:grpSpPr>
        <p:sp>
          <p:nvSpPr>
            <p:cNvPr id="4" name="椭圆 3"/>
            <p:cNvSpPr/>
            <p:nvPr/>
          </p:nvSpPr>
          <p:spPr>
            <a:xfrm>
              <a:off x="4449170" y="5472752"/>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4679476" y="5703626"/>
              <a:ext cx="261013" cy="261013"/>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5" name="矩形 24"/>
          <p:cNvSpPr/>
          <p:nvPr/>
        </p:nvSpPr>
        <p:spPr>
          <a:xfrm>
            <a:off x="5381768" y="5191917"/>
            <a:ext cx="3857766" cy="784830"/>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p>
        </p:txBody>
      </p:sp>
      <p:pic>
        <p:nvPicPr>
          <p:cNvPr id="12" name="MH_Other_8"/>
          <p:cNvPicPr>
            <a:picLocks noChangeAspect="1"/>
          </p:cNvPicPr>
          <p:nvPr>
            <p:custDataLst>
              <p:tags r:id="rId18"/>
            </p:custDataLst>
          </p:nvPr>
        </p:nvPicPr>
        <p:blipFill>
          <a:blip r:embed="rId22">
            <a:extLst>
              <a:ext uri="{28A0092B-C50C-407E-A947-70E740481C1C}">
                <a14:useLocalDpi xmlns:a14="http://schemas.microsoft.com/office/drawing/2010/main" val="0"/>
              </a:ext>
            </a:extLst>
          </a:blip>
          <a:srcRect l="18333" t="28922" r="57880" b="30067"/>
          <a:stretch>
            <a:fillRect/>
          </a:stretch>
        </p:blipFill>
        <p:spPr bwMode="auto">
          <a:xfrm>
            <a:off x="3739489" y="1929385"/>
            <a:ext cx="1132762" cy="1463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left)">
                                      <p:cBhvr>
                                        <p:cTn id="59" dur="500"/>
                                        <p:tgtEl>
                                          <p:spTgt spid="10"/>
                                        </p:tgtEl>
                                      </p:cBhvr>
                                    </p:animEffect>
                                  </p:childTnLst>
                                </p:cTn>
                              </p:par>
                              <p:par>
                                <p:cTn id="60" presetID="22" presetClass="entr" presetSubtype="8"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wipe(left)">
                                      <p:cBhvr>
                                        <p:cTn id="65" dur="500"/>
                                        <p:tgtEl>
                                          <p:spTgt spid="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left)">
                                      <p:cBhvr>
                                        <p:cTn id="75" dur="500"/>
                                        <p:tgtEl>
                                          <p:spTgt spid="2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500"/>
                                        <p:tgtEl>
                                          <p:spTgt spid="25"/>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0" nodeType="clickEffect">
                                  <p:stCondLst>
                                    <p:cond delay="1500"/>
                                  </p:stCondLst>
                                  <p:childTnLst>
                                    <p:animEffect transition="out" filter="fade">
                                      <p:cBhvr>
                                        <p:cTn id="82" dur="500"/>
                                        <p:tgtEl>
                                          <p:spTgt spid="22"/>
                                        </p:tgtEl>
                                      </p:cBhvr>
                                    </p:animEffect>
                                    <p:set>
                                      <p:cBhvr>
                                        <p:cTn id="8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animBg="1"/>
      <p:bldP spid="9" grpId="0" animBg="1"/>
      <p:bldP spid="10" grpId="0" animBg="1"/>
      <p:bldP spid="16" grpId="0"/>
      <p:bldP spid="17" grpId="0"/>
      <p:bldP spid="18" grpId="0"/>
      <p:bldP spid="19" grpId="0"/>
      <p:bldP spid="20" grpId="0"/>
      <p:bldP spid="21" grpId="0"/>
      <p:bldP spid="23" grpId="0"/>
      <p:bldP spid="2" grpId="0" animBg="1"/>
      <p:bldP spid="3" grpId="0" animBg="1"/>
      <p:bldP spid="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6832" y="2790630"/>
            <a:ext cx="2528816" cy="1203716"/>
          </a:xfrm>
          <a:prstGeom prst="rect">
            <a:avLst/>
          </a:prstGeom>
        </p:spPr>
      </p:pic>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5" name="KSO_Shape"/>
          <p:cNvSpPr/>
          <p:nvPr/>
        </p:nvSpPr>
        <p:spPr bwMode="auto">
          <a:xfrm>
            <a:off x="1965278" y="2517505"/>
            <a:ext cx="2763103" cy="1749965"/>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chemeClr val="tx1">
              <a:lumMod val="50000"/>
              <a:lumOff val="50000"/>
            </a:schemeClr>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 name="矩形 1"/>
          <p:cNvSpPr/>
          <p:nvPr/>
        </p:nvSpPr>
        <p:spPr>
          <a:xfrm>
            <a:off x="4776716" y="3002507"/>
            <a:ext cx="5909481" cy="1064526"/>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448938" y="3002507"/>
            <a:ext cx="461750" cy="1064526"/>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a:spLocks noChangeAspect="1"/>
          </p:cNvSpPr>
          <p:nvPr/>
        </p:nvSpPr>
        <p:spPr>
          <a:xfrm>
            <a:off x="5449783" y="3157181"/>
            <a:ext cx="756411"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7296782" y="3157181"/>
            <a:ext cx="756411"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a:spLocks noChangeAspect="1"/>
          </p:cNvSpPr>
          <p:nvPr/>
        </p:nvSpPr>
        <p:spPr>
          <a:xfrm>
            <a:off x="9191544" y="3157181"/>
            <a:ext cx="756411"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488793" y="3287854"/>
            <a:ext cx="678391" cy="461665"/>
          </a:xfrm>
          <a:prstGeom prst="rect">
            <a:avLst/>
          </a:prstGeom>
          <a:noFill/>
        </p:spPr>
        <p:txBody>
          <a:bodyPr wrap="none" rtlCol="0">
            <a:spAutoFit/>
          </a:bodyPr>
          <a:lstStyle/>
          <a:p>
            <a:r>
              <a:rPr lang="en-US" altLang="zh-CN" sz="2400" dirty="0" smtClean="0">
                <a:latin typeface="Segoe UI Light" panose="020B0502040204020203" pitchFamily="34" charset="0"/>
                <a:cs typeface="Segoe UI Light" panose="020B0502040204020203" pitchFamily="34" charset="0"/>
              </a:rPr>
              <a:t>57</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12" name="文本框 11"/>
          <p:cNvSpPr txBox="1"/>
          <p:nvPr/>
        </p:nvSpPr>
        <p:spPr>
          <a:xfrm>
            <a:off x="9252996" y="3287854"/>
            <a:ext cx="633507" cy="461665"/>
          </a:xfrm>
          <a:prstGeom prst="rect">
            <a:avLst/>
          </a:prstGeom>
          <a:noFill/>
        </p:spPr>
        <p:txBody>
          <a:bodyPr wrap="none" rtlCol="0">
            <a:spAutoFit/>
          </a:bodyPr>
          <a:lstStyle/>
          <a:p>
            <a:r>
              <a:rPr lang="en-US" altLang="zh-CN" sz="2400" dirty="0" smtClean="0">
                <a:latin typeface="Segoe UI Light" panose="020B0502040204020203" pitchFamily="34" charset="0"/>
                <a:cs typeface="Segoe UI Light" panose="020B0502040204020203" pitchFamily="34" charset="0"/>
              </a:rPr>
              <a:t>91</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13" name="文本框 12"/>
          <p:cNvSpPr txBox="1"/>
          <p:nvPr/>
        </p:nvSpPr>
        <p:spPr>
          <a:xfrm>
            <a:off x="7333387" y="3287854"/>
            <a:ext cx="683200" cy="461665"/>
          </a:xfrm>
          <a:prstGeom prst="rect">
            <a:avLst/>
          </a:prstGeom>
          <a:noFill/>
        </p:spPr>
        <p:txBody>
          <a:bodyPr wrap="none" rtlCol="0">
            <a:spAutoFit/>
          </a:bodyPr>
          <a:lstStyle/>
          <a:p>
            <a:r>
              <a:rPr lang="en-US" altLang="zh-CN" sz="2400" dirty="0" smtClean="0">
                <a:latin typeface="Segoe UI Light" panose="020B0502040204020203" pitchFamily="34" charset="0"/>
                <a:cs typeface="Segoe UI Light" panose="020B0502040204020203" pitchFamily="34" charset="0"/>
              </a:rPr>
              <a:t>83</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6" name="矩形 5"/>
          <p:cNvSpPr/>
          <p:nvPr/>
        </p:nvSpPr>
        <p:spPr>
          <a:xfrm>
            <a:off x="5120102" y="2548298"/>
            <a:ext cx="1415772" cy="338554"/>
          </a:xfrm>
          <a:prstGeom prst="rect">
            <a:avLst/>
          </a:prstGeom>
        </p:spPr>
        <p:txBody>
          <a:bodyPr wrap="none">
            <a:spAutoFit/>
          </a:bodyPr>
          <a:lstStyle/>
          <a:p>
            <a:pPr algn="ct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8861863" y="2605164"/>
            <a:ext cx="1415772" cy="338554"/>
          </a:xfrm>
          <a:prstGeom prst="rect">
            <a:avLst/>
          </a:prstGeom>
        </p:spPr>
        <p:txBody>
          <a:bodyPr wrap="none">
            <a:spAutoFit/>
          </a:bodyPr>
          <a:lstStyle/>
          <a:p>
            <a:pPr algn="ct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6967101" y="2607438"/>
            <a:ext cx="1415772" cy="338554"/>
          </a:xfrm>
          <a:prstGeom prst="rect">
            <a:avLst/>
          </a:prstGeom>
        </p:spPr>
        <p:txBody>
          <a:bodyPr wrap="none">
            <a:spAutoFit/>
          </a:bodyPr>
          <a:lstStyle/>
          <a:p>
            <a:pPr algn="ct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4931389" y="4263868"/>
            <a:ext cx="1769659" cy="1477328"/>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p>
        </p:txBody>
      </p:sp>
      <p:sp>
        <p:nvSpPr>
          <p:cNvPr id="18" name="矩形 17"/>
          <p:cNvSpPr/>
          <p:nvPr/>
        </p:nvSpPr>
        <p:spPr>
          <a:xfrm>
            <a:off x="8645855" y="4263868"/>
            <a:ext cx="1769659" cy="1477328"/>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p>
        </p:txBody>
      </p:sp>
      <p:sp>
        <p:nvSpPr>
          <p:cNvPr id="19" name="矩形 18"/>
          <p:cNvSpPr/>
          <p:nvPr/>
        </p:nvSpPr>
        <p:spPr>
          <a:xfrm>
            <a:off x="6792035" y="4263868"/>
            <a:ext cx="1769659" cy="1477328"/>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p>
        </p:txBody>
      </p:sp>
      <p:sp>
        <p:nvSpPr>
          <p:cNvPr id="21" name="KSO_Shape"/>
          <p:cNvSpPr/>
          <p:nvPr/>
        </p:nvSpPr>
        <p:spPr bwMode="auto">
          <a:xfrm>
            <a:off x="2038462" y="4715253"/>
            <a:ext cx="2403316" cy="921271"/>
          </a:xfrm>
          <a:custGeom>
            <a:avLst/>
            <a:gdLst>
              <a:gd name="T0" fmla="*/ 1623809 w 5999163"/>
              <a:gd name="T1" fmla="*/ 485103 h 2297111"/>
              <a:gd name="T2" fmla="*/ 1668321 w 5999163"/>
              <a:gd name="T3" fmla="*/ 619893 h 2297111"/>
              <a:gd name="T4" fmla="*/ 1616174 w 5999163"/>
              <a:gd name="T5" fmla="*/ 400264 h 2297111"/>
              <a:gd name="T6" fmla="*/ 410240 w 5999163"/>
              <a:gd name="T7" fmla="*/ 268425 h 2297111"/>
              <a:gd name="T8" fmla="*/ 1729678 w 5999163"/>
              <a:gd name="T9" fmla="*/ 104977 h 2297111"/>
              <a:gd name="T10" fmla="*/ 1150288 w 5999163"/>
              <a:gd name="T11" fmla="*/ 172441 h 2297111"/>
              <a:gd name="T12" fmla="*/ 1192488 w 5999163"/>
              <a:gd name="T13" fmla="*/ 132321 h 2297111"/>
              <a:gd name="T14" fmla="*/ 1212767 w 5999163"/>
              <a:gd name="T15" fmla="*/ 8866 h 2297111"/>
              <a:gd name="T16" fmla="*/ 1219534 w 5999163"/>
              <a:gd name="T17" fmla="*/ 91899 h 2297111"/>
              <a:gd name="T18" fmla="*/ 1248400 w 5999163"/>
              <a:gd name="T19" fmla="*/ 155400 h 2297111"/>
              <a:gd name="T20" fmla="*/ 1283025 w 5999163"/>
              <a:gd name="T21" fmla="*/ 145165 h 2297111"/>
              <a:gd name="T22" fmla="*/ 1313763 w 5999163"/>
              <a:gd name="T23" fmla="*/ 130533 h 2297111"/>
              <a:gd name="T24" fmla="*/ 1383831 w 5999163"/>
              <a:gd name="T25" fmla="*/ 229611 h 2297111"/>
              <a:gd name="T26" fmla="*/ 1648658 w 5999163"/>
              <a:gd name="T27" fmla="*/ 181717 h 2297111"/>
              <a:gd name="T28" fmla="*/ 1637206 w 5999163"/>
              <a:gd name="T29" fmla="*/ 117925 h 2297111"/>
              <a:gd name="T30" fmla="*/ 1635765 w 5999163"/>
              <a:gd name="T31" fmla="*/ 49665 h 2297111"/>
              <a:gd name="T32" fmla="*/ 1738043 w 5999163"/>
              <a:gd name="T33" fmla="*/ 86498 h 2297111"/>
              <a:gd name="T34" fmla="*/ 1773048 w 5999163"/>
              <a:gd name="T35" fmla="*/ 207017 h 2297111"/>
              <a:gd name="T36" fmla="*/ 1771463 w 5999163"/>
              <a:gd name="T37" fmla="*/ 265042 h 2297111"/>
              <a:gd name="T38" fmla="*/ 1905000 w 5999163"/>
              <a:gd name="T39" fmla="*/ 341375 h 2297111"/>
              <a:gd name="T40" fmla="*/ 1831821 w 5999163"/>
              <a:gd name="T41" fmla="*/ 664727 h 2297111"/>
              <a:gd name="T42" fmla="*/ 1806612 w 5999163"/>
              <a:gd name="T43" fmla="*/ 667538 h 2297111"/>
              <a:gd name="T44" fmla="*/ 1817128 w 5999163"/>
              <a:gd name="T45" fmla="*/ 700047 h 2297111"/>
              <a:gd name="T46" fmla="*/ 1728319 w 5999163"/>
              <a:gd name="T47" fmla="*/ 639355 h 2297111"/>
              <a:gd name="T48" fmla="*/ 1634109 w 5999163"/>
              <a:gd name="T49" fmla="*/ 685775 h 2297111"/>
              <a:gd name="T50" fmla="*/ 1619127 w 5999163"/>
              <a:gd name="T51" fmla="*/ 701993 h 2297111"/>
              <a:gd name="T52" fmla="*/ 1582394 w 5999163"/>
              <a:gd name="T53" fmla="*/ 624578 h 2297111"/>
              <a:gd name="T54" fmla="*/ 1604074 w 5999163"/>
              <a:gd name="T55" fmla="*/ 395074 h 2297111"/>
              <a:gd name="T56" fmla="*/ 1500250 w 5999163"/>
              <a:gd name="T57" fmla="*/ 703792 h 2297111"/>
              <a:gd name="T58" fmla="*/ 1261895 w 5999163"/>
              <a:gd name="T59" fmla="*/ 370939 h 2297111"/>
              <a:gd name="T60" fmla="*/ 1324337 w 5999163"/>
              <a:gd name="T61" fmla="*/ 587873 h 2297111"/>
              <a:gd name="T62" fmla="*/ 1304359 w 5999163"/>
              <a:gd name="T63" fmla="*/ 586937 h 2297111"/>
              <a:gd name="T64" fmla="*/ 1257441 w 5999163"/>
              <a:gd name="T65" fmla="*/ 661109 h 2297111"/>
              <a:gd name="T66" fmla="*/ 1214669 w 5999163"/>
              <a:gd name="T67" fmla="*/ 587254 h 2297111"/>
              <a:gd name="T68" fmla="*/ 1173557 w 5999163"/>
              <a:gd name="T69" fmla="*/ 639555 h 2297111"/>
              <a:gd name="T70" fmla="*/ 985617 w 5999163"/>
              <a:gd name="T71" fmla="*/ 371577 h 2297111"/>
              <a:gd name="T72" fmla="*/ 726123 w 5999163"/>
              <a:gd name="T73" fmla="*/ 715471 h 2297111"/>
              <a:gd name="T74" fmla="*/ 491129 w 5999163"/>
              <a:gd name="T75" fmla="*/ 452828 h 2297111"/>
              <a:gd name="T76" fmla="*/ 580005 w 5999163"/>
              <a:gd name="T77" fmla="*/ 589271 h 2297111"/>
              <a:gd name="T78" fmla="*/ 534060 w 5999163"/>
              <a:gd name="T79" fmla="*/ 564202 h 2297111"/>
              <a:gd name="T80" fmla="*/ 548174 w 5999163"/>
              <a:gd name="T81" fmla="*/ 635807 h 2297111"/>
              <a:gd name="T82" fmla="*/ 484273 w 5999163"/>
              <a:gd name="T83" fmla="*/ 606031 h 2297111"/>
              <a:gd name="T84" fmla="*/ 460981 w 5999163"/>
              <a:gd name="T85" fmla="*/ 646332 h 2297111"/>
              <a:gd name="T86" fmla="*/ 427982 w 5999163"/>
              <a:gd name="T87" fmla="*/ 597195 h 2297111"/>
              <a:gd name="T88" fmla="*/ 384674 w 5999163"/>
              <a:gd name="T89" fmla="*/ 644164 h 2297111"/>
              <a:gd name="T90" fmla="*/ 330956 w 5999163"/>
              <a:gd name="T91" fmla="*/ 579813 h 2297111"/>
              <a:gd name="T92" fmla="*/ 301525 w 5999163"/>
              <a:gd name="T93" fmla="*/ 601691 h 2297111"/>
              <a:gd name="T94" fmla="*/ 366894 w 5999163"/>
              <a:gd name="T95" fmla="*/ 408869 h 2297111"/>
              <a:gd name="T96" fmla="*/ 145663 w 5999163"/>
              <a:gd name="T97" fmla="*/ 727008 h 2297111"/>
              <a:gd name="T98" fmla="*/ 343639 w 5999163"/>
              <a:gd name="T99" fmla="*/ 279710 h 2297111"/>
              <a:gd name="T100" fmla="*/ 442730 w 5999163"/>
              <a:gd name="T101" fmla="*/ 129718 h 2297111"/>
              <a:gd name="T102" fmla="*/ 470993 w 5999163"/>
              <a:gd name="T103" fmla="*/ 21700 h 2297111"/>
              <a:gd name="T104" fmla="*/ 570347 w 5999163"/>
              <a:gd name="T105" fmla="*/ 151192 h 2297111"/>
              <a:gd name="T106" fmla="*/ 637329 w 5999163"/>
              <a:gd name="T107" fmla="*/ 282971 h 2297111"/>
              <a:gd name="T108" fmla="*/ 996954 w 5999163"/>
              <a:gd name="T109" fmla="*/ 268274 h 2297111"/>
              <a:gd name="T110" fmla="*/ 1011884 w 5999163"/>
              <a:gd name="T111" fmla="*/ 207206 h 2297111"/>
              <a:gd name="T112" fmla="*/ 991953 w 5999163"/>
              <a:gd name="T113" fmla="*/ 172090 h 2297111"/>
              <a:gd name="T114" fmla="*/ 970319 w 5999163"/>
              <a:gd name="T115" fmla="*/ 122244 h 2297111"/>
              <a:gd name="T116" fmla="*/ 988532 w 5999163"/>
              <a:gd name="T117" fmla="*/ 129668 h 2297111"/>
              <a:gd name="T118" fmla="*/ 1012791 w 5999163"/>
              <a:gd name="T119" fmla="*/ 113523 h 2297111"/>
              <a:gd name="T120" fmla="*/ 1039282 w 5999163"/>
              <a:gd name="T121" fmla="*/ 175942 h 2297111"/>
              <a:gd name="T122" fmla="*/ 1116235 w 5999163"/>
              <a:gd name="T123" fmla="*/ 111144 h 2297111"/>
              <a:gd name="T124" fmla="*/ 1163673 w 5999163"/>
              <a:gd name="T125" fmla="*/ 16578 h 22971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99163" h="2297111">
                <a:moveTo>
                  <a:pt x="5249966" y="1982618"/>
                </a:moveTo>
                <a:lnTo>
                  <a:pt x="5243842" y="1982845"/>
                </a:lnTo>
                <a:lnTo>
                  <a:pt x="5236357" y="1983525"/>
                </a:lnTo>
                <a:lnTo>
                  <a:pt x="5217984" y="1986019"/>
                </a:lnTo>
                <a:lnTo>
                  <a:pt x="5198251" y="1989193"/>
                </a:lnTo>
                <a:lnTo>
                  <a:pt x="5180785" y="1991914"/>
                </a:lnTo>
                <a:lnTo>
                  <a:pt x="5174207" y="1993275"/>
                </a:lnTo>
                <a:lnTo>
                  <a:pt x="5169217" y="1994408"/>
                </a:lnTo>
                <a:lnTo>
                  <a:pt x="5163773" y="1996449"/>
                </a:lnTo>
                <a:lnTo>
                  <a:pt x="5161732" y="1997583"/>
                </a:lnTo>
                <a:lnTo>
                  <a:pt x="5160144" y="1998490"/>
                </a:lnTo>
                <a:lnTo>
                  <a:pt x="5159237" y="2000077"/>
                </a:lnTo>
                <a:lnTo>
                  <a:pt x="5158103" y="2002117"/>
                </a:lnTo>
                <a:lnTo>
                  <a:pt x="5157649" y="2004838"/>
                </a:lnTo>
                <a:lnTo>
                  <a:pt x="5156969" y="2008466"/>
                </a:lnTo>
                <a:lnTo>
                  <a:pt x="5156061" y="2013228"/>
                </a:lnTo>
                <a:lnTo>
                  <a:pt x="5155154" y="2018669"/>
                </a:lnTo>
                <a:lnTo>
                  <a:pt x="5153793" y="2025018"/>
                </a:lnTo>
                <a:lnTo>
                  <a:pt x="5151979" y="2031594"/>
                </a:lnTo>
                <a:lnTo>
                  <a:pt x="5150164" y="2037942"/>
                </a:lnTo>
                <a:lnTo>
                  <a:pt x="5148803" y="2041343"/>
                </a:lnTo>
                <a:lnTo>
                  <a:pt x="5147442" y="2044064"/>
                </a:lnTo>
                <a:lnTo>
                  <a:pt x="5146081" y="2046785"/>
                </a:lnTo>
                <a:lnTo>
                  <a:pt x="5144720" y="2049506"/>
                </a:lnTo>
                <a:lnTo>
                  <a:pt x="5142906" y="2051773"/>
                </a:lnTo>
                <a:lnTo>
                  <a:pt x="5141545" y="2053814"/>
                </a:lnTo>
                <a:lnTo>
                  <a:pt x="5139730" y="2055401"/>
                </a:lnTo>
                <a:lnTo>
                  <a:pt x="5138142" y="2057442"/>
                </a:lnTo>
                <a:lnTo>
                  <a:pt x="5136782" y="2059483"/>
                </a:lnTo>
                <a:lnTo>
                  <a:pt x="5135874" y="2061523"/>
                </a:lnTo>
                <a:lnTo>
                  <a:pt x="5135194" y="2063791"/>
                </a:lnTo>
                <a:lnTo>
                  <a:pt x="5134286" y="2065831"/>
                </a:lnTo>
                <a:lnTo>
                  <a:pt x="5133152" y="2070366"/>
                </a:lnTo>
                <a:lnTo>
                  <a:pt x="5132472" y="2074674"/>
                </a:lnTo>
                <a:lnTo>
                  <a:pt x="5132018" y="2078529"/>
                </a:lnTo>
                <a:lnTo>
                  <a:pt x="5132018" y="2084877"/>
                </a:lnTo>
                <a:lnTo>
                  <a:pt x="5132018" y="2090546"/>
                </a:lnTo>
                <a:lnTo>
                  <a:pt x="5132018" y="2094174"/>
                </a:lnTo>
                <a:lnTo>
                  <a:pt x="5132018" y="2097121"/>
                </a:lnTo>
                <a:lnTo>
                  <a:pt x="5132245" y="2104150"/>
                </a:lnTo>
                <a:lnTo>
                  <a:pt x="5132926" y="2113447"/>
                </a:lnTo>
                <a:lnTo>
                  <a:pt x="5133606" y="2125237"/>
                </a:lnTo>
                <a:lnTo>
                  <a:pt x="5135874" y="2120022"/>
                </a:lnTo>
                <a:lnTo>
                  <a:pt x="5138823" y="2114581"/>
                </a:lnTo>
                <a:lnTo>
                  <a:pt x="5143133" y="2107098"/>
                </a:lnTo>
                <a:lnTo>
                  <a:pt x="5149030" y="2098482"/>
                </a:lnTo>
                <a:lnTo>
                  <a:pt x="5152432" y="2093720"/>
                </a:lnTo>
                <a:lnTo>
                  <a:pt x="5155835" y="2089186"/>
                </a:lnTo>
                <a:lnTo>
                  <a:pt x="5159917" y="2084197"/>
                </a:lnTo>
                <a:lnTo>
                  <a:pt x="5164227" y="2078982"/>
                </a:lnTo>
                <a:lnTo>
                  <a:pt x="5168990" y="2074221"/>
                </a:lnTo>
                <a:lnTo>
                  <a:pt x="5174207" y="2069232"/>
                </a:lnTo>
                <a:lnTo>
                  <a:pt x="5179424" y="2064017"/>
                </a:lnTo>
                <a:lnTo>
                  <a:pt x="5185322" y="2059029"/>
                </a:lnTo>
                <a:lnTo>
                  <a:pt x="5197797" y="2048599"/>
                </a:lnTo>
                <a:lnTo>
                  <a:pt x="5210272" y="2038623"/>
                </a:lnTo>
                <a:lnTo>
                  <a:pt x="5222974" y="2028873"/>
                </a:lnTo>
                <a:lnTo>
                  <a:pt x="5244296" y="2013001"/>
                </a:lnTo>
                <a:lnTo>
                  <a:pt x="5256771" y="2003931"/>
                </a:lnTo>
                <a:lnTo>
                  <a:pt x="5258132" y="2002117"/>
                </a:lnTo>
                <a:lnTo>
                  <a:pt x="5259493" y="2000530"/>
                </a:lnTo>
                <a:lnTo>
                  <a:pt x="5259719" y="1999170"/>
                </a:lnTo>
                <a:lnTo>
                  <a:pt x="5259719" y="1998490"/>
                </a:lnTo>
                <a:lnTo>
                  <a:pt x="5259493" y="1998036"/>
                </a:lnTo>
                <a:lnTo>
                  <a:pt x="5259266" y="1997583"/>
                </a:lnTo>
                <a:lnTo>
                  <a:pt x="5258812" y="1996902"/>
                </a:lnTo>
                <a:lnTo>
                  <a:pt x="5256998" y="1995995"/>
                </a:lnTo>
                <a:lnTo>
                  <a:pt x="5254729" y="1995542"/>
                </a:lnTo>
                <a:lnTo>
                  <a:pt x="5251554" y="1994862"/>
                </a:lnTo>
                <a:lnTo>
                  <a:pt x="5256771" y="1991461"/>
                </a:lnTo>
                <a:lnTo>
                  <a:pt x="5257905" y="1990100"/>
                </a:lnTo>
                <a:lnTo>
                  <a:pt x="5259039" y="1989193"/>
                </a:lnTo>
                <a:lnTo>
                  <a:pt x="5259493" y="1988060"/>
                </a:lnTo>
                <a:lnTo>
                  <a:pt x="5259719" y="1987153"/>
                </a:lnTo>
                <a:lnTo>
                  <a:pt x="5259719" y="1986019"/>
                </a:lnTo>
                <a:lnTo>
                  <a:pt x="5259493" y="1985339"/>
                </a:lnTo>
                <a:lnTo>
                  <a:pt x="5258812" y="1984658"/>
                </a:lnTo>
                <a:lnTo>
                  <a:pt x="5257451" y="1983978"/>
                </a:lnTo>
                <a:lnTo>
                  <a:pt x="5256317" y="1983525"/>
                </a:lnTo>
                <a:lnTo>
                  <a:pt x="5254502" y="1983071"/>
                </a:lnTo>
                <a:lnTo>
                  <a:pt x="5252461" y="1982845"/>
                </a:lnTo>
                <a:lnTo>
                  <a:pt x="5249966" y="1982618"/>
                </a:lnTo>
                <a:close/>
                <a:moveTo>
                  <a:pt x="5103212" y="1499209"/>
                </a:moveTo>
                <a:lnTo>
                  <a:pt x="5106160" y="1507145"/>
                </a:lnTo>
                <a:lnTo>
                  <a:pt x="5113646" y="1525964"/>
                </a:lnTo>
                <a:lnTo>
                  <a:pt x="5118182" y="1537074"/>
                </a:lnTo>
                <a:lnTo>
                  <a:pt x="5122719" y="1547958"/>
                </a:lnTo>
                <a:lnTo>
                  <a:pt x="5127255" y="1557707"/>
                </a:lnTo>
                <a:lnTo>
                  <a:pt x="5131565" y="1565870"/>
                </a:lnTo>
                <a:lnTo>
                  <a:pt x="5133606" y="1569271"/>
                </a:lnTo>
                <a:lnTo>
                  <a:pt x="5136101" y="1572219"/>
                </a:lnTo>
                <a:lnTo>
                  <a:pt x="5138823" y="1574713"/>
                </a:lnTo>
                <a:lnTo>
                  <a:pt x="5142225" y="1576980"/>
                </a:lnTo>
                <a:lnTo>
                  <a:pt x="5145854" y="1579021"/>
                </a:lnTo>
                <a:lnTo>
                  <a:pt x="5149484" y="1580608"/>
                </a:lnTo>
                <a:lnTo>
                  <a:pt x="5153566" y="1582195"/>
                </a:lnTo>
                <a:lnTo>
                  <a:pt x="5157876" y="1583102"/>
                </a:lnTo>
                <a:lnTo>
                  <a:pt x="5162413" y="1584009"/>
                </a:lnTo>
                <a:lnTo>
                  <a:pt x="5167176" y="1584690"/>
                </a:lnTo>
                <a:lnTo>
                  <a:pt x="5172166" y="1584916"/>
                </a:lnTo>
                <a:lnTo>
                  <a:pt x="5177156" y="1584916"/>
                </a:lnTo>
                <a:lnTo>
                  <a:pt x="5182600" y="1584690"/>
                </a:lnTo>
                <a:lnTo>
                  <a:pt x="5187590" y="1584009"/>
                </a:lnTo>
                <a:lnTo>
                  <a:pt x="5192807" y="1583329"/>
                </a:lnTo>
                <a:lnTo>
                  <a:pt x="5198251" y="1582422"/>
                </a:lnTo>
                <a:lnTo>
                  <a:pt x="5211860" y="1579474"/>
                </a:lnTo>
                <a:lnTo>
                  <a:pt x="5230686" y="1576073"/>
                </a:lnTo>
                <a:lnTo>
                  <a:pt x="5274463" y="1567911"/>
                </a:lnTo>
                <a:lnTo>
                  <a:pt x="5329354" y="1557707"/>
                </a:lnTo>
                <a:lnTo>
                  <a:pt x="5103212" y="1499209"/>
                </a:lnTo>
                <a:close/>
                <a:moveTo>
                  <a:pt x="5012256" y="1477215"/>
                </a:moveTo>
                <a:lnTo>
                  <a:pt x="5014297" y="1479936"/>
                </a:lnTo>
                <a:lnTo>
                  <a:pt x="5019741" y="1487872"/>
                </a:lnTo>
                <a:lnTo>
                  <a:pt x="5024050" y="1493767"/>
                </a:lnTo>
                <a:lnTo>
                  <a:pt x="5029494" y="1500116"/>
                </a:lnTo>
                <a:lnTo>
                  <a:pt x="5035618" y="1507598"/>
                </a:lnTo>
                <a:lnTo>
                  <a:pt x="5042650" y="1515761"/>
                </a:lnTo>
                <a:lnTo>
                  <a:pt x="5044465" y="1517801"/>
                </a:lnTo>
                <a:lnTo>
                  <a:pt x="5046279" y="1520295"/>
                </a:lnTo>
                <a:lnTo>
                  <a:pt x="5049681" y="1525964"/>
                </a:lnTo>
                <a:lnTo>
                  <a:pt x="5053084" y="1532086"/>
                </a:lnTo>
                <a:lnTo>
                  <a:pt x="5056032" y="1539115"/>
                </a:lnTo>
                <a:lnTo>
                  <a:pt x="5059208" y="1546597"/>
                </a:lnTo>
                <a:lnTo>
                  <a:pt x="5061930" y="1554533"/>
                </a:lnTo>
                <a:lnTo>
                  <a:pt x="5064425" y="1562922"/>
                </a:lnTo>
                <a:lnTo>
                  <a:pt x="5066693" y="1571312"/>
                </a:lnTo>
                <a:lnTo>
                  <a:pt x="5068961" y="1579701"/>
                </a:lnTo>
                <a:lnTo>
                  <a:pt x="5071003" y="1588091"/>
                </a:lnTo>
                <a:lnTo>
                  <a:pt x="5074405" y="1604643"/>
                </a:lnTo>
                <a:lnTo>
                  <a:pt x="5077127" y="1619834"/>
                </a:lnTo>
                <a:lnTo>
                  <a:pt x="5079168" y="1632758"/>
                </a:lnTo>
                <a:lnTo>
                  <a:pt x="5079849" y="1639334"/>
                </a:lnTo>
                <a:lnTo>
                  <a:pt x="5080303" y="1647496"/>
                </a:lnTo>
                <a:lnTo>
                  <a:pt x="5080756" y="1657019"/>
                </a:lnTo>
                <a:lnTo>
                  <a:pt x="5080983" y="1667903"/>
                </a:lnTo>
                <a:lnTo>
                  <a:pt x="5080983" y="1692164"/>
                </a:lnTo>
                <a:lnTo>
                  <a:pt x="5080756" y="1718693"/>
                </a:lnTo>
                <a:lnTo>
                  <a:pt x="5079622" y="1769029"/>
                </a:lnTo>
                <a:lnTo>
                  <a:pt x="5079395" y="1789436"/>
                </a:lnTo>
                <a:lnTo>
                  <a:pt x="5079168" y="1804400"/>
                </a:lnTo>
                <a:lnTo>
                  <a:pt x="5079395" y="1810522"/>
                </a:lnTo>
                <a:lnTo>
                  <a:pt x="5079849" y="1816871"/>
                </a:lnTo>
                <a:lnTo>
                  <a:pt x="5080756" y="1823673"/>
                </a:lnTo>
                <a:lnTo>
                  <a:pt x="5081890" y="1830929"/>
                </a:lnTo>
                <a:lnTo>
                  <a:pt x="5083251" y="1838411"/>
                </a:lnTo>
                <a:lnTo>
                  <a:pt x="5085066" y="1845667"/>
                </a:lnTo>
                <a:lnTo>
                  <a:pt x="5086654" y="1853603"/>
                </a:lnTo>
                <a:lnTo>
                  <a:pt x="5088922" y="1861312"/>
                </a:lnTo>
                <a:lnTo>
                  <a:pt x="5090963" y="1868568"/>
                </a:lnTo>
                <a:lnTo>
                  <a:pt x="5093458" y="1875823"/>
                </a:lnTo>
                <a:lnTo>
                  <a:pt x="5096180" y="1883079"/>
                </a:lnTo>
                <a:lnTo>
                  <a:pt x="5098675" y="1889655"/>
                </a:lnTo>
                <a:lnTo>
                  <a:pt x="5101170" y="1896003"/>
                </a:lnTo>
                <a:lnTo>
                  <a:pt x="5103892" y="1901672"/>
                </a:lnTo>
                <a:lnTo>
                  <a:pt x="5106841" y="1907113"/>
                </a:lnTo>
                <a:lnTo>
                  <a:pt x="5109336" y="1911422"/>
                </a:lnTo>
                <a:lnTo>
                  <a:pt x="5112058" y="1915730"/>
                </a:lnTo>
                <a:lnTo>
                  <a:pt x="5115007" y="1920038"/>
                </a:lnTo>
                <a:lnTo>
                  <a:pt x="5122038" y="1928881"/>
                </a:lnTo>
                <a:lnTo>
                  <a:pt x="5129070" y="1937270"/>
                </a:lnTo>
                <a:lnTo>
                  <a:pt x="5135874" y="1944979"/>
                </a:lnTo>
                <a:lnTo>
                  <a:pt x="5142225" y="1952008"/>
                </a:lnTo>
                <a:lnTo>
                  <a:pt x="5147215" y="1957223"/>
                </a:lnTo>
                <a:lnTo>
                  <a:pt x="5151752" y="1961985"/>
                </a:lnTo>
                <a:lnTo>
                  <a:pt x="5160144" y="1960851"/>
                </a:lnTo>
                <a:lnTo>
                  <a:pt x="5180105" y="1957676"/>
                </a:lnTo>
                <a:lnTo>
                  <a:pt x="5205509" y="1954502"/>
                </a:lnTo>
                <a:lnTo>
                  <a:pt x="5217757" y="1952915"/>
                </a:lnTo>
                <a:lnTo>
                  <a:pt x="5228645" y="1952008"/>
                </a:lnTo>
                <a:lnTo>
                  <a:pt x="5253822" y="1949967"/>
                </a:lnTo>
                <a:lnTo>
                  <a:pt x="5283763" y="1947020"/>
                </a:lnTo>
                <a:lnTo>
                  <a:pt x="5319601" y="1943845"/>
                </a:lnTo>
                <a:lnTo>
                  <a:pt x="5317559" y="1727762"/>
                </a:lnTo>
                <a:lnTo>
                  <a:pt x="5339561" y="1723454"/>
                </a:lnTo>
                <a:lnTo>
                  <a:pt x="5339561" y="1604416"/>
                </a:lnTo>
                <a:lnTo>
                  <a:pt x="5338881" y="1604869"/>
                </a:lnTo>
                <a:lnTo>
                  <a:pt x="5335478" y="1605550"/>
                </a:lnTo>
                <a:lnTo>
                  <a:pt x="5329354" y="1606910"/>
                </a:lnTo>
                <a:lnTo>
                  <a:pt x="5319601" y="1608497"/>
                </a:lnTo>
                <a:lnTo>
                  <a:pt x="5316425" y="1608724"/>
                </a:lnTo>
                <a:lnTo>
                  <a:pt x="5313930" y="1608951"/>
                </a:lnTo>
                <a:lnTo>
                  <a:pt x="5311435" y="1608724"/>
                </a:lnTo>
                <a:lnTo>
                  <a:pt x="5309167" y="1608724"/>
                </a:lnTo>
                <a:lnTo>
                  <a:pt x="5305311" y="1607817"/>
                </a:lnTo>
                <a:lnTo>
                  <a:pt x="5302362" y="1606910"/>
                </a:lnTo>
                <a:lnTo>
                  <a:pt x="5300094" y="1605550"/>
                </a:lnTo>
                <a:lnTo>
                  <a:pt x="5298279" y="1604643"/>
                </a:lnTo>
                <a:lnTo>
                  <a:pt x="5296918" y="1603736"/>
                </a:lnTo>
                <a:lnTo>
                  <a:pt x="5262214" y="1609404"/>
                </a:lnTo>
                <a:lnTo>
                  <a:pt x="5227284" y="1615299"/>
                </a:lnTo>
                <a:lnTo>
                  <a:pt x="5207777" y="1618927"/>
                </a:lnTo>
                <a:lnTo>
                  <a:pt x="5188044" y="1622555"/>
                </a:lnTo>
                <a:lnTo>
                  <a:pt x="5183280" y="1623462"/>
                </a:lnTo>
                <a:lnTo>
                  <a:pt x="5178744" y="1623915"/>
                </a:lnTo>
                <a:lnTo>
                  <a:pt x="5174434" y="1624369"/>
                </a:lnTo>
                <a:lnTo>
                  <a:pt x="5170125" y="1624596"/>
                </a:lnTo>
                <a:lnTo>
                  <a:pt x="5166269" y="1624596"/>
                </a:lnTo>
                <a:lnTo>
                  <a:pt x="5162413" y="1624369"/>
                </a:lnTo>
                <a:lnTo>
                  <a:pt x="5159010" y="1623915"/>
                </a:lnTo>
                <a:lnTo>
                  <a:pt x="5155381" y="1623462"/>
                </a:lnTo>
                <a:lnTo>
                  <a:pt x="5152432" y="1622555"/>
                </a:lnTo>
                <a:lnTo>
                  <a:pt x="5149257" y="1621648"/>
                </a:lnTo>
                <a:lnTo>
                  <a:pt x="5146308" y="1620514"/>
                </a:lnTo>
                <a:lnTo>
                  <a:pt x="5143586" y="1619607"/>
                </a:lnTo>
                <a:lnTo>
                  <a:pt x="5140864" y="1618020"/>
                </a:lnTo>
                <a:lnTo>
                  <a:pt x="5138369" y="1616887"/>
                </a:lnTo>
                <a:lnTo>
                  <a:pt x="5133833" y="1613485"/>
                </a:lnTo>
                <a:lnTo>
                  <a:pt x="5129523" y="1609858"/>
                </a:lnTo>
                <a:lnTo>
                  <a:pt x="5125440" y="1606230"/>
                </a:lnTo>
                <a:lnTo>
                  <a:pt x="5122038" y="1601922"/>
                </a:lnTo>
                <a:lnTo>
                  <a:pt x="5118409" y="1597614"/>
                </a:lnTo>
                <a:lnTo>
                  <a:pt x="5111831" y="1588998"/>
                </a:lnTo>
                <a:lnTo>
                  <a:pt x="5108429" y="1584690"/>
                </a:lnTo>
                <a:lnTo>
                  <a:pt x="5105253" y="1580381"/>
                </a:lnTo>
                <a:lnTo>
                  <a:pt x="5101851" y="1575620"/>
                </a:lnTo>
                <a:lnTo>
                  <a:pt x="5098448" y="1569951"/>
                </a:lnTo>
                <a:lnTo>
                  <a:pt x="5095046" y="1563376"/>
                </a:lnTo>
                <a:lnTo>
                  <a:pt x="5091644" y="1556574"/>
                </a:lnTo>
                <a:lnTo>
                  <a:pt x="5088241" y="1548865"/>
                </a:lnTo>
                <a:lnTo>
                  <a:pt x="5085293" y="1541155"/>
                </a:lnTo>
                <a:lnTo>
                  <a:pt x="5079168" y="1525284"/>
                </a:lnTo>
                <a:lnTo>
                  <a:pt x="5073952" y="1510999"/>
                </a:lnTo>
                <a:lnTo>
                  <a:pt x="5070322" y="1498528"/>
                </a:lnTo>
                <a:lnTo>
                  <a:pt x="5066693" y="1487191"/>
                </a:lnTo>
                <a:lnTo>
                  <a:pt x="5012256" y="1477215"/>
                </a:lnTo>
                <a:close/>
                <a:moveTo>
                  <a:pt x="5250647" y="1160006"/>
                </a:moveTo>
                <a:lnTo>
                  <a:pt x="5242027" y="1160459"/>
                </a:lnTo>
                <a:lnTo>
                  <a:pt x="5230459" y="1161140"/>
                </a:lnTo>
                <a:lnTo>
                  <a:pt x="5223881" y="1161820"/>
                </a:lnTo>
                <a:lnTo>
                  <a:pt x="5216396" y="1162954"/>
                </a:lnTo>
                <a:lnTo>
                  <a:pt x="5208911" y="1164087"/>
                </a:lnTo>
                <a:lnTo>
                  <a:pt x="5200972" y="1165448"/>
                </a:lnTo>
                <a:lnTo>
                  <a:pt x="5193034" y="1167262"/>
                </a:lnTo>
                <a:lnTo>
                  <a:pt x="5185095" y="1169302"/>
                </a:lnTo>
                <a:lnTo>
                  <a:pt x="5177156" y="1171570"/>
                </a:lnTo>
                <a:lnTo>
                  <a:pt x="5169217" y="1174064"/>
                </a:lnTo>
                <a:lnTo>
                  <a:pt x="5161732" y="1177011"/>
                </a:lnTo>
                <a:lnTo>
                  <a:pt x="5154474" y="1180412"/>
                </a:lnTo>
                <a:lnTo>
                  <a:pt x="5147669" y="1184267"/>
                </a:lnTo>
                <a:lnTo>
                  <a:pt x="5144494" y="1186308"/>
                </a:lnTo>
                <a:lnTo>
                  <a:pt x="5141545" y="1188122"/>
                </a:lnTo>
                <a:lnTo>
                  <a:pt x="5137462" y="1191296"/>
                </a:lnTo>
                <a:lnTo>
                  <a:pt x="5133606" y="1194244"/>
                </a:lnTo>
                <a:lnTo>
                  <a:pt x="5126574" y="1200592"/>
                </a:lnTo>
                <a:lnTo>
                  <a:pt x="5120223" y="1206941"/>
                </a:lnTo>
                <a:lnTo>
                  <a:pt x="5114553" y="1213290"/>
                </a:lnTo>
                <a:lnTo>
                  <a:pt x="5109790" y="1219412"/>
                </a:lnTo>
                <a:lnTo>
                  <a:pt x="5105480" y="1225534"/>
                </a:lnTo>
                <a:lnTo>
                  <a:pt x="5101851" y="1231202"/>
                </a:lnTo>
                <a:lnTo>
                  <a:pt x="5098675" y="1236871"/>
                </a:lnTo>
                <a:lnTo>
                  <a:pt x="5096180" y="1241859"/>
                </a:lnTo>
                <a:lnTo>
                  <a:pt x="5094139" y="1246394"/>
                </a:lnTo>
                <a:lnTo>
                  <a:pt x="5092324" y="1250475"/>
                </a:lnTo>
                <a:lnTo>
                  <a:pt x="5090963" y="1254103"/>
                </a:lnTo>
                <a:lnTo>
                  <a:pt x="5089602" y="1259091"/>
                </a:lnTo>
                <a:lnTo>
                  <a:pt x="5089149" y="1260905"/>
                </a:lnTo>
                <a:lnTo>
                  <a:pt x="5113419" y="1260905"/>
                </a:lnTo>
                <a:lnTo>
                  <a:pt x="5167629" y="1260452"/>
                </a:lnTo>
                <a:lnTo>
                  <a:pt x="5197116" y="1259998"/>
                </a:lnTo>
                <a:lnTo>
                  <a:pt x="5223881" y="1259091"/>
                </a:lnTo>
                <a:lnTo>
                  <a:pt x="5234996" y="1258864"/>
                </a:lnTo>
                <a:lnTo>
                  <a:pt x="5244296" y="1258184"/>
                </a:lnTo>
                <a:lnTo>
                  <a:pt x="5250873" y="1257731"/>
                </a:lnTo>
                <a:lnTo>
                  <a:pt x="5253142" y="1257277"/>
                </a:lnTo>
                <a:lnTo>
                  <a:pt x="5254729" y="1256824"/>
                </a:lnTo>
                <a:lnTo>
                  <a:pt x="5255864" y="1256370"/>
                </a:lnTo>
                <a:lnTo>
                  <a:pt x="5256998" y="1255917"/>
                </a:lnTo>
                <a:lnTo>
                  <a:pt x="5257905" y="1255010"/>
                </a:lnTo>
                <a:lnTo>
                  <a:pt x="5258812" y="1254103"/>
                </a:lnTo>
                <a:lnTo>
                  <a:pt x="5260173" y="1251836"/>
                </a:lnTo>
                <a:lnTo>
                  <a:pt x="5261761" y="1248661"/>
                </a:lnTo>
                <a:lnTo>
                  <a:pt x="5263122" y="1245487"/>
                </a:lnTo>
                <a:lnTo>
                  <a:pt x="5263802" y="1241632"/>
                </a:lnTo>
                <a:lnTo>
                  <a:pt x="5264710" y="1237551"/>
                </a:lnTo>
                <a:lnTo>
                  <a:pt x="5265390" y="1233016"/>
                </a:lnTo>
                <a:lnTo>
                  <a:pt x="5266297" y="1223720"/>
                </a:lnTo>
                <a:lnTo>
                  <a:pt x="5266524" y="1213516"/>
                </a:lnTo>
                <a:lnTo>
                  <a:pt x="5266751" y="1203767"/>
                </a:lnTo>
                <a:lnTo>
                  <a:pt x="5266751" y="1194244"/>
                </a:lnTo>
                <a:lnTo>
                  <a:pt x="5266751" y="1185854"/>
                </a:lnTo>
                <a:lnTo>
                  <a:pt x="5266751" y="1178599"/>
                </a:lnTo>
                <a:lnTo>
                  <a:pt x="5266524" y="1172703"/>
                </a:lnTo>
                <a:lnTo>
                  <a:pt x="5266070" y="1170209"/>
                </a:lnTo>
                <a:lnTo>
                  <a:pt x="5265617" y="1167942"/>
                </a:lnTo>
                <a:lnTo>
                  <a:pt x="5264710" y="1166128"/>
                </a:lnTo>
                <a:lnTo>
                  <a:pt x="5263802" y="1164314"/>
                </a:lnTo>
                <a:lnTo>
                  <a:pt x="5262441" y="1163180"/>
                </a:lnTo>
                <a:lnTo>
                  <a:pt x="5261080" y="1161820"/>
                </a:lnTo>
                <a:lnTo>
                  <a:pt x="5259039" y="1161140"/>
                </a:lnTo>
                <a:lnTo>
                  <a:pt x="5256771" y="1160459"/>
                </a:lnTo>
                <a:lnTo>
                  <a:pt x="5253822" y="1160006"/>
                </a:lnTo>
                <a:lnTo>
                  <a:pt x="5250647" y="1160006"/>
                </a:lnTo>
                <a:close/>
                <a:moveTo>
                  <a:pt x="4622800" y="1074736"/>
                </a:moveTo>
                <a:lnTo>
                  <a:pt x="4622800" y="1152392"/>
                </a:lnTo>
                <a:lnTo>
                  <a:pt x="4670425" y="1199688"/>
                </a:lnTo>
                <a:lnTo>
                  <a:pt x="4670425" y="1074736"/>
                </a:lnTo>
                <a:lnTo>
                  <a:pt x="4622800" y="1074736"/>
                </a:lnTo>
                <a:close/>
                <a:moveTo>
                  <a:pt x="2738437" y="1074736"/>
                </a:moveTo>
                <a:lnTo>
                  <a:pt x="2738437" y="1120103"/>
                </a:lnTo>
                <a:lnTo>
                  <a:pt x="2739799" y="1122826"/>
                </a:lnTo>
                <a:lnTo>
                  <a:pt x="2740933" y="1126455"/>
                </a:lnTo>
                <a:lnTo>
                  <a:pt x="2742294" y="1129631"/>
                </a:lnTo>
                <a:lnTo>
                  <a:pt x="2742974" y="1132807"/>
                </a:lnTo>
                <a:lnTo>
                  <a:pt x="2743654" y="1135756"/>
                </a:lnTo>
                <a:lnTo>
                  <a:pt x="2744335" y="1141653"/>
                </a:lnTo>
                <a:lnTo>
                  <a:pt x="2744561" y="1146416"/>
                </a:lnTo>
                <a:lnTo>
                  <a:pt x="2744788" y="1150726"/>
                </a:lnTo>
                <a:lnTo>
                  <a:pt x="2744788" y="2041357"/>
                </a:lnTo>
                <a:lnTo>
                  <a:pt x="2790825" y="2055442"/>
                </a:lnTo>
                <a:lnTo>
                  <a:pt x="2790825" y="1074736"/>
                </a:lnTo>
                <a:lnTo>
                  <a:pt x="2782888" y="1074736"/>
                </a:lnTo>
                <a:lnTo>
                  <a:pt x="2782887" y="1074736"/>
                </a:lnTo>
                <a:lnTo>
                  <a:pt x="2738437" y="1074736"/>
                </a:lnTo>
                <a:close/>
                <a:moveTo>
                  <a:pt x="2663226" y="1074736"/>
                </a:moveTo>
                <a:lnTo>
                  <a:pt x="2668815" y="1076099"/>
                </a:lnTo>
                <a:lnTo>
                  <a:pt x="2677433" y="1078368"/>
                </a:lnTo>
                <a:lnTo>
                  <a:pt x="2678112" y="1078557"/>
                </a:lnTo>
                <a:lnTo>
                  <a:pt x="2678112" y="1074736"/>
                </a:lnTo>
                <a:lnTo>
                  <a:pt x="2663226" y="1074736"/>
                </a:lnTo>
                <a:close/>
                <a:moveTo>
                  <a:pt x="350837" y="1074736"/>
                </a:moveTo>
                <a:lnTo>
                  <a:pt x="350837" y="1165567"/>
                </a:lnTo>
                <a:lnTo>
                  <a:pt x="403225" y="1218523"/>
                </a:lnTo>
                <a:lnTo>
                  <a:pt x="403225" y="1074736"/>
                </a:lnTo>
                <a:lnTo>
                  <a:pt x="350837" y="1074736"/>
                </a:lnTo>
                <a:close/>
                <a:moveTo>
                  <a:pt x="1339996" y="731208"/>
                </a:moveTo>
                <a:lnTo>
                  <a:pt x="1338412" y="731434"/>
                </a:lnTo>
                <a:lnTo>
                  <a:pt x="1337053" y="731887"/>
                </a:lnTo>
                <a:lnTo>
                  <a:pt x="1335469" y="733018"/>
                </a:lnTo>
                <a:lnTo>
                  <a:pt x="1333432" y="734149"/>
                </a:lnTo>
                <a:lnTo>
                  <a:pt x="1331395" y="735959"/>
                </a:lnTo>
                <a:lnTo>
                  <a:pt x="1329131" y="738222"/>
                </a:lnTo>
                <a:lnTo>
                  <a:pt x="1323925" y="744105"/>
                </a:lnTo>
                <a:lnTo>
                  <a:pt x="1317360" y="752251"/>
                </a:lnTo>
                <a:lnTo>
                  <a:pt x="1309212" y="762886"/>
                </a:lnTo>
                <a:lnTo>
                  <a:pt x="1289519" y="789587"/>
                </a:lnTo>
                <a:lnTo>
                  <a:pt x="1266204" y="821491"/>
                </a:lnTo>
                <a:lnTo>
                  <a:pt x="1255405" y="836248"/>
                </a:lnTo>
                <a:lnTo>
                  <a:pt x="1262714" y="837538"/>
                </a:lnTo>
                <a:lnTo>
                  <a:pt x="1276522" y="840727"/>
                </a:lnTo>
                <a:lnTo>
                  <a:pt x="1291913" y="844372"/>
                </a:lnTo>
                <a:lnTo>
                  <a:pt x="1308437" y="848017"/>
                </a:lnTo>
                <a:lnTo>
                  <a:pt x="1326545" y="852345"/>
                </a:lnTo>
                <a:lnTo>
                  <a:pt x="1346237" y="856901"/>
                </a:lnTo>
                <a:lnTo>
                  <a:pt x="1367514" y="861913"/>
                </a:lnTo>
                <a:lnTo>
                  <a:pt x="1376942" y="863774"/>
                </a:lnTo>
                <a:lnTo>
                  <a:pt x="1377118" y="855659"/>
                </a:lnTo>
                <a:lnTo>
                  <a:pt x="1377118" y="850970"/>
                </a:lnTo>
                <a:lnTo>
                  <a:pt x="1370238" y="820179"/>
                </a:lnTo>
                <a:lnTo>
                  <a:pt x="1368517" y="816739"/>
                </a:lnTo>
                <a:lnTo>
                  <a:pt x="1366027" y="810856"/>
                </a:lnTo>
                <a:lnTo>
                  <a:pt x="1363763" y="805199"/>
                </a:lnTo>
                <a:lnTo>
                  <a:pt x="1361726" y="799769"/>
                </a:lnTo>
                <a:lnTo>
                  <a:pt x="1359689" y="794112"/>
                </a:lnTo>
                <a:lnTo>
                  <a:pt x="1356520" y="783704"/>
                </a:lnTo>
                <a:lnTo>
                  <a:pt x="1354030" y="773974"/>
                </a:lnTo>
                <a:lnTo>
                  <a:pt x="1351993" y="765149"/>
                </a:lnTo>
                <a:lnTo>
                  <a:pt x="1350182" y="756777"/>
                </a:lnTo>
                <a:lnTo>
                  <a:pt x="1348598" y="749762"/>
                </a:lnTo>
                <a:lnTo>
                  <a:pt x="1347013" y="743653"/>
                </a:lnTo>
                <a:lnTo>
                  <a:pt x="1345655" y="738449"/>
                </a:lnTo>
                <a:lnTo>
                  <a:pt x="1344749" y="736412"/>
                </a:lnTo>
                <a:lnTo>
                  <a:pt x="1344070" y="734828"/>
                </a:lnTo>
                <a:lnTo>
                  <a:pt x="1343391" y="733244"/>
                </a:lnTo>
                <a:lnTo>
                  <a:pt x="1342260" y="732113"/>
                </a:lnTo>
                <a:lnTo>
                  <a:pt x="1341128" y="731660"/>
                </a:lnTo>
                <a:lnTo>
                  <a:pt x="1339996" y="731208"/>
                </a:lnTo>
                <a:close/>
                <a:moveTo>
                  <a:pt x="5445926" y="327023"/>
                </a:moveTo>
                <a:lnTo>
                  <a:pt x="5445702" y="330678"/>
                </a:lnTo>
                <a:lnTo>
                  <a:pt x="5444807" y="334332"/>
                </a:lnTo>
                <a:lnTo>
                  <a:pt x="5443913" y="337987"/>
                </a:lnTo>
                <a:lnTo>
                  <a:pt x="5442347" y="341642"/>
                </a:lnTo>
                <a:lnTo>
                  <a:pt x="5440781" y="345525"/>
                </a:lnTo>
                <a:lnTo>
                  <a:pt x="5438991" y="349408"/>
                </a:lnTo>
                <a:lnTo>
                  <a:pt x="5436754" y="353291"/>
                </a:lnTo>
                <a:lnTo>
                  <a:pt x="5434070" y="357174"/>
                </a:lnTo>
                <a:lnTo>
                  <a:pt x="5428925" y="364940"/>
                </a:lnTo>
                <a:lnTo>
                  <a:pt x="5423333" y="372478"/>
                </a:lnTo>
                <a:lnTo>
                  <a:pt x="5418188" y="380244"/>
                </a:lnTo>
                <a:lnTo>
                  <a:pt x="5413266" y="387554"/>
                </a:lnTo>
                <a:lnTo>
                  <a:pt x="5411253" y="391208"/>
                </a:lnTo>
                <a:lnTo>
                  <a:pt x="5409240" y="394635"/>
                </a:lnTo>
                <a:lnTo>
                  <a:pt x="5407674" y="398289"/>
                </a:lnTo>
                <a:lnTo>
                  <a:pt x="5406555" y="401715"/>
                </a:lnTo>
                <a:lnTo>
                  <a:pt x="5405884" y="404913"/>
                </a:lnTo>
                <a:lnTo>
                  <a:pt x="5405437" y="408340"/>
                </a:lnTo>
                <a:lnTo>
                  <a:pt x="5405437" y="411081"/>
                </a:lnTo>
                <a:lnTo>
                  <a:pt x="5405884" y="413822"/>
                </a:lnTo>
                <a:lnTo>
                  <a:pt x="5407003" y="416106"/>
                </a:lnTo>
                <a:lnTo>
                  <a:pt x="5407674" y="417248"/>
                </a:lnTo>
                <a:lnTo>
                  <a:pt x="5408345" y="418162"/>
                </a:lnTo>
                <a:lnTo>
                  <a:pt x="5409464" y="419304"/>
                </a:lnTo>
                <a:lnTo>
                  <a:pt x="5410358" y="419989"/>
                </a:lnTo>
                <a:lnTo>
                  <a:pt x="5411700" y="420674"/>
                </a:lnTo>
                <a:lnTo>
                  <a:pt x="5413266" y="421359"/>
                </a:lnTo>
                <a:lnTo>
                  <a:pt x="5414609" y="421816"/>
                </a:lnTo>
                <a:lnTo>
                  <a:pt x="5416174" y="422045"/>
                </a:lnTo>
                <a:lnTo>
                  <a:pt x="5420201" y="422273"/>
                </a:lnTo>
                <a:lnTo>
                  <a:pt x="5424451" y="422045"/>
                </a:lnTo>
                <a:lnTo>
                  <a:pt x="5429596" y="421359"/>
                </a:lnTo>
                <a:lnTo>
                  <a:pt x="5432057" y="420446"/>
                </a:lnTo>
                <a:lnTo>
                  <a:pt x="5434741" y="419760"/>
                </a:lnTo>
                <a:lnTo>
                  <a:pt x="5436978" y="418618"/>
                </a:lnTo>
                <a:lnTo>
                  <a:pt x="5438991" y="417476"/>
                </a:lnTo>
                <a:lnTo>
                  <a:pt x="5440781" y="416106"/>
                </a:lnTo>
                <a:lnTo>
                  <a:pt x="5442570" y="414964"/>
                </a:lnTo>
                <a:lnTo>
                  <a:pt x="5444136" y="413365"/>
                </a:lnTo>
                <a:lnTo>
                  <a:pt x="5445702" y="411537"/>
                </a:lnTo>
                <a:lnTo>
                  <a:pt x="5446821" y="409939"/>
                </a:lnTo>
                <a:lnTo>
                  <a:pt x="5448163" y="408340"/>
                </a:lnTo>
                <a:lnTo>
                  <a:pt x="5450176" y="404228"/>
                </a:lnTo>
                <a:lnTo>
                  <a:pt x="5451742" y="400117"/>
                </a:lnTo>
                <a:lnTo>
                  <a:pt x="5452860" y="395777"/>
                </a:lnTo>
                <a:lnTo>
                  <a:pt x="5453532" y="391208"/>
                </a:lnTo>
                <a:lnTo>
                  <a:pt x="5454203" y="386868"/>
                </a:lnTo>
                <a:lnTo>
                  <a:pt x="5454426" y="382300"/>
                </a:lnTo>
                <a:lnTo>
                  <a:pt x="5454650" y="377960"/>
                </a:lnTo>
                <a:lnTo>
                  <a:pt x="5454426" y="369509"/>
                </a:lnTo>
                <a:lnTo>
                  <a:pt x="5454426" y="362656"/>
                </a:lnTo>
                <a:lnTo>
                  <a:pt x="5454203" y="359230"/>
                </a:lnTo>
                <a:lnTo>
                  <a:pt x="5453979" y="356260"/>
                </a:lnTo>
                <a:lnTo>
                  <a:pt x="5453084" y="350093"/>
                </a:lnTo>
                <a:lnTo>
                  <a:pt x="5451742" y="343926"/>
                </a:lnTo>
                <a:lnTo>
                  <a:pt x="5450176" y="338672"/>
                </a:lnTo>
                <a:lnTo>
                  <a:pt x="5448610" y="334104"/>
                </a:lnTo>
                <a:lnTo>
                  <a:pt x="5447044" y="330221"/>
                </a:lnTo>
                <a:lnTo>
                  <a:pt x="5445926" y="327023"/>
                </a:lnTo>
                <a:close/>
                <a:moveTo>
                  <a:pt x="3600677" y="322263"/>
                </a:moveTo>
                <a:lnTo>
                  <a:pt x="3599770" y="322718"/>
                </a:lnTo>
                <a:lnTo>
                  <a:pt x="3598409" y="324080"/>
                </a:lnTo>
                <a:lnTo>
                  <a:pt x="3596822" y="325895"/>
                </a:lnTo>
                <a:lnTo>
                  <a:pt x="3592059" y="330889"/>
                </a:lnTo>
                <a:lnTo>
                  <a:pt x="3589111" y="334293"/>
                </a:lnTo>
                <a:lnTo>
                  <a:pt x="3585029" y="337472"/>
                </a:lnTo>
                <a:lnTo>
                  <a:pt x="3576865" y="344962"/>
                </a:lnTo>
                <a:lnTo>
                  <a:pt x="3573236" y="348366"/>
                </a:lnTo>
                <a:lnTo>
                  <a:pt x="3570061" y="351772"/>
                </a:lnTo>
                <a:lnTo>
                  <a:pt x="3568927" y="352906"/>
                </a:lnTo>
                <a:lnTo>
                  <a:pt x="3567793" y="354496"/>
                </a:lnTo>
                <a:lnTo>
                  <a:pt x="3567340" y="355631"/>
                </a:lnTo>
                <a:lnTo>
                  <a:pt x="3567113" y="356539"/>
                </a:lnTo>
                <a:lnTo>
                  <a:pt x="3566886" y="358354"/>
                </a:lnTo>
                <a:lnTo>
                  <a:pt x="3566432" y="360170"/>
                </a:lnTo>
                <a:lnTo>
                  <a:pt x="3565299" y="361532"/>
                </a:lnTo>
                <a:lnTo>
                  <a:pt x="3563711" y="363121"/>
                </a:lnTo>
                <a:lnTo>
                  <a:pt x="3559629" y="366980"/>
                </a:lnTo>
                <a:lnTo>
                  <a:pt x="3557361" y="369477"/>
                </a:lnTo>
                <a:lnTo>
                  <a:pt x="3554640" y="372427"/>
                </a:lnTo>
                <a:lnTo>
                  <a:pt x="3553052" y="374469"/>
                </a:lnTo>
                <a:lnTo>
                  <a:pt x="3551465" y="377875"/>
                </a:lnTo>
                <a:lnTo>
                  <a:pt x="3549424" y="382188"/>
                </a:lnTo>
                <a:lnTo>
                  <a:pt x="3547156" y="387181"/>
                </a:lnTo>
                <a:lnTo>
                  <a:pt x="3542620" y="398984"/>
                </a:lnTo>
                <a:lnTo>
                  <a:pt x="3537404" y="412148"/>
                </a:lnTo>
                <a:lnTo>
                  <a:pt x="3527652" y="438479"/>
                </a:lnTo>
                <a:lnTo>
                  <a:pt x="3523116" y="449374"/>
                </a:lnTo>
                <a:lnTo>
                  <a:pt x="3521302" y="453686"/>
                </a:lnTo>
                <a:lnTo>
                  <a:pt x="3519488" y="457091"/>
                </a:lnTo>
                <a:lnTo>
                  <a:pt x="3516766" y="462766"/>
                </a:lnTo>
                <a:lnTo>
                  <a:pt x="3514725" y="467532"/>
                </a:lnTo>
                <a:lnTo>
                  <a:pt x="3511097" y="475931"/>
                </a:lnTo>
                <a:lnTo>
                  <a:pt x="3509509" y="479563"/>
                </a:lnTo>
                <a:lnTo>
                  <a:pt x="3508148" y="482513"/>
                </a:lnTo>
                <a:lnTo>
                  <a:pt x="3506334" y="485237"/>
                </a:lnTo>
                <a:lnTo>
                  <a:pt x="3504520" y="487961"/>
                </a:lnTo>
                <a:lnTo>
                  <a:pt x="3502479" y="490231"/>
                </a:lnTo>
                <a:lnTo>
                  <a:pt x="3500665" y="492501"/>
                </a:lnTo>
                <a:lnTo>
                  <a:pt x="3499757" y="494316"/>
                </a:lnTo>
                <a:lnTo>
                  <a:pt x="3499304" y="495224"/>
                </a:lnTo>
                <a:lnTo>
                  <a:pt x="3498850" y="495905"/>
                </a:lnTo>
                <a:lnTo>
                  <a:pt x="3498850" y="497040"/>
                </a:lnTo>
                <a:lnTo>
                  <a:pt x="3499304" y="497721"/>
                </a:lnTo>
                <a:lnTo>
                  <a:pt x="3499757" y="498629"/>
                </a:lnTo>
                <a:lnTo>
                  <a:pt x="3500211" y="499083"/>
                </a:lnTo>
                <a:lnTo>
                  <a:pt x="3501118" y="499537"/>
                </a:lnTo>
                <a:lnTo>
                  <a:pt x="3502479" y="500218"/>
                </a:lnTo>
                <a:lnTo>
                  <a:pt x="3505881" y="501126"/>
                </a:lnTo>
                <a:lnTo>
                  <a:pt x="3517447" y="502942"/>
                </a:lnTo>
                <a:lnTo>
                  <a:pt x="3534002" y="504985"/>
                </a:lnTo>
                <a:lnTo>
                  <a:pt x="3542620" y="505893"/>
                </a:lnTo>
                <a:lnTo>
                  <a:pt x="3550331" y="506347"/>
                </a:lnTo>
                <a:lnTo>
                  <a:pt x="3557134" y="506347"/>
                </a:lnTo>
                <a:lnTo>
                  <a:pt x="3560082" y="506347"/>
                </a:lnTo>
                <a:lnTo>
                  <a:pt x="3562350" y="506120"/>
                </a:lnTo>
                <a:lnTo>
                  <a:pt x="3569834" y="504304"/>
                </a:lnTo>
                <a:lnTo>
                  <a:pt x="3577545" y="502261"/>
                </a:lnTo>
                <a:lnTo>
                  <a:pt x="3585029" y="499764"/>
                </a:lnTo>
                <a:lnTo>
                  <a:pt x="3592966" y="496813"/>
                </a:lnTo>
                <a:lnTo>
                  <a:pt x="3596822" y="495224"/>
                </a:lnTo>
                <a:lnTo>
                  <a:pt x="3599770" y="494543"/>
                </a:lnTo>
                <a:lnTo>
                  <a:pt x="3602491" y="494316"/>
                </a:lnTo>
                <a:lnTo>
                  <a:pt x="3603625" y="494543"/>
                </a:lnTo>
                <a:lnTo>
                  <a:pt x="3604533" y="494770"/>
                </a:lnTo>
                <a:lnTo>
                  <a:pt x="3605440" y="494997"/>
                </a:lnTo>
                <a:lnTo>
                  <a:pt x="3606120" y="495451"/>
                </a:lnTo>
                <a:lnTo>
                  <a:pt x="3606800" y="496359"/>
                </a:lnTo>
                <a:lnTo>
                  <a:pt x="3607254" y="497040"/>
                </a:lnTo>
                <a:lnTo>
                  <a:pt x="3608161" y="499083"/>
                </a:lnTo>
                <a:lnTo>
                  <a:pt x="3608615" y="501580"/>
                </a:lnTo>
                <a:lnTo>
                  <a:pt x="3608841" y="503169"/>
                </a:lnTo>
                <a:lnTo>
                  <a:pt x="3609068" y="504304"/>
                </a:lnTo>
                <a:lnTo>
                  <a:pt x="3610202" y="507255"/>
                </a:lnTo>
                <a:lnTo>
                  <a:pt x="3611563" y="509751"/>
                </a:lnTo>
                <a:lnTo>
                  <a:pt x="3613150" y="512021"/>
                </a:lnTo>
                <a:lnTo>
                  <a:pt x="3616779" y="516561"/>
                </a:lnTo>
                <a:lnTo>
                  <a:pt x="3617913" y="518604"/>
                </a:lnTo>
                <a:lnTo>
                  <a:pt x="3619274" y="520647"/>
                </a:lnTo>
                <a:lnTo>
                  <a:pt x="3619727" y="522008"/>
                </a:lnTo>
                <a:lnTo>
                  <a:pt x="3620181" y="524733"/>
                </a:lnTo>
                <a:lnTo>
                  <a:pt x="3621315" y="532224"/>
                </a:lnTo>
                <a:lnTo>
                  <a:pt x="3622449" y="542438"/>
                </a:lnTo>
                <a:lnTo>
                  <a:pt x="3623583" y="553559"/>
                </a:lnTo>
                <a:lnTo>
                  <a:pt x="3625397" y="573534"/>
                </a:lnTo>
                <a:lnTo>
                  <a:pt x="3626077" y="582614"/>
                </a:lnTo>
                <a:lnTo>
                  <a:pt x="3720420" y="572626"/>
                </a:lnTo>
                <a:lnTo>
                  <a:pt x="3756026" y="542665"/>
                </a:lnTo>
                <a:lnTo>
                  <a:pt x="3763963" y="536082"/>
                </a:lnTo>
                <a:lnTo>
                  <a:pt x="3767138" y="533132"/>
                </a:lnTo>
                <a:lnTo>
                  <a:pt x="3770313" y="529954"/>
                </a:lnTo>
                <a:lnTo>
                  <a:pt x="3772581" y="527230"/>
                </a:lnTo>
                <a:lnTo>
                  <a:pt x="3773488" y="525868"/>
                </a:lnTo>
                <a:lnTo>
                  <a:pt x="3774168" y="524506"/>
                </a:lnTo>
                <a:lnTo>
                  <a:pt x="3774849" y="523143"/>
                </a:lnTo>
                <a:lnTo>
                  <a:pt x="3775302" y="521554"/>
                </a:lnTo>
                <a:lnTo>
                  <a:pt x="3775529" y="520193"/>
                </a:lnTo>
                <a:lnTo>
                  <a:pt x="3775529" y="518604"/>
                </a:lnTo>
                <a:lnTo>
                  <a:pt x="3775529" y="515880"/>
                </a:lnTo>
                <a:lnTo>
                  <a:pt x="3775983" y="513156"/>
                </a:lnTo>
                <a:lnTo>
                  <a:pt x="3776890" y="511113"/>
                </a:lnTo>
                <a:lnTo>
                  <a:pt x="3777797" y="509751"/>
                </a:lnTo>
                <a:lnTo>
                  <a:pt x="3778251" y="509524"/>
                </a:lnTo>
                <a:lnTo>
                  <a:pt x="3779158" y="509070"/>
                </a:lnTo>
                <a:lnTo>
                  <a:pt x="3779611" y="509070"/>
                </a:lnTo>
                <a:lnTo>
                  <a:pt x="3780292" y="509524"/>
                </a:lnTo>
                <a:lnTo>
                  <a:pt x="3781199" y="509978"/>
                </a:lnTo>
                <a:lnTo>
                  <a:pt x="3781652" y="510659"/>
                </a:lnTo>
                <a:lnTo>
                  <a:pt x="3782333" y="511794"/>
                </a:lnTo>
                <a:lnTo>
                  <a:pt x="3782786" y="512929"/>
                </a:lnTo>
                <a:lnTo>
                  <a:pt x="3785281" y="519285"/>
                </a:lnTo>
                <a:lnTo>
                  <a:pt x="3786415" y="522689"/>
                </a:lnTo>
                <a:lnTo>
                  <a:pt x="3788229" y="525641"/>
                </a:lnTo>
                <a:lnTo>
                  <a:pt x="3789136" y="527230"/>
                </a:lnTo>
                <a:lnTo>
                  <a:pt x="3790497" y="528365"/>
                </a:lnTo>
                <a:lnTo>
                  <a:pt x="3792085" y="529727"/>
                </a:lnTo>
                <a:lnTo>
                  <a:pt x="3793445" y="530635"/>
                </a:lnTo>
                <a:lnTo>
                  <a:pt x="3795260" y="531770"/>
                </a:lnTo>
                <a:lnTo>
                  <a:pt x="3797301" y="532451"/>
                </a:lnTo>
                <a:lnTo>
                  <a:pt x="3799795" y="533359"/>
                </a:lnTo>
                <a:lnTo>
                  <a:pt x="3802290" y="533813"/>
                </a:lnTo>
                <a:lnTo>
                  <a:pt x="3808640" y="534267"/>
                </a:lnTo>
                <a:lnTo>
                  <a:pt x="3815897" y="534721"/>
                </a:lnTo>
                <a:lnTo>
                  <a:pt x="3831319" y="535401"/>
                </a:lnTo>
                <a:lnTo>
                  <a:pt x="3845152" y="535628"/>
                </a:lnTo>
                <a:lnTo>
                  <a:pt x="3854678" y="535628"/>
                </a:lnTo>
                <a:lnTo>
                  <a:pt x="3857172" y="535628"/>
                </a:lnTo>
                <a:lnTo>
                  <a:pt x="3859440" y="534948"/>
                </a:lnTo>
                <a:lnTo>
                  <a:pt x="3860347" y="534721"/>
                </a:lnTo>
                <a:lnTo>
                  <a:pt x="3861254" y="534267"/>
                </a:lnTo>
                <a:lnTo>
                  <a:pt x="3861708" y="533813"/>
                </a:lnTo>
                <a:lnTo>
                  <a:pt x="3862161" y="533132"/>
                </a:lnTo>
                <a:lnTo>
                  <a:pt x="3862388" y="532224"/>
                </a:lnTo>
                <a:lnTo>
                  <a:pt x="3862388" y="531316"/>
                </a:lnTo>
                <a:lnTo>
                  <a:pt x="3862161" y="530181"/>
                </a:lnTo>
                <a:lnTo>
                  <a:pt x="3861708" y="529046"/>
                </a:lnTo>
                <a:lnTo>
                  <a:pt x="3860801" y="527684"/>
                </a:lnTo>
                <a:lnTo>
                  <a:pt x="3859894" y="525868"/>
                </a:lnTo>
                <a:lnTo>
                  <a:pt x="3857172" y="522462"/>
                </a:lnTo>
                <a:lnTo>
                  <a:pt x="3856038" y="521101"/>
                </a:lnTo>
                <a:lnTo>
                  <a:pt x="3854904" y="519058"/>
                </a:lnTo>
                <a:lnTo>
                  <a:pt x="3851503" y="513383"/>
                </a:lnTo>
                <a:lnTo>
                  <a:pt x="3847647" y="506120"/>
                </a:lnTo>
                <a:lnTo>
                  <a:pt x="3843111" y="497040"/>
                </a:lnTo>
                <a:lnTo>
                  <a:pt x="3832679" y="475250"/>
                </a:lnTo>
                <a:lnTo>
                  <a:pt x="3821340" y="450963"/>
                </a:lnTo>
                <a:lnTo>
                  <a:pt x="3800476" y="404886"/>
                </a:lnTo>
                <a:lnTo>
                  <a:pt x="3792765" y="388770"/>
                </a:lnTo>
                <a:lnTo>
                  <a:pt x="3790270" y="383323"/>
                </a:lnTo>
                <a:lnTo>
                  <a:pt x="3788683" y="380599"/>
                </a:lnTo>
                <a:lnTo>
                  <a:pt x="3786642" y="377421"/>
                </a:lnTo>
                <a:lnTo>
                  <a:pt x="3784827" y="374243"/>
                </a:lnTo>
                <a:lnTo>
                  <a:pt x="3783467" y="371519"/>
                </a:lnTo>
                <a:lnTo>
                  <a:pt x="3782106" y="369250"/>
                </a:lnTo>
                <a:lnTo>
                  <a:pt x="3780972" y="367661"/>
                </a:lnTo>
                <a:lnTo>
                  <a:pt x="3780065" y="367434"/>
                </a:lnTo>
                <a:lnTo>
                  <a:pt x="3779611" y="367207"/>
                </a:lnTo>
                <a:lnTo>
                  <a:pt x="3779158" y="367207"/>
                </a:lnTo>
                <a:lnTo>
                  <a:pt x="3778477" y="367661"/>
                </a:lnTo>
                <a:lnTo>
                  <a:pt x="3777797" y="368115"/>
                </a:lnTo>
                <a:lnTo>
                  <a:pt x="3777343" y="369250"/>
                </a:lnTo>
                <a:lnTo>
                  <a:pt x="3775076" y="374469"/>
                </a:lnTo>
                <a:lnTo>
                  <a:pt x="3772581" y="380826"/>
                </a:lnTo>
                <a:lnTo>
                  <a:pt x="3770540" y="386954"/>
                </a:lnTo>
                <a:lnTo>
                  <a:pt x="3768726" y="392402"/>
                </a:lnTo>
                <a:lnTo>
                  <a:pt x="3766911" y="395807"/>
                </a:lnTo>
                <a:lnTo>
                  <a:pt x="3764190" y="401254"/>
                </a:lnTo>
                <a:lnTo>
                  <a:pt x="3755345" y="416234"/>
                </a:lnTo>
                <a:lnTo>
                  <a:pt x="3749676" y="425314"/>
                </a:lnTo>
                <a:lnTo>
                  <a:pt x="3744233" y="434847"/>
                </a:lnTo>
                <a:lnTo>
                  <a:pt x="3738563" y="445061"/>
                </a:lnTo>
                <a:lnTo>
                  <a:pt x="3733574" y="455275"/>
                </a:lnTo>
                <a:lnTo>
                  <a:pt x="3730626" y="460496"/>
                </a:lnTo>
                <a:lnTo>
                  <a:pt x="3727451" y="466624"/>
                </a:lnTo>
                <a:lnTo>
                  <a:pt x="3719740" y="479336"/>
                </a:lnTo>
                <a:lnTo>
                  <a:pt x="3711122" y="492955"/>
                </a:lnTo>
                <a:lnTo>
                  <a:pt x="3702051" y="506801"/>
                </a:lnTo>
                <a:lnTo>
                  <a:pt x="3685722" y="531997"/>
                </a:lnTo>
                <a:lnTo>
                  <a:pt x="3679372" y="541984"/>
                </a:lnTo>
                <a:lnTo>
                  <a:pt x="3675063" y="548794"/>
                </a:lnTo>
                <a:lnTo>
                  <a:pt x="3672115" y="553787"/>
                </a:lnTo>
                <a:lnTo>
                  <a:pt x="3668940" y="558327"/>
                </a:lnTo>
                <a:lnTo>
                  <a:pt x="3665538" y="562639"/>
                </a:lnTo>
                <a:lnTo>
                  <a:pt x="3662363" y="566498"/>
                </a:lnTo>
                <a:lnTo>
                  <a:pt x="3659188" y="569449"/>
                </a:lnTo>
                <a:lnTo>
                  <a:pt x="3656467" y="572400"/>
                </a:lnTo>
                <a:lnTo>
                  <a:pt x="3654199" y="573989"/>
                </a:lnTo>
                <a:lnTo>
                  <a:pt x="3652384" y="575123"/>
                </a:lnTo>
                <a:lnTo>
                  <a:pt x="3651704" y="575351"/>
                </a:lnTo>
                <a:lnTo>
                  <a:pt x="3651250" y="574897"/>
                </a:lnTo>
                <a:lnTo>
                  <a:pt x="3650343" y="573761"/>
                </a:lnTo>
                <a:lnTo>
                  <a:pt x="3649663" y="572626"/>
                </a:lnTo>
                <a:lnTo>
                  <a:pt x="3648302" y="568768"/>
                </a:lnTo>
                <a:lnTo>
                  <a:pt x="3646942" y="564001"/>
                </a:lnTo>
                <a:lnTo>
                  <a:pt x="3643767" y="552878"/>
                </a:lnTo>
                <a:lnTo>
                  <a:pt x="3641952" y="546978"/>
                </a:lnTo>
                <a:lnTo>
                  <a:pt x="3640138" y="541984"/>
                </a:lnTo>
                <a:lnTo>
                  <a:pt x="3639004" y="539260"/>
                </a:lnTo>
                <a:lnTo>
                  <a:pt x="3638097" y="536309"/>
                </a:lnTo>
                <a:lnTo>
                  <a:pt x="3637190" y="533132"/>
                </a:lnTo>
                <a:lnTo>
                  <a:pt x="3636509" y="529500"/>
                </a:lnTo>
                <a:lnTo>
                  <a:pt x="3635375" y="521327"/>
                </a:lnTo>
                <a:lnTo>
                  <a:pt x="3634468" y="512702"/>
                </a:lnTo>
                <a:lnTo>
                  <a:pt x="3633108" y="494316"/>
                </a:lnTo>
                <a:lnTo>
                  <a:pt x="3631974" y="476385"/>
                </a:lnTo>
                <a:lnTo>
                  <a:pt x="3629706" y="455956"/>
                </a:lnTo>
                <a:lnTo>
                  <a:pt x="3626758" y="430761"/>
                </a:lnTo>
                <a:lnTo>
                  <a:pt x="3624263" y="406474"/>
                </a:lnTo>
                <a:lnTo>
                  <a:pt x="3623583" y="396261"/>
                </a:lnTo>
                <a:lnTo>
                  <a:pt x="3623129" y="388770"/>
                </a:lnTo>
                <a:lnTo>
                  <a:pt x="3622449" y="382188"/>
                </a:lnTo>
                <a:lnTo>
                  <a:pt x="3621768" y="375605"/>
                </a:lnTo>
                <a:lnTo>
                  <a:pt x="3620861" y="369250"/>
                </a:lnTo>
                <a:lnTo>
                  <a:pt x="3619727" y="363347"/>
                </a:lnTo>
                <a:lnTo>
                  <a:pt x="3617686" y="353588"/>
                </a:lnTo>
                <a:lnTo>
                  <a:pt x="3616325" y="347913"/>
                </a:lnTo>
                <a:lnTo>
                  <a:pt x="3615191" y="346097"/>
                </a:lnTo>
                <a:lnTo>
                  <a:pt x="3614058" y="343600"/>
                </a:lnTo>
                <a:lnTo>
                  <a:pt x="3610429" y="337244"/>
                </a:lnTo>
                <a:lnTo>
                  <a:pt x="3606574" y="330661"/>
                </a:lnTo>
                <a:lnTo>
                  <a:pt x="3603625" y="325441"/>
                </a:lnTo>
                <a:lnTo>
                  <a:pt x="3602718" y="323626"/>
                </a:lnTo>
                <a:lnTo>
                  <a:pt x="3601811" y="322491"/>
                </a:lnTo>
                <a:lnTo>
                  <a:pt x="3601358" y="322263"/>
                </a:lnTo>
                <a:lnTo>
                  <a:pt x="3600677" y="322263"/>
                </a:lnTo>
                <a:close/>
                <a:moveTo>
                  <a:pt x="3752785" y="0"/>
                </a:moveTo>
                <a:lnTo>
                  <a:pt x="3755052" y="0"/>
                </a:lnTo>
                <a:lnTo>
                  <a:pt x="3757772" y="0"/>
                </a:lnTo>
                <a:lnTo>
                  <a:pt x="3760039" y="227"/>
                </a:lnTo>
                <a:lnTo>
                  <a:pt x="3762533" y="680"/>
                </a:lnTo>
                <a:lnTo>
                  <a:pt x="3764800" y="1814"/>
                </a:lnTo>
                <a:lnTo>
                  <a:pt x="3767067" y="3174"/>
                </a:lnTo>
                <a:lnTo>
                  <a:pt x="3769334" y="4535"/>
                </a:lnTo>
                <a:lnTo>
                  <a:pt x="3771601" y="6575"/>
                </a:lnTo>
                <a:lnTo>
                  <a:pt x="3773867" y="8843"/>
                </a:lnTo>
                <a:lnTo>
                  <a:pt x="3776134" y="10656"/>
                </a:lnTo>
                <a:lnTo>
                  <a:pt x="3778401" y="12470"/>
                </a:lnTo>
                <a:lnTo>
                  <a:pt x="3780442" y="13604"/>
                </a:lnTo>
                <a:lnTo>
                  <a:pt x="3782709" y="14964"/>
                </a:lnTo>
                <a:lnTo>
                  <a:pt x="3784749" y="15871"/>
                </a:lnTo>
                <a:lnTo>
                  <a:pt x="3789056" y="17458"/>
                </a:lnTo>
                <a:lnTo>
                  <a:pt x="3792910" y="18592"/>
                </a:lnTo>
                <a:lnTo>
                  <a:pt x="3796084" y="19045"/>
                </a:lnTo>
                <a:lnTo>
                  <a:pt x="3801524" y="19726"/>
                </a:lnTo>
                <a:lnTo>
                  <a:pt x="3806285" y="20179"/>
                </a:lnTo>
                <a:lnTo>
                  <a:pt x="3811726" y="21313"/>
                </a:lnTo>
                <a:lnTo>
                  <a:pt x="3813993" y="21993"/>
                </a:lnTo>
                <a:lnTo>
                  <a:pt x="3815579" y="22900"/>
                </a:lnTo>
                <a:lnTo>
                  <a:pt x="3817166" y="24034"/>
                </a:lnTo>
                <a:lnTo>
                  <a:pt x="3817393" y="24487"/>
                </a:lnTo>
                <a:lnTo>
                  <a:pt x="3817620" y="25394"/>
                </a:lnTo>
                <a:lnTo>
                  <a:pt x="3818300" y="26981"/>
                </a:lnTo>
                <a:lnTo>
                  <a:pt x="3819206" y="27888"/>
                </a:lnTo>
                <a:lnTo>
                  <a:pt x="3820340" y="29248"/>
                </a:lnTo>
                <a:lnTo>
                  <a:pt x="3821700" y="30155"/>
                </a:lnTo>
                <a:lnTo>
                  <a:pt x="3825554" y="32196"/>
                </a:lnTo>
                <a:lnTo>
                  <a:pt x="3829861" y="34236"/>
                </a:lnTo>
                <a:lnTo>
                  <a:pt x="3831221" y="35143"/>
                </a:lnTo>
                <a:lnTo>
                  <a:pt x="3832355" y="36277"/>
                </a:lnTo>
                <a:lnTo>
                  <a:pt x="3833715" y="38091"/>
                </a:lnTo>
                <a:lnTo>
                  <a:pt x="3834848" y="39905"/>
                </a:lnTo>
                <a:lnTo>
                  <a:pt x="3837342" y="44439"/>
                </a:lnTo>
                <a:lnTo>
                  <a:pt x="3839836" y="49654"/>
                </a:lnTo>
                <a:lnTo>
                  <a:pt x="3842103" y="55323"/>
                </a:lnTo>
                <a:lnTo>
                  <a:pt x="3844370" y="60764"/>
                </a:lnTo>
                <a:lnTo>
                  <a:pt x="3847770" y="69833"/>
                </a:lnTo>
                <a:lnTo>
                  <a:pt x="3849357" y="73915"/>
                </a:lnTo>
                <a:lnTo>
                  <a:pt x="3851170" y="78903"/>
                </a:lnTo>
                <a:lnTo>
                  <a:pt x="3855024" y="90239"/>
                </a:lnTo>
                <a:lnTo>
                  <a:pt x="3856838" y="95907"/>
                </a:lnTo>
                <a:lnTo>
                  <a:pt x="3859331" y="102029"/>
                </a:lnTo>
                <a:lnTo>
                  <a:pt x="3862052" y="108151"/>
                </a:lnTo>
                <a:lnTo>
                  <a:pt x="3864772" y="113819"/>
                </a:lnTo>
                <a:lnTo>
                  <a:pt x="3866359" y="116767"/>
                </a:lnTo>
                <a:lnTo>
                  <a:pt x="3867493" y="119941"/>
                </a:lnTo>
                <a:lnTo>
                  <a:pt x="3868853" y="123115"/>
                </a:lnTo>
                <a:lnTo>
                  <a:pt x="3869759" y="126516"/>
                </a:lnTo>
                <a:lnTo>
                  <a:pt x="3870893" y="129917"/>
                </a:lnTo>
                <a:lnTo>
                  <a:pt x="3871800" y="133545"/>
                </a:lnTo>
                <a:lnTo>
                  <a:pt x="3872933" y="140574"/>
                </a:lnTo>
                <a:lnTo>
                  <a:pt x="3873387" y="144428"/>
                </a:lnTo>
                <a:lnTo>
                  <a:pt x="3873613" y="148056"/>
                </a:lnTo>
                <a:lnTo>
                  <a:pt x="3873613" y="151230"/>
                </a:lnTo>
                <a:lnTo>
                  <a:pt x="3873613" y="154631"/>
                </a:lnTo>
                <a:lnTo>
                  <a:pt x="3873160" y="157805"/>
                </a:lnTo>
                <a:lnTo>
                  <a:pt x="3872933" y="160526"/>
                </a:lnTo>
                <a:lnTo>
                  <a:pt x="3872026" y="163473"/>
                </a:lnTo>
                <a:lnTo>
                  <a:pt x="3871346" y="165741"/>
                </a:lnTo>
                <a:lnTo>
                  <a:pt x="3867493" y="175490"/>
                </a:lnTo>
                <a:lnTo>
                  <a:pt x="3865906" y="180705"/>
                </a:lnTo>
                <a:lnTo>
                  <a:pt x="3864092" y="185693"/>
                </a:lnTo>
                <a:lnTo>
                  <a:pt x="3862732" y="190681"/>
                </a:lnTo>
                <a:lnTo>
                  <a:pt x="3862052" y="195669"/>
                </a:lnTo>
                <a:lnTo>
                  <a:pt x="3862052" y="197937"/>
                </a:lnTo>
                <a:lnTo>
                  <a:pt x="3862052" y="199977"/>
                </a:lnTo>
                <a:lnTo>
                  <a:pt x="3862052" y="201791"/>
                </a:lnTo>
                <a:lnTo>
                  <a:pt x="3862505" y="203832"/>
                </a:lnTo>
                <a:lnTo>
                  <a:pt x="3862732" y="205646"/>
                </a:lnTo>
                <a:lnTo>
                  <a:pt x="3862959" y="207686"/>
                </a:lnTo>
                <a:lnTo>
                  <a:pt x="3862732" y="209727"/>
                </a:lnTo>
                <a:lnTo>
                  <a:pt x="3862732" y="211994"/>
                </a:lnTo>
                <a:lnTo>
                  <a:pt x="3862052" y="216075"/>
                </a:lnTo>
                <a:lnTo>
                  <a:pt x="3860918" y="220156"/>
                </a:lnTo>
                <a:lnTo>
                  <a:pt x="3859785" y="223784"/>
                </a:lnTo>
                <a:lnTo>
                  <a:pt x="3858651" y="226505"/>
                </a:lnTo>
                <a:lnTo>
                  <a:pt x="3857518" y="228999"/>
                </a:lnTo>
                <a:lnTo>
                  <a:pt x="3858651" y="228772"/>
                </a:lnTo>
                <a:lnTo>
                  <a:pt x="3859785" y="228545"/>
                </a:lnTo>
                <a:lnTo>
                  <a:pt x="3860918" y="228999"/>
                </a:lnTo>
                <a:lnTo>
                  <a:pt x="3861598" y="229452"/>
                </a:lnTo>
                <a:lnTo>
                  <a:pt x="3862279" y="229906"/>
                </a:lnTo>
                <a:lnTo>
                  <a:pt x="3862505" y="231040"/>
                </a:lnTo>
                <a:lnTo>
                  <a:pt x="3862959" y="231946"/>
                </a:lnTo>
                <a:lnTo>
                  <a:pt x="3863185" y="233534"/>
                </a:lnTo>
                <a:lnTo>
                  <a:pt x="3863639" y="235574"/>
                </a:lnTo>
                <a:lnTo>
                  <a:pt x="3863639" y="237841"/>
                </a:lnTo>
                <a:lnTo>
                  <a:pt x="3863185" y="240335"/>
                </a:lnTo>
                <a:lnTo>
                  <a:pt x="3862732" y="243283"/>
                </a:lnTo>
                <a:lnTo>
                  <a:pt x="3862279" y="245777"/>
                </a:lnTo>
                <a:lnTo>
                  <a:pt x="3861825" y="248044"/>
                </a:lnTo>
                <a:lnTo>
                  <a:pt x="3860918" y="250085"/>
                </a:lnTo>
                <a:lnTo>
                  <a:pt x="3859331" y="253713"/>
                </a:lnTo>
                <a:lnTo>
                  <a:pt x="3857291" y="257114"/>
                </a:lnTo>
                <a:lnTo>
                  <a:pt x="3855478" y="259834"/>
                </a:lnTo>
                <a:lnTo>
                  <a:pt x="3853664" y="262328"/>
                </a:lnTo>
                <a:lnTo>
                  <a:pt x="3852531" y="265276"/>
                </a:lnTo>
                <a:lnTo>
                  <a:pt x="3852077" y="266410"/>
                </a:lnTo>
                <a:lnTo>
                  <a:pt x="3851851" y="267997"/>
                </a:lnTo>
                <a:lnTo>
                  <a:pt x="3851170" y="274119"/>
                </a:lnTo>
                <a:lnTo>
                  <a:pt x="3850717" y="276840"/>
                </a:lnTo>
                <a:lnTo>
                  <a:pt x="3849810" y="279333"/>
                </a:lnTo>
                <a:lnTo>
                  <a:pt x="3848677" y="282281"/>
                </a:lnTo>
                <a:lnTo>
                  <a:pt x="3847543" y="283416"/>
                </a:lnTo>
                <a:lnTo>
                  <a:pt x="3846637" y="284548"/>
                </a:lnTo>
                <a:lnTo>
                  <a:pt x="3845276" y="285682"/>
                </a:lnTo>
                <a:lnTo>
                  <a:pt x="3844143" y="287042"/>
                </a:lnTo>
                <a:lnTo>
                  <a:pt x="3842329" y="287949"/>
                </a:lnTo>
                <a:lnTo>
                  <a:pt x="3840516" y="289083"/>
                </a:lnTo>
                <a:lnTo>
                  <a:pt x="3836889" y="291350"/>
                </a:lnTo>
                <a:lnTo>
                  <a:pt x="3834168" y="293618"/>
                </a:lnTo>
                <a:lnTo>
                  <a:pt x="3832128" y="295885"/>
                </a:lnTo>
                <a:lnTo>
                  <a:pt x="3830315" y="298379"/>
                </a:lnTo>
                <a:lnTo>
                  <a:pt x="3829181" y="300420"/>
                </a:lnTo>
                <a:lnTo>
                  <a:pt x="3828048" y="302688"/>
                </a:lnTo>
                <a:lnTo>
                  <a:pt x="3827141" y="304502"/>
                </a:lnTo>
                <a:lnTo>
                  <a:pt x="3825781" y="306315"/>
                </a:lnTo>
                <a:lnTo>
                  <a:pt x="3825327" y="306768"/>
                </a:lnTo>
                <a:lnTo>
                  <a:pt x="3824194" y="307221"/>
                </a:lnTo>
                <a:lnTo>
                  <a:pt x="3823287" y="307676"/>
                </a:lnTo>
                <a:lnTo>
                  <a:pt x="3821927" y="308129"/>
                </a:lnTo>
                <a:lnTo>
                  <a:pt x="3819206" y="308356"/>
                </a:lnTo>
                <a:lnTo>
                  <a:pt x="3816486" y="308356"/>
                </a:lnTo>
                <a:lnTo>
                  <a:pt x="3813539" y="308582"/>
                </a:lnTo>
                <a:lnTo>
                  <a:pt x="3811045" y="308809"/>
                </a:lnTo>
                <a:lnTo>
                  <a:pt x="3810139" y="309262"/>
                </a:lnTo>
                <a:lnTo>
                  <a:pt x="3809005" y="309490"/>
                </a:lnTo>
                <a:lnTo>
                  <a:pt x="3808552" y="310397"/>
                </a:lnTo>
                <a:lnTo>
                  <a:pt x="3808098" y="311076"/>
                </a:lnTo>
                <a:lnTo>
                  <a:pt x="3806058" y="317879"/>
                </a:lnTo>
                <a:lnTo>
                  <a:pt x="3804245" y="323320"/>
                </a:lnTo>
                <a:lnTo>
                  <a:pt x="3802204" y="328989"/>
                </a:lnTo>
                <a:lnTo>
                  <a:pt x="3799937" y="334884"/>
                </a:lnTo>
                <a:lnTo>
                  <a:pt x="3797217" y="340551"/>
                </a:lnTo>
                <a:lnTo>
                  <a:pt x="3795630" y="343045"/>
                </a:lnTo>
                <a:lnTo>
                  <a:pt x="3794043" y="345539"/>
                </a:lnTo>
                <a:lnTo>
                  <a:pt x="3792683" y="347581"/>
                </a:lnTo>
                <a:lnTo>
                  <a:pt x="3791096" y="349394"/>
                </a:lnTo>
                <a:lnTo>
                  <a:pt x="3787923" y="352114"/>
                </a:lnTo>
                <a:lnTo>
                  <a:pt x="3785202" y="354609"/>
                </a:lnTo>
                <a:lnTo>
                  <a:pt x="3783162" y="357103"/>
                </a:lnTo>
                <a:lnTo>
                  <a:pt x="3781802" y="359144"/>
                </a:lnTo>
                <a:lnTo>
                  <a:pt x="3780668" y="361184"/>
                </a:lnTo>
                <a:lnTo>
                  <a:pt x="3780215" y="362997"/>
                </a:lnTo>
                <a:lnTo>
                  <a:pt x="3779988" y="364812"/>
                </a:lnTo>
                <a:lnTo>
                  <a:pt x="3780442" y="366173"/>
                </a:lnTo>
                <a:lnTo>
                  <a:pt x="3780668" y="367078"/>
                </a:lnTo>
                <a:lnTo>
                  <a:pt x="3781348" y="367533"/>
                </a:lnTo>
                <a:lnTo>
                  <a:pt x="3782029" y="367759"/>
                </a:lnTo>
                <a:lnTo>
                  <a:pt x="3782482" y="367986"/>
                </a:lnTo>
                <a:lnTo>
                  <a:pt x="3784295" y="368213"/>
                </a:lnTo>
                <a:lnTo>
                  <a:pt x="3786109" y="368667"/>
                </a:lnTo>
                <a:lnTo>
                  <a:pt x="3790416" y="368667"/>
                </a:lnTo>
                <a:lnTo>
                  <a:pt x="3792456" y="368892"/>
                </a:lnTo>
                <a:lnTo>
                  <a:pt x="3794043" y="369573"/>
                </a:lnTo>
                <a:lnTo>
                  <a:pt x="3797444" y="370934"/>
                </a:lnTo>
                <a:lnTo>
                  <a:pt x="3803111" y="373201"/>
                </a:lnTo>
                <a:lnTo>
                  <a:pt x="3819206" y="379096"/>
                </a:lnTo>
                <a:lnTo>
                  <a:pt x="3828954" y="383177"/>
                </a:lnTo>
                <a:lnTo>
                  <a:pt x="3838702" y="387259"/>
                </a:lnTo>
                <a:lnTo>
                  <a:pt x="3848677" y="391793"/>
                </a:lnTo>
                <a:lnTo>
                  <a:pt x="3857971" y="396781"/>
                </a:lnTo>
                <a:lnTo>
                  <a:pt x="3866359" y="401543"/>
                </a:lnTo>
                <a:lnTo>
                  <a:pt x="3873840" y="406304"/>
                </a:lnTo>
                <a:lnTo>
                  <a:pt x="3880641" y="411064"/>
                </a:lnTo>
                <a:lnTo>
                  <a:pt x="3886762" y="415599"/>
                </a:lnTo>
                <a:lnTo>
                  <a:pt x="3892656" y="419453"/>
                </a:lnTo>
                <a:lnTo>
                  <a:pt x="3897643" y="423081"/>
                </a:lnTo>
                <a:lnTo>
                  <a:pt x="3902177" y="425576"/>
                </a:lnTo>
                <a:lnTo>
                  <a:pt x="3904217" y="426255"/>
                </a:lnTo>
                <a:lnTo>
                  <a:pt x="3906484" y="427162"/>
                </a:lnTo>
                <a:lnTo>
                  <a:pt x="3910565" y="428296"/>
                </a:lnTo>
                <a:lnTo>
                  <a:pt x="3915325" y="429883"/>
                </a:lnTo>
                <a:lnTo>
                  <a:pt x="3920086" y="431697"/>
                </a:lnTo>
                <a:lnTo>
                  <a:pt x="3924846" y="433964"/>
                </a:lnTo>
                <a:lnTo>
                  <a:pt x="3929154" y="436458"/>
                </a:lnTo>
                <a:lnTo>
                  <a:pt x="3931421" y="438045"/>
                </a:lnTo>
                <a:lnTo>
                  <a:pt x="3933234" y="439406"/>
                </a:lnTo>
                <a:lnTo>
                  <a:pt x="3934821" y="441220"/>
                </a:lnTo>
                <a:lnTo>
                  <a:pt x="3936634" y="442807"/>
                </a:lnTo>
                <a:lnTo>
                  <a:pt x="3937995" y="444847"/>
                </a:lnTo>
                <a:lnTo>
                  <a:pt x="3939128" y="446888"/>
                </a:lnTo>
                <a:lnTo>
                  <a:pt x="3940035" y="448929"/>
                </a:lnTo>
                <a:lnTo>
                  <a:pt x="3940488" y="451196"/>
                </a:lnTo>
                <a:lnTo>
                  <a:pt x="3940488" y="453463"/>
                </a:lnTo>
                <a:lnTo>
                  <a:pt x="3940262" y="455957"/>
                </a:lnTo>
                <a:lnTo>
                  <a:pt x="3939808" y="458451"/>
                </a:lnTo>
                <a:lnTo>
                  <a:pt x="3939128" y="460945"/>
                </a:lnTo>
                <a:lnTo>
                  <a:pt x="3937541" y="466387"/>
                </a:lnTo>
                <a:lnTo>
                  <a:pt x="3933461" y="476363"/>
                </a:lnTo>
                <a:lnTo>
                  <a:pt x="3931874" y="480898"/>
                </a:lnTo>
                <a:lnTo>
                  <a:pt x="3931421" y="482938"/>
                </a:lnTo>
                <a:lnTo>
                  <a:pt x="3931421" y="484979"/>
                </a:lnTo>
                <a:lnTo>
                  <a:pt x="3931421" y="488833"/>
                </a:lnTo>
                <a:lnTo>
                  <a:pt x="3931874" y="492688"/>
                </a:lnTo>
                <a:lnTo>
                  <a:pt x="3932327" y="496542"/>
                </a:lnTo>
                <a:lnTo>
                  <a:pt x="3932554" y="500623"/>
                </a:lnTo>
                <a:lnTo>
                  <a:pt x="3932554" y="504931"/>
                </a:lnTo>
                <a:lnTo>
                  <a:pt x="3932327" y="509012"/>
                </a:lnTo>
                <a:lnTo>
                  <a:pt x="3932101" y="511506"/>
                </a:lnTo>
                <a:lnTo>
                  <a:pt x="3931647" y="513774"/>
                </a:lnTo>
                <a:lnTo>
                  <a:pt x="3930967" y="516041"/>
                </a:lnTo>
                <a:lnTo>
                  <a:pt x="3929834" y="518308"/>
                </a:lnTo>
                <a:lnTo>
                  <a:pt x="3927793" y="523296"/>
                </a:lnTo>
                <a:lnTo>
                  <a:pt x="3926433" y="528966"/>
                </a:lnTo>
                <a:lnTo>
                  <a:pt x="3925073" y="534407"/>
                </a:lnTo>
                <a:lnTo>
                  <a:pt x="3924393" y="539169"/>
                </a:lnTo>
                <a:lnTo>
                  <a:pt x="3923940" y="543250"/>
                </a:lnTo>
                <a:lnTo>
                  <a:pt x="3923940" y="544610"/>
                </a:lnTo>
                <a:lnTo>
                  <a:pt x="3924393" y="545516"/>
                </a:lnTo>
                <a:lnTo>
                  <a:pt x="3924846" y="546424"/>
                </a:lnTo>
                <a:lnTo>
                  <a:pt x="3925300" y="546424"/>
                </a:lnTo>
                <a:lnTo>
                  <a:pt x="3925980" y="545516"/>
                </a:lnTo>
                <a:lnTo>
                  <a:pt x="3927113" y="544610"/>
                </a:lnTo>
                <a:lnTo>
                  <a:pt x="3929834" y="540756"/>
                </a:lnTo>
                <a:lnTo>
                  <a:pt x="3933914" y="535994"/>
                </a:lnTo>
                <a:lnTo>
                  <a:pt x="3938675" y="530326"/>
                </a:lnTo>
                <a:lnTo>
                  <a:pt x="3944342" y="524431"/>
                </a:lnTo>
                <a:lnTo>
                  <a:pt x="3950009" y="518535"/>
                </a:lnTo>
                <a:lnTo>
                  <a:pt x="3955904" y="512640"/>
                </a:lnTo>
                <a:lnTo>
                  <a:pt x="3961798" y="507652"/>
                </a:lnTo>
                <a:lnTo>
                  <a:pt x="3966785" y="503344"/>
                </a:lnTo>
                <a:lnTo>
                  <a:pt x="3971999" y="499716"/>
                </a:lnTo>
                <a:lnTo>
                  <a:pt x="3977440" y="496315"/>
                </a:lnTo>
                <a:lnTo>
                  <a:pt x="3983334" y="492914"/>
                </a:lnTo>
                <a:lnTo>
                  <a:pt x="3989001" y="489967"/>
                </a:lnTo>
                <a:lnTo>
                  <a:pt x="3994668" y="487246"/>
                </a:lnTo>
                <a:lnTo>
                  <a:pt x="4000336" y="484979"/>
                </a:lnTo>
                <a:lnTo>
                  <a:pt x="4004870" y="483392"/>
                </a:lnTo>
                <a:lnTo>
                  <a:pt x="4008950" y="482258"/>
                </a:lnTo>
                <a:lnTo>
                  <a:pt x="4014618" y="480898"/>
                </a:lnTo>
                <a:lnTo>
                  <a:pt x="4016658" y="480217"/>
                </a:lnTo>
                <a:lnTo>
                  <a:pt x="4018245" y="479764"/>
                </a:lnTo>
                <a:lnTo>
                  <a:pt x="4019151" y="478630"/>
                </a:lnTo>
                <a:lnTo>
                  <a:pt x="4019832" y="477723"/>
                </a:lnTo>
                <a:lnTo>
                  <a:pt x="4020058" y="476136"/>
                </a:lnTo>
                <a:lnTo>
                  <a:pt x="4019832" y="474096"/>
                </a:lnTo>
                <a:lnTo>
                  <a:pt x="4019605" y="471828"/>
                </a:lnTo>
                <a:lnTo>
                  <a:pt x="4019605" y="469334"/>
                </a:lnTo>
                <a:lnTo>
                  <a:pt x="4019605" y="464120"/>
                </a:lnTo>
                <a:lnTo>
                  <a:pt x="4020058" y="458905"/>
                </a:lnTo>
                <a:lnTo>
                  <a:pt x="4020285" y="455277"/>
                </a:lnTo>
                <a:lnTo>
                  <a:pt x="4020285" y="453463"/>
                </a:lnTo>
                <a:lnTo>
                  <a:pt x="4019832" y="451196"/>
                </a:lnTo>
                <a:lnTo>
                  <a:pt x="4018471" y="445754"/>
                </a:lnTo>
                <a:lnTo>
                  <a:pt x="4016885" y="440313"/>
                </a:lnTo>
                <a:lnTo>
                  <a:pt x="4016431" y="437592"/>
                </a:lnTo>
                <a:lnTo>
                  <a:pt x="4016204" y="435778"/>
                </a:lnTo>
                <a:lnTo>
                  <a:pt x="4015978" y="431924"/>
                </a:lnTo>
                <a:lnTo>
                  <a:pt x="4016204" y="428296"/>
                </a:lnTo>
                <a:lnTo>
                  <a:pt x="4016658" y="425348"/>
                </a:lnTo>
                <a:lnTo>
                  <a:pt x="4017111" y="423988"/>
                </a:lnTo>
                <a:lnTo>
                  <a:pt x="4017791" y="423081"/>
                </a:lnTo>
                <a:lnTo>
                  <a:pt x="4020285" y="420134"/>
                </a:lnTo>
                <a:lnTo>
                  <a:pt x="4020965" y="419000"/>
                </a:lnTo>
                <a:lnTo>
                  <a:pt x="4021192" y="418093"/>
                </a:lnTo>
                <a:lnTo>
                  <a:pt x="4021418" y="417413"/>
                </a:lnTo>
                <a:lnTo>
                  <a:pt x="4021872" y="416733"/>
                </a:lnTo>
                <a:lnTo>
                  <a:pt x="4022325" y="416506"/>
                </a:lnTo>
                <a:lnTo>
                  <a:pt x="4023005" y="416279"/>
                </a:lnTo>
                <a:lnTo>
                  <a:pt x="4024365" y="416279"/>
                </a:lnTo>
                <a:lnTo>
                  <a:pt x="4025272" y="416733"/>
                </a:lnTo>
                <a:lnTo>
                  <a:pt x="4026406" y="417413"/>
                </a:lnTo>
                <a:lnTo>
                  <a:pt x="4027086" y="418773"/>
                </a:lnTo>
                <a:lnTo>
                  <a:pt x="4027539" y="420134"/>
                </a:lnTo>
                <a:lnTo>
                  <a:pt x="4027766" y="423535"/>
                </a:lnTo>
                <a:lnTo>
                  <a:pt x="4027993" y="426482"/>
                </a:lnTo>
                <a:lnTo>
                  <a:pt x="4028673" y="428069"/>
                </a:lnTo>
                <a:lnTo>
                  <a:pt x="4029126" y="429883"/>
                </a:lnTo>
                <a:lnTo>
                  <a:pt x="4030486" y="431924"/>
                </a:lnTo>
                <a:lnTo>
                  <a:pt x="4031846" y="434191"/>
                </a:lnTo>
                <a:lnTo>
                  <a:pt x="4035473" y="438272"/>
                </a:lnTo>
                <a:lnTo>
                  <a:pt x="4036607" y="440313"/>
                </a:lnTo>
                <a:lnTo>
                  <a:pt x="4037967" y="441900"/>
                </a:lnTo>
                <a:lnTo>
                  <a:pt x="4038647" y="443714"/>
                </a:lnTo>
                <a:lnTo>
                  <a:pt x="4039554" y="445754"/>
                </a:lnTo>
                <a:lnTo>
                  <a:pt x="4040007" y="448248"/>
                </a:lnTo>
                <a:lnTo>
                  <a:pt x="4040234" y="451196"/>
                </a:lnTo>
                <a:lnTo>
                  <a:pt x="4040461" y="456637"/>
                </a:lnTo>
                <a:lnTo>
                  <a:pt x="4040687" y="459131"/>
                </a:lnTo>
                <a:lnTo>
                  <a:pt x="4041368" y="460945"/>
                </a:lnTo>
                <a:lnTo>
                  <a:pt x="4041594" y="461852"/>
                </a:lnTo>
                <a:lnTo>
                  <a:pt x="4042048" y="462306"/>
                </a:lnTo>
                <a:lnTo>
                  <a:pt x="4042501" y="462532"/>
                </a:lnTo>
                <a:lnTo>
                  <a:pt x="4042954" y="462759"/>
                </a:lnTo>
                <a:lnTo>
                  <a:pt x="4043861" y="462532"/>
                </a:lnTo>
                <a:lnTo>
                  <a:pt x="4044541" y="462306"/>
                </a:lnTo>
                <a:lnTo>
                  <a:pt x="4046582" y="460719"/>
                </a:lnTo>
                <a:lnTo>
                  <a:pt x="4052249" y="456411"/>
                </a:lnTo>
                <a:lnTo>
                  <a:pt x="4058143" y="451649"/>
                </a:lnTo>
                <a:lnTo>
                  <a:pt x="4066531" y="445301"/>
                </a:lnTo>
                <a:lnTo>
                  <a:pt x="4067437" y="444621"/>
                </a:lnTo>
                <a:lnTo>
                  <a:pt x="4067664" y="443487"/>
                </a:lnTo>
                <a:lnTo>
                  <a:pt x="4067891" y="441673"/>
                </a:lnTo>
                <a:lnTo>
                  <a:pt x="4068118" y="438272"/>
                </a:lnTo>
                <a:lnTo>
                  <a:pt x="4068344" y="433284"/>
                </a:lnTo>
                <a:lnTo>
                  <a:pt x="4068344" y="428976"/>
                </a:lnTo>
                <a:lnTo>
                  <a:pt x="4068118" y="425348"/>
                </a:lnTo>
                <a:lnTo>
                  <a:pt x="4067664" y="422854"/>
                </a:lnTo>
                <a:lnTo>
                  <a:pt x="4067664" y="418547"/>
                </a:lnTo>
                <a:lnTo>
                  <a:pt x="4067664" y="411064"/>
                </a:lnTo>
                <a:lnTo>
                  <a:pt x="4068118" y="403583"/>
                </a:lnTo>
                <a:lnTo>
                  <a:pt x="4068344" y="400409"/>
                </a:lnTo>
                <a:lnTo>
                  <a:pt x="4068798" y="398595"/>
                </a:lnTo>
                <a:lnTo>
                  <a:pt x="4070158" y="396328"/>
                </a:lnTo>
                <a:lnTo>
                  <a:pt x="4071745" y="394287"/>
                </a:lnTo>
                <a:lnTo>
                  <a:pt x="4073332" y="392020"/>
                </a:lnTo>
                <a:lnTo>
                  <a:pt x="4075598" y="389753"/>
                </a:lnTo>
                <a:lnTo>
                  <a:pt x="4076959" y="388846"/>
                </a:lnTo>
                <a:lnTo>
                  <a:pt x="4078319" y="388392"/>
                </a:lnTo>
                <a:lnTo>
                  <a:pt x="4079226" y="388392"/>
                </a:lnTo>
                <a:lnTo>
                  <a:pt x="4079906" y="388846"/>
                </a:lnTo>
                <a:lnTo>
                  <a:pt x="4080586" y="389753"/>
                </a:lnTo>
                <a:lnTo>
                  <a:pt x="4081039" y="391113"/>
                </a:lnTo>
                <a:lnTo>
                  <a:pt x="4081493" y="393154"/>
                </a:lnTo>
                <a:lnTo>
                  <a:pt x="4081719" y="395421"/>
                </a:lnTo>
                <a:lnTo>
                  <a:pt x="4082626" y="400636"/>
                </a:lnTo>
                <a:lnTo>
                  <a:pt x="4083079" y="405851"/>
                </a:lnTo>
                <a:lnTo>
                  <a:pt x="4083533" y="408345"/>
                </a:lnTo>
                <a:lnTo>
                  <a:pt x="4084213" y="410838"/>
                </a:lnTo>
                <a:lnTo>
                  <a:pt x="4085120" y="413106"/>
                </a:lnTo>
                <a:lnTo>
                  <a:pt x="4086026" y="415372"/>
                </a:lnTo>
                <a:lnTo>
                  <a:pt x="4087160" y="417866"/>
                </a:lnTo>
                <a:lnTo>
                  <a:pt x="4088067" y="421041"/>
                </a:lnTo>
                <a:lnTo>
                  <a:pt x="4089654" y="427843"/>
                </a:lnTo>
                <a:lnTo>
                  <a:pt x="4090787" y="433738"/>
                </a:lnTo>
                <a:lnTo>
                  <a:pt x="4091240" y="436232"/>
                </a:lnTo>
                <a:lnTo>
                  <a:pt x="4099175" y="438952"/>
                </a:lnTo>
                <a:lnTo>
                  <a:pt x="4103255" y="440539"/>
                </a:lnTo>
                <a:lnTo>
                  <a:pt x="4105069" y="441220"/>
                </a:lnTo>
                <a:lnTo>
                  <a:pt x="4106656" y="438499"/>
                </a:lnTo>
                <a:lnTo>
                  <a:pt x="4108469" y="435325"/>
                </a:lnTo>
                <a:lnTo>
                  <a:pt x="4109829" y="431697"/>
                </a:lnTo>
                <a:lnTo>
                  <a:pt x="4110736" y="428976"/>
                </a:lnTo>
                <a:lnTo>
                  <a:pt x="4111416" y="426029"/>
                </a:lnTo>
                <a:lnTo>
                  <a:pt x="4113230" y="418093"/>
                </a:lnTo>
                <a:lnTo>
                  <a:pt x="4114590" y="410612"/>
                </a:lnTo>
                <a:lnTo>
                  <a:pt x="4115497" y="404490"/>
                </a:lnTo>
                <a:lnTo>
                  <a:pt x="4116404" y="399956"/>
                </a:lnTo>
                <a:lnTo>
                  <a:pt x="4117084" y="397915"/>
                </a:lnTo>
                <a:lnTo>
                  <a:pt x="4117537" y="396101"/>
                </a:lnTo>
                <a:lnTo>
                  <a:pt x="4118217" y="394287"/>
                </a:lnTo>
                <a:lnTo>
                  <a:pt x="4118897" y="392927"/>
                </a:lnTo>
                <a:lnTo>
                  <a:pt x="4120031" y="391793"/>
                </a:lnTo>
                <a:lnTo>
                  <a:pt x="4121391" y="391113"/>
                </a:lnTo>
                <a:lnTo>
                  <a:pt x="4125018" y="389072"/>
                </a:lnTo>
                <a:lnTo>
                  <a:pt x="4129325" y="385671"/>
                </a:lnTo>
                <a:lnTo>
                  <a:pt x="4130912" y="384765"/>
                </a:lnTo>
                <a:lnTo>
                  <a:pt x="4131819" y="384084"/>
                </a:lnTo>
                <a:lnTo>
                  <a:pt x="4132952" y="383858"/>
                </a:lnTo>
                <a:lnTo>
                  <a:pt x="4133632" y="383858"/>
                </a:lnTo>
                <a:lnTo>
                  <a:pt x="4134086" y="384311"/>
                </a:lnTo>
                <a:lnTo>
                  <a:pt x="4134539" y="385218"/>
                </a:lnTo>
                <a:lnTo>
                  <a:pt x="4134766" y="386805"/>
                </a:lnTo>
                <a:lnTo>
                  <a:pt x="4134766" y="388619"/>
                </a:lnTo>
                <a:lnTo>
                  <a:pt x="4134086" y="397461"/>
                </a:lnTo>
                <a:lnTo>
                  <a:pt x="4133859" y="404490"/>
                </a:lnTo>
                <a:lnTo>
                  <a:pt x="4133859" y="406984"/>
                </a:lnTo>
                <a:lnTo>
                  <a:pt x="4134539" y="408571"/>
                </a:lnTo>
                <a:lnTo>
                  <a:pt x="4134993" y="409477"/>
                </a:lnTo>
                <a:lnTo>
                  <a:pt x="4135446" y="410384"/>
                </a:lnTo>
                <a:lnTo>
                  <a:pt x="4135899" y="410612"/>
                </a:lnTo>
                <a:lnTo>
                  <a:pt x="4136579" y="410612"/>
                </a:lnTo>
                <a:lnTo>
                  <a:pt x="4137260" y="410612"/>
                </a:lnTo>
                <a:lnTo>
                  <a:pt x="4137940" y="410384"/>
                </a:lnTo>
                <a:lnTo>
                  <a:pt x="4139526" y="408798"/>
                </a:lnTo>
                <a:lnTo>
                  <a:pt x="4142700" y="405851"/>
                </a:lnTo>
                <a:lnTo>
                  <a:pt x="4146101" y="403810"/>
                </a:lnTo>
                <a:lnTo>
                  <a:pt x="4148821" y="402223"/>
                </a:lnTo>
                <a:lnTo>
                  <a:pt x="4152221" y="400636"/>
                </a:lnTo>
                <a:lnTo>
                  <a:pt x="4154715" y="399729"/>
                </a:lnTo>
                <a:lnTo>
                  <a:pt x="4155395" y="399502"/>
                </a:lnTo>
                <a:lnTo>
                  <a:pt x="4156075" y="399729"/>
                </a:lnTo>
                <a:lnTo>
                  <a:pt x="4156075" y="400182"/>
                </a:lnTo>
                <a:lnTo>
                  <a:pt x="4156075" y="401316"/>
                </a:lnTo>
                <a:lnTo>
                  <a:pt x="4154942" y="404717"/>
                </a:lnTo>
                <a:lnTo>
                  <a:pt x="4152448" y="413332"/>
                </a:lnTo>
                <a:lnTo>
                  <a:pt x="4151315" y="417413"/>
                </a:lnTo>
                <a:lnTo>
                  <a:pt x="4150861" y="421721"/>
                </a:lnTo>
                <a:lnTo>
                  <a:pt x="4150408" y="426255"/>
                </a:lnTo>
                <a:lnTo>
                  <a:pt x="4149954" y="428523"/>
                </a:lnTo>
                <a:lnTo>
                  <a:pt x="4149048" y="430790"/>
                </a:lnTo>
                <a:lnTo>
                  <a:pt x="4148368" y="433284"/>
                </a:lnTo>
                <a:lnTo>
                  <a:pt x="4147007" y="435778"/>
                </a:lnTo>
                <a:lnTo>
                  <a:pt x="4145874" y="438272"/>
                </a:lnTo>
                <a:lnTo>
                  <a:pt x="4144287" y="440993"/>
                </a:lnTo>
                <a:lnTo>
                  <a:pt x="4140433" y="446888"/>
                </a:lnTo>
                <a:lnTo>
                  <a:pt x="4136126" y="453236"/>
                </a:lnTo>
                <a:lnTo>
                  <a:pt x="4134086" y="456411"/>
                </a:lnTo>
                <a:lnTo>
                  <a:pt x="4132272" y="459812"/>
                </a:lnTo>
                <a:lnTo>
                  <a:pt x="4130912" y="462986"/>
                </a:lnTo>
                <a:lnTo>
                  <a:pt x="4129779" y="466160"/>
                </a:lnTo>
                <a:lnTo>
                  <a:pt x="4128645" y="470468"/>
                </a:lnTo>
                <a:lnTo>
                  <a:pt x="4128192" y="471602"/>
                </a:lnTo>
                <a:lnTo>
                  <a:pt x="4127285" y="472735"/>
                </a:lnTo>
                <a:lnTo>
                  <a:pt x="4126151" y="473642"/>
                </a:lnTo>
                <a:lnTo>
                  <a:pt x="4124338" y="474776"/>
                </a:lnTo>
                <a:lnTo>
                  <a:pt x="4117990" y="479084"/>
                </a:lnTo>
                <a:lnTo>
                  <a:pt x="4113910" y="482031"/>
                </a:lnTo>
                <a:lnTo>
                  <a:pt x="4110283" y="484979"/>
                </a:lnTo>
                <a:lnTo>
                  <a:pt x="4103255" y="490874"/>
                </a:lnTo>
                <a:lnTo>
                  <a:pt x="4100082" y="493595"/>
                </a:lnTo>
                <a:lnTo>
                  <a:pt x="4096908" y="495862"/>
                </a:lnTo>
                <a:lnTo>
                  <a:pt x="4093961" y="497903"/>
                </a:lnTo>
                <a:lnTo>
                  <a:pt x="4090787" y="499716"/>
                </a:lnTo>
                <a:lnTo>
                  <a:pt x="4087840" y="501304"/>
                </a:lnTo>
                <a:lnTo>
                  <a:pt x="4085120" y="503117"/>
                </a:lnTo>
                <a:lnTo>
                  <a:pt x="4082626" y="504931"/>
                </a:lnTo>
                <a:lnTo>
                  <a:pt x="4080359" y="506518"/>
                </a:lnTo>
                <a:lnTo>
                  <a:pt x="4078319" y="508559"/>
                </a:lnTo>
                <a:lnTo>
                  <a:pt x="4076279" y="510600"/>
                </a:lnTo>
                <a:lnTo>
                  <a:pt x="4074692" y="512640"/>
                </a:lnTo>
                <a:lnTo>
                  <a:pt x="4073332" y="514681"/>
                </a:lnTo>
                <a:lnTo>
                  <a:pt x="4071971" y="516948"/>
                </a:lnTo>
                <a:lnTo>
                  <a:pt x="4070385" y="518989"/>
                </a:lnTo>
                <a:lnTo>
                  <a:pt x="4068571" y="520802"/>
                </a:lnTo>
                <a:lnTo>
                  <a:pt x="4066531" y="522616"/>
                </a:lnTo>
                <a:lnTo>
                  <a:pt x="4062450" y="525565"/>
                </a:lnTo>
                <a:lnTo>
                  <a:pt x="4059276" y="528059"/>
                </a:lnTo>
                <a:lnTo>
                  <a:pt x="4057916" y="529419"/>
                </a:lnTo>
                <a:lnTo>
                  <a:pt x="4055876" y="531460"/>
                </a:lnTo>
                <a:lnTo>
                  <a:pt x="4050209" y="538035"/>
                </a:lnTo>
                <a:lnTo>
                  <a:pt x="4033887" y="556854"/>
                </a:lnTo>
                <a:lnTo>
                  <a:pt x="4019340" y="574075"/>
                </a:lnTo>
                <a:lnTo>
                  <a:pt x="4059403" y="573311"/>
                </a:lnTo>
                <a:lnTo>
                  <a:pt x="4107860" y="572178"/>
                </a:lnTo>
                <a:lnTo>
                  <a:pt x="4129371" y="571725"/>
                </a:lnTo>
                <a:lnTo>
                  <a:pt x="4134579" y="571498"/>
                </a:lnTo>
                <a:lnTo>
                  <a:pt x="4139334" y="571725"/>
                </a:lnTo>
                <a:lnTo>
                  <a:pt x="4143863" y="572178"/>
                </a:lnTo>
                <a:lnTo>
                  <a:pt x="4148165" y="573085"/>
                </a:lnTo>
                <a:lnTo>
                  <a:pt x="4152014" y="573991"/>
                </a:lnTo>
                <a:lnTo>
                  <a:pt x="4155637" y="575578"/>
                </a:lnTo>
                <a:lnTo>
                  <a:pt x="4158807" y="576938"/>
                </a:lnTo>
                <a:lnTo>
                  <a:pt x="4161751" y="578978"/>
                </a:lnTo>
                <a:lnTo>
                  <a:pt x="4162883" y="580112"/>
                </a:lnTo>
                <a:lnTo>
                  <a:pt x="4164015" y="581245"/>
                </a:lnTo>
                <a:lnTo>
                  <a:pt x="4164694" y="582605"/>
                </a:lnTo>
                <a:lnTo>
                  <a:pt x="4165147" y="583512"/>
                </a:lnTo>
                <a:lnTo>
                  <a:pt x="4165600" y="584872"/>
                </a:lnTo>
                <a:lnTo>
                  <a:pt x="4165600" y="586232"/>
                </a:lnTo>
                <a:lnTo>
                  <a:pt x="4165600" y="588726"/>
                </a:lnTo>
                <a:lnTo>
                  <a:pt x="4165147" y="591219"/>
                </a:lnTo>
                <a:lnTo>
                  <a:pt x="4164694" y="593486"/>
                </a:lnTo>
                <a:lnTo>
                  <a:pt x="4163109" y="598019"/>
                </a:lnTo>
                <a:lnTo>
                  <a:pt x="4114653" y="785030"/>
                </a:lnTo>
                <a:lnTo>
                  <a:pt x="4078045" y="925511"/>
                </a:lnTo>
                <a:lnTo>
                  <a:pt x="4397948" y="925511"/>
                </a:lnTo>
                <a:lnTo>
                  <a:pt x="4357914" y="722276"/>
                </a:lnTo>
                <a:lnTo>
                  <a:pt x="4337277" y="619136"/>
                </a:lnTo>
                <a:lnTo>
                  <a:pt x="4330700" y="586113"/>
                </a:lnTo>
                <a:lnTo>
                  <a:pt x="4327525" y="570280"/>
                </a:lnTo>
                <a:lnTo>
                  <a:pt x="4326618" y="566209"/>
                </a:lnTo>
                <a:lnTo>
                  <a:pt x="4326164" y="562590"/>
                </a:lnTo>
                <a:lnTo>
                  <a:pt x="4325937" y="559197"/>
                </a:lnTo>
                <a:lnTo>
                  <a:pt x="4326164" y="556030"/>
                </a:lnTo>
                <a:lnTo>
                  <a:pt x="4326391" y="553090"/>
                </a:lnTo>
                <a:lnTo>
                  <a:pt x="4327298" y="550602"/>
                </a:lnTo>
                <a:lnTo>
                  <a:pt x="4328432" y="548114"/>
                </a:lnTo>
                <a:lnTo>
                  <a:pt x="4329793" y="546078"/>
                </a:lnTo>
                <a:lnTo>
                  <a:pt x="4331607" y="544269"/>
                </a:lnTo>
                <a:lnTo>
                  <a:pt x="4333648" y="542912"/>
                </a:lnTo>
                <a:lnTo>
                  <a:pt x="4335916" y="541328"/>
                </a:lnTo>
                <a:lnTo>
                  <a:pt x="4338637" y="540197"/>
                </a:lnTo>
                <a:lnTo>
                  <a:pt x="4341585" y="539519"/>
                </a:lnTo>
                <a:lnTo>
                  <a:pt x="4344987" y="538840"/>
                </a:lnTo>
                <a:lnTo>
                  <a:pt x="4348843" y="538614"/>
                </a:lnTo>
                <a:lnTo>
                  <a:pt x="4352698" y="538162"/>
                </a:lnTo>
                <a:lnTo>
                  <a:pt x="4371521" y="539066"/>
                </a:lnTo>
                <a:lnTo>
                  <a:pt x="4407580" y="540876"/>
                </a:lnTo>
                <a:lnTo>
                  <a:pt x="4507593" y="545852"/>
                </a:lnTo>
                <a:lnTo>
                  <a:pt x="4606245" y="551054"/>
                </a:lnTo>
                <a:lnTo>
                  <a:pt x="4641397" y="552864"/>
                </a:lnTo>
                <a:lnTo>
                  <a:pt x="4658632" y="553542"/>
                </a:lnTo>
                <a:lnTo>
                  <a:pt x="4664755" y="553768"/>
                </a:lnTo>
                <a:lnTo>
                  <a:pt x="4670652" y="553995"/>
                </a:lnTo>
                <a:lnTo>
                  <a:pt x="4673373" y="554447"/>
                </a:lnTo>
                <a:lnTo>
                  <a:pt x="4676322" y="554899"/>
                </a:lnTo>
                <a:lnTo>
                  <a:pt x="4678589" y="555804"/>
                </a:lnTo>
                <a:lnTo>
                  <a:pt x="4680857" y="556709"/>
                </a:lnTo>
                <a:lnTo>
                  <a:pt x="4683125" y="557840"/>
                </a:lnTo>
                <a:lnTo>
                  <a:pt x="4685166" y="559197"/>
                </a:lnTo>
                <a:lnTo>
                  <a:pt x="4686981" y="560780"/>
                </a:lnTo>
                <a:lnTo>
                  <a:pt x="4688341" y="562816"/>
                </a:lnTo>
                <a:lnTo>
                  <a:pt x="4689929" y="564851"/>
                </a:lnTo>
                <a:lnTo>
                  <a:pt x="4691289" y="567340"/>
                </a:lnTo>
                <a:lnTo>
                  <a:pt x="4691970" y="570280"/>
                </a:lnTo>
                <a:lnTo>
                  <a:pt x="4692650" y="573673"/>
                </a:lnTo>
                <a:lnTo>
                  <a:pt x="4704216" y="628636"/>
                </a:lnTo>
                <a:lnTo>
                  <a:pt x="4726668" y="738109"/>
                </a:lnTo>
                <a:lnTo>
                  <a:pt x="4750707" y="853690"/>
                </a:lnTo>
                <a:lnTo>
                  <a:pt x="4758688" y="892762"/>
                </a:lnTo>
                <a:lnTo>
                  <a:pt x="4761162" y="891319"/>
                </a:lnTo>
                <a:lnTo>
                  <a:pt x="4764565" y="889959"/>
                </a:lnTo>
                <a:lnTo>
                  <a:pt x="4768194" y="889052"/>
                </a:lnTo>
                <a:lnTo>
                  <a:pt x="4776133" y="887012"/>
                </a:lnTo>
                <a:lnTo>
                  <a:pt x="4784979" y="884971"/>
                </a:lnTo>
                <a:lnTo>
                  <a:pt x="4804486" y="879983"/>
                </a:lnTo>
                <a:lnTo>
                  <a:pt x="4825353" y="873861"/>
                </a:lnTo>
                <a:lnTo>
                  <a:pt x="4845994" y="867739"/>
                </a:lnTo>
                <a:lnTo>
                  <a:pt x="4883647" y="856175"/>
                </a:lnTo>
                <a:lnTo>
                  <a:pt x="4906783" y="848919"/>
                </a:lnTo>
                <a:lnTo>
                  <a:pt x="4915402" y="845518"/>
                </a:lnTo>
                <a:lnTo>
                  <a:pt x="4927651" y="840983"/>
                </a:lnTo>
                <a:lnTo>
                  <a:pt x="4956457" y="829420"/>
                </a:lnTo>
                <a:lnTo>
                  <a:pt x="4993429" y="814455"/>
                </a:lnTo>
                <a:lnTo>
                  <a:pt x="4994110" y="815135"/>
                </a:lnTo>
                <a:lnTo>
                  <a:pt x="4994790" y="815362"/>
                </a:lnTo>
                <a:lnTo>
                  <a:pt x="4995471" y="815589"/>
                </a:lnTo>
                <a:lnTo>
                  <a:pt x="4996605" y="815589"/>
                </a:lnTo>
                <a:lnTo>
                  <a:pt x="4998873" y="815135"/>
                </a:lnTo>
                <a:lnTo>
                  <a:pt x="5001368" y="814001"/>
                </a:lnTo>
                <a:lnTo>
                  <a:pt x="5003863" y="812868"/>
                </a:lnTo>
                <a:lnTo>
                  <a:pt x="5006585" y="810827"/>
                </a:lnTo>
                <a:lnTo>
                  <a:pt x="5009307" y="808560"/>
                </a:lnTo>
                <a:lnTo>
                  <a:pt x="5011802" y="805839"/>
                </a:lnTo>
                <a:lnTo>
                  <a:pt x="5018833" y="797449"/>
                </a:lnTo>
                <a:lnTo>
                  <a:pt x="5033577" y="780444"/>
                </a:lnTo>
                <a:lnTo>
                  <a:pt x="5053764" y="757090"/>
                </a:lnTo>
                <a:lnTo>
                  <a:pt x="5076900" y="730107"/>
                </a:lnTo>
                <a:lnTo>
                  <a:pt x="5100717" y="701992"/>
                </a:lnTo>
                <a:lnTo>
                  <a:pt x="5111831" y="688161"/>
                </a:lnTo>
                <a:lnTo>
                  <a:pt x="5122492" y="675237"/>
                </a:lnTo>
                <a:lnTo>
                  <a:pt x="5131791" y="663219"/>
                </a:lnTo>
                <a:lnTo>
                  <a:pt x="5139957" y="652563"/>
                </a:lnTo>
                <a:lnTo>
                  <a:pt x="5146535" y="643493"/>
                </a:lnTo>
                <a:lnTo>
                  <a:pt x="5149030" y="639412"/>
                </a:lnTo>
                <a:lnTo>
                  <a:pt x="5151071" y="636011"/>
                </a:lnTo>
                <a:lnTo>
                  <a:pt x="5158330" y="623313"/>
                </a:lnTo>
                <a:lnTo>
                  <a:pt x="5166269" y="609936"/>
                </a:lnTo>
                <a:lnTo>
                  <a:pt x="5174888" y="596558"/>
                </a:lnTo>
                <a:lnTo>
                  <a:pt x="5183507" y="583634"/>
                </a:lnTo>
                <a:lnTo>
                  <a:pt x="5187817" y="577285"/>
                </a:lnTo>
                <a:lnTo>
                  <a:pt x="5191900" y="571617"/>
                </a:lnTo>
                <a:lnTo>
                  <a:pt x="5196209" y="566175"/>
                </a:lnTo>
                <a:lnTo>
                  <a:pt x="5200292" y="561413"/>
                </a:lnTo>
                <a:lnTo>
                  <a:pt x="5204375" y="557105"/>
                </a:lnTo>
                <a:lnTo>
                  <a:pt x="5208004" y="553251"/>
                </a:lnTo>
                <a:lnTo>
                  <a:pt x="5211633" y="550076"/>
                </a:lnTo>
                <a:lnTo>
                  <a:pt x="5214808" y="547809"/>
                </a:lnTo>
                <a:lnTo>
                  <a:pt x="5227057" y="541007"/>
                </a:lnTo>
                <a:lnTo>
                  <a:pt x="5232501" y="538059"/>
                </a:lnTo>
                <a:lnTo>
                  <a:pt x="5237264" y="535792"/>
                </a:lnTo>
                <a:lnTo>
                  <a:pt x="5241800" y="533751"/>
                </a:lnTo>
                <a:lnTo>
                  <a:pt x="5245883" y="532164"/>
                </a:lnTo>
                <a:lnTo>
                  <a:pt x="5249286" y="531484"/>
                </a:lnTo>
                <a:lnTo>
                  <a:pt x="5252688" y="531030"/>
                </a:lnTo>
                <a:lnTo>
                  <a:pt x="5254276" y="531030"/>
                </a:lnTo>
                <a:lnTo>
                  <a:pt x="5255637" y="530350"/>
                </a:lnTo>
                <a:lnTo>
                  <a:pt x="5256998" y="529897"/>
                </a:lnTo>
                <a:lnTo>
                  <a:pt x="5258132" y="528990"/>
                </a:lnTo>
                <a:lnTo>
                  <a:pt x="5259266" y="527629"/>
                </a:lnTo>
                <a:lnTo>
                  <a:pt x="5259946" y="526042"/>
                </a:lnTo>
                <a:lnTo>
                  <a:pt x="5260854" y="524455"/>
                </a:lnTo>
                <a:lnTo>
                  <a:pt x="5261307" y="522414"/>
                </a:lnTo>
                <a:lnTo>
                  <a:pt x="5261307" y="519693"/>
                </a:lnTo>
                <a:lnTo>
                  <a:pt x="5261307" y="516972"/>
                </a:lnTo>
                <a:lnTo>
                  <a:pt x="5261080" y="514025"/>
                </a:lnTo>
                <a:lnTo>
                  <a:pt x="5260173" y="510623"/>
                </a:lnTo>
                <a:lnTo>
                  <a:pt x="5259266" y="506769"/>
                </a:lnTo>
                <a:lnTo>
                  <a:pt x="5257905" y="502914"/>
                </a:lnTo>
                <a:lnTo>
                  <a:pt x="5256544" y="498153"/>
                </a:lnTo>
                <a:lnTo>
                  <a:pt x="5254502" y="493391"/>
                </a:lnTo>
                <a:lnTo>
                  <a:pt x="5250193" y="483641"/>
                </a:lnTo>
                <a:lnTo>
                  <a:pt x="5245883" y="474118"/>
                </a:lnTo>
                <a:lnTo>
                  <a:pt x="5241574" y="465729"/>
                </a:lnTo>
                <a:lnTo>
                  <a:pt x="5239305" y="461874"/>
                </a:lnTo>
                <a:lnTo>
                  <a:pt x="5237037" y="458247"/>
                </a:lnTo>
                <a:lnTo>
                  <a:pt x="5234769" y="454846"/>
                </a:lnTo>
                <a:lnTo>
                  <a:pt x="5232047" y="451898"/>
                </a:lnTo>
                <a:lnTo>
                  <a:pt x="5229325" y="449404"/>
                </a:lnTo>
                <a:lnTo>
                  <a:pt x="5226603" y="447136"/>
                </a:lnTo>
                <a:lnTo>
                  <a:pt x="5223428" y="445322"/>
                </a:lnTo>
                <a:lnTo>
                  <a:pt x="5220479" y="443735"/>
                </a:lnTo>
                <a:lnTo>
                  <a:pt x="5216850" y="442828"/>
                </a:lnTo>
                <a:lnTo>
                  <a:pt x="5213448" y="442375"/>
                </a:lnTo>
                <a:lnTo>
                  <a:pt x="5205736" y="441695"/>
                </a:lnTo>
                <a:lnTo>
                  <a:pt x="5198251" y="441468"/>
                </a:lnTo>
                <a:lnTo>
                  <a:pt x="5190992" y="441468"/>
                </a:lnTo>
                <a:lnTo>
                  <a:pt x="5184188" y="441241"/>
                </a:lnTo>
                <a:lnTo>
                  <a:pt x="5178290" y="440788"/>
                </a:lnTo>
                <a:lnTo>
                  <a:pt x="5175341" y="440334"/>
                </a:lnTo>
                <a:lnTo>
                  <a:pt x="5172620" y="439654"/>
                </a:lnTo>
                <a:lnTo>
                  <a:pt x="5170351" y="438974"/>
                </a:lnTo>
                <a:lnTo>
                  <a:pt x="5168083" y="438067"/>
                </a:lnTo>
                <a:lnTo>
                  <a:pt x="5166042" y="436933"/>
                </a:lnTo>
                <a:lnTo>
                  <a:pt x="5164454" y="435346"/>
                </a:lnTo>
                <a:lnTo>
                  <a:pt x="5161959" y="432398"/>
                </a:lnTo>
                <a:lnTo>
                  <a:pt x="5159917" y="429451"/>
                </a:lnTo>
                <a:lnTo>
                  <a:pt x="5158783" y="426276"/>
                </a:lnTo>
                <a:lnTo>
                  <a:pt x="5157876" y="423329"/>
                </a:lnTo>
                <a:lnTo>
                  <a:pt x="5157649" y="420608"/>
                </a:lnTo>
                <a:lnTo>
                  <a:pt x="5157876" y="417434"/>
                </a:lnTo>
                <a:lnTo>
                  <a:pt x="5158330" y="414486"/>
                </a:lnTo>
                <a:lnTo>
                  <a:pt x="5159237" y="411312"/>
                </a:lnTo>
                <a:lnTo>
                  <a:pt x="5159917" y="408591"/>
                </a:lnTo>
                <a:lnTo>
                  <a:pt x="5159917" y="406096"/>
                </a:lnTo>
                <a:lnTo>
                  <a:pt x="5159691" y="404056"/>
                </a:lnTo>
                <a:lnTo>
                  <a:pt x="5158783" y="402242"/>
                </a:lnTo>
                <a:lnTo>
                  <a:pt x="5157649" y="400428"/>
                </a:lnTo>
                <a:lnTo>
                  <a:pt x="5155835" y="399068"/>
                </a:lnTo>
                <a:lnTo>
                  <a:pt x="5151979" y="395666"/>
                </a:lnTo>
                <a:lnTo>
                  <a:pt x="5147442" y="392719"/>
                </a:lnTo>
                <a:lnTo>
                  <a:pt x="5143813" y="389771"/>
                </a:lnTo>
                <a:lnTo>
                  <a:pt x="5141998" y="388411"/>
                </a:lnTo>
                <a:lnTo>
                  <a:pt x="5140864" y="387051"/>
                </a:lnTo>
                <a:lnTo>
                  <a:pt x="5140184" y="385463"/>
                </a:lnTo>
                <a:lnTo>
                  <a:pt x="5139730" y="383876"/>
                </a:lnTo>
                <a:lnTo>
                  <a:pt x="5139957" y="382742"/>
                </a:lnTo>
                <a:lnTo>
                  <a:pt x="5140184" y="382062"/>
                </a:lnTo>
                <a:lnTo>
                  <a:pt x="5140638" y="381155"/>
                </a:lnTo>
                <a:lnTo>
                  <a:pt x="5141545" y="380702"/>
                </a:lnTo>
                <a:lnTo>
                  <a:pt x="5142906" y="379568"/>
                </a:lnTo>
                <a:lnTo>
                  <a:pt x="5145174" y="378207"/>
                </a:lnTo>
                <a:lnTo>
                  <a:pt x="5150164" y="375713"/>
                </a:lnTo>
                <a:lnTo>
                  <a:pt x="5152432" y="374353"/>
                </a:lnTo>
                <a:lnTo>
                  <a:pt x="5154474" y="372539"/>
                </a:lnTo>
                <a:lnTo>
                  <a:pt x="5155154" y="371859"/>
                </a:lnTo>
                <a:lnTo>
                  <a:pt x="5155835" y="370952"/>
                </a:lnTo>
                <a:lnTo>
                  <a:pt x="5156061" y="369818"/>
                </a:lnTo>
                <a:lnTo>
                  <a:pt x="5156288" y="368911"/>
                </a:lnTo>
                <a:lnTo>
                  <a:pt x="5156288" y="367777"/>
                </a:lnTo>
                <a:lnTo>
                  <a:pt x="5156061" y="366644"/>
                </a:lnTo>
                <a:lnTo>
                  <a:pt x="5155835" y="365510"/>
                </a:lnTo>
                <a:lnTo>
                  <a:pt x="5155381" y="364603"/>
                </a:lnTo>
                <a:lnTo>
                  <a:pt x="5153793" y="362789"/>
                </a:lnTo>
                <a:lnTo>
                  <a:pt x="5151979" y="360975"/>
                </a:lnTo>
                <a:lnTo>
                  <a:pt x="5149484" y="359388"/>
                </a:lnTo>
                <a:lnTo>
                  <a:pt x="5146989" y="358254"/>
                </a:lnTo>
                <a:lnTo>
                  <a:pt x="5145854" y="357574"/>
                </a:lnTo>
                <a:lnTo>
                  <a:pt x="5144720" y="357121"/>
                </a:lnTo>
                <a:lnTo>
                  <a:pt x="5144040" y="356214"/>
                </a:lnTo>
                <a:lnTo>
                  <a:pt x="5143586" y="355080"/>
                </a:lnTo>
                <a:lnTo>
                  <a:pt x="5143133" y="354173"/>
                </a:lnTo>
                <a:lnTo>
                  <a:pt x="5142906" y="352813"/>
                </a:lnTo>
                <a:lnTo>
                  <a:pt x="5142906" y="350318"/>
                </a:lnTo>
                <a:lnTo>
                  <a:pt x="5143586" y="347371"/>
                </a:lnTo>
                <a:lnTo>
                  <a:pt x="5144040" y="344196"/>
                </a:lnTo>
                <a:lnTo>
                  <a:pt x="5144494" y="341022"/>
                </a:lnTo>
                <a:lnTo>
                  <a:pt x="5144494" y="337848"/>
                </a:lnTo>
                <a:lnTo>
                  <a:pt x="5144494" y="336487"/>
                </a:lnTo>
                <a:lnTo>
                  <a:pt x="5144040" y="334900"/>
                </a:lnTo>
                <a:lnTo>
                  <a:pt x="5143586" y="333540"/>
                </a:lnTo>
                <a:lnTo>
                  <a:pt x="5142452" y="332406"/>
                </a:lnTo>
                <a:lnTo>
                  <a:pt x="5141545" y="331272"/>
                </a:lnTo>
                <a:lnTo>
                  <a:pt x="5140184" y="330365"/>
                </a:lnTo>
                <a:lnTo>
                  <a:pt x="5138596" y="329232"/>
                </a:lnTo>
                <a:lnTo>
                  <a:pt x="5137235" y="328552"/>
                </a:lnTo>
                <a:lnTo>
                  <a:pt x="5133379" y="326964"/>
                </a:lnTo>
                <a:lnTo>
                  <a:pt x="5129296" y="326057"/>
                </a:lnTo>
                <a:lnTo>
                  <a:pt x="5124987" y="325150"/>
                </a:lnTo>
                <a:lnTo>
                  <a:pt x="5120450" y="324470"/>
                </a:lnTo>
                <a:lnTo>
                  <a:pt x="5118409" y="324243"/>
                </a:lnTo>
                <a:lnTo>
                  <a:pt x="5116594" y="323790"/>
                </a:lnTo>
                <a:lnTo>
                  <a:pt x="5115007" y="322656"/>
                </a:lnTo>
                <a:lnTo>
                  <a:pt x="5113872" y="321749"/>
                </a:lnTo>
                <a:lnTo>
                  <a:pt x="5112738" y="320616"/>
                </a:lnTo>
                <a:lnTo>
                  <a:pt x="5112058" y="319255"/>
                </a:lnTo>
                <a:lnTo>
                  <a:pt x="5111604" y="317895"/>
                </a:lnTo>
                <a:lnTo>
                  <a:pt x="5111377" y="316307"/>
                </a:lnTo>
                <a:lnTo>
                  <a:pt x="5111377" y="314947"/>
                </a:lnTo>
                <a:lnTo>
                  <a:pt x="5111377" y="313133"/>
                </a:lnTo>
                <a:lnTo>
                  <a:pt x="5111831" y="311546"/>
                </a:lnTo>
                <a:lnTo>
                  <a:pt x="5112285" y="309959"/>
                </a:lnTo>
                <a:lnTo>
                  <a:pt x="5112738" y="308825"/>
                </a:lnTo>
                <a:lnTo>
                  <a:pt x="5113646" y="307238"/>
                </a:lnTo>
                <a:lnTo>
                  <a:pt x="5114553" y="306331"/>
                </a:lnTo>
                <a:lnTo>
                  <a:pt x="5115687" y="305197"/>
                </a:lnTo>
                <a:lnTo>
                  <a:pt x="5118182" y="302703"/>
                </a:lnTo>
                <a:lnTo>
                  <a:pt x="5121131" y="298849"/>
                </a:lnTo>
                <a:lnTo>
                  <a:pt x="5127935" y="289779"/>
                </a:lnTo>
                <a:lnTo>
                  <a:pt x="5135421" y="279576"/>
                </a:lnTo>
                <a:lnTo>
                  <a:pt x="5138823" y="275267"/>
                </a:lnTo>
                <a:lnTo>
                  <a:pt x="5142225" y="271640"/>
                </a:lnTo>
                <a:lnTo>
                  <a:pt x="5144267" y="268919"/>
                </a:lnTo>
                <a:lnTo>
                  <a:pt x="5146308" y="266198"/>
                </a:lnTo>
                <a:lnTo>
                  <a:pt x="5147669" y="263477"/>
                </a:lnTo>
                <a:lnTo>
                  <a:pt x="5149030" y="260756"/>
                </a:lnTo>
                <a:lnTo>
                  <a:pt x="5150164" y="257582"/>
                </a:lnTo>
                <a:lnTo>
                  <a:pt x="5150845" y="254634"/>
                </a:lnTo>
                <a:lnTo>
                  <a:pt x="5151298" y="251460"/>
                </a:lnTo>
                <a:lnTo>
                  <a:pt x="5151525" y="248285"/>
                </a:lnTo>
                <a:lnTo>
                  <a:pt x="5151752" y="244658"/>
                </a:lnTo>
                <a:lnTo>
                  <a:pt x="5151752" y="241483"/>
                </a:lnTo>
                <a:lnTo>
                  <a:pt x="5151525" y="237629"/>
                </a:lnTo>
                <a:lnTo>
                  <a:pt x="5151071" y="234001"/>
                </a:lnTo>
                <a:lnTo>
                  <a:pt x="5149710" y="226518"/>
                </a:lnTo>
                <a:lnTo>
                  <a:pt x="5148350" y="218356"/>
                </a:lnTo>
                <a:lnTo>
                  <a:pt x="5147215" y="214275"/>
                </a:lnTo>
                <a:lnTo>
                  <a:pt x="5146762" y="210420"/>
                </a:lnTo>
                <a:lnTo>
                  <a:pt x="5146535" y="206792"/>
                </a:lnTo>
                <a:lnTo>
                  <a:pt x="5146308" y="202938"/>
                </a:lnTo>
                <a:lnTo>
                  <a:pt x="5146308" y="202937"/>
                </a:lnTo>
                <a:lnTo>
                  <a:pt x="5146308" y="199310"/>
                </a:lnTo>
                <a:lnTo>
                  <a:pt x="5146535" y="196135"/>
                </a:lnTo>
                <a:lnTo>
                  <a:pt x="5147215" y="189787"/>
                </a:lnTo>
                <a:lnTo>
                  <a:pt x="5148350" y="183665"/>
                </a:lnTo>
                <a:lnTo>
                  <a:pt x="5149484" y="178450"/>
                </a:lnTo>
                <a:lnTo>
                  <a:pt x="5151979" y="169153"/>
                </a:lnTo>
                <a:lnTo>
                  <a:pt x="5152659" y="165525"/>
                </a:lnTo>
                <a:lnTo>
                  <a:pt x="5152886" y="161898"/>
                </a:lnTo>
                <a:lnTo>
                  <a:pt x="5152659" y="160310"/>
                </a:lnTo>
                <a:lnTo>
                  <a:pt x="5152432" y="159177"/>
                </a:lnTo>
                <a:lnTo>
                  <a:pt x="5151298" y="156229"/>
                </a:lnTo>
                <a:lnTo>
                  <a:pt x="5149710" y="153962"/>
                </a:lnTo>
                <a:lnTo>
                  <a:pt x="5147669" y="151694"/>
                </a:lnTo>
                <a:lnTo>
                  <a:pt x="5145174" y="149427"/>
                </a:lnTo>
                <a:lnTo>
                  <a:pt x="5142225" y="147160"/>
                </a:lnTo>
                <a:lnTo>
                  <a:pt x="5140638" y="146026"/>
                </a:lnTo>
                <a:lnTo>
                  <a:pt x="5139730" y="144665"/>
                </a:lnTo>
                <a:lnTo>
                  <a:pt x="5138596" y="142851"/>
                </a:lnTo>
                <a:lnTo>
                  <a:pt x="5138142" y="141038"/>
                </a:lnTo>
                <a:lnTo>
                  <a:pt x="5137916" y="139450"/>
                </a:lnTo>
                <a:lnTo>
                  <a:pt x="5137916" y="137410"/>
                </a:lnTo>
                <a:lnTo>
                  <a:pt x="5138142" y="135369"/>
                </a:lnTo>
                <a:lnTo>
                  <a:pt x="5138823" y="133328"/>
                </a:lnTo>
                <a:lnTo>
                  <a:pt x="5139730" y="131288"/>
                </a:lnTo>
                <a:lnTo>
                  <a:pt x="5140638" y="129247"/>
                </a:lnTo>
                <a:lnTo>
                  <a:pt x="5141998" y="127206"/>
                </a:lnTo>
                <a:lnTo>
                  <a:pt x="5143586" y="125166"/>
                </a:lnTo>
                <a:lnTo>
                  <a:pt x="5145174" y="123125"/>
                </a:lnTo>
                <a:lnTo>
                  <a:pt x="5147215" y="121311"/>
                </a:lnTo>
                <a:lnTo>
                  <a:pt x="5149484" y="119951"/>
                </a:lnTo>
                <a:lnTo>
                  <a:pt x="5151979" y="118364"/>
                </a:lnTo>
                <a:lnTo>
                  <a:pt x="5158330" y="114736"/>
                </a:lnTo>
                <a:lnTo>
                  <a:pt x="5166949" y="109747"/>
                </a:lnTo>
                <a:lnTo>
                  <a:pt x="5177383" y="103625"/>
                </a:lnTo>
                <a:lnTo>
                  <a:pt x="5188724" y="96597"/>
                </a:lnTo>
                <a:lnTo>
                  <a:pt x="5200519" y="88661"/>
                </a:lnTo>
                <a:lnTo>
                  <a:pt x="5212087" y="80498"/>
                </a:lnTo>
                <a:lnTo>
                  <a:pt x="5223201" y="72789"/>
                </a:lnTo>
                <a:lnTo>
                  <a:pt x="5228418" y="68708"/>
                </a:lnTo>
                <a:lnTo>
                  <a:pt x="5232954" y="64853"/>
                </a:lnTo>
                <a:lnTo>
                  <a:pt x="5237491" y="60998"/>
                </a:lnTo>
                <a:lnTo>
                  <a:pt x="5242254" y="57597"/>
                </a:lnTo>
                <a:lnTo>
                  <a:pt x="5247017" y="54196"/>
                </a:lnTo>
                <a:lnTo>
                  <a:pt x="5252461" y="51249"/>
                </a:lnTo>
                <a:lnTo>
                  <a:pt x="5257905" y="48074"/>
                </a:lnTo>
                <a:lnTo>
                  <a:pt x="5263575" y="45353"/>
                </a:lnTo>
                <a:lnTo>
                  <a:pt x="5269473" y="43086"/>
                </a:lnTo>
                <a:lnTo>
                  <a:pt x="5275143" y="40819"/>
                </a:lnTo>
                <a:lnTo>
                  <a:pt x="5281268" y="39005"/>
                </a:lnTo>
                <a:lnTo>
                  <a:pt x="5287392" y="37417"/>
                </a:lnTo>
                <a:lnTo>
                  <a:pt x="5293289" y="36284"/>
                </a:lnTo>
                <a:lnTo>
                  <a:pt x="5299187" y="35604"/>
                </a:lnTo>
                <a:lnTo>
                  <a:pt x="5305311" y="34923"/>
                </a:lnTo>
                <a:lnTo>
                  <a:pt x="5311435" y="34923"/>
                </a:lnTo>
                <a:lnTo>
                  <a:pt x="5317333" y="35604"/>
                </a:lnTo>
                <a:lnTo>
                  <a:pt x="5322776" y="36511"/>
                </a:lnTo>
                <a:lnTo>
                  <a:pt x="5328900" y="37871"/>
                </a:lnTo>
                <a:lnTo>
                  <a:pt x="5335252" y="39458"/>
                </a:lnTo>
                <a:lnTo>
                  <a:pt x="5341829" y="41272"/>
                </a:lnTo>
                <a:lnTo>
                  <a:pt x="5348861" y="43539"/>
                </a:lnTo>
                <a:lnTo>
                  <a:pt x="5356119" y="46034"/>
                </a:lnTo>
                <a:lnTo>
                  <a:pt x="5363378" y="48981"/>
                </a:lnTo>
                <a:lnTo>
                  <a:pt x="5370636" y="51929"/>
                </a:lnTo>
                <a:lnTo>
                  <a:pt x="5378121" y="55330"/>
                </a:lnTo>
                <a:lnTo>
                  <a:pt x="5385380" y="58731"/>
                </a:lnTo>
                <a:lnTo>
                  <a:pt x="5392411" y="62586"/>
                </a:lnTo>
                <a:lnTo>
                  <a:pt x="5399443" y="66667"/>
                </a:lnTo>
                <a:lnTo>
                  <a:pt x="5405567" y="70975"/>
                </a:lnTo>
                <a:lnTo>
                  <a:pt x="5411691" y="75510"/>
                </a:lnTo>
                <a:lnTo>
                  <a:pt x="5417362" y="80045"/>
                </a:lnTo>
                <a:lnTo>
                  <a:pt x="5422578" y="85033"/>
                </a:lnTo>
                <a:lnTo>
                  <a:pt x="5424847" y="87754"/>
                </a:lnTo>
                <a:lnTo>
                  <a:pt x="5426888" y="90475"/>
                </a:lnTo>
                <a:lnTo>
                  <a:pt x="5434600" y="100224"/>
                </a:lnTo>
                <a:lnTo>
                  <a:pt x="5441405" y="109521"/>
                </a:lnTo>
                <a:lnTo>
                  <a:pt x="5447302" y="118137"/>
                </a:lnTo>
                <a:lnTo>
                  <a:pt x="5452066" y="125846"/>
                </a:lnTo>
                <a:lnTo>
                  <a:pt x="5456375" y="133782"/>
                </a:lnTo>
                <a:lnTo>
                  <a:pt x="5460231" y="141718"/>
                </a:lnTo>
                <a:lnTo>
                  <a:pt x="5463180" y="149427"/>
                </a:lnTo>
                <a:lnTo>
                  <a:pt x="5466129" y="157816"/>
                </a:lnTo>
                <a:lnTo>
                  <a:pt x="5467490" y="162351"/>
                </a:lnTo>
                <a:lnTo>
                  <a:pt x="5468850" y="167566"/>
                </a:lnTo>
                <a:lnTo>
                  <a:pt x="5471346" y="178676"/>
                </a:lnTo>
                <a:lnTo>
                  <a:pt x="5473614" y="190694"/>
                </a:lnTo>
                <a:lnTo>
                  <a:pt x="5475202" y="203618"/>
                </a:lnTo>
                <a:lnTo>
                  <a:pt x="5476336" y="216542"/>
                </a:lnTo>
                <a:lnTo>
                  <a:pt x="5476789" y="222891"/>
                </a:lnTo>
                <a:lnTo>
                  <a:pt x="5476789" y="229013"/>
                </a:lnTo>
                <a:lnTo>
                  <a:pt x="5476789" y="234908"/>
                </a:lnTo>
                <a:lnTo>
                  <a:pt x="5476562" y="240350"/>
                </a:lnTo>
                <a:lnTo>
                  <a:pt x="5476336" y="245565"/>
                </a:lnTo>
                <a:lnTo>
                  <a:pt x="5475655" y="250326"/>
                </a:lnTo>
                <a:lnTo>
                  <a:pt x="5474294" y="258716"/>
                </a:lnTo>
                <a:lnTo>
                  <a:pt x="5473614" y="265971"/>
                </a:lnTo>
                <a:lnTo>
                  <a:pt x="5473387" y="272093"/>
                </a:lnTo>
                <a:lnTo>
                  <a:pt x="5473387" y="277081"/>
                </a:lnTo>
                <a:lnTo>
                  <a:pt x="5473841" y="281163"/>
                </a:lnTo>
                <a:lnTo>
                  <a:pt x="5474521" y="284564"/>
                </a:lnTo>
                <a:lnTo>
                  <a:pt x="5475655" y="287058"/>
                </a:lnTo>
                <a:lnTo>
                  <a:pt x="5476562" y="289099"/>
                </a:lnTo>
                <a:lnTo>
                  <a:pt x="5479058" y="292727"/>
                </a:lnTo>
                <a:lnTo>
                  <a:pt x="5480645" y="295221"/>
                </a:lnTo>
                <a:lnTo>
                  <a:pt x="5482687" y="297715"/>
                </a:lnTo>
                <a:lnTo>
                  <a:pt x="5484955" y="300436"/>
                </a:lnTo>
                <a:lnTo>
                  <a:pt x="5487904" y="303157"/>
                </a:lnTo>
                <a:lnTo>
                  <a:pt x="5491760" y="306331"/>
                </a:lnTo>
                <a:lnTo>
                  <a:pt x="5496523" y="309278"/>
                </a:lnTo>
                <a:lnTo>
                  <a:pt x="5507410" y="315854"/>
                </a:lnTo>
                <a:lnTo>
                  <a:pt x="5513308" y="319708"/>
                </a:lnTo>
                <a:lnTo>
                  <a:pt x="5519205" y="323790"/>
                </a:lnTo>
                <a:lnTo>
                  <a:pt x="5522154" y="326057"/>
                </a:lnTo>
                <a:lnTo>
                  <a:pt x="5525103" y="328325"/>
                </a:lnTo>
                <a:lnTo>
                  <a:pt x="5527824" y="330819"/>
                </a:lnTo>
                <a:lnTo>
                  <a:pt x="5530320" y="333313"/>
                </a:lnTo>
                <a:lnTo>
                  <a:pt x="5532815" y="336487"/>
                </a:lnTo>
                <a:lnTo>
                  <a:pt x="5535083" y="339435"/>
                </a:lnTo>
                <a:lnTo>
                  <a:pt x="5537351" y="342836"/>
                </a:lnTo>
                <a:lnTo>
                  <a:pt x="5539392" y="346010"/>
                </a:lnTo>
                <a:lnTo>
                  <a:pt x="5543702" y="354400"/>
                </a:lnTo>
                <a:lnTo>
                  <a:pt x="5548465" y="365057"/>
                </a:lnTo>
                <a:lnTo>
                  <a:pt x="5551187" y="370952"/>
                </a:lnTo>
                <a:lnTo>
                  <a:pt x="5553456" y="376847"/>
                </a:lnTo>
                <a:lnTo>
                  <a:pt x="5555950" y="383423"/>
                </a:lnTo>
                <a:lnTo>
                  <a:pt x="5558219" y="389998"/>
                </a:lnTo>
                <a:lnTo>
                  <a:pt x="5560260" y="397027"/>
                </a:lnTo>
                <a:lnTo>
                  <a:pt x="5562075" y="403829"/>
                </a:lnTo>
                <a:lnTo>
                  <a:pt x="5563436" y="410631"/>
                </a:lnTo>
                <a:lnTo>
                  <a:pt x="5564570" y="417207"/>
                </a:lnTo>
                <a:lnTo>
                  <a:pt x="5565250" y="423782"/>
                </a:lnTo>
                <a:lnTo>
                  <a:pt x="5565250" y="430358"/>
                </a:lnTo>
                <a:lnTo>
                  <a:pt x="5565023" y="436480"/>
                </a:lnTo>
                <a:lnTo>
                  <a:pt x="5564797" y="439200"/>
                </a:lnTo>
                <a:lnTo>
                  <a:pt x="5564116" y="442375"/>
                </a:lnTo>
                <a:lnTo>
                  <a:pt x="5561621" y="452578"/>
                </a:lnTo>
                <a:lnTo>
                  <a:pt x="5559353" y="461421"/>
                </a:lnTo>
                <a:lnTo>
                  <a:pt x="5557311" y="469584"/>
                </a:lnTo>
                <a:lnTo>
                  <a:pt x="5555724" y="476839"/>
                </a:lnTo>
                <a:lnTo>
                  <a:pt x="5554363" y="483415"/>
                </a:lnTo>
                <a:lnTo>
                  <a:pt x="5553682" y="489537"/>
                </a:lnTo>
                <a:lnTo>
                  <a:pt x="5553682" y="492711"/>
                </a:lnTo>
                <a:lnTo>
                  <a:pt x="5553682" y="495659"/>
                </a:lnTo>
                <a:lnTo>
                  <a:pt x="5553682" y="499060"/>
                </a:lnTo>
                <a:lnTo>
                  <a:pt x="5554136" y="502234"/>
                </a:lnTo>
                <a:lnTo>
                  <a:pt x="5554590" y="505635"/>
                </a:lnTo>
                <a:lnTo>
                  <a:pt x="5555043" y="508356"/>
                </a:lnTo>
                <a:lnTo>
                  <a:pt x="5556177" y="510850"/>
                </a:lnTo>
                <a:lnTo>
                  <a:pt x="5557085" y="513118"/>
                </a:lnTo>
                <a:lnTo>
                  <a:pt x="5558672" y="515385"/>
                </a:lnTo>
                <a:lnTo>
                  <a:pt x="5560033" y="517426"/>
                </a:lnTo>
                <a:lnTo>
                  <a:pt x="5563436" y="521280"/>
                </a:lnTo>
                <a:lnTo>
                  <a:pt x="5571828" y="529670"/>
                </a:lnTo>
                <a:lnTo>
                  <a:pt x="5576591" y="534658"/>
                </a:lnTo>
                <a:lnTo>
                  <a:pt x="5579540" y="537832"/>
                </a:lnTo>
                <a:lnTo>
                  <a:pt x="5582035" y="541007"/>
                </a:lnTo>
                <a:lnTo>
                  <a:pt x="5584530" y="544634"/>
                </a:lnTo>
                <a:lnTo>
                  <a:pt x="5586798" y="548489"/>
                </a:lnTo>
                <a:lnTo>
                  <a:pt x="5588613" y="551890"/>
                </a:lnTo>
                <a:lnTo>
                  <a:pt x="5590201" y="555518"/>
                </a:lnTo>
                <a:lnTo>
                  <a:pt x="5591108" y="559373"/>
                </a:lnTo>
                <a:lnTo>
                  <a:pt x="5592242" y="563000"/>
                </a:lnTo>
                <a:lnTo>
                  <a:pt x="5592696" y="566855"/>
                </a:lnTo>
                <a:lnTo>
                  <a:pt x="5592923" y="570710"/>
                </a:lnTo>
                <a:lnTo>
                  <a:pt x="5592923" y="574791"/>
                </a:lnTo>
                <a:lnTo>
                  <a:pt x="5592696" y="578872"/>
                </a:lnTo>
                <a:lnTo>
                  <a:pt x="5592469" y="582954"/>
                </a:lnTo>
                <a:lnTo>
                  <a:pt x="5591562" y="587262"/>
                </a:lnTo>
                <a:lnTo>
                  <a:pt x="5590201" y="595878"/>
                </a:lnTo>
                <a:lnTo>
                  <a:pt x="5587933" y="605174"/>
                </a:lnTo>
                <a:lnTo>
                  <a:pt x="5585211" y="614244"/>
                </a:lnTo>
                <a:lnTo>
                  <a:pt x="5583169" y="622180"/>
                </a:lnTo>
                <a:lnTo>
                  <a:pt x="5581808" y="629435"/>
                </a:lnTo>
                <a:lnTo>
                  <a:pt x="5581128" y="632836"/>
                </a:lnTo>
                <a:lnTo>
                  <a:pt x="5580674" y="635784"/>
                </a:lnTo>
                <a:lnTo>
                  <a:pt x="5580674" y="638731"/>
                </a:lnTo>
                <a:lnTo>
                  <a:pt x="5580674" y="638732"/>
                </a:lnTo>
                <a:lnTo>
                  <a:pt x="5580674" y="641679"/>
                </a:lnTo>
                <a:lnTo>
                  <a:pt x="5580901" y="644173"/>
                </a:lnTo>
                <a:lnTo>
                  <a:pt x="5581582" y="646667"/>
                </a:lnTo>
                <a:lnTo>
                  <a:pt x="5582262" y="648935"/>
                </a:lnTo>
                <a:lnTo>
                  <a:pt x="5583623" y="651202"/>
                </a:lnTo>
                <a:lnTo>
                  <a:pt x="5584757" y="653243"/>
                </a:lnTo>
                <a:lnTo>
                  <a:pt x="5586572" y="655283"/>
                </a:lnTo>
                <a:lnTo>
                  <a:pt x="5588613" y="657097"/>
                </a:lnTo>
                <a:lnTo>
                  <a:pt x="5590654" y="658685"/>
                </a:lnTo>
                <a:lnTo>
                  <a:pt x="5594964" y="661632"/>
                </a:lnTo>
                <a:lnTo>
                  <a:pt x="5599274" y="664353"/>
                </a:lnTo>
                <a:lnTo>
                  <a:pt x="5603583" y="666847"/>
                </a:lnTo>
                <a:lnTo>
                  <a:pt x="5607439" y="669341"/>
                </a:lnTo>
                <a:lnTo>
                  <a:pt x="5610842" y="671609"/>
                </a:lnTo>
                <a:lnTo>
                  <a:pt x="5612203" y="672742"/>
                </a:lnTo>
                <a:lnTo>
                  <a:pt x="5613337" y="673876"/>
                </a:lnTo>
                <a:lnTo>
                  <a:pt x="5614471" y="675010"/>
                </a:lnTo>
                <a:lnTo>
                  <a:pt x="5615151" y="676597"/>
                </a:lnTo>
                <a:lnTo>
                  <a:pt x="5616286" y="678638"/>
                </a:lnTo>
                <a:lnTo>
                  <a:pt x="5616512" y="679545"/>
                </a:lnTo>
                <a:lnTo>
                  <a:pt x="5616286" y="679545"/>
                </a:lnTo>
                <a:lnTo>
                  <a:pt x="5615832" y="679545"/>
                </a:lnTo>
                <a:lnTo>
                  <a:pt x="5614925" y="679091"/>
                </a:lnTo>
                <a:lnTo>
                  <a:pt x="5612883" y="677731"/>
                </a:lnTo>
                <a:lnTo>
                  <a:pt x="5610388" y="676597"/>
                </a:lnTo>
                <a:lnTo>
                  <a:pt x="5606986" y="675237"/>
                </a:lnTo>
                <a:lnTo>
                  <a:pt x="5603130" y="674330"/>
                </a:lnTo>
                <a:lnTo>
                  <a:pt x="5601088" y="674103"/>
                </a:lnTo>
                <a:lnTo>
                  <a:pt x="5599274" y="674103"/>
                </a:lnTo>
                <a:lnTo>
                  <a:pt x="5597686" y="674330"/>
                </a:lnTo>
                <a:lnTo>
                  <a:pt x="5596779" y="675010"/>
                </a:lnTo>
                <a:lnTo>
                  <a:pt x="5595871" y="675917"/>
                </a:lnTo>
                <a:lnTo>
                  <a:pt x="5595418" y="676824"/>
                </a:lnTo>
                <a:lnTo>
                  <a:pt x="5595191" y="678184"/>
                </a:lnTo>
                <a:lnTo>
                  <a:pt x="5594964" y="679545"/>
                </a:lnTo>
                <a:lnTo>
                  <a:pt x="5594964" y="681132"/>
                </a:lnTo>
                <a:lnTo>
                  <a:pt x="5595191" y="682719"/>
                </a:lnTo>
                <a:lnTo>
                  <a:pt x="5596098" y="686347"/>
                </a:lnTo>
                <a:lnTo>
                  <a:pt x="5597459" y="690201"/>
                </a:lnTo>
                <a:lnTo>
                  <a:pt x="5599047" y="694056"/>
                </a:lnTo>
                <a:lnTo>
                  <a:pt x="5601996" y="701312"/>
                </a:lnTo>
                <a:lnTo>
                  <a:pt x="5603583" y="705166"/>
                </a:lnTo>
                <a:lnTo>
                  <a:pt x="5604944" y="708567"/>
                </a:lnTo>
                <a:lnTo>
                  <a:pt x="5606759" y="711742"/>
                </a:lnTo>
                <a:lnTo>
                  <a:pt x="5609027" y="714916"/>
                </a:lnTo>
                <a:lnTo>
                  <a:pt x="5611295" y="717637"/>
                </a:lnTo>
                <a:lnTo>
                  <a:pt x="5614244" y="719904"/>
                </a:lnTo>
                <a:lnTo>
                  <a:pt x="5616966" y="722172"/>
                </a:lnTo>
                <a:lnTo>
                  <a:pt x="5619688" y="725119"/>
                </a:lnTo>
                <a:lnTo>
                  <a:pt x="5621049" y="726706"/>
                </a:lnTo>
                <a:lnTo>
                  <a:pt x="5621956" y="728520"/>
                </a:lnTo>
                <a:lnTo>
                  <a:pt x="5622863" y="730334"/>
                </a:lnTo>
                <a:lnTo>
                  <a:pt x="5623544" y="731695"/>
                </a:lnTo>
                <a:lnTo>
                  <a:pt x="5623771" y="733509"/>
                </a:lnTo>
                <a:lnTo>
                  <a:pt x="5623998" y="735096"/>
                </a:lnTo>
                <a:lnTo>
                  <a:pt x="5623771" y="736683"/>
                </a:lnTo>
                <a:lnTo>
                  <a:pt x="5623317" y="738044"/>
                </a:lnTo>
                <a:lnTo>
                  <a:pt x="5622637" y="739404"/>
                </a:lnTo>
                <a:lnTo>
                  <a:pt x="5621276" y="740764"/>
                </a:lnTo>
                <a:lnTo>
                  <a:pt x="5619688" y="741445"/>
                </a:lnTo>
                <a:lnTo>
                  <a:pt x="5617420" y="742125"/>
                </a:lnTo>
                <a:lnTo>
                  <a:pt x="5612656" y="743485"/>
                </a:lnTo>
                <a:lnTo>
                  <a:pt x="5606986" y="745073"/>
                </a:lnTo>
                <a:lnTo>
                  <a:pt x="5601315" y="745979"/>
                </a:lnTo>
                <a:lnTo>
                  <a:pt x="5595191" y="746886"/>
                </a:lnTo>
                <a:lnTo>
                  <a:pt x="5589294" y="747567"/>
                </a:lnTo>
                <a:lnTo>
                  <a:pt x="5584077" y="747567"/>
                </a:lnTo>
                <a:lnTo>
                  <a:pt x="5581582" y="747340"/>
                </a:lnTo>
                <a:lnTo>
                  <a:pt x="5579313" y="746886"/>
                </a:lnTo>
                <a:lnTo>
                  <a:pt x="5577272" y="746433"/>
                </a:lnTo>
                <a:lnTo>
                  <a:pt x="5575457" y="745753"/>
                </a:lnTo>
                <a:lnTo>
                  <a:pt x="5572282" y="744392"/>
                </a:lnTo>
                <a:lnTo>
                  <a:pt x="5571374" y="744166"/>
                </a:lnTo>
                <a:lnTo>
                  <a:pt x="5570240" y="743939"/>
                </a:lnTo>
                <a:lnTo>
                  <a:pt x="5569560" y="744166"/>
                </a:lnTo>
                <a:lnTo>
                  <a:pt x="5568879" y="744619"/>
                </a:lnTo>
                <a:lnTo>
                  <a:pt x="5568426" y="745299"/>
                </a:lnTo>
                <a:lnTo>
                  <a:pt x="5567972" y="745979"/>
                </a:lnTo>
                <a:lnTo>
                  <a:pt x="5567518" y="748247"/>
                </a:lnTo>
                <a:lnTo>
                  <a:pt x="5567518" y="751194"/>
                </a:lnTo>
                <a:lnTo>
                  <a:pt x="5567518" y="751195"/>
                </a:lnTo>
                <a:lnTo>
                  <a:pt x="5567518" y="759584"/>
                </a:lnTo>
                <a:lnTo>
                  <a:pt x="5567518" y="766840"/>
                </a:lnTo>
                <a:lnTo>
                  <a:pt x="5567972" y="776816"/>
                </a:lnTo>
                <a:lnTo>
                  <a:pt x="5569787" y="801757"/>
                </a:lnTo>
                <a:lnTo>
                  <a:pt x="5571828" y="833274"/>
                </a:lnTo>
                <a:lnTo>
                  <a:pt x="5573643" y="833954"/>
                </a:lnTo>
                <a:lnTo>
                  <a:pt x="5575457" y="834181"/>
                </a:lnTo>
                <a:lnTo>
                  <a:pt x="5577726" y="833954"/>
                </a:lnTo>
                <a:lnTo>
                  <a:pt x="5578633" y="833728"/>
                </a:lnTo>
                <a:lnTo>
                  <a:pt x="5579994" y="833274"/>
                </a:lnTo>
                <a:lnTo>
                  <a:pt x="5581128" y="832594"/>
                </a:lnTo>
                <a:lnTo>
                  <a:pt x="5582489" y="831914"/>
                </a:lnTo>
                <a:lnTo>
                  <a:pt x="5583623" y="830780"/>
                </a:lnTo>
                <a:lnTo>
                  <a:pt x="5584530" y="829646"/>
                </a:lnTo>
                <a:lnTo>
                  <a:pt x="5585438" y="828059"/>
                </a:lnTo>
                <a:lnTo>
                  <a:pt x="5586572" y="826019"/>
                </a:lnTo>
                <a:lnTo>
                  <a:pt x="5590201" y="816495"/>
                </a:lnTo>
                <a:lnTo>
                  <a:pt x="5592242" y="811281"/>
                </a:lnTo>
                <a:lnTo>
                  <a:pt x="5594057" y="806292"/>
                </a:lnTo>
                <a:lnTo>
                  <a:pt x="5596098" y="802211"/>
                </a:lnTo>
                <a:lnTo>
                  <a:pt x="5598140" y="798810"/>
                </a:lnTo>
                <a:lnTo>
                  <a:pt x="5599274" y="797676"/>
                </a:lnTo>
                <a:lnTo>
                  <a:pt x="5599954" y="796996"/>
                </a:lnTo>
                <a:lnTo>
                  <a:pt x="5601088" y="796542"/>
                </a:lnTo>
                <a:lnTo>
                  <a:pt x="5601769" y="796996"/>
                </a:lnTo>
                <a:lnTo>
                  <a:pt x="5608347" y="799944"/>
                </a:lnTo>
                <a:lnTo>
                  <a:pt x="5613337" y="802211"/>
                </a:lnTo>
                <a:lnTo>
                  <a:pt x="5619461" y="804705"/>
                </a:lnTo>
                <a:lnTo>
                  <a:pt x="5626266" y="807199"/>
                </a:lnTo>
                <a:lnTo>
                  <a:pt x="5633524" y="809693"/>
                </a:lnTo>
                <a:lnTo>
                  <a:pt x="5640782" y="812187"/>
                </a:lnTo>
                <a:lnTo>
                  <a:pt x="5647814" y="813548"/>
                </a:lnTo>
                <a:lnTo>
                  <a:pt x="5650989" y="814001"/>
                </a:lnTo>
                <a:lnTo>
                  <a:pt x="5654845" y="814682"/>
                </a:lnTo>
                <a:lnTo>
                  <a:pt x="5665052" y="815362"/>
                </a:lnTo>
                <a:lnTo>
                  <a:pt x="5677755" y="815815"/>
                </a:lnTo>
                <a:lnTo>
                  <a:pt x="5692952" y="816495"/>
                </a:lnTo>
                <a:lnTo>
                  <a:pt x="5709964" y="816722"/>
                </a:lnTo>
                <a:lnTo>
                  <a:pt x="5728109" y="816722"/>
                </a:lnTo>
                <a:lnTo>
                  <a:pt x="5767123" y="816495"/>
                </a:lnTo>
                <a:lnTo>
                  <a:pt x="5787310" y="816042"/>
                </a:lnTo>
                <a:lnTo>
                  <a:pt x="5807044" y="815589"/>
                </a:lnTo>
                <a:lnTo>
                  <a:pt x="5825870" y="815135"/>
                </a:lnTo>
                <a:lnTo>
                  <a:pt x="5844016" y="814455"/>
                </a:lnTo>
                <a:lnTo>
                  <a:pt x="5860347" y="813321"/>
                </a:lnTo>
                <a:lnTo>
                  <a:pt x="5874864" y="812414"/>
                </a:lnTo>
                <a:lnTo>
                  <a:pt x="5886659" y="811054"/>
                </a:lnTo>
                <a:lnTo>
                  <a:pt x="5895958" y="809693"/>
                </a:lnTo>
                <a:lnTo>
                  <a:pt x="5903217" y="808333"/>
                </a:lnTo>
                <a:lnTo>
                  <a:pt x="5910022" y="806746"/>
                </a:lnTo>
                <a:lnTo>
                  <a:pt x="5916146" y="804932"/>
                </a:lnTo>
                <a:lnTo>
                  <a:pt x="5921816" y="803571"/>
                </a:lnTo>
                <a:lnTo>
                  <a:pt x="5931116" y="800170"/>
                </a:lnTo>
                <a:lnTo>
                  <a:pt x="5935199" y="798810"/>
                </a:lnTo>
                <a:lnTo>
                  <a:pt x="5938374" y="798130"/>
                </a:lnTo>
                <a:lnTo>
                  <a:pt x="5941550" y="797449"/>
                </a:lnTo>
                <a:lnTo>
                  <a:pt x="5944045" y="797449"/>
                </a:lnTo>
                <a:lnTo>
                  <a:pt x="5944952" y="797449"/>
                </a:lnTo>
                <a:lnTo>
                  <a:pt x="5945860" y="797676"/>
                </a:lnTo>
                <a:lnTo>
                  <a:pt x="5946540" y="798130"/>
                </a:lnTo>
                <a:lnTo>
                  <a:pt x="5947220" y="798583"/>
                </a:lnTo>
                <a:lnTo>
                  <a:pt x="5948128" y="799490"/>
                </a:lnTo>
                <a:lnTo>
                  <a:pt x="5948355" y="800170"/>
                </a:lnTo>
                <a:lnTo>
                  <a:pt x="5948808" y="801304"/>
                </a:lnTo>
                <a:lnTo>
                  <a:pt x="5949035" y="802438"/>
                </a:lnTo>
                <a:lnTo>
                  <a:pt x="5949262" y="805839"/>
                </a:lnTo>
                <a:lnTo>
                  <a:pt x="5949035" y="809693"/>
                </a:lnTo>
                <a:lnTo>
                  <a:pt x="5948355" y="816042"/>
                </a:lnTo>
                <a:lnTo>
                  <a:pt x="5946767" y="825792"/>
                </a:lnTo>
                <a:lnTo>
                  <a:pt x="5942230" y="853227"/>
                </a:lnTo>
                <a:lnTo>
                  <a:pt x="5936106" y="887918"/>
                </a:lnTo>
                <a:lnTo>
                  <a:pt x="5929302" y="925557"/>
                </a:lnTo>
                <a:lnTo>
                  <a:pt x="5922497" y="962743"/>
                </a:lnTo>
                <a:lnTo>
                  <a:pt x="5916146" y="995393"/>
                </a:lnTo>
                <a:lnTo>
                  <a:pt x="5911382" y="1019428"/>
                </a:lnTo>
                <a:lnTo>
                  <a:pt x="5908887" y="1030991"/>
                </a:lnTo>
                <a:lnTo>
                  <a:pt x="5900722" y="1059333"/>
                </a:lnTo>
                <a:lnTo>
                  <a:pt x="5976481" y="1059560"/>
                </a:lnTo>
                <a:lnTo>
                  <a:pt x="5979202" y="1059787"/>
                </a:lnTo>
                <a:lnTo>
                  <a:pt x="5981698" y="1060013"/>
                </a:lnTo>
                <a:lnTo>
                  <a:pt x="5984193" y="1060240"/>
                </a:lnTo>
                <a:lnTo>
                  <a:pt x="5986688" y="1060920"/>
                </a:lnTo>
                <a:lnTo>
                  <a:pt x="5988502" y="1061601"/>
                </a:lnTo>
                <a:lnTo>
                  <a:pt x="5990317" y="1062281"/>
                </a:lnTo>
                <a:lnTo>
                  <a:pt x="5992132" y="1063188"/>
                </a:lnTo>
                <a:lnTo>
                  <a:pt x="5993719" y="1064095"/>
                </a:lnTo>
                <a:lnTo>
                  <a:pt x="5994853" y="1065228"/>
                </a:lnTo>
                <a:lnTo>
                  <a:pt x="5996214" y="1066362"/>
                </a:lnTo>
                <a:lnTo>
                  <a:pt x="5997122" y="1067496"/>
                </a:lnTo>
                <a:lnTo>
                  <a:pt x="5998029" y="1068630"/>
                </a:lnTo>
                <a:lnTo>
                  <a:pt x="5998482" y="1069990"/>
                </a:lnTo>
                <a:lnTo>
                  <a:pt x="5998936" y="1071124"/>
                </a:lnTo>
                <a:lnTo>
                  <a:pt x="5999163" y="1072484"/>
                </a:lnTo>
                <a:lnTo>
                  <a:pt x="5999163" y="1073845"/>
                </a:lnTo>
                <a:lnTo>
                  <a:pt x="5999163" y="1075205"/>
                </a:lnTo>
                <a:lnTo>
                  <a:pt x="5998936" y="1076565"/>
                </a:lnTo>
                <a:lnTo>
                  <a:pt x="5998482" y="1077699"/>
                </a:lnTo>
                <a:lnTo>
                  <a:pt x="5998029" y="1079060"/>
                </a:lnTo>
                <a:lnTo>
                  <a:pt x="5996895" y="1080420"/>
                </a:lnTo>
                <a:lnTo>
                  <a:pt x="5996214" y="1081327"/>
                </a:lnTo>
                <a:lnTo>
                  <a:pt x="5994853" y="1082687"/>
                </a:lnTo>
                <a:lnTo>
                  <a:pt x="5993719" y="1083594"/>
                </a:lnTo>
                <a:lnTo>
                  <a:pt x="5992132" y="1084728"/>
                </a:lnTo>
                <a:lnTo>
                  <a:pt x="5990317" y="1085408"/>
                </a:lnTo>
                <a:lnTo>
                  <a:pt x="5988502" y="1086089"/>
                </a:lnTo>
                <a:lnTo>
                  <a:pt x="5986688" y="1086996"/>
                </a:lnTo>
                <a:lnTo>
                  <a:pt x="5984193" y="1087449"/>
                </a:lnTo>
                <a:lnTo>
                  <a:pt x="5981698" y="1087676"/>
                </a:lnTo>
                <a:lnTo>
                  <a:pt x="5979202" y="1087903"/>
                </a:lnTo>
                <a:lnTo>
                  <a:pt x="5976481" y="1088129"/>
                </a:lnTo>
                <a:lnTo>
                  <a:pt x="5957654" y="1088129"/>
                </a:lnTo>
                <a:lnTo>
                  <a:pt x="5929302" y="1087903"/>
                </a:lnTo>
                <a:lnTo>
                  <a:pt x="5891649" y="1087676"/>
                </a:lnTo>
                <a:lnTo>
                  <a:pt x="5878947" y="1127128"/>
                </a:lnTo>
                <a:lnTo>
                  <a:pt x="5849006" y="1217825"/>
                </a:lnTo>
                <a:lnTo>
                  <a:pt x="5831768" y="1269748"/>
                </a:lnTo>
                <a:lnTo>
                  <a:pt x="5814983" y="1319177"/>
                </a:lnTo>
                <a:lnTo>
                  <a:pt x="5800693" y="1361124"/>
                </a:lnTo>
                <a:lnTo>
                  <a:pt x="5794568" y="1377676"/>
                </a:lnTo>
                <a:lnTo>
                  <a:pt x="5789805" y="1390374"/>
                </a:lnTo>
                <a:lnTo>
                  <a:pt x="5787764" y="1395362"/>
                </a:lnTo>
                <a:lnTo>
                  <a:pt x="5785496" y="1400577"/>
                </a:lnTo>
                <a:lnTo>
                  <a:pt x="5783227" y="1405338"/>
                </a:lnTo>
                <a:lnTo>
                  <a:pt x="5780959" y="1409873"/>
                </a:lnTo>
                <a:lnTo>
                  <a:pt x="5775742" y="1418489"/>
                </a:lnTo>
                <a:lnTo>
                  <a:pt x="5770752" y="1426425"/>
                </a:lnTo>
                <a:lnTo>
                  <a:pt x="5765082" y="1433681"/>
                </a:lnTo>
                <a:lnTo>
                  <a:pt x="5759638" y="1440483"/>
                </a:lnTo>
                <a:lnTo>
                  <a:pt x="5753514" y="1446605"/>
                </a:lnTo>
                <a:lnTo>
                  <a:pt x="5747616" y="1451820"/>
                </a:lnTo>
                <a:lnTo>
                  <a:pt x="5741265" y="1457035"/>
                </a:lnTo>
                <a:lnTo>
                  <a:pt x="5734914" y="1461570"/>
                </a:lnTo>
                <a:lnTo>
                  <a:pt x="5728790" y="1465651"/>
                </a:lnTo>
                <a:lnTo>
                  <a:pt x="5722439" y="1469052"/>
                </a:lnTo>
                <a:lnTo>
                  <a:pt x="5715861" y="1472227"/>
                </a:lnTo>
                <a:lnTo>
                  <a:pt x="5709510" y="1475174"/>
                </a:lnTo>
                <a:lnTo>
                  <a:pt x="5702932" y="1477668"/>
                </a:lnTo>
                <a:lnTo>
                  <a:pt x="5696581" y="1479709"/>
                </a:lnTo>
                <a:lnTo>
                  <a:pt x="5640102" y="1498075"/>
                </a:lnTo>
                <a:lnTo>
                  <a:pt x="5549146" y="1526871"/>
                </a:lnTo>
                <a:lnTo>
                  <a:pt x="5427115" y="1565643"/>
                </a:lnTo>
                <a:lnTo>
                  <a:pt x="5427115" y="1592399"/>
                </a:lnTo>
                <a:lnTo>
                  <a:pt x="5384245" y="1597840"/>
                </a:lnTo>
                <a:lnTo>
                  <a:pt x="5382884" y="1733884"/>
                </a:lnTo>
                <a:lnTo>
                  <a:pt x="5402391" y="1732977"/>
                </a:lnTo>
                <a:lnTo>
                  <a:pt x="5401257" y="1950421"/>
                </a:lnTo>
                <a:lnTo>
                  <a:pt x="5406474" y="1949967"/>
                </a:lnTo>
                <a:lnTo>
                  <a:pt x="5412825" y="1949287"/>
                </a:lnTo>
                <a:lnTo>
                  <a:pt x="5421444" y="1949060"/>
                </a:lnTo>
                <a:lnTo>
                  <a:pt x="5432332" y="1948834"/>
                </a:lnTo>
                <a:lnTo>
                  <a:pt x="5445261" y="1948834"/>
                </a:lnTo>
                <a:lnTo>
                  <a:pt x="5460231" y="1949287"/>
                </a:lnTo>
                <a:lnTo>
                  <a:pt x="5476789" y="1950421"/>
                </a:lnTo>
                <a:lnTo>
                  <a:pt x="5483140" y="1951101"/>
                </a:lnTo>
                <a:lnTo>
                  <a:pt x="5489718" y="1952008"/>
                </a:lnTo>
                <a:lnTo>
                  <a:pt x="5496523" y="1952915"/>
                </a:lnTo>
                <a:lnTo>
                  <a:pt x="5503554" y="1954275"/>
                </a:lnTo>
                <a:lnTo>
                  <a:pt x="5517844" y="1956996"/>
                </a:lnTo>
                <a:lnTo>
                  <a:pt x="5533041" y="1960851"/>
                </a:lnTo>
                <a:lnTo>
                  <a:pt x="5548919" y="1965159"/>
                </a:lnTo>
                <a:lnTo>
                  <a:pt x="5564797" y="1969920"/>
                </a:lnTo>
                <a:lnTo>
                  <a:pt x="5580901" y="1975362"/>
                </a:lnTo>
                <a:lnTo>
                  <a:pt x="5597232" y="1981484"/>
                </a:lnTo>
                <a:lnTo>
                  <a:pt x="5613337" y="1988060"/>
                </a:lnTo>
                <a:lnTo>
                  <a:pt x="5629214" y="1994862"/>
                </a:lnTo>
                <a:lnTo>
                  <a:pt x="5644865" y="2002344"/>
                </a:lnTo>
                <a:lnTo>
                  <a:pt x="5659836" y="2010053"/>
                </a:lnTo>
                <a:lnTo>
                  <a:pt x="5666867" y="2013908"/>
                </a:lnTo>
                <a:lnTo>
                  <a:pt x="5673899" y="2017989"/>
                </a:lnTo>
                <a:lnTo>
                  <a:pt x="5680703" y="2022297"/>
                </a:lnTo>
                <a:lnTo>
                  <a:pt x="5687281" y="2026379"/>
                </a:lnTo>
                <a:lnTo>
                  <a:pt x="5693859" y="2030687"/>
                </a:lnTo>
                <a:lnTo>
                  <a:pt x="5699983" y="2034995"/>
                </a:lnTo>
                <a:lnTo>
                  <a:pt x="5705881" y="2039303"/>
                </a:lnTo>
                <a:lnTo>
                  <a:pt x="5711551" y="2043611"/>
                </a:lnTo>
                <a:lnTo>
                  <a:pt x="5743987" y="2069913"/>
                </a:lnTo>
                <a:lnTo>
                  <a:pt x="5761679" y="2084651"/>
                </a:lnTo>
                <a:lnTo>
                  <a:pt x="5766216" y="2088732"/>
                </a:lnTo>
                <a:lnTo>
                  <a:pt x="5768711" y="2090999"/>
                </a:lnTo>
                <a:lnTo>
                  <a:pt x="5768938" y="2091680"/>
                </a:lnTo>
                <a:lnTo>
                  <a:pt x="5769164" y="2091906"/>
                </a:lnTo>
                <a:lnTo>
                  <a:pt x="5768711" y="2092133"/>
                </a:lnTo>
                <a:lnTo>
                  <a:pt x="5768257" y="2092133"/>
                </a:lnTo>
                <a:lnTo>
                  <a:pt x="5764855" y="2091906"/>
                </a:lnTo>
                <a:lnTo>
                  <a:pt x="5760772" y="2091680"/>
                </a:lnTo>
                <a:lnTo>
                  <a:pt x="5759184" y="2091680"/>
                </a:lnTo>
                <a:lnTo>
                  <a:pt x="5757596" y="2091906"/>
                </a:lnTo>
                <a:lnTo>
                  <a:pt x="5757143" y="2092133"/>
                </a:lnTo>
                <a:lnTo>
                  <a:pt x="5756462" y="2092813"/>
                </a:lnTo>
                <a:lnTo>
                  <a:pt x="5756235" y="2093040"/>
                </a:lnTo>
                <a:lnTo>
                  <a:pt x="5756008" y="2093720"/>
                </a:lnTo>
                <a:lnTo>
                  <a:pt x="5756235" y="2095081"/>
                </a:lnTo>
                <a:lnTo>
                  <a:pt x="5757143" y="2096214"/>
                </a:lnTo>
                <a:lnTo>
                  <a:pt x="5758050" y="2097348"/>
                </a:lnTo>
                <a:lnTo>
                  <a:pt x="5759638" y="2098255"/>
                </a:lnTo>
                <a:lnTo>
                  <a:pt x="5760999" y="2099162"/>
                </a:lnTo>
                <a:lnTo>
                  <a:pt x="5762813" y="2099616"/>
                </a:lnTo>
                <a:lnTo>
                  <a:pt x="5764401" y="2100069"/>
                </a:lnTo>
                <a:lnTo>
                  <a:pt x="5766216" y="2100069"/>
                </a:lnTo>
                <a:lnTo>
                  <a:pt x="5766442" y="2100296"/>
                </a:lnTo>
                <a:lnTo>
                  <a:pt x="5766896" y="2100749"/>
                </a:lnTo>
                <a:lnTo>
                  <a:pt x="5767350" y="2102790"/>
                </a:lnTo>
                <a:lnTo>
                  <a:pt x="5768030" y="2105964"/>
                </a:lnTo>
                <a:lnTo>
                  <a:pt x="5768484" y="2110272"/>
                </a:lnTo>
                <a:lnTo>
                  <a:pt x="5768938" y="2120249"/>
                </a:lnTo>
                <a:lnTo>
                  <a:pt x="5768938" y="2132266"/>
                </a:lnTo>
                <a:lnTo>
                  <a:pt x="5768938" y="2144057"/>
                </a:lnTo>
                <a:lnTo>
                  <a:pt x="5768938" y="2154713"/>
                </a:lnTo>
                <a:lnTo>
                  <a:pt x="5768484" y="2162649"/>
                </a:lnTo>
                <a:lnTo>
                  <a:pt x="5768257" y="2166504"/>
                </a:lnTo>
                <a:lnTo>
                  <a:pt x="5768030" y="2166731"/>
                </a:lnTo>
                <a:lnTo>
                  <a:pt x="5767803" y="2167184"/>
                </a:lnTo>
                <a:lnTo>
                  <a:pt x="5766216" y="2167864"/>
                </a:lnTo>
                <a:lnTo>
                  <a:pt x="5764174" y="2168318"/>
                </a:lnTo>
                <a:lnTo>
                  <a:pt x="5761679" y="2168545"/>
                </a:lnTo>
                <a:lnTo>
                  <a:pt x="5755782" y="2168771"/>
                </a:lnTo>
                <a:lnTo>
                  <a:pt x="5749658" y="2169225"/>
                </a:lnTo>
                <a:lnTo>
                  <a:pt x="5747162" y="2169225"/>
                </a:lnTo>
                <a:lnTo>
                  <a:pt x="5744894" y="2168998"/>
                </a:lnTo>
                <a:lnTo>
                  <a:pt x="5742853" y="2168318"/>
                </a:lnTo>
                <a:lnTo>
                  <a:pt x="5741265" y="2167184"/>
                </a:lnTo>
                <a:lnTo>
                  <a:pt x="5740358" y="2165824"/>
                </a:lnTo>
                <a:lnTo>
                  <a:pt x="5739224" y="2164463"/>
                </a:lnTo>
                <a:lnTo>
                  <a:pt x="5738543" y="2162876"/>
                </a:lnTo>
                <a:lnTo>
                  <a:pt x="5737863" y="2161289"/>
                </a:lnTo>
                <a:lnTo>
                  <a:pt x="5736955" y="2159928"/>
                </a:lnTo>
                <a:lnTo>
                  <a:pt x="5736048" y="2158568"/>
                </a:lnTo>
                <a:lnTo>
                  <a:pt x="5734687" y="2157661"/>
                </a:lnTo>
                <a:lnTo>
                  <a:pt x="5732873" y="2156754"/>
                </a:lnTo>
                <a:lnTo>
                  <a:pt x="5731512" y="2156301"/>
                </a:lnTo>
                <a:lnTo>
                  <a:pt x="5729470" y="2155847"/>
                </a:lnTo>
                <a:lnTo>
                  <a:pt x="5727656" y="2155620"/>
                </a:lnTo>
                <a:lnTo>
                  <a:pt x="5725614" y="2155620"/>
                </a:lnTo>
                <a:lnTo>
                  <a:pt x="5724026" y="2155847"/>
                </a:lnTo>
                <a:lnTo>
                  <a:pt x="5722892" y="2156527"/>
                </a:lnTo>
                <a:lnTo>
                  <a:pt x="5721758" y="2157661"/>
                </a:lnTo>
                <a:lnTo>
                  <a:pt x="5720851" y="2158795"/>
                </a:lnTo>
                <a:lnTo>
                  <a:pt x="5719490" y="2162196"/>
                </a:lnTo>
                <a:lnTo>
                  <a:pt x="5717676" y="2166504"/>
                </a:lnTo>
                <a:lnTo>
                  <a:pt x="5716541" y="2168318"/>
                </a:lnTo>
                <a:lnTo>
                  <a:pt x="5714954" y="2169678"/>
                </a:lnTo>
                <a:lnTo>
                  <a:pt x="5713139" y="2170812"/>
                </a:lnTo>
                <a:lnTo>
                  <a:pt x="5710871" y="2171719"/>
                </a:lnTo>
                <a:lnTo>
                  <a:pt x="5708376" y="2172172"/>
                </a:lnTo>
                <a:lnTo>
                  <a:pt x="5705654" y="2172626"/>
                </a:lnTo>
                <a:lnTo>
                  <a:pt x="5699303" y="2172853"/>
                </a:lnTo>
                <a:lnTo>
                  <a:pt x="5695900" y="2172626"/>
                </a:lnTo>
                <a:lnTo>
                  <a:pt x="5693178" y="2171719"/>
                </a:lnTo>
                <a:lnTo>
                  <a:pt x="5690910" y="2170812"/>
                </a:lnTo>
                <a:lnTo>
                  <a:pt x="5688869" y="2169225"/>
                </a:lnTo>
                <a:lnTo>
                  <a:pt x="5687281" y="2167184"/>
                </a:lnTo>
                <a:lnTo>
                  <a:pt x="5686374" y="2164917"/>
                </a:lnTo>
                <a:lnTo>
                  <a:pt x="5685920" y="2162196"/>
                </a:lnTo>
                <a:lnTo>
                  <a:pt x="5685693" y="2159021"/>
                </a:lnTo>
                <a:lnTo>
                  <a:pt x="5685466" y="2146324"/>
                </a:lnTo>
                <a:lnTo>
                  <a:pt x="5684559" y="2126824"/>
                </a:lnTo>
                <a:lnTo>
                  <a:pt x="5684332" y="2117301"/>
                </a:lnTo>
                <a:lnTo>
                  <a:pt x="5684106" y="2108685"/>
                </a:lnTo>
                <a:lnTo>
                  <a:pt x="5684332" y="2102790"/>
                </a:lnTo>
                <a:lnTo>
                  <a:pt x="5684559" y="2100749"/>
                </a:lnTo>
                <a:lnTo>
                  <a:pt x="5684786" y="2100069"/>
                </a:lnTo>
                <a:lnTo>
                  <a:pt x="5686147" y="2099842"/>
                </a:lnTo>
                <a:lnTo>
                  <a:pt x="5687735" y="2099842"/>
                </a:lnTo>
                <a:lnTo>
                  <a:pt x="5689322" y="2099842"/>
                </a:lnTo>
                <a:lnTo>
                  <a:pt x="5691364" y="2099616"/>
                </a:lnTo>
                <a:lnTo>
                  <a:pt x="5693405" y="2099162"/>
                </a:lnTo>
                <a:lnTo>
                  <a:pt x="5694540" y="2098482"/>
                </a:lnTo>
                <a:lnTo>
                  <a:pt x="5695447" y="2097802"/>
                </a:lnTo>
                <a:lnTo>
                  <a:pt x="5696581" y="2097121"/>
                </a:lnTo>
                <a:lnTo>
                  <a:pt x="5697261" y="2095988"/>
                </a:lnTo>
                <a:lnTo>
                  <a:pt x="5697942" y="2094401"/>
                </a:lnTo>
                <a:lnTo>
                  <a:pt x="5698622" y="2093040"/>
                </a:lnTo>
                <a:lnTo>
                  <a:pt x="5699303" y="2089639"/>
                </a:lnTo>
                <a:lnTo>
                  <a:pt x="5699530" y="2086465"/>
                </a:lnTo>
                <a:lnTo>
                  <a:pt x="5699530" y="2084651"/>
                </a:lnTo>
                <a:lnTo>
                  <a:pt x="5699303" y="2083064"/>
                </a:lnTo>
                <a:lnTo>
                  <a:pt x="5698849" y="2081476"/>
                </a:lnTo>
                <a:lnTo>
                  <a:pt x="5698169" y="2080116"/>
                </a:lnTo>
                <a:lnTo>
                  <a:pt x="5697488" y="2078529"/>
                </a:lnTo>
                <a:lnTo>
                  <a:pt x="5696581" y="2076942"/>
                </a:lnTo>
                <a:lnTo>
                  <a:pt x="5695220" y="2075808"/>
                </a:lnTo>
                <a:lnTo>
                  <a:pt x="5693859" y="2074221"/>
                </a:lnTo>
                <a:lnTo>
                  <a:pt x="5692498" y="2072634"/>
                </a:lnTo>
                <a:lnTo>
                  <a:pt x="5690684" y="2071500"/>
                </a:lnTo>
                <a:lnTo>
                  <a:pt x="5686374" y="2068779"/>
                </a:lnTo>
                <a:lnTo>
                  <a:pt x="5679569" y="2064698"/>
                </a:lnTo>
                <a:lnTo>
                  <a:pt x="5668682" y="2057669"/>
                </a:lnTo>
                <a:lnTo>
                  <a:pt x="5655299" y="2049506"/>
                </a:lnTo>
                <a:lnTo>
                  <a:pt x="5640102" y="2040210"/>
                </a:lnTo>
                <a:lnTo>
                  <a:pt x="5624224" y="2031140"/>
                </a:lnTo>
                <a:lnTo>
                  <a:pt x="5616739" y="2026832"/>
                </a:lnTo>
                <a:lnTo>
                  <a:pt x="5609027" y="2022978"/>
                </a:lnTo>
                <a:lnTo>
                  <a:pt x="5601996" y="2019576"/>
                </a:lnTo>
                <a:lnTo>
                  <a:pt x="5595191" y="2016402"/>
                </a:lnTo>
                <a:lnTo>
                  <a:pt x="5589294" y="2014135"/>
                </a:lnTo>
                <a:lnTo>
                  <a:pt x="5584077" y="2012547"/>
                </a:lnTo>
                <a:lnTo>
                  <a:pt x="5565023" y="2007559"/>
                </a:lnTo>
                <a:lnTo>
                  <a:pt x="5547558" y="2002798"/>
                </a:lnTo>
                <a:lnTo>
                  <a:pt x="5539392" y="2000757"/>
                </a:lnTo>
                <a:lnTo>
                  <a:pt x="5531907" y="1999170"/>
                </a:lnTo>
                <a:lnTo>
                  <a:pt x="5524649" y="1998036"/>
                </a:lnTo>
                <a:lnTo>
                  <a:pt x="5518752" y="1997583"/>
                </a:lnTo>
                <a:lnTo>
                  <a:pt x="5513308" y="1997583"/>
                </a:lnTo>
                <a:lnTo>
                  <a:pt x="5509225" y="1997809"/>
                </a:lnTo>
                <a:lnTo>
                  <a:pt x="5507864" y="1998036"/>
                </a:lnTo>
                <a:lnTo>
                  <a:pt x="5506503" y="1998490"/>
                </a:lnTo>
                <a:lnTo>
                  <a:pt x="5505823" y="1998943"/>
                </a:lnTo>
                <a:lnTo>
                  <a:pt x="5505596" y="1999850"/>
                </a:lnTo>
                <a:lnTo>
                  <a:pt x="5505596" y="2000530"/>
                </a:lnTo>
                <a:lnTo>
                  <a:pt x="5506049" y="2001437"/>
                </a:lnTo>
                <a:lnTo>
                  <a:pt x="5506730" y="2002571"/>
                </a:lnTo>
                <a:lnTo>
                  <a:pt x="5508091" y="2003931"/>
                </a:lnTo>
                <a:lnTo>
                  <a:pt x="5512174" y="2006652"/>
                </a:lnTo>
                <a:lnTo>
                  <a:pt x="5517844" y="2010507"/>
                </a:lnTo>
                <a:lnTo>
                  <a:pt x="5521700" y="2013001"/>
                </a:lnTo>
                <a:lnTo>
                  <a:pt x="5526690" y="2016175"/>
                </a:lnTo>
                <a:lnTo>
                  <a:pt x="5538939" y="2025245"/>
                </a:lnTo>
                <a:lnTo>
                  <a:pt x="5553229" y="2036809"/>
                </a:lnTo>
                <a:lnTo>
                  <a:pt x="5568653" y="2049506"/>
                </a:lnTo>
                <a:lnTo>
                  <a:pt x="5583850" y="2062430"/>
                </a:lnTo>
                <a:lnTo>
                  <a:pt x="5597686" y="2074447"/>
                </a:lnTo>
                <a:lnTo>
                  <a:pt x="5609254" y="2085104"/>
                </a:lnTo>
                <a:lnTo>
                  <a:pt x="5614017" y="2089412"/>
                </a:lnTo>
                <a:lnTo>
                  <a:pt x="5617193" y="2093040"/>
                </a:lnTo>
                <a:lnTo>
                  <a:pt x="5624451" y="2100749"/>
                </a:lnTo>
                <a:lnTo>
                  <a:pt x="5633978" y="2111406"/>
                </a:lnTo>
                <a:lnTo>
                  <a:pt x="5655526" y="2136347"/>
                </a:lnTo>
                <a:lnTo>
                  <a:pt x="5675033" y="2159248"/>
                </a:lnTo>
                <a:lnTo>
                  <a:pt x="5681837" y="2167864"/>
                </a:lnTo>
                <a:lnTo>
                  <a:pt x="5685693" y="2172853"/>
                </a:lnTo>
                <a:lnTo>
                  <a:pt x="5687281" y="2175573"/>
                </a:lnTo>
                <a:lnTo>
                  <a:pt x="5688642" y="2178294"/>
                </a:lnTo>
                <a:lnTo>
                  <a:pt x="5690230" y="2180788"/>
                </a:lnTo>
                <a:lnTo>
                  <a:pt x="5691364" y="2183509"/>
                </a:lnTo>
                <a:lnTo>
                  <a:pt x="5692725" y="2185323"/>
                </a:lnTo>
                <a:lnTo>
                  <a:pt x="5694540" y="2187137"/>
                </a:lnTo>
                <a:lnTo>
                  <a:pt x="5695447" y="2187817"/>
                </a:lnTo>
                <a:lnTo>
                  <a:pt x="5696581" y="2188271"/>
                </a:lnTo>
                <a:lnTo>
                  <a:pt x="5697715" y="2188724"/>
                </a:lnTo>
                <a:lnTo>
                  <a:pt x="5699303" y="2188951"/>
                </a:lnTo>
                <a:lnTo>
                  <a:pt x="5702478" y="2189405"/>
                </a:lnTo>
                <a:lnTo>
                  <a:pt x="5706788" y="2190538"/>
                </a:lnTo>
                <a:lnTo>
                  <a:pt x="5709283" y="2191445"/>
                </a:lnTo>
                <a:lnTo>
                  <a:pt x="5711551" y="2192579"/>
                </a:lnTo>
                <a:lnTo>
                  <a:pt x="5714046" y="2193713"/>
                </a:lnTo>
                <a:lnTo>
                  <a:pt x="5716314" y="2195527"/>
                </a:lnTo>
                <a:lnTo>
                  <a:pt x="5718583" y="2197340"/>
                </a:lnTo>
                <a:lnTo>
                  <a:pt x="5720624" y="2199608"/>
                </a:lnTo>
                <a:lnTo>
                  <a:pt x="5722439" y="2202102"/>
                </a:lnTo>
                <a:lnTo>
                  <a:pt x="5724026" y="2205050"/>
                </a:lnTo>
                <a:lnTo>
                  <a:pt x="5725614" y="2208224"/>
                </a:lnTo>
                <a:lnTo>
                  <a:pt x="5726748" y="2211852"/>
                </a:lnTo>
                <a:lnTo>
                  <a:pt x="5727429" y="2215933"/>
                </a:lnTo>
                <a:lnTo>
                  <a:pt x="5727882" y="2220468"/>
                </a:lnTo>
                <a:lnTo>
                  <a:pt x="5727882" y="2225003"/>
                </a:lnTo>
                <a:lnTo>
                  <a:pt x="5727656" y="2229538"/>
                </a:lnTo>
                <a:lnTo>
                  <a:pt x="5727429" y="2233846"/>
                </a:lnTo>
                <a:lnTo>
                  <a:pt x="5726975" y="2238154"/>
                </a:lnTo>
                <a:lnTo>
                  <a:pt x="5726068" y="2242235"/>
                </a:lnTo>
                <a:lnTo>
                  <a:pt x="5724934" y="2245863"/>
                </a:lnTo>
                <a:lnTo>
                  <a:pt x="5723573" y="2249717"/>
                </a:lnTo>
                <a:lnTo>
                  <a:pt x="5721985" y="2253118"/>
                </a:lnTo>
                <a:lnTo>
                  <a:pt x="5720170" y="2256066"/>
                </a:lnTo>
                <a:lnTo>
                  <a:pt x="5717449" y="2258787"/>
                </a:lnTo>
                <a:lnTo>
                  <a:pt x="5714954" y="2261508"/>
                </a:lnTo>
                <a:lnTo>
                  <a:pt x="5711778" y="2263775"/>
                </a:lnTo>
                <a:lnTo>
                  <a:pt x="5708149" y="2265362"/>
                </a:lnTo>
                <a:lnTo>
                  <a:pt x="5704293" y="2266950"/>
                </a:lnTo>
                <a:lnTo>
                  <a:pt x="5699756" y="2268083"/>
                </a:lnTo>
                <a:lnTo>
                  <a:pt x="5694993" y="2268537"/>
                </a:lnTo>
                <a:lnTo>
                  <a:pt x="5689776" y="2268764"/>
                </a:lnTo>
                <a:lnTo>
                  <a:pt x="5684332" y="2268537"/>
                </a:lnTo>
                <a:lnTo>
                  <a:pt x="5679116" y="2268083"/>
                </a:lnTo>
                <a:lnTo>
                  <a:pt x="5673672" y="2266723"/>
                </a:lnTo>
                <a:lnTo>
                  <a:pt x="5668455" y="2265362"/>
                </a:lnTo>
                <a:lnTo>
                  <a:pt x="5663238" y="2263548"/>
                </a:lnTo>
                <a:lnTo>
                  <a:pt x="5658248" y="2261508"/>
                </a:lnTo>
                <a:lnTo>
                  <a:pt x="5653484" y="2258787"/>
                </a:lnTo>
                <a:lnTo>
                  <a:pt x="5649175" y="2255839"/>
                </a:lnTo>
                <a:lnTo>
                  <a:pt x="5645092" y="2252892"/>
                </a:lnTo>
                <a:lnTo>
                  <a:pt x="5641463" y="2249264"/>
                </a:lnTo>
                <a:lnTo>
                  <a:pt x="5638514" y="2245409"/>
                </a:lnTo>
                <a:lnTo>
                  <a:pt x="5637153" y="2243369"/>
                </a:lnTo>
                <a:lnTo>
                  <a:pt x="5636019" y="2241101"/>
                </a:lnTo>
                <a:lnTo>
                  <a:pt x="5634885" y="2239061"/>
                </a:lnTo>
                <a:lnTo>
                  <a:pt x="5634204" y="2236793"/>
                </a:lnTo>
                <a:lnTo>
                  <a:pt x="5633524" y="2234526"/>
                </a:lnTo>
                <a:lnTo>
                  <a:pt x="5632844" y="2232258"/>
                </a:lnTo>
                <a:lnTo>
                  <a:pt x="5632390" y="2229991"/>
                </a:lnTo>
                <a:lnTo>
                  <a:pt x="5632390" y="2227497"/>
                </a:lnTo>
                <a:lnTo>
                  <a:pt x="5632390" y="2222735"/>
                </a:lnTo>
                <a:lnTo>
                  <a:pt x="5632617" y="2218427"/>
                </a:lnTo>
                <a:lnTo>
                  <a:pt x="5633070" y="2214573"/>
                </a:lnTo>
                <a:lnTo>
                  <a:pt x="5633978" y="2210945"/>
                </a:lnTo>
                <a:lnTo>
                  <a:pt x="5634885" y="2207771"/>
                </a:lnTo>
                <a:lnTo>
                  <a:pt x="5636246" y="2205050"/>
                </a:lnTo>
                <a:lnTo>
                  <a:pt x="5637380" y="2202329"/>
                </a:lnTo>
                <a:lnTo>
                  <a:pt x="5638741" y="2200061"/>
                </a:lnTo>
                <a:lnTo>
                  <a:pt x="5640329" y="2198021"/>
                </a:lnTo>
                <a:lnTo>
                  <a:pt x="5641690" y="2196660"/>
                </a:lnTo>
                <a:lnTo>
                  <a:pt x="5643277" y="2195073"/>
                </a:lnTo>
                <a:lnTo>
                  <a:pt x="5644865" y="2193939"/>
                </a:lnTo>
                <a:lnTo>
                  <a:pt x="5647814" y="2192125"/>
                </a:lnTo>
                <a:lnTo>
                  <a:pt x="5650082" y="2190992"/>
                </a:lnTo>
                <a:lnTo>
                  <a:pt x="5651216" y="2190538"/>
                </a:lnTo>
                <a:lnTo>
                  <a:pt x="5651897" y="2190085"/>
                </a:lnTo>
                <a:lnTo>
                  <a:pt x="5652124" y="2188951"/>
                </a:lnTo>
                <a:lnTo>
                  <a:pt x="5652350" y="2188044"/>
                </a:lnTo>
                <a:lnTo>
                  <a:pt x="5652350" y="2186910"/>
                </a:lnTo>
                <a:lnTo>
                  <a:pt x="5652124" y="2186003"/>
                </a:lnTo>
                <a:lnTo>
                  <a:pt x="5651216" y="2183509"/>
                </a:lnTo>
                <a:lnTo>
                  <a:pt x="5649402" y="2180562"/>
                </a:lnTo>
                <a:lnTo>
                  <a:pt x="5647360" y="2178068"/>
                </a:lnTo>
                <a:lnTo>
                  <a:pt x="5645092" y="2175573"/>
                </a:lnTo>
                <a:lnTo>
                  <a:pt x="5642370" y="2173533"/>
                </a:lnTo>
                <a:lnTo>
                  <a:pt x="5640102" y="2171492"/>
                </a:lnTo>
                <a:lnTo>
                  <a:pt x="5636246" y="2167864"/>
                </a:lnTo>
                <a:lnTo>
                  <a:pt x="5624451" y="2156754"/>
                </a:lnTo>
                <a:lnTo>
                  <a:pt x="5590881" y="2124104"/>
                </a:lnTo>
                <a:lnTo>
                  <a:pt x="5555497" y="2089639"/>
                </a:lnTo>
                <a:lnTo>
                  <a:pt x="5541661" y="2076715"/>
                </a:lnTo>
                <a:lnTo>
                  <a:pt x="5536444" y="2071953"/>
                </a:lnTo>
                <a:lnTo>
                  <a:pt x="5532588" y="2068779"/>
                </a:lnTo>
                <a:lnTo>
                  <a:pt x="5525329" y="2063110"/>
                </a:lnTo>
                <a:lnTo>
                  <a:pt x="5516030" y="2056535"/>
                </a:lnTo>
                <a:lnTo>
                  <a:pt x="5505823" y="2048826"/>
                </a:lnTo>
                <a:lnTo>
                  <a:pt x="5494708" y="2041343"/>
                </a:lnTo>
                <a:lnTo>
                  <a:pt x="5483367" y="2033634"/>
                </a:lnTo>
                <a:lnTo>
                  <a:pt x="5472706" y="2027059"/>
                </a:lnTo>
                <a:lnTo>
                  <a:pt x="5463407" y="2021617"/>
                </a:lnTo>
                <a:lnTo>
                  <a:pt x="5459097" y="2019350"/>
                </a:lnTo>
                <a:lnTo>
                  <a:pt x="5455695" y="2017536"/>
                </a:lnTo>
                <a:lnTo>
                  <a:pt x="5448890" y="2014361"/>
                </a:lnTo>
                <a:lnTo>
                  <a:pt x="5442766" y="2011187"/>
                </a:lnTo>
                <a:lnTo>
                  <a:pt x="5430290" y="2004612"/>
                </a:lnTo>
                <a:lnTo>
                  <a:pt x="5424393" y="2001437"/>
                </a:lnTo>
                <a:lnTo>
                  <a:pt x="5419403" y="1999170"/>
                </a:lnTo>
                <a:lnTo>
                  <a:pt x="5414866" y="1997583"/>
                </a:lnTo>
                <a:lnTo>
                  <a:pt x="5412825" y="1996902"/>
                </a:lnTo>
                <a:lnTo>
                  <a:pt x="5411010" y="1996676"/>
                </a:lnTo>
                <a:lnTo>
                  <a:pt x="5401030" y="1996222"/>
                </a:lnTo>
                <a:lnTo>
                  <a:pt x="5398082" y="1996222"/>
                </a:lnTo>
                <a:lnTo>
                  <a:pt x="5398082" y="2052227"/>
                </a:lnTo>
                <a:lnTo>
                  <a:pt x="5330488" y="2052907"/>
                </a:lnTo>
                <a:lnTo>
                  <a:pt x="5330035" y="2088959"/>
                </a:lnTo>
                <a:lnTo>
                  <a:pt x="5311435" y="2088959"/>
                </a:lnTo>
                <a:lnTo>
                  <a:pt x="5311435" y="2095308"/>
                </a:lnTo>
                <a:lnTo>
                  <a:pt x="5311208" y="2099389"/>
                </a:lnTo>
                <a:lnTo>
                  <a:pt x="5310755" y="2103470"/>
                </a:lnTo>
                <a:lnTo>
                  <a:pt x="5309621" y="2107325"/>
                </a:lnTo>
                <a:lnTo>
                  <a:pt x="5308033" y="2111179"/>
                </a:lnTo>
                <a:lnTo>
                  <a:pt x="5306445" y="2114807"/>
                </a:lnTo>
                <a:lnTo>
                  <a:pt x="5304404" y="2117982"/>
                </a:lnTo>
                <a:lnTo>
                  <a:pt x="5302135" y="2121383"/>
                </a:lnTo>
                <a:lnTo>
                  <a:pt x="5299187" y="2124104"/>
                </a:lnTo>
                <a:lnTo>
                  <a:pt x="5296465" y="2126824"/>
                </a:lnTo>
                <a:lnTo>
                  <a:pt x="5293289" y="2129092"/>
                </a:lnTo>
                <a:lnTo>
                  <a:pt x="5289887" y="2131133"/>
                </a:lnTo>
                <a:lnTo>
                  <a:pt x="5286258" y="2132946"/>
                </a:lnTo>
                <a:lnTo>
                  <a:pt x="5282629" y="2134307"/>
                </a:lnTo>
                <a:lnTo>
                  <a:pt x="5278546" y="2135214"/>
                </a:lnTo>
                <a:lnTo>
                  <a:pt x="5274463" y="2136121"/>
                </a:lnTo>
                <a:lnTo>
                  <a:pt x="5270380" y="2136347"/>
                </a:lnTo>
                <a:lnTo>
                  <a:pt x="5266070" y="2136121"/>
                </a:lnTo>
                <a:lnTo>
                  <a:pt x="5261988" y="2135214"/>
                </a:lnTo>
                <a:lnTo>
                  <a:pt x="5257905" y="2134307"/>
                </a:lnTo>
                <a:lnTo>
                  <a:pt x="5254276" y="2132946"/>
                </a:lnTo>
                <a:lnTo>
                  <a:pt x="5250647" y="2131133"/>
                </a:lnTo>
                <a:lnTo>
                  <a:pt x="5247244" y="2129092"/>
                </a:lnTo>
                <a:lnTo>
                  <a:pt x="5244069" y="2126598"/>
                </a:lnTo>
                <a:lnTo>
                  <a:pt x="5241347" y="2124104"/>
                </a:lnTo>
                <a:lnTo>
                  <a:pt x="5238398" y="2121156"/>
                </a:lnTo>
                <a:lnTo>
                  <a:pt x="5236130" y="2117982"/>
                </a:lnTo>
                <a:lnTo>
                  <a:pt x="5234088" y="2114581"/>
                </a:lnTo>
                <a:lnTo>
                  <a:pt x="5232501" y="2110953"/>
                </a:lnTo>
                <a:lnTo>
                  <a:pt x="5230913" y="2107098"/>
                </a:lnTo>
                <a:lnTo>
                  <a:pt x="5229779" y="2103470"/>
                </a:lnTo>
                <a:lnTo>
                  <a:pt x="5229325" y="2099389"/>
                </a:lnTo>
                <a:lnTo>
                  <a:pt x="5229098" y="2095081"/>
                </a:lnTo>
                <a:lnTo>
                  <a:pt x="5229325" y="2090999"/>
                </a:lnTo>
                <a:lnTo>
                  <a:pt x="5229779" y="2086918"/>
                </a:lnTo>
                <a:lnTo>
                  <a:pt x="5230913" y="2083064"/>
                </a:lnTo>
                <a:lnTo>
                  <a:pt x="5232047" y="2079662"/>
                </a:lnTo>
                <a:lnTo>
                  <a:pt x="5233635" y="2076035"/>
                </a:lnTo>
                <a:lnTo>
                  <a:pt x="5235449" y="2072634"/>
                </a:lnTo>
                <a:lnTo>
                  <a:pt x="5237718" y="2069459"/>
                </a:lnTo>
                <a:lnTo>
                  <a:pt x="5240213" y="2066738"/>
                </a:lnTo>
                <a:lnTo>
                  <a:pt x="5242935" y="2063791"/>
                </a:lnTo>
                <a:lnTo>
                  <a:pt x="5245883" y="2061523"/>
                </a:lnTo>
                <a:lnTo>
                  <a:pt x="5249059" y="2059483"/>
                </a:lnTo>
                <a:lnTo>
                  <a:pt x="5252688" y="2057669"/>
                </a:lnTo>
                <a:lnTo>
                  <a:pt x="5256317" y="2056308"/>
                </a:lnTo>
                <a:lnTo>
                  <a:pt x="5259946" y="2054948"/>
                </a:lnTo>
                <a:lnTo>
                  <a:pt x="5264029" y="2054268"/>
                </a:lnTo>
                <a:lnTo>
                  <a:pt x="5268112" y="2053814"/>
                </a:lnTo>
                <a:lnTo>
                  <a:pt x="5294877" y="2052227"/>
                </a:lnTo>
                <a:lnTo>
                  <a:pt x="5294877" y="2012774"/>
                </a:lnTo>
                <a:lnTo>
                  <a:pt x="5292155" y="2013454"/>
                </a:lnTo>
                <a:lnTo>
                  <a:pt x="5289206" y="2014361"/>
                </a:lnTo>
                <a:lnTo>
                  <a:pt x="5284897" y="2015949"/>
                </a:lnTo>
                <a:lnTo>
                  <a:pt x="5280134" y="2018216"/>
                </a:lnTo>
                <a:lnTo>
                  <a:pt x="5274690" y="2020937"/>
                </a:lnTo>
                <a:lnTo>
                  <a:pt x="5268792" y="2024791"/>
                </a:lnTo>
                <a:lnTo>
                  <a:pt x="5265844" y="2026832"/>
                </a:lnTo>
                <a:lnTo>
                  <a:pt x="5262895" y="2029099"/>
                </a:lnTo>
                <a:lnTo>
                  <a:pt x="5252234" y="2038169"/>
                </a:lnTo>
                <a:lnTo>
                  <a:pt x="5239986" y="2048826"/>
                </a:lnTo>
                <a:lnTo>
                  <a:pt x="5226603" y="2061070"/>
                </a:lnTo>
                <a:lnTo>
                  <a:pt x="5212994" y="2074221"/>
                </a:lnTo>
                <a:lnTo>
                  <a:pt x="5205736" y="2081250"/>
                </a:lnTo>
                <a:lnTo>
                  <a:pt x="5198931" y="2088505"/>
                </a:lnTo>
                <a:lnTo>
                  <a:pt x="5192126" y="2095761"/>
                </a:lnTo>
                <a:lnTo>
                  <a:pt x="5185549" y="2103017"/>
                </a:lnTo>
                <a:lnTo>
                  <a:pt x="5179197" y="2110499"/>
                </a:lnTo>
                <a:lnTo>
                  <a:pt x="5173073" y="2117982"/>
                </a:lnTo>
                <a:lnTo>
                  <a:pt x="5167176" y="2125691"/>
                </a:lnTo>
                <a:lnTo>
                  <a:pt x="5161959" y="2133173"/>
                </a:lnTo>
                <a:lnTo>
                  <a:pt x="5152886" y="2146778"/>
                </a:lnTo>
                <a:lnTo>
                  <a:pt x="5146081" y="2157208"/>
                </a:lnTo>
                <a:lnTo>
                  <a:pt x="5140864" y="2165370"/>
                </a:lnTo>
                <a:lnTo>
                  <a:pt x="5137916" y="2171492"/>
                </a:lnTo>
                <a:lnTo>
                  <a:pt x="5136782" y="2173760"/>
                </a:lnTo>
                <a:lnTo>
                  <a:pt x="5136328" y="2175573"/>
                </a:lnTo>
                <a:lnTo>
                  <a:pt x="5136101" y="2176934"/>
                </a:lnTo>
                <a:lnTo>
                  <a:pt x="5136555" y="2177841"/>
                </a:lnTo>
                <a:lnTo>
                  <a:pt x="5137235" y="2178521"/>
                </a:lnTo>
                <a:lnTo>
                  <a:pt x="5138142" y="2178748"/>
                </a:lnTo>
                <a:lnTo>
                  <a:pt x="5139503" y="2178748"/>
                </a:lnTo>
                <a:lnTo>
                  <a:pt x="5140864" y="2178748"/>
                </a:lnTo>
                <a:lnTo>
                  <a:pt x="5142906" y="2178521"/>
                </a:lnTo>
                <a:lnTo>
                  <a:pt x="5145854" y="2178294"/>
                </a:lnTo>
                <a:lnTo>
                  <a:pt x="5149257" y="2178521"/>
                </a:lnTo>
                <a:lnTo>
                  <a:pt x="5153113" y="2179201"/>
                </a:lnTo>
                <a:lnTo>
                  <a:pt x="5157422" y="2179882"/>
                </a:lnTo>
                <a:lnTo>
                  <a:pt x="5161959" y="2180788"/>
                </a:lnTo>
                <a:lnTo>
                  <a:pt x="5166495" y="2182376"/>
                </a:lnTo>
                <a:lnTo>
                  <a:pt x="5171032" y="2184190"/>
                </a:lnTo>
                <a:lnTo>
                  <a:pt x="5175795" y="2186684"/>
                </a:lnTo>
                <a:lnTo>
                  <a:pt x="5177837" y="2188271"/>
                </a:lnTo>
                <a:lnTo>
                  <a:pt x="5180105" y="2189631"/>
                </a:lnTo>
                <a:lnTo>
                  <a:pt x="5182146" y="2191219"/>
                </a:lnTo>
                <a:lnTo>
                  <a:pt x="5184188" y="2193259"/>
                </a:lnTo>
                <a:lnTo>
                  <a:pt x="5186002" y="2195300"/>
                </a:lnTo>
                <a:lnTo>
                  <a:pt x="5187817" y="2197340"/>
                </a:lnTo>
                <a:lnTo>
                  <a:pt x="5189404" y="2199835"/>
                </a:lnTo>
                <a:lnTo>
                  <a:pt x="5190765" y="2202329"/>
                </a:lnTo>
                <a:lnTo>
                  <a:pt x="5192126" y="2205276"/>
                </a:lnTo>
                <a:lnTo>
                  <a:pt x="5193487" y="2207997"/>
                </a:lnTo>
                <a:lnTo>
                  <a:pt x="5194168" y="2210945"/>
                </a:lnTo>
                <a:lnTo>
                  <a:pt x="5194848" y="2214346"/>
                </a:lnTo>
                <a:lnTo>
                  <a:pt x="5195302" y="2217747"/>
                </a:lnTo>
                <a:lnTo>
                  <a:pt x="5195756" y="2221602"/>
                </a:lnTo>
                <a:lnTo>
                  <a:pt x="5195982" y="2229084"/>
                </a:lnTo>
                <a:lnTo>
                  <a:pt x="5195302" y="2235659"/>
                </a:lnTo>
                <a:lnTo>
                  <a:pt x="5194621" y="2241328"/>
                </a:lnTo>
                <a:lnTo>
                  <a:pt x="5193487" y="2246770"/>
                </a:lnTo>
                <a:lnTo>
                  <a:pt x="5192580" y="2249037"/>
                </a:lnTo>
                <a:lnTo>
                  <a:pt x="5191900" y="2251305"/>
                </a:lnTo>
                <a:lnTo>
                  <a:pt x="5190765" y="2253345"/>
                </a:lnTo>
                <a:lnTo>
                  <a:pt x="5189858" y="2255159"/>
                </a:lnTo>
                <a:lnTo>
                  <a:pt x="5188497" y="2256973"/>
                </a:lnTo>
                <a:lnTo>
                  <a:pt x="5187363" y="2258560"/>
                </a:lnTo>
                <a:lnTo>
                  <a:pt x="5185775" y="2260147"/>
                </a:lnTo>
                <a:lnTo>
                  <a:pt x="5184188" y="2261735"/>
                </a:lnTo>
                <a:lnTo>
                  <a:pt x="5182600" y="2262868"/>
                </a:lnTo>
                <a:lnTo>
                  <a:pt x="5180785" y="2264002"/>
                </a:lnTo>
                <a:lnTo>
                  <a:pt x="5176929" y="2266269"/>
                </a:lnTo>
                <a:lnTo>
                  <a:pt x="5172620" y="2267857"/>
                </a:lnTo>
                <a:lnTo>
                  <a:pt x="5167856" y="2269217"/>
                </a:lnTo>
                <a:lnTo>
                  <a:pt x="5162413" y="2270351"/>
                </a:lnTo>
                <a:lnTo>
                  <a:pt x="5156969" y="2271031"/>
                </a:lnTo>
                <a:lnTo>
                  <a:pt x="5150618" y="2271484"/>
                </a:lnTo>
                <a:lnTo>
                  <a:pt x="5144040" y="2271711"/>
                </a:lnTo>
                <a:lnTo>
                  <a:pt x="5140638" y="2271711"/>
                </a:lnTo>
                <a:lnTo>
                  <a:pt x="5137462" y="2271711"/>
                </a:lnTo>
                <a:lnTo>
                  <a:pt x="5134513" y="2271258"/>
                </a:lnTo>
                <a:lnTo>
                  <a:pt x="5131791" y="2270577"/>
                </a:lnTo>
                <a:lnTo>
                  <a:pt x="5129296" y="2269670"/>
                </a:lnTo>
                <a:lnTo>
                  <a:pt x="5127028" y="2268764"/>
                </a:lnTo>
                <a:lnTo>
                  <a:pt x="5124760" y="2267403"/>
                </a:lnTo>
                <a:lnTo>
                  <a:pt x="5122719" y="2266269"/>
                </a:lnTo>
                <a:lnTo>
                  <a:pt x="5120904" y="2264682"/>
                </a:lnTo>
                <a:lnTo>
                  <a:pt x="5119089" y="2262868"/>
                </a:lnTo>
                <a:lnTo>
                  <a:pt x="5117728" y="2261281"/>
                </a:lnTo>
                <a:lnTo>
                  <a:pt x="5116141" y="2259467"/>
                </a:lnTo>
                <a:lnTo>
                  <a:pt x="5114780" y="2257427"/>
                </a:lnTo>
                <a:lnTo>
                  <a:pt x="5113872" y="2255386"/>
                </a:lnTo>
                <a:lnTo>
                  <a:pt x="5111831" y="2251078"/>
                </a:lnTo>
                <a:lnTo>
                  <a:pt x="5110243" y="2246543"/>
                </a:lnTo>
                <a:lnTo>
                  <a:pt x="5109109" y="2242008"/>
                </a:lnTo>
                <a:lnTo>
                  <a:pt x="5108202" y="2237247"/>
                </a:lnTo>
                <a:lnTo>
                  <a:pt x="5107748" y="2233165"/>
                </a:lnTo>
                <a:lnTo>
                  <a:pt x="5107521" y="2228857"/>
                </a:lnTo>
                <a:lnTo>
                  <a:pt x="5107295" y="2225003"/>
                </a:lnTo>
                <a:lnTo>
                  <a:pt x="5107295" y="2218654"/>
                </a:lnTo>
                <a:lnTo>
                  <a:pt x="5107068" y="2216387"/>
                </a:lnTo>
                <a:lnTo>
                  <a:pt x="5106841" y="2214346"/>
                </a:lnTo>
                <a:lnTo>
                  <a:pt x="5105934" y="2212759"/>
                </a:lnTo>
                <a:lnTo>
                  <a:pt x="5105253" y="2211625"/>
                </a:lnTo>
                <a:lnTo>
                  <a:pt x="5104573" y="2210491"/>
                </a:lnTo>
                <a:lnTo>
                  <a:pt x="5103212" y="2209811"/>
                </a:lnTo>
                <a:lnTo>
                  <a:pt x="5102078" y="2209131"/>
                </a:lnTo>
                <a:lnTo>
                  <a:pt x="5101170" y="2208677"/>
                </a:lnTo>
                <a:lnTo>
                  <a:pt x="5098902" y="2208224"/>
                </a:lnTo>
                <a:lnTo>
                  <a:pt x="5096861" y="2207771"/>
                </a:lnTo>
                <a:lnTo>
                  <a:pt x="5096180" y="2207317"/>
                </a:lnTo>
                <a:lnTo>
                  <a:pt x="5095273" y="2206637"/>
                </a:lnTo>
                <a:lnTo>
                  <a:pt x="5095046" y="2205730"/>
                </a:lnTo>
                <a:lnTo>
                  <a:pt x="5094819" y="2204596"/>
                </a:lnTo>
                <a:lnTo>
                  <a:pt x="5094819" y="2073767"/>
                </a:lnTo>
                <a:lnTo>
                  <a:pt x="5086427" y="2079662"/>
                </a:lnTo>
                <a:lnTo>
                  <a:pt x="5066240" y="2093720"/>
                </a:lnTo>
                <a:lnTo>
                  <a:pt x="5040609" y="2112313"/>
                </a:lnTo>
                <a:lnTo>
                  <a:pt x="5028133" y="2121609"/>
                </a:lnTo>
                <a:lnTo>
                  <a:pt x="5017019" y="2129999"/>
                </a:lnTo>
                <a:lnTo>
                  <a:pt x="5006585" y="2138161"/>
                </a:lnTo>
                <a:lnTo>
                  <a:pt x="4995698" y="2146097"/>
                </a:lnTo>
                <a:lnTo>
                  <a:pt x="4984810" y="2153580"/>
                </a:lnTo>
                <a:lnTo>
                  <a:pt x="4979366" y="2156981"/>
                </a:lnTo>
                <a:lnTo>
                  <a:pt x="4973696" y="2160382"/>
                </a:lnTo>
                <a:lnTo>
                  <a:pt x="4968252" y="2163330"/>
                </a:lnTo>
                <a:lnTo>
                  <a:pt x="4962808" y="2166277"/>
                </a:lnTo>
                <a:lnTo>
                  <a:pt x="4957364" y="2168545"/>
                </a:lnTo>
                <a:lnTo>
                  <a:pt x="4951921" y="2170585"/>
                </a:lnTo>
                <a:lnTo>
                  <a:pt x="4946704" y="2172172"/>
                </a:lnTo>
                <a:lnTo>
                  <a:pt x="4941487" y="2173533"/>
                </a:lnTo>
                <a:lnTo>
                  <a:pt x="4936497" y="2174213"/>
                </a:lnTo>
                <a:lnTo>
                  <a:pt x="4931733" y="2174440"/>
                </a:lnTo>
                <a:lnTo>
                  <a:pt x="4926516" y="2174213"/>
                </a:lnTo>
                <a:lnTo>
                  <a:pt x="4920846" y="2173533"/>
                </a:lnTo>
                <a:lnTo>
                  <a:pt x="4914722" y="2172626"/>
                </a:lnTo>
                <a:lnTo>
                  <a:pt x="4908371" y="2171265"/>
                </a:lnTo>
                <a:lnTo>
                  <a:pt x="4901566" y="2169451"/>
                </a:lnTo>
                <a:lnTo>
                  <a:pt x="4894534" y="2167638"/>
                </a:lnTo>
                <a:lnTo>
                  <a:pt x="4879564" y="2163103"/>
                </a:lnTo>
                <a:lnTo>
                  <a:pt x="4864367" y="2157888"/>
                </a:lnTo>
                <a:lnTo>
                  <a:pt x="4849170" y="2152446"/>
                </a:lnTo>
                <a:lnTo>
                  <a:pt x="4820363" y="2142469"/>
                </a:lnTo>
                <a:lnTo>
                  <a:pt x="4814239" y="2139749"/>
                </a:lnTo>
                <a:lnTo>
                  <a:pt x="4808568" y="2137254"/>
                </a:lnTo>
                <a:lnTo>
                  <a:pt x="4803805" y="2134760"/>
                </a:lnTo>
                <a:lnTo>
                  <a:pt x="4799722" y="2132039"/>
                </a:lnTo>
                <a:lnTo>
                  <a:pt x="4797908" y="2130452"/>
                </a:lnTo>
                <a:lnTo>
                  <a:pt x="4796320" y="2129092"/>
                </a:lnTo>
                <a:lnTo>
                  <a:pt x="4795186" y="2127731"/>
                </a:lnTo>
                <a:lnTo>
                  <a:pt x="4794052" y="2126144"/>
                </a:lnTo>
                <a:lnTo>
                  <a:pt x="4793371" y="2124557"/>
                </a:lnTo>
                <a:lnTo>
                  <a:pt x="4792918" y="2123423"/>
                </a:lnTo>
                <a:lnTo>
                  <a:pt x="4792691" y="2121836"/>
                </a:lnTo>
                <a:lnTo>
                  <a:pt x="4792691" y="2120249"/>
                </a:lnTo>
                <a:lnTo>
                  <a:pt x="4792918" y="2118889"/>
                </a:lnTo>
                <a:lnTo>
                  <a:pt x="4793371" y="2117301"/>
                </a:lnTo>
                <a:lnTo>
                  <a:pt x="4794279" y="2115714"/>
                </a:lnTo>
                <a:lnTo>
                  <a:pt x="4795413" y="2114354"/>
                </a:lnTo>
                <a:lnTo>
                  <a:pt x="4797000" y="2112993"/>
                </a:lnTo>
                <a:lnTo>
                  <a:pt x="4798588" y="2111406"/>
                </a:lnTo>
                <a:lnTo>
                  <a:pt x="4800856" y="2110046"/>
                </a:lnTo>
                <a:lnTo>
                  <a:pt x="4803351" y="2108685"/>
                </a:lnTo>
                <a:lnTo>
                  <a:pt x="4806073" y="2107098"/>
                </a:lnTo>
                <a:lnTo>
                  <a:pt x="4809249" y="2105964"/>
                </a:lnTo>
                <a:lnTo>
                  <a:pt x="4812651" y="2104377"/>
                </a:lnTo>
                <a:lnTo>
                  <a:pt x="4816734" y="2103017"/>
                </a:lnTo>
                <a:lnTo>
                  <a:pt x="4825353" y="2100523"/>
                </a:lnTo>
                <a:lnTo>
                  <a:pt x="4835560" y="2098255"/>
                </a:lnTo>
                <a:lnTo>
                  <a:pt x="4846902" y="2095761"/>
                </a:lnTo>
                <a:lnTo>
                  <a:pt x="4857109" y="2093267"/>
                </a:lnTo>
                <a:lnTo>
                  <a:pt x="4867542" y="2090546"/>
                </a:lnTo>
                <a:lnTo>
                  <a:pt x="4877296" y="2087598"/>
                </a:lnTo>
                <a:lnTo>
                  <a:pt x="4886596" y="2084651"/>
                </a:lnTo>
                <a:lnTo>
                  <a:pt x="4895442" y="2081250"/>
                </a:lnTo>
                <a:lnTo>
                  <a:pt x="4903834" y="2077849"/>
                </a:lnTo>
                <a:lnTo>
                  <a:pt x="4911773" y="2074221"/>
                </a:lnTo>
                <a:lnTo>
                  <a:pt x="4919031" y="2070593"/>
                </a:lnTo>
                <a:lnTo>
                  <a:pt x="4925836" y="2066965"/>
                </a:lnTo>
                <a:lnTo>
                  <a:pt x="4932187" y="2062884"/>
                </a:lnTo>
                <a:lnTo>
                  <a:pt x="4938084" y="2058802"/>
                </a:lnTo>
                <a:lnTo>
                  <a:pt x="4943075" y="2054721"/>
                </a:lnTo>
                <a:lnTo>
                  <a:pt x="4947611" y="2050413"/>
                </a:lnTo>
                <a:lnTo>
                  <a:pt x="4951467" y="2046105"/>
                </a:lnTo>
                <a:lnTo>
                  <a:pt x="4954416" y="2041570"/>
                </a:lnTo>
                <a:lnTo>
                  <a:pt x="4957591" y="2036355"/>
                </a:lnTo>
                <a:lnTo>
                  <a:pt x="4960767" y="2030006"/>
                </a:lnTo>
                <a:lnTo>
                  <a:pt x="4964169" y="2022297"/>
                </a:lnTo>
                <a:lnTo>
                  <a:pt x="4967345" y="2013908"/>
                </a:lnTo>
                <a:lnTo>
                  <a:pt x="4970747" y="2004838"/>
                </a:lnTo>
                <a:lnTo>
                  <a:pt x="4974149" y="1995315"/>
                </a:lnTo>
                <a:lnTo>
                  <a:pt x="4977325" y="1985112"/>
                </a:lnTo>
                <a:lnTo>
                  <a:pt x="4980274" y="1974909"/>
                </a:lnTo>
                <a:lnTo>
                  <a:pt x="4983222" y="1964705"/>
                </a:lnTo>
                <a:lnTo>
                  <a:pt x="4985490" y="1954956"/>
                </a:lnTo>
                <a:lnTo>
                  <a:pt x="4987532" y="1945659"/>
                </a:lnTo>
                <a:lnTo>
                  <a:pt x="4989120" y="1936363"/>
                </a:lnTo>
                <a:lnTo>
                  <a:pt x="4990254" y="1928427"/>
                </a:lnTo>
                <a:lnTo>
                  <a:pt x="4990707" y="1921171"/>
                </a:lnTo>
                <a:lnTo>
                  <a:pt x="4990707" y="1917997"/>
                </a:lnTo>
                <a:lnTo>
                  <a:pt x="4990707" y="1915276"/>
                </a:lnTo>
                <a:lnTo>
                  <a:pt x="4990481" y="1912555"/>
                </a:lnTo>
                <a:lnTo>
                  <a:pt x="4990027" y="1910288"/>
                </a:lnTo>
                <a:lnTo>
                  <a:pt x="4988439" y="1905526"/>
                </a:lnTo>
                <a:lnTo>
                  <a:pt x="4986171" y="1898951"/>
                </a:lnTo>
                <a:lnTo>
                  <a:pt x="4979593" y="1881265"/>
                </a:lnTo>
                <a:lnTo>
                  <a:pt x="4970747" y="1859045"/>
                </a:lnTo>
                <a:lnTo>
                  <a:pt x="4959859" y="1833196"/>
                </a:lnTo>
                <a:lnTo>
                  <a:pt x="4953962" y="1819365"/>
                </a:lnTo>
                <a:lnTo>
                  <a:pt x="4947611" y="1805307"/>
                </a:lnTo>
                <a:lnTo>
                  <a:pt x="4941033" y="1791023"/>
                </a:lnTo>
                <a:lnTo>
                  <a:pt x="4934228" y="1776511"/>
                </a:lnTo>
                <a:lnTo>
                  <a:pt x="4927424" y="1762680"/>
                </a:lnTo>
                <a:lnTo>
                  <a:pt x="4920392" y="1748849"/>
                </a:lnTo>
                <a:lnTo>
                  <a:pt x="4912907" y="1735245"/>
                </a:lnTo>
                <a:lnTo>
                  <a:pt x="4905876" y="1722774"/>
                </a:lnTo>
                <a:lnTo>
                  <a:pt x="4898390" y="1710077"/>
                </a:lnTo>
                <a:lnTo>
                  <a:pt x="4891359" y="1696019"/>
                </a:lnTo>
                <a:lnTo>
                  <a:pt x="4884327" y="1681054"/>
                </a:lnTo>
                <a:lnTo>
                  <a:pt x="4877296" y="1665636"/>
                </a:lnTo>
                <a:lnTo>
                  <a:pt x="4870037" y="1649537"/>
                </a:lnTo>
                <a:lnTo>
                  <a:pt x="4863233" y="1632758"/>
                </a:lnTo>
                <a:lnTo>
                  <a:pt x="4856428" y="1615980"/>
                </a:lnTo>
                <a:lnTo>
                  <a:pt x="4850077" y="1598974"/>
                </a:lnTo>
                <a:lnTo>
                  <a:pt x="4843726" y="1582195"/>
                </a:lnTo>
                <a:lnTo>
                  <a:pt x="4837602" y="1565417"/>
                </a:lnTo>
                <a:lnTo>
                  <a:pt x="4832158" y="1548865"/>
                </a:lnTo>
                <a:lnTo>
                  <a:pt x="4826714" y="1533220"/>
                </a:lnTo>
                <a:lnTo>
                  <a:pt x="4821951" y="1518028"/>
                </a:lnTo>
                <a:lnTo>
                  <a:pt x="4817415" y="1503517"/>
                </a:lnTo>
                <a:lnTo>
                  <a:pt x="4813332" y="1490139"/>
                </a:lnTo>
                <a:lnTo>
                  <a:pt x="4809929" y="1477895"/>
                </a:lnTo>
                <a:lnTo>
                  <a:pt x="4806527" y="1466105"/>
                </a:lnTo>
                <a:lnTo>
                  <a:pt x="4803578" y="1452954"/>
                </a:lnTo>
                <a:lnTo>
                  <a:pt x="4800403" y="1439349"/>
                </a:lnTo>
                <a:lnTo>
                  <a:pt x="4797681" y="1425065"/>
                </a:lnTo>
                <a:lnTo>
                  <a:pt x="4795186" y="1410327"/>
                </a:lnTo>
                <a:lnTo>
                  <a:pt x="4793144" y="1395815"/>
                </a:lnTo>
                <a:lnTo>
                  <a:pt x="4792691" y="1388560"/>
                </a:lnTo>
                <a:lnTo>
                  <a:pt x="4791784" y="1381531"/>
                </a:lnTo>
                <a:lnTo>
                  <a:pt x="4791557" y="1374502"/>
                </a:lnTo>
                <a:lnTo>
                  <a:pt x="4791330" y="1367246"/>
                </a:lnTo>
                <a:lnTo>
                  <a:pt x="4791330" y="1360444"/>
                </a:lnTo>
                <a:lnTo>
                  <a:pt x="4791557" y="1353868"/>
                </a:lnTo>
                <a:lnTo>
                  <a:pt x="4791784" y="1347293"/>
                </a:lnTo>
                <a:lnTo>
                  <a:pt x="4792691" y="1341171"/>
                </a:lnTo>
                <a:lnTo>
                  <a:pt x="4793598" y="1335049"/>
                </a:lnTo>
                <a:lnTo>
                  <a:pt x="4794959" y="1329381"/>
                </a:lnTo>
                <a:lnTo>
                  <a:pt x="4796320" y="1323939"/>
                </a:lnTo>
                <a:lnTo>
                  <a:pt x="4798135" y="1318950"/>
                </a:lnTo>
                <a:lnTo>
                  <a:pt x="4800403" y="1314189"/>
                </a:lnTo>
                <a:lnTo>
                  <a:pt x="4802671" y="1309881"/>
                </a:lnTo>
                <a:lnTo>
                  <a:pt x="4805847" y="1305800"/>
                </a:lnTo>
                <a:lnTo>
                  <a:pt x="4808795" y="1302398"/>
                </a:lnTo>
                <a:lnTo>
                  <a:pt x="4810610" y="1300585"/>
                </a:lnTo>
                <a:lnTo>
                  <a:pt x="4812424" y="1299451"/>
                </a:lnTo>
                <a:lnTo>
                  <a:pt x="4814466" y="1297864"/>
                </a:lnTo>
                <a:lnTo>
                  <a:pt x="4816507" y="1296730"/>
                </a:lnTo>
                <a:lnTo>
                  <a:pt x="4818549" y="1295596"/>
                </a:lnTo>
                <a:lnTo>
                  <a:pt x="4820817" y="1294689"/>
                </a:lnTo>
                <a:lnTo>
                  <a:pt x="4823085" y="1293782"/>
                </a:lnTo>
                <a:lnTo>
                  <a:pt x="4825580" y="1293102"/>
                </a:lnTo>
                <a:lnTo>
                  <a:pt x="4846902" y="1288341"/>
                </a:lnTo>
                <a:lnTo>
                  <a:pt x="4870264" y="1283352"/>
                </a:lnTo>
                <a:lnTo>
                  <a:pt x="4896122" y="1278591"/>
                </a:lnTo>
                <a:lnTo>
                  <a:pt x="4923795" y="1274056"/>
                </a:lnTo>
                <a:lnTo>
                  <a:pt x="4952601" y="1269748"/>
                </a:lnTo>
                <a:lnTo>
                  <a:pt x="4982769" y="1265893"/>
                </a:lnTo>
                <a:lnTo>
                  <a:pt x="4997966" y="1264533"/>
                </a:lnTo>
                <a:lnTo>
                  <a:pt x="5013163" y="1262946"/>
                </a:lnTo>
                <a:lnTo>
                  <a:pt x="5028814" y="1261359"/>
                </a:lnTo>
                <a:lnTo>
                  <a:pt x="5044238" y="1260452"/>
                </a:lnTo>
                <a:lnTo>
                  <a:pt x="5045145" y="1260225"/>
                </a:lnTo>
                <a:lnTo>
                  <a:pt x="5046052" y="1259318"/>
                </a:lnTo>
                <a:lnTo>
                  <a:pt x="5046506" y="1258184"/>
                </a:lnTo>
                <a:lnTo>
                  <a:pt x="5047186" y="1256597"/>
                </a:lnTo>
                <a:lnTo>
                  <a:pt x="5048774" y="1250929"/>
                </a:lnTo>
                <a:lnTo>
                  <a:pt x="5049908" y="1247301"/>
                </a:lnTo>
                <a:lnTo>
                  <a:pt x="5051496" y="1242766"/>
                </a:lnTo>
                <a:lnTo>
                  <a:pt x="5052857" y="1239592"/>
                </a:lnTo>
                <a:lnTo>
                  <a:pt x="5054445" y="1235737"/>
                </a:lnTo>
                <a:lnTo>
                  <a:pt x="5056940" y="1231202"/>
                </a:lnTo>
                <a:lnTo>
                  <a:pt x="5059888" y="1226214"/>
                </a:lnTo>
                <a:lnTo>
                  <a:pt x="5063518" y="1220545"/>
                </a:lnTo>
                <a:lnTo>
                  <a:pt x="5067374" y="1214650"/>
                </a:lnTo>
                <a:lnTo>
                  <a:pt x="5072137" y="1208301"/>
                </a:lnTo>
                <a:lnTo>
                  <a:pt x="5077127" y="1201726"/>
                </a:lnTo>
                <a:lnTo>
                  <a:pt x="5082571" y="1194697"/>
                </a:lnTo>
                <a:lnTo>
                  <a:pt x="5088695" y="1188122"/>
                </a:lnTo>
                <a:lnTo>
                  <a:pt x="5095273" y="1181319"/>
                </a:lnTo>
                <a:lnTo>
                  <a:pt x="5102531" y="1174744"/>
                </a:lnTo>
                <a:lnTo>
                  <a:pt x="5110016" y="1168395"/>
                </a:lnTo>
                <a:lnTo>
                  <a:pt x="5118182" y="1162500"/>
                </a:lnTo>
                <a:lnTo>
                  <a:pt x="5122492" y="1159552"/>
                </a:lnTo>
                <a:lnTo>
                  <a:pt x="5126801" y="1156832"/>
                </a:lnTo>
                <a:lnTo>
                  <a:pt x="5131111" y="1154337"/>
                </a:lnTo>
                <a:lnTo>
                  <a:pt x="5135647" y="1151843"/>
                </a:lnTo>
                <a:lnTo>
                  <a:pt x="5143133" y="1147989"/>
                </a:lnTo>
                <a:lnTo>
                  <a:pt x="5150845" y="1144588"/>
                </a:lnTo>
                <a:lnTo>
                  <a:pt x="5158330" y="1141640"/>
                </a:lnTo>
                <a:lnTo>
                  <a:pt x="5166042" y="1139146"/>
                </a:lnTo>
                <a:lnTo>
                  <a:pt x="5173300" y="1137105"/>
                </a:lnTo>
                <a:lnTo>
                  <a:pt x="5180785" y="1135065"/>
                </a:lnTo>
                <a:lnTo>
                  <a:pt x="5188270" y="1133477"/>
                </a:lnTo>
                <a:lnTo>
                  <a:pt x="5195756" y="1132344"/>
                </a:lnTo>
                <a:lnTo>
                  <a:pt x="5203014" y="1131210"/>
                </a:lnTo>
                <a:lnTo>
                  <a:pt x="5210499" y="1130530"/>
                </a:lnTo>
                <a:lnTo>
                  <a:pt x="5217984" y="1129623"/>
                </a:lnTo>
                <a:lnTo>
                  <a:pt x="5225469" y="1129169"/>
                </a:lnTo>
                <a:lnTo>
                  <a:pt x="5241120" y="1128716"/>
                </a:lnTo>
                <a:lnTo>
                  <a:pt x="5256771" y="1128489"/>
                </a:lnTo>
                <a:lnTo>
                  <a:pt x="5256998" y="1128262"/>
                </a:lnTo>
                <a:lnTo>
                  <a:pt x="5257224" y="1127582"/>
                </a:lnTo>
                <a:lnTo>
                  <a:pt x="5257678" y="1125768"/>
                </a:lnTo>
                <a:lnTo>
                  <a:pt x="5258132" y="1122594"/>
                </a:lnTo>
                <a:lnTo>
                  <a:pt x="5258812" y="1118286"/>
                </a:lnTo>
                <a:lnTo>
                  <a:pt x="5259039" y="1113071"/>
                </a:lnTo>
                <a:lnTo>
                  <a:pt x="5259039" y="1107175"/>
                </a:lnTo>
                <a:lnTo>
                  <a:pt x="5258812" y="1100373"/>
                </a:lnTo>
                <a:lnTo>
                  <a:pt x="5258132" y="1093344"/>
                </a:lnTo>
                <a:lnTo>
                  <a:pt x="5257224" y="1085408"/>
                </a:lnTo>
                <a:lnTo>
                  <a:pt x="5255637" y="1077246"/>
                </a:lnTo>
                <a:lnTo>
                  <a:pt x="5253822" y="1068856"/>
                </a:lnTo>
                <a:lnTo>
                  <a:pt x="5251327" y="1060467"/>
                </a:lnTo>
                <a:lnTo>
                  <a:pt x="5250193" y="1056159"/>
                </a:lnTo>
                <a:lnTo>
                  <a:pt x="5248605" y="1052304"/>
                </a:lnTo>
                <a:lnTo>
                  <a:pt x="5246791" y="1047997"/>
                </a:lnTo>
                <a:lnTo>
                  <a:pt x="5244749" y="1043916"/>
                </a:lnTo>
                <a:lnTo>
                  <a:pt x="5242708" y="1039834"/>
                </a:lnTo>
                <a:lnTo>
                  <a:pt x="5240440" y="1035980"/>
                </a:lnTo>
                <a:lnTo>
                  <a:pt x="5238171" y="1031898"/>
                </a:lnTo>
                <a:lnTo>
                  <a:pt x="5235449" y="1028044"/>
                </a:lnTo>
                <a:lnTo>
                  <a:pt x="5230459" y="1021242"/>
                </a:lnTo>
                <a:lnTo>
                  <a:pt x="5226150" y="1014666"/>
                </a:lnTo>
                <a:lnTo>
                  <a:pt x="5218211" y="1003329"/>
                </a:lnTo>
                <a:lnTo>
                  <a:pt x="5211860" y="994033"/>
                </a:lnTo>
                <a:lnTo>
                  <a:pt x="5209138" y="989951"/>
                </a:lnTo>
                <a:lnTo>
                  <a:pt x="5206189" y="986324"/>
                </a:lnTo>
                <a:lnTo>
                  <a:pt x="5203468" y="983376"/>
                </a:lnTo>
                <a:lnTo>
                  <a:pt x="5200972" y="980882"/>
                </a:lnTo>
                <a:lnTo>
                  <a:pt x="5198024" y="978388"/>
                </a:lnTo>
                <a:lnTo>
                  <a:pt x="5195075" y="976801"/>
                </a:lnTo>
                <a:lnTo>
                  <a:pt x="5191900" y="975440"/>
                </a:lnTo>
                <a:lnTo>
                  <a:pt x="5188044" y="974533"/>
                </a:lnTo>
                <a:lnTo>
                  <a:pt x="5184188" y="973853"/>
                </a:lnTo>
                <a:lnTo>
                  <a:pt x="5179651" y="973626"/>
                </a:lnTo>
                <a:lnTo>
                  <a:pt x="5174888" y="973853"/>
                </a:lnTo>
                <a:lnTo>
                  <a:pt x="5170125" y="974080"/>
                </a:lnTo>
                <a:lnTo>
                  <a:pt x="5160598" y="974987"/>
                </a:lnTo>
                <a:lnTo>
                  <a:pt x="5151752" y="976120"/>
                </a:lnTo>
                <a:lnTo>
                  <a:pt x="5143813" y="977481"/>
                </a:lnTo>
                <a:lnTo>
                  <a:pt x="5136782" y="978841"/>
                </a:lnTo>
                <a:lnTo>
                  <a:pt x="5131565" y="979975"/>
                </a:lnTo>
                <a:lnTo>
                  <a:pt x="5126801" y="981335"/>
                </a:lnTo>
                <a:lnTo>
                  <a:pt x="5126037" y="987132"/>
                </a:lnTo>
                <a:lnTo>
                  <a:pt x="5126037" y="1074736"/>
                </a:lnTo>
                <a:lnTo>
                  <a:pt x="4729163" y="1074736"/>
                </a:lnTo>
                <a:lnTo>
                  <a:pt x="4729163" y="2199144"/>
                </a:lnTo>
                <a:lnTo>
                  <a:pt x="4729163" y="2201865"/>
                </a:lnTo>
                <a:lnTo>
                  <a:pt x="4728701" y="2204586"/>
                </a:lnTo>
                <a:lnTo>
                  <a:pt x="4728007" y="2207080"/>
                </a:lnTo>
                <a:lnTo>
                  <a:pt x="4727082" y="2209348"/>
                </a:lnTo>
                <a:lnTo>
                  <a:pt x="4726157" y="2211615"/>
                </a:lnTo>
                <a:lnTo>
                  <a:pt x="4724538" y="2213883"/>
                </a:lnTo>
                <a:lnTo>
                  <a:pt x="4722919" y="2215923"/>
                </a:lnTo>
                <a:lnTo>
                  <a:pt x="4721301" y="2217737"/>
                </a:lnTo>
                <a:lnTo>
                  <a:pt x="4719219" y="2219551"/>
                </a:lnTo>
                <a:lnTo>
                  <a:pt x="4717369" y="2220912"/>
                </a:lnTo>
                <a:lnTo>
                  <a:pt x="4715288" y="2222499"/>
                </a:lnTo>
                <a:lnTo>
                  <a:pt x="4712976" y="2223633"/>
                </a:lnTo>
                <a:lnTo>
                  <a:pt x="4710201" y="2224313"/>
                </a:lnTo>
                <a:lnTo>
                  <a:pt x="4707657" y="2224993"/>
                </a:lnTo>
                <a:lnTo>
                  <a:pt x="4704882" y="2225673"/>
                </a:lnTo>
                <a:lnTo>
                  <a:pt x="4702338" y="2225673"/>
                </a:lnTo>
                <a:lnTo>
                  <a:pt x="4697713" y="2225673"/>
                </a:lnTo>
                <a:lnTo>
                  <a:pt x="4694707" y="2225673"/>
                </a:lnTo>
                <a:lnTo>
                  <a:pt x="4692163" y="2224993"/>
                </a:lnTo>
                <a:lnTo>
                  <a:pt x="4689619" y="2224313"/>
                </a:lnTo>
                <a:lnTo>
                  <a:pt x="4687075" y="2223633"/>
                </a:lnTo>
                <a:lnTo>
                  <a:pt x="4684763" y="2222499"/>
                </a:lnTo>
                <a:lnTo>
                  <a:pt x="4682450" y="2220912"/>
                </a:lnTo>
                <a:lnTo>
                  <a:pt x="4680369" y="2219551"/>
                </a:lnTo>
                <a:lnTo>
                  <a:pt x="4678519" y="2217737"/>
                </a:lnTo>
                <a:lnTo>
                  <a:pt x="4676669" y="2215923"/>
                </a:lnTo>
                <a:lnTo>
                  <a:pt x="4675050" y="2213883"/>
                </a:lnTo>
                <a:lnTo>
                  <a:pt x="4673894" y="2211615"/>
                </a:lnTo>
                <a:lnTo>
                  <a:pt x="4672738" y="2209348"/>
                </a:lnTo>
                <a:lnTo>
                  <a:pt x="4671813" y="2207080"/>
                </a:lnTo>
                <a:lnTo>
                  <a:pt x="4671350" y="2204586"/>
                </a:lnTo>
                <a:lnTo>
                  <a:pt x="4670888" y="2201865"/>
                </a:lnTo>
                <a:lnTo>
                  <a:pt x="4670425" y="2199144"/>
                </a:lnTo>
                <a:lnTo>
                  <a:pt x="4670425" y="1263081"/>
                </a:lnTo>
                <a:lnTo>
                  <a:pt x="4622800" y="1214321"/>
                </a:lnTo>
                <a:lnTo>
                  <a:pt x="4622800" y="1998422"/>
                </a:lnTo>
                <a:lnTo>
                  <a:pt x="4622800" y="2000918"/>
                </a:lnTo>
                <a:lnTo>
                  <a:pt x="4622341" y="2003414"/>
                </a:lnTo>
                <a:lnTo>
                  <a:pt x="4621653" y="2005910"/>
                </a:lnTo>
                <a:lnTo>
                  <a:pt x="4620735" y="2008179"/>
                </a:lnTo>
                <a:lnTo>
                  <a:pt x="4619588" y="2010447"/>
                </a:lnTo>
                <a:lnTo>
                  <a:pt x="4618441" y="2012490"/>
                </a:lnTo>
                <a:lnTo>
                  <a:pt x="4616835" y="2014532"/>
                </a:lnTo>
                <a:lnTo>
                  <a:pt x="4614999" y="2016347"/>
                </a:lnTo>
                <a:lnTo>
                  <a:pt x="4612934" y="2018162"/>
                </a:lnTo>
                <a:lnTo>
                  <a:pt x="4610869" y="2019750"/>
                </a:lnTo>
                <a:lnTo>
                  <a:pt x="4609034" y="2020885"/>
                </a:lnTo>
                <a:lnTo>
                  <a:pt x="4606510" y="2022019"/>
                </a:lnTo>
                <a:lnTo>
                  <a:pt x="4603986" y="2022700"/>
                </a:lnTo>
                <a:lnTo>
                  <a:pt x="4601462" y="2023380"/>
                </a:lnTo>
                <a:lnTo>
                  <a:pt x="4598938" y="2023607"/>
                </a:lnTo>
                <a:lnTo>
                  <a:pt x="4596185" y="2024061"/>
                </a:lnTo>
                <a:lnTo>
                  <a:pt x="4591596" y="2024061"/>
                </a:lnTo>
                <a:lnTo>
                  <a:pt x="4588613" y="2023607"/>
                </a:lnTo>
                <a:lnTo>
                  <a:pt x="4586089" y="2023380"/>
                </a:lnTo>
                <a:lnTo>
                  <a:pt x="4583565" y="2022700"/>
                </a:lnTo>
                <a:lnTo>
                  <a:pt x="4581041" y="2022019"/>
                </a:lnTo>
                <a:lnTo>
                  <a:pt x="4578747" y="2020885"/>
                </a:lnTo>
                <a:lnTo>
                  <a:pt x="4576682" y="2019750"/>
                </a:lnTo>
                <a:lnTo>
                  <a:pt x="4574617" y="2018162"/>
                </a:lnTo>
                <a:lnTo>
                  <a:pt x="4572552" y="2016347"/>
                </a:lnTo>
                <a:lnTo>
                  <a:pt x="4570716" y="2014532"/>
                </a:lnTo>
                <a:lnTo>
                  <a:pt x="4569110" y="2012490"/>
                </a:lnTo>
                <a:lnTo>
                  <a:pt x="4567963" y="2010447"/>
                </a:lnTo>
                <a:lnTo>
                  <a:pt x="4566816" y="2008179"/>
                </a:lnTo>
                <a:lnTo>
                  <a:pt x="4565898" y="2005910"/>
                </a:lnTo>
                <a:lnTo>
                  <a:pt x="4565439" y="2003414"/>
                </a:lnTo>
                <a:lnTo>
                  <a:pt x="4564751" y="2000918"/>
                </a:lnTo>
                <a:lnTo>
                  <a:pt x="4564521" y="1998422"/>
                </a:lnTo>
                <a:lnTo>
                  <a:pt x="4564065" y="1074736"/>
                </a:lnTo>
                <a:lnTo>
                  <a:pt x="3823657" y="1074736"/>
                </a:lnTo>
                <a:lnTo>
                  <a:pt x="3833202" y="1077926"/>
                </a:lnTo>
                <a:lnTo>
                  <a:pt x="3847455" y="1083370"/>
                </a:lnTo>
                <a:lnTo>
                  <a:pt x="3861255" y="1088587"/>
                </a:lnTo>
                <a:lnTo>
                  <a:pt x="3873471" y="1093577"/>
                </a:lnTo>
                <a:lnTo>
                  <a:pt x="3885235" y="1098795"/>
                </a:lnTo>
                <a:lnTo>
                  <a:pt x="3896094" y="1103785"/>
                </a:lnTo>
                <a:lnTo>
                  <a:pt x="3905822" y="1108775"/>
                </a:lnTo>
                <a:lnTo>
                  <a:pt x="3914871" y="1113766"/>
                </a:lnTo>
                <a:lnTo>
                  <a:pt x="3923242" y="1118529"/>
                </a:lnTo>
                <a:lnTo>
                  <a:pt x="3930934" y="1123293"/>
                </a:lnTo>
                <a:lnTo>
                  <a:pt x="3937721" y="1128056"/>
                </a:lnTo>
                <a:lnTo>
                  <a:pt x="3943829" y="1132593"/>
                </a:lnTo>
                <a:lnTo>
                  <a:pt x="3949258" y="1137129"/>
                </a:lnTo>
                <a:lnTo>
                  <a:pt x="3954462" y="1141893"/>
                </a:lnTo>
                <a:lnTo>
                  <a:pt x="3958986" y="1146203"/>
                </a:lnTo>
                <a:lnTo>
                  <a:pt x="3962832" y="1150513"/>
                </a:lnTo>
                <a:lnTo>
                  <a:pt x="3966000" y="1154822"/>
                </a:lnTo>
                <a:lnTo>
                  <a:pt x="3968941" y="1158679"/>
                </a:lnTo>
                <a:lnTo>
                  <a:pt x="3971655" y="1162762"/>
                </a:lnTo>
                <a:lnTo>
                  <a:pt x="3973918" y="1166845"/>
                </a:lnTo>
                <a:lnTo>
                  <a:pt x="3975727" y="1170701"/>
                </a:lnTo>
                <a:lnTo>
                  <a:pt x="3977085" y="1174784"/>
                </a:lnTo>
                <a:lnTo>
                  <a:pt x="3978442" y="1178186"/>
                </a:lnTo>
                <a:lnTo>
                  <a:pt x="3979347" y="1182042"/>
                </a:lnTo>
                <a:lnTo>
                  <a:pt x="3980252" y="1185672"/>
                </a:lnTo>
                <a:lnTo>
                  <a:pt x="3981383" y="1192477"/>
                </a:lnTo>
                <a:lnTo>
                  <a:pt x="3982288" y="1199055"/>
                </a:lnTo>
                <a:lnTo>
                  <a:pt x="3982741" y="1203365"/>
                </a:lnTo>
                <a:lnTo>
                  <a:pt x="3982967" y="1209943"/>
                </a:lnTo>
                <a:lnTo>
                  <a:pt x="3983419" y="1228997"/>
                </a:lnTo>
                <a:lnTo>
                  <a:pt x="3983645" y="1254856"/>
                </a:lnTo>
                <a:lnTo>
                  <a:pt x="3983645" y="1286158"/>
                </a:lnTo>
                <a:lnTo>
                  <a:pt x="3983645" y="1361694"/>
                </a:lnTo>
                <a:lnTo>
                  <a:pt x="3983193" y="1445849"/>
                </a:lnTo>
                <a:lnTo>
                  <a:pt x="3982514" y="1602363"/>
                </a:lnTo>
                <a:lnTo>
                  <a:pt x="3982514" y="1656122"/>
                </a:lnTo>
                <a:lnTo>
                  <a:pt x="3982741" y="1672681"/>
                </a:lnTo>
                <a:lnTo>
                  <a:pt x="3982967" y="1677898"/>
                </a:lnTo>
                <a:lnTo>
                  <a:pt x="3983193" y="1680847"/>
                </a:lnTo>
                <a:lnTo>
                  <a:pt x="3984550" y="1692189"/>
                </a:lnTo>
                <a:lnTo>
                  <a:pt x="3985003" y="1696725"/>
                </a:lnTo>
                <a:lnTo>
                  <a:pt x="3985229" y="1700808"/>
                </a:lnTo>
                <a:lnTo>
                  <a:pt x="3985229" y="1703984"/>
                </a:lnTo>
                <a:lnTo>
                  <a:pt x="3985003" y="1706933"/>
                </a:lnTo>
                <a:lnTo>
                  <a:pt x="3984550" y="1709201"/>
                </a:lnTo>
                <a:lnTo>
                  <a:pt x="3983419" y="1711016"/>
                </a:lnTo>
                <a:lnTo>
                  <a:pt x="3982288" y="1712377"/>
                </a:lnTo>
                <a:lnTo>
                  <a:pt x="3980478" y="1713511"/>
                </a:lnTo>
                <a:lnTo>
                  <a:pt x="3978442" y="1714418"/>
                </a:lnTo>
                <a:lnTo>
                  <a:pt x="3975727" y="1714872"/>
                </a:lnTo>
                <a:lnTo>
                  <a:pt x="3972560" y="1715553"/>
                </a:lnTo>
                <a:lnTo>
                  <a:pt x="3968714" y="1716006"/>
                </a:lnTo>
                <a:lnTo>
                  <a:pt x="3959665" y="1716687"/>
                </a:lnTo>
                <a:lnTo>
                  <a:pt x="3955367" y="1716914"/>
                </a:lnTo>
                <a:lnTo>
                  <a:pt x="3953557" y="1717594"/>
                </a:lnTo>
                <a:lnTo>
                  <a:pt x="3952199" y="1718048"/>
                </a:lnTo>
                <a:lnTo>
                  <a:pt x="3950842" y="1718728"/>
                </a:lnTo>
                <a:lnTo>
                  <a:pt x="3949485" y="1719862"/>
                </a:lnTo>
                <a:lnTo>
                  <a:pt x="3948580" y="1720997"/>
                </a:lnTo>
                <a:lnTo>
                  <a:pt x="3948127" y="1722358"/>
                </a:lnTo>
                <a:lnTo>
                  <a:pt x="3947675" y="1724172"/>
                </a:lnTo>
                <a:lnTo>
                  <a:pt x="3947596" y="1724410"/>
                </a:lnTo>
                <a:lnTo>
                  <a:pt x="3953647" y="1725864"/>
                </a:lnTo>
                <a:lnTo>
                  <a:pt x="3967502" y="1729260"/>
                </a:lnTo>
                <a:lnTo>
                  <a:pt x="3981584" y="1733109"/>
                </a:lnTo>
                <a:lnTo>
                  <a:pt x="3989079" y="1735146"/>
                </a:lnTo>
                <a:lnTo>
                  <a:pt x="3996120" y="1737410"/>
                </a:lnTo>
                <a:lnTo>
                  <a:pt x="4003389" y="1739900"/>
                </a:lnTo>
                <a:lnTo>
                  <a:pt x="4010884" y="1742617"/>
                </a:lnTo>
                <a:lnTo>
                  <a:pt x="4017925" y="1745333"/>
                </a:lnTo>
                <a:lnTo>
                  <a:pt x="4024966" y="1748276"/>
                </a:lnTo>
                <a:lnTo>
                  <a:pt x="4039276" y="1754615"/>
                </a:lnTo>
                <a:lnTo>
                  <a:pt x="4053131" y="1761180"/>
                </a:lnTo>
                <a:lnTo>
                  <a:pt x="4066531" y="1767972"/>
                </a:lnTo>
                <a:lnTo>
                  <a:pt x="4079251" y="1775216"/>
                </a:lnTo>
                <a:lnTo>
                  <a:pt x="4091743" y="1782234"/>
                </a:lnTo>
                <a:lnTo>
                  <a:pt x="4103100" y="1789025"/>
                </a:lnTo>
                <a:lnTo>
                  <a:pt x="4113775" y="1795590"/>
                </a:lnTo>
                <a:lnTo>
                  <a:pt x="4132173" y="1807588"/>
                </a:lnTo>
                <a:lnTo>
                  <a:pt x="4153296" y="1821851"/>
                </a:lnTo>
                <a:lnTo>
                  <a:pt x="4157157" y="1824794"/>
                </a:lnTo>
                <a:lnTo>
                  <a:pt x="4160564" y="1827284"/>
                </a:lnTo>
                <a:lnTo>
                  <a:pt x="4163063" y="1829774"/>
                </a:lnTo>
                <a:lnTo>
                  <a:pt x="4165107" y="1832264"/>
                </a:lnTo>
                <a:lnTo>
                  <a:pt x="4166016" y="1834075"/>
                </a:lnTo>
                <a:lnTo>
                  <a:pt x="4166470" y="1835660"/>
                </a:lnTo>
                <a:lnTo>
                  <a:pt x="4166470" y="1836339"/>
                </a:lnTo>
                <a:lnTo>
                  <a:pt x="4166243" y="1836565"/>
                </a:lnTo>
                <a:lnTo>
                  <a:pt x="4165788" y="1836792"/>
                </a:lnTo>
                <a:lnTo>
                  <a:pt x="4165107" y="1837018"/>
                </a:lnTo>
                <a:lnTo>
                  <a:pt x="4163517" y="1837018"/>
                </a:lnTo>
                <a:lnTo>
                  <a:pt x="4161473" y="1837245"/>
                </a:lnTo>
                <a:lnTo>
                  <a:pt x="4159656" y="1837924"/>
                </a:lnTo>
                <a:lnTo>
                  <a:pt x="4158293" y="1838603"/>
                </a:lnTo>
                <a:lnTo>
                  <a:pt x="4157612" y="1839056"/>
                </a:lnTo>
                <a:lnTo>
                  <a:pt x="4157385" y="1839735"/>
                </a:lnTo>
                <a:lnTo>
                  <a:pt x="4157385" y="1840188"/>
                </a:lnTo>
                <a:lnTo>
                  <a:pt x="4157612" y="1840867"/>
                </a:lnTo>
                <a:lnTo>
                  <a:pt x="4158293" y="1841546"/>
                </a:lnTo>
                <a:lnTo>
                  <a:pt x="4159202" y="1842451"/>
                </a:lnTo>
                <a:lnTo>
                  <a:pt x="4160792" y="1843131"/>
                </a:lnTo>
                <a:lnTo>
                  <a:pt x="4162609" y="1844262"/>
                </a:lnTo>
                <a:lnTo>
                  <a:pt x="4164653" y="1845168"/>
                </a:lnTo>
                <a:lnTo>
                  <a:pt x="4166470" y="1846526"/>
                </a:lnTo>
                <a:lnTo>
                  <a:pt x="4170558" y="1849243"/>
                </a:lnTo>
                <a:lnTo>
                  <a:pt x="4174420" y="1852865"/>
                </a:lnTo>
                <a:lnTo>
                  <a:pt x="4178281" y="1856714"/>
                </a:lnTo>
                <a:lnTo>
                  <a:pt x="4181461" y="1861015"/>
                </a:lnTo>
                <a:lnTo>
                  <a:pt x="4184413" y="1865769"/>
                </a:lnTo>
                <a:lnTo>
                  <a:pt x="4186912" y="1870296"/>
                </a:lnTo>
                <a:lnTo>
                  <a:pt x="4188956" y="1874824"/>
                </a:lnTo>
                <a:lnTo>
                  <a:pt x="4189865" y="1877314"/>
                </a:lnTo>
                <a:lnTo>
                  <a:pt x="4190319" y="1880031"/>
                </a:lnTo>
                <a:lnTo>
                  <a:pt x="4190773" y="1882974"/>
                </a:lnTo>
                <a:lnTo>
                  <a:pt x="4191000" y="1886143"/>
                </a:lnTo>
                <a:lnTo>
                  <a:pt x="4191000" y="1889539"/>
                </a:lnTo>
                <a:lnTo>
                  <a:pt x="4190773" y="1892708"/>
                </a:lnTo>
                <a:lnTo>
                  <a:pt x="4190092" y="1896104"/>
                </a:lnTo>
                <a:lnTo>
                  <a:pt x="4189637" y="1899273"/>
                </a:lnTo>
                <a:lnTo>
                  <a:pt x="4188729" y="1902669"/>
                </a:lnTo>
                <a:lnTo>
                  <a:pt x="4187593" y="1905839"/>
                </a:lnTo>
                <a:lnTo>
                  <a:pt x="4186685" y="1909008"/>
                </a:lnTo>
                <a:lnTo>
                  <a:pt x="4185095" y="1911725"/>
                </a:lnTo>
                <a:lnTo>
                  <a:pt x="4183505" y="1914215"/>
                </a:lnTo>
                <a:lnTo>
                  <a:pt x="4181688" y="1916479"/>
                </a:lnTo>
                <a:lnTo>
                  <a:pt x="4179871" y="1918290"/>
                </a:lnTo>
                <a:lnTo>
                  <a:pt x="4177827" y="1919648"/>
                </a:lnTo>
                <a:lnTo>
                  <a:pt x="4174874" y="1920780"/>
                </a:lnTo>
                <a:lnTo>
                  <a:pt x="4171921" y="1921912"/>
                </a:lnTo>
                <a:lnTo>
                  <a:pt x="4168741" y="1922591"/>
                </a:lnTo>
                <a:lnTo>
                  <a:pt x="4165788" y="1922817"/>
                </a:lnTo>
                <a:lnTo>
                  <a:pt x="4163063" y="1923044"/>
                </a:lnTo>
                <a:lnTo>
                  <a:pt x="4160337" y="1923270"/>
                </a:lnTo>
                <a:lnTo>
                  <a:pt x="4156022" y="1923044"/>
                </a:lnTo>
                <a:lnTo>
                  <a:pt x="4154205" y="1922817"/>
                </a:lnTo>
                <a:lnTo>
                  <a:pt x="4152615" y="1922138"/>
                </a:lnTo>
                <a:lnTo>
                  <a:pt x="4150798" y="1921006"/>
                </a:lnTo>
                <a:lnTo>
                  <a:pt x="4149662" y="1919874"/>
                </a:lnTo>
                <a:lnTo>
                  <a:pt x="4148299" y="1918516"/>
                </a:lnTo>
                <a:lnTo>
                  <a:pt x="4147391" y="1916931"/>
                </a:lnTo>
                <a:lnTo>
                  <a:pt x="4146482" y="1915799"/>
                </a:lnTo>
                <a:lnTo>
                  <a:pt x="4146255" y="1914441"/>
                </a:lnTo>
                <a:lnTo>
                  <a:pt x="4145801" y="1912630"/>
                </a:lnTo>
                <a:lnTo>
                  <a:pt x="4145119" y="1911045"/>
                </a:lnTo>
                <a:lnTo>
                  <a:pt x="4144438" y="1910140"/>
                </a:lnTo>
                <a:lnTo>
                  <a:pt x="4143984" y="1909687"/>
                </a:lnTo>
                <a:lnTo>
                  <a:pt x="4143302" y="1909461"/>
                </a:lnTo>
                <a:lnTo>
                  <a:pt x="4142394" y="1909234"/>
                </a:lnTo>
                <a:lnTo>
                  <a:pt x="4141940" y="1909461"/>
                </a:lnTo>
                <a:lnTo>
                  <a:pt x="4141258" y="1909687"/>
                </a:lnTo>
                <a:lnTo>
                  <a:pt x="4140350" y="1910140"/>
                </a:lnTo>
                <a:lnTo>
                  <a:pt x="4139895" y="1911045"/>
                </a:lnTo>
                <a:lnTo>
                  <a:pt x="4138987" y="1912856"/>
                </a:lnTo>
                <a:lnTo>
                  <a:pt x="4138078" y="1915347"/>
                </a:lnTo>
                <a:lnTo>
                  <a:pt x="4137624" y="1916252"/>
                </a:lnTo>
                <a:lnTo>
                  <a:pt x="4137170" y="1917610"/>
                </a:lnTo>
                <a:lnTo>
                  <a:pt x="4135580" y="1919195"/>
                </a:lnTo>
                <a:lnTo>
                  <a:pt x="4134444" y="1920553"/>
                </a:lnTo>
                <a:lnTo>
                  <a:pt x="4133536" y="1921006"/>
                </a:lnTo>
                <a:lnTo>
                  <a:pt x="4133081" y="1921006"/>
                </a:lnTo>
                <a:lnTo>
                  <a:pt x="4122633" y="1920780"/>
                </a:lnTo>
                <a:lnTo>
                  <a:pt x="4121725" y="1920780"/>
                </a:lnTo>
                <a:lnTo>
                  <a:pt x="4119453" y="1920553"/>
                </a:lnTo>
                <a:lnTo>
                  <a:pt x="4115819" y="1920101"/>
                </a:lnTo>
                <a:lnTo>
                  <a:pt x="4111731" y="1918969"/>
                </a:lnTo>
                <a:lnTo>
                  <a:pt x="4109460" y="1918063"/>
                </a:lnTo>
                <a:lnTo>
                  <a:pt x="4107415" y="1916931"/>
                </a:lnTo>
                <a:lnTo>
                  <a:pt x="4105144" y="1915799"/>
                </a:lnTo>
                <a:lnTo>
                  <a:pt x="4103100" y="1914215"/>
                </a:lnTo>
                <a:lnTo>
                  <a:pt x="4101056" y="1912177"/>
                </a:lnTo>
                <a:lnTo>
                  <a:pt x="4099693" y="1909913"/>
                </a:lnTo>
                <a:lnTo>
                  <a:pt x="4098103" y="1907423"/>
                </a:lnTo>
                <a:lnTo>
                  <a:pt x="4096740" y="1904707"/>
                </a:lnTo>
                <a:lnTo>
                  <a:pt x="4095604" y="1899726"/>
                </a:lnTo>
                <a:lnTo>
                  <a:pt x="4094696" y="1894067"/>
                </a:lnTo>
                <a:lnTo>
                  <a:pt x="4094242" y="1887728"/>
                </a:lnTo>
                <a:lnTo>
                  <a:pt x="4094015" y="1880936"/>
                </a:lnTo>
                <a:lnTo>
                  <a:pt x="4094242" y="1877541"/>
                </a:lnTo>
                <a:lnTo>
                  <a:pt x="4094469" y="1874371"/>
                </a:lnTo>
                <a:lnTo>
                  <a:pt x="4094923" y="1870976"/>
                </a:lnTo>
                <a:lnTo>
                  <a:pt x="4095832" y="1868033"/>
                </a:lnTo>
                <a:lnTo>
                  <a:pt x="4096513" y="1865090"/>
                </a:lnTo>
                <a:lnTo>
                  <a:pt x="4097649" y="1862373"/>
                </a:lnTo>
                <a:lnTo>
                  <a:pt x="4098784" y="1860109"/>
                </a:lnTo>
                <a:lnTo>
                  <a:pt x="4100374" y="1858072"/>
                </a:lnTo>
                <a:lnTo>
                  <a:pt x="4102418" y="1855582"/>
                </a:lnTo>
                <a:lnTo>
                  <a:pt x="4104236" y="1853091"/>
                </a:lnTo>
                <a:lnTo>
                  <a:pt x="4105598" y="1850828"/>
                </a:lnTo>
                <a:lnTo>
                  <a:pt x="4106734" y="1848564"/>
                </a:lnTo>
                <a:lnTo>
                  <a:pt x="4107643" y="1846300"/>
                </a:lnTo>
                <a:lnTo>
                  <a:pt x="4108551" y="1844262"/>
                </a:lnTo>
                <a:lnTo>
                  <a:pt x="4108778" y="1841999"/>
                </a:lnTo>
                <a:lnTo>
                  <a:pt x="4109005" y="1839961"/>
                </a:lnTo>
                <a:lnTo>
                  <a:pt x="4108778" y="1838150"/>
                </a:lnTo>
                <a:lnTo>
                  <a:pt x="4108551" y="1836113"/>
                </a:lnTo>
                <a:lnTo>
                  <a:pt x="4107870" y="1834302"/>
                </a:lnTo>
                <a:lnTo>
                  <a:pt x="4107188" y="1832717"/>
                </a:lnTo>
                <a:lnTo>
                  <a:pt x="4106280" y="1831359"/>
                </a:lnTo>
                <a:lnTo>
                  <a:pt x="4105144" y="1829774"/>
                </a:lnTo>
                <a:lnTo>
                  <a:pt x="4103554" y="1828189"/>
                </a:lnTo>
                <a:lnTo>
                  <a:pt x="4102191" y="1827057"/>
                </a:lnTo>
                <a:lnTo>
                  <a:pt x="4097649" y="1823888"/>
                </a:lnTo>
                <a:lnTo>
                  <a:pt x="4090608" y="1819813"/>
                </a:lnTo>
                <a:lnTo>
                  <a:pt x="4081522" y="1814833"/>
                </a:lnTo>
                <a:lnTo>
                  <a:pt x="4070393" y="1808720"/>
                </a:lnTo>
                <a:lnTo>
                  <a:pt x="4057446" y="1801703"/>
                </a:lnTo>
                <a:lnTo>
                  <a:pt x="4042455" y="1794006"/>
                </a:lnTo>
                <a:lnTo>
                  <a:pt x="4026329" y="1786082"/>
                </a:lnTo>
                <a:lnTo>
                  <a:pt x="4008613" y="1777253"/>
                </a:lnTo>
                <a:lnTo>
                  <a:pt x="3998846" y="1772952"/>
                </a:lnTo>
                <a:lnTo>
                  <a:pt x="3989079" y="1768877"/>
                </a:lnTo>
                <a:lnTo>
                  <a:pt x="3978631" y="1764802"/>
                </a:lnTo>
                <a:lnTo>
                  <a:pt x="3967956" y="1760954"/>
                </a:lnTo>
                <a:lnTo>
                  <a:pt x="3957054" y="1757784"/>
                </a:lnTo>
                <a:lnTo>
                  <a:pt x="3952825" y="1756467"/>
                </a:lnTo>
                <a:lnTo>
                  <a:pt x="3953783" y="1759785"/>
                </a:lnTo>
                <a:lnTo>
                  <a:pt x="3961701" y="1783375"/>
                </a:lnTo>
                <a:lnTo>
                  <a:pt x="3972108" y="1813317"/>
                </a:lnTo>
                <a:lnTo>
                  <a:pt x="3983645" y="1845981"/>
                </a:lnTo>
                <a:lnTo>
                  <a:pt x="3996088" y="1879099"/>
                </a:lnTo>
                <a:lnTo>
                  <a:pt x="4002196" y="1894523"/>
                </a:lnTo>
                <a:lnTo>
                  <a:pt x="4007852" y="1909268"/>
                </a:lnTo>
                <a:lnTo>
                  <a:pt x="4013282" y="1922424"/>
                </a:lnTo>
                <a:lnTo>
                  <a:pt x="4018032" y="1933765"/>
                </a:lnTo>
                <a:lnTo>
                  <a:pt x="4022331" y="1942839"/>
                </a:lnTo>
                <a:lnTo>
                  <a:pt x="4025951" y="1949417"/>
                </a:lnTo>
                <a:lnTo>
                  <a:pt x="4029118" y="1954634"/>
                </a:lnTo>
                <a:lnTo>
                  <a:pt x="4032737" y="1959851"/>
                </a:lnTo>
                <a:lnTo>
                  <a:pt x="4036583" y="1965068"/>
                </a:lnTo>
                <a:lnTo>
                  <a:pt x="4040656" y="1970059"/>
                </a:lnTo>
                <a:lnTo>
                  <a:pt x="4048800" y="1980266"/>
                </a:lnTo>
                <a:lnTo>
                  <a:pt x="4056944" y="1989339"/>
                </a:lnTo>
                <a:lnTo>
                  <a:pt x="4063957" y="1997052"/>
                </a:lnTo>
                <a:lnTo>
                  <a:pt x="4070065" y="2003403"/>
                </a:lnTo>
                <a:lnTo>
                  <a:pt x="4075721" y="2008620"/>
                </a:lnTo>
                <a:lnTo>
                  <a:pt x="4086580" y="2020416"/>
                </a:lnTo>
                <a:lnTo>
                  <a:pt x="4107846" y="2045140"/>
                </a:lnTo>
                <a:lnTo>
                  <a:pt x="4123908" y="2064194"/>
                </a:lnTo>
                <a:lnTo>
                  <a:pt x="4130695" y="2071453"/>
                </a:lnTo>
                <a:lnTo>
                  <a:pt x="4135220" y="2075989"/>
                </a:lnTo>
                <a:lnTo>
                  <a:pt x="4136577" y="2077804"/>
                </a:lnTo>
                <a:lnTo>
                  <a:pt x="4137482" y="2079619"/>
                </a:lnTo>
                <a:lnTo>
                  <a:pt x="4138387" y="2081433"/>
                </a:lnTo>
                <a:lnTo>
                  <a:pt x="4138613" y="2083475"/>
                </a:lnTo>
                <a:lnTo>
                  <a:pt x="4138613" y="2085516"/>
                </a:lnTo>
                <a:lnTo>
                  <a:pt x="4138387" y="2087785"/>
                </a:lnTo>
                <a:lnTo>
                  <a:pt x="4137935" y="2089826"/>
                </a:lnTo>
                <a:lnTo>
                  <a:pt x="4136803" y="2091868"/>
                </a:lnTo>
                <a:lnTo>
                  <a:pt x="4135898" y="2093909"/>
                </a:lnTo>
                <a:lnTo>
                  <a:pt x="4134541" y="2095724"/>
                </a:lnTo>
                <a:lnTo>
                  <a:pt x="4132957" y="2097539"/>
                </a:lnTo>
                <a:lnTo>
                  <a:pt x="4131374" y="2099127"/>
                </a:lnTo>
                <a:lnTo>
                  <a:pt x="4129338" y="2100714"/>
                </a:lnTo>
                <a:lnTo>
                  <a:pt x="4127075" y="2101622"/>
                </a:lnTo>
                <a:lnTo>
                  <a:pt x="4124587" y="2102756"/>
                </a:lnTo>
                <a:lnTo>
                  <a:pt x="4122098" y="2103210"/>
                </a:lnTo>
                <a:lnTo>
                  <a:pt x="4118931" y="2103663"/>
                </a:lnTo>
                <a:lnTo>
                  <a:pt x="4113728" y="2104117"/>
                </a:lnTo>
                <a:lnTo>
                  <a:pt x="4099928" y="2104797"/>
                </a:lnTo>
                <a:lnTo>
                  <a:pt x="4082508" y="2105024"/>
                </a:lnTo>
                <a:lnTo>
                  <a:pt x="4063052" y="2105024"/>
                </a:lnTo>
                <a:lnTo>
                  <a:pt x="4043597" y="2104797"/>
                </a:lnTo>
                <a:lnTo>
                  <a:pt x="4025951" y="2103890"/>
                </a:lnTo>
                <a:lnTo>
                  <a:pt x="4018032" y="2103436"/>
                </a:lnTo>
                <a:lnTo>
                  <a:pt x="4011472" y="2102983"/>
                </a:lnTo>
                <a:lnTo>
                  <a:pt x="4006269" y="2102075"/>
                </a:lnTo>
                <a:lnTo>
                  <a:pt x="4002423" y="2101395"/>
                </a:lnTo>
                <a:lnTo>
                  <a:pt x="3995862" y="2099353"/>
                </a:lnTo>
                <a:lnTo>
                  <a:pt x="3988170" y="2096404"/>
                </a:lnTo>
                <a:lnTo>
                  <a:pt x="3980026" y="2092321"/>
                </a:lnTo>
                <a:lnTo>
                  <a:pt x="3975727" y="2090280"/>
                </a:lnTo>
                <a:lnTo>
                  <a:pt x="3971655" y="2087785"/>
                </a:lnTo>
                <a:lnTo>
                  <a:pt x="3967583" y="2085290"/>
                </a:lnTo>
                <a:lnTo>
                  <a:pt x="3963511" y="2082341"/>
                </a:lnTo>
                <a:lnTo>
                  <a:pt x="3959891" y="2079619"/>
                </a:lnTo>
                <a:lnTo>
                  <a:pt x="3956724" y="2076897"/>
                </a:lnTo>
                <a:lnTo>
                  <a:pt x="3953557" y="2073721"/>
                </a:lnTo>
                <a:lnTo>
                  <a:pt x="3950842" y="2070772"/>
                </a:lnTo>
                <a:lnTo>
                  <a:pt x="3948806" y="2067370"/>
                </a:lnTo>
                <a:lnTo>
                  <a:pt x="3947222" y="2064194"/>
                </a:lnTo>
                <a:lnTo>
                  <a:pt x="3944734" y="2057843"/>
                </a:lnTo>
                <a:lnTo>
                  <a:pt x="3942019" y="2052172"/>
                </a:lnTo>
                <a:lnTo>
                  <a:pt x="3939304" y="2046955"/>
                </a:lnTo>
                <a:lnTo>
                  <a:pt x="3936363" y="2042191"/>
                </a:lnTo>
                <a:lnTo>
                  <a:pt x="3931386" y="2033572"/>
                </a:lnTo>
                <a:lnTo>
                  <a:pt x="3929576" y="2029943"/>
                </a:lnTo>
                <a:lnTo>
                  <a:pt x="3928219" y="2026313"/>
                </a:lnTo>
                <a:lnTo>
                  <a:pt x="3927314" y="2025179"/>
                </a:lnTo>
                <a:lnTo>
                  <a:pt x="3926635" y="2024272"/>
                </a:lnTo>
                <a:lnTo>
                  <a:pt x="3925957" y="2024045"/>
                </a:lnTo>
                <a:lnTo>
                  <a:pt x="3925052" y="2024045"/>
                </a:lnTo>
                <a:lnTo>
                  <a:pt x="3924373" y="2024725"/>
                </a:lnTo>
                <a:lnTo>
                  <a:pt x="3923921" y="2025633"/>
                </a:lnTo>
                <a:lnTo>
                  <a:pt x="3923016" y="2026994"/>
                </a:lnTo>
                <a:lnTo>
                  <a:pt x="3922337" y="2028355"/>
                </a:lnTo>
                <a:lnTo>
                  <a:pt x="3921658" y="2031757"/>
                </a:lnTo>
                <a:lnTo>
                  <a:pt x="3920753" y="2035840"/>
                </a:lnTo>
                <a:lnTo>
                  <a:pt x="3920753" y="2037882"/>
                </a:lnTo>
                <a:lnTo>
                  <a:pt x="3920980" y="2039923"/>
                </a:lnTo>
                <a:lnTo>
                  <a:pt x="3921206" y="2041511"/>
                </a:lnTo>
                <a:lnTo>
                  <a:pt x="3921885" y="2043326"/>
                </a:lnTo>
                <a:lnTo>
                  <a:pt x="3922337" y="2044913"/>
                </a:lnTo>
                <a:lnTo>
                  <a:pt x="3922337" y="2046501"/>
                </a:lnTo>
                <a:lnTo>
                  <a:pt x="3921885" y="2047635"/>
                </a:lnTo>
                <a:lnTo>
                  <a:pt x="3920980" y="2048770"/>
                </a:lnTo>
                <a:lnTo>
                  <a:pt x="3920075" y="2049677"/>
                </a:lnTo>
                <a:lnTo>
                  <a:pt x="3918944" y="2050357"/>
                </a:lnTo>
                <a:lnTo>
                  <a:pt x="3917586" y="2051265"/>
                </a:lnTo>
                <a:lnTo>
                  <a:pt x="3916003" y="2051718"/>
                </a:lnTo>
                <a:lnTo>
                  <a:pt x="3913062" y="2052399"/>
                </a:lnTo>
                <a:lnTo>
                  <a:pt x="3909894" y="2052853"/>
                </a:lnTo>
                <a:lnTo>
                  <a:pt x="3907406" y="2052399"/>
                </a:lnTo>
                <a:lnTo>
                  <a:pt x="3906501" y="2052172"/>
                </a:lnTo>
                <a:lnTo>
                  <a:pt x="3905596" y="2051945"/>
                </a:lnTo>
                <a:lnTo>
                  <a:pt x="3905144" y="2050811"/>
                </a:lnTo>
                <a:lnTo>
                  <a:pt x="3904691" y="2048770"/>
                </a:lnTo>
                <a:lnTo>
                  <a:pt x="3903560" y="2041057"/>
                </a:lnTo>
                <a:lnTo>
                  <a:pt x="3902655" y="2030623"/>
                </a:lnTo>
                <a:lnTo>
                  <a:pt x="3901524" y="2018601"/>
                </a:lnTo>
                <a:lnTo>
                  <a:pt x="3900619" y="2006352"/>
                </a:lnTo>
                <a:lnTo>
                  <a:pt x="3899262" y="1995010"/>
                </a:lnTo>
                <a:lnTo>
                  <a:pt x="3898357" y="1985937"/>
                </a:lnTo>
                <a:lnTo>
                  <a:pt x="3897904" y="1982535"/>
                </a:lnTo>
                <a:lnTo>
                  <a:pt x="3896999" y="1980266"/>
                </a:lnTo>
                <a:lnTo>
                  <a:pt x="3892475" y="1969605"/>
                </a:lnTo>
                <a:lnTo>
                  <a:pt x="3885462" y="1953954"/>
                </a:lnTo>
                <a:lnTo>
                  <a:pt x="3878675" y="1938302"/>
                </a:lnTo>
                <a:lnTo>
                  <a:pt x="3874150" y="1927414"/>
                </a:lnTo>
                <a:lnTo>
                  <a:pt x="3873471" y="1925373"/>
                </a:lnTo>
                <a:lnTo>
                  <a:pt x="3873245" y="1922424"/>
                </a:lnTo>
                <a:lnTo>
                  <a:pt x="3873471" y="1919021"/>
                </a:lnTo>
                <a:lnTo>
                  <a:pt x="3873698" y="1914712"/>
                </a:lnTo>
                <a:lnTo>
                  <a:pt x="3875055" y="1904958"/>
                </a:lnTo>
                <a:lnTo>
                  <a:pt x="3876639" y="1893843"/>
                </a:lnTo>
                <a:lnTo>
                  <a:pt x="3878448" y="1882275"/>
                </a:lnTo>
                <a:lnTo>
                  <a:pt x="3879806" y="1870706"/>
                </a:lnTo>
                <a:lnTo>
                  <a:pt x="3880258" y="1865489"/>
                </a:lnTo>
                <a:lnTo>
                  <a:pt x="3880500" y="1862940"/>
                </a:lnTo>
                <a:lnTo>
                  <a:pt x="3879396" y="1861572"/>
                </a:lnTo>
                <a:lnTo>
                  <a:pt x="3873500" y="1854094"/>
                </a:lnTo>
                <a:lnTo>
                  <a:pt x="3867603" y="1847069"/>
                </a:lnTo>
                <a:lnTo>
                  <a:pt x="3861253" y="1840044"/>
                </a:lnTo>
                <a:lnTo>
                  <a:pt x="3854903" y="1833246"/>
                </a:lnTo>
                <a:lnTo>
                  <a:pt x="3848327" y="1826222"/>
                </a:lnTo>
                <a:lnTo>
                  <a:pt x="3841750" y="1819650"/>
                </a:lnTo>
                <a:lnTo>
                  <a:pt x="3829560" y="1808101"/>
                </a:lnTo>
                <a:lnTo>
                  <a:pt x="3829632" y="1808494"/>
                </a:lnTo>
                <a:lnTo>
                  <a:pt x="3830086" y="1811211"/>
                </a:lnTo>
                <a:lnTo>
                  <a:pt x="3830541" y="1814380"/>
                </a:lnTo>
                <a:lnTo>
                  <a:pt x="3830541" y="1817323"/>
                </a:lnTo>
                <a:lnTo>
                  <a:pt x="3830541" y="1820719"/>
                </a:lnTo>
                <a:lnTo>
                  <a:pt x="3829632" y="1823888"/>
                </a:lnTo>
                <a:lnTo>
                  <a:pt x="3828951" y="1827510"/>
                </a:lnTo>
                <a:lnTo>
                  <a:pt x="3827588" y="1830680"/>
                </a:lnTo>
                <a:lnTo>
                  <a:pt x="3825771" y="1834075"/>
                </a:lnTo>
                <a:lnTo>
                  <a:pt x="3825718" y="1834181"/>
                </a:lnTo>
                <a:lnTo>
                  <a:pt x="3825875" y="1835512"/>
                </a:lnTo>
                <a:lnTo>
                  <a:pt x="3826102" y="1839591"/>
                </a:lnTo>
                <a:lnTo>
                  <a:pt x="3825875" y="1843217"/>
                </a:lnTo>
                <a:lnTo>
                  <a:pt x="3825194" y="1847296"/>
                </a:lnTo>
                <a:lnTo>
                  <a:pt x="3824514" y="1851148"/>
                </a:lnTo>
                <a:lnTo>
                  <a:pt x="3822927" y="1854774"/>
                </a:lnTo>
                <a:lnTo>
                  <a:pt x="3821339" y="1858173"/>
                </a:lnTo>
                <a:lnTo>
                  <a:pt x="3819298" y="1861345"/>
                </a:lnTo>
                <a:lnTo>
                  <a:pt x="3817030" y="1864291"/>
                </a:lnTo>
                <a:lnTo>
                  <a:pt x="3814535" y="1867010"/>
                </a:lnTo>
                <a:lnTo>
                  <a:pt x="3811814" y="1869503"/>
                </a:lnTo>
                <a:lnTo>
                  <a:pt x="3808639" y="1871995"/>
                </a:lnTo>
                <a:lnTo>
                  <a:pt x="3805464" y="1873808"/>
                </a:lnTo>
                <a:lnTo>
                  <a:pt x="3802062" y="1875621"/>
                </a:lnTo>
                <a:lnTo>
                  <a:pt x="3798660" y="1876981"/>
                </a:lnTo>
                <a:lnTo>
                  <a:pt x="3794805" y="1877887"/>
                </a:lnTo>
                <a:lnTo>
                  <a:pt x="3790723" y="1878567"/>
                </a:lnTo>
                <a:lnTo>
                  <a:pt x="3789985" y="1878610"/>
                </a:lnTo>
                <a:lnTo>
                  <a:pt x="3790499" y="1881413"/>
                </a:lnTo>
                <a:lnTo>
                  <a:pt x="3793681" y="1897742"/>
                </a:lnTo>
                <a:lnTo>
                  <a:pt x="3796863" y="1912937"/>
                </a:lnTo>
                <a:lnTo>
                  <a:pt x="3799817" y="1926997"/>
                </a:lnTo>
                <a:lnTo>
                  <a:pt x="3802544" y="1938790"/>
                </a:lnTo>
                <a:lnTo>
                  <a:pt x="3805499" y="1948542"/>
                </a:lnTo>
                <a:lnTo>
                  <a:pt x="3807772" y="1955572"/>
                </a:lnTo>
                <a:lnTo>
                  <a:pt x="3810044" y="1961469"/>
                </a:lnTo>
                <a:lnTo>
                  <a:pt x="3812544" y="1966912"/>
                </a:lnTo>
                <a:lnTo>
                  <a:pt x="3815499" y="1972808"/>
                </a:lnTo>
                <a:lnTo>
                  <a:pt x="3818681" y="1978704"/>
                </a:lnTo>
                <a:lnTo>
                  <a:pt x="3825044" y="1990044"/>
                </a:lnTo>
                <a:lnTo>
                  <a:pt x="3831408" y="2000476"/>
                </a:lnTo>
                <a:lnTo>
                  <a:pt x="3837089" y="2009320"/>
                </a:lnTo>
                <a:lnTo>
                  <a:pt x="3841862" y="2016351"/>
                </a:lnTo>
                <a:lnTo>
                  <a:pt x="3846635" y="2022701"/>
                </a:lnTo>
                <a:lnTo>
                  <a:pt x="3855498" y="2036081"/>
                </a:lnTo>
                <a:lnTo>
                  <a:pt x="3871862" y="2064203"/>
                </a:lnTo>
                <a:lnTo>
                  <a:pt x="3884816" y="2085520"/>
                </a:lnTo>
                <a:lnTo>
                  <a:pt x="3890271" y="2094138"/>
                </a:lnTo>
                <a:lnTo>
                  <a:pt x="3893680" y="2099355"/>
                </a:lnTo>
                <a:lnTo>
                  <a:pt x="3894816" y="2101169"/>
                </a:lnTo>
                <a:lnTo>
                  <a:pt x="3895498" y="2103210"/>
                </a:lnTo>
                <a:lnTo>
                  <a:pt x="3895725" y="2105251"/>
                </a:lnTo>
                <a:lnTo>
                  <a:pt x="3895725" y="2107292"/>
                </a:lnTo>
                <a:lnTo>
                  <a:pt x="3895498" y="2109333"/>
                </a:lnTo>
                <a:lnTo>
                  <a:pt x="3894816" y="2111374"/>
                </a:lnTo>
                <a:lnTo>
                  <a:pt x="3893907" y="2113188"/>
                </a:lnTo>
                <a:lnTo>
                  <a:pt x="3892771" y="2115230"/>
                </a:lnTo>
                <a:lnTo>
                  <a:pt x="3891180" y="2117044"/>
                </a:lnTo>
                <a:lnTo>
                  <a:pt x="3889589" y="2118405"/>
                </a:lnTo>
                <a:lnTo>
                  <a:pt x="3887998" y="2119992"/>
                </a:lnTo>
                <a:lnTo>
                  <a:pt x="3885953" y="2121353"/>
                </a:lnTo>
                <a:lnTo>
                  <a:pt x="3883680" y="2122487"/>
                </a:lnTo>
                <a:lnTo>
                  <a:pt x="3881407" y="2123167"/>
                </a:lnTo>
                <a:lnTo>
                  <a:pt x="3878680" y="2123847"/>
                </a:lnTo>
                <a:lnTo>
                  <a:pt x="3876180" y="2124074"/>
                </a:lnTo>
                <a:lnTo>
                  <a:pt x="3872998" y="2123847"/>
                </a:lnTo>
                <a:lnTo>
                  <a:pt x="3867771" y="2123167"/>
                </a:lnTo>
                <a:lnTo>
                  <a:pt x="3853907" y="2121580"/>
                </a:lnTo>
                <a:lnTo>
                  <a:pt x="3836635" y="2118631"/>
                </a:lnTo>
                <a:lnTo>
                  <a:pt x="3817317" y="2115230"/>
                </a:lnTo>
                <a:lnTo>
                  <a:pt x="3798226" y="2111601"/>
                </a:lnTo>
                <a:lnTo>
                  <a:pt x="3780726" y="2107746"/>
                </a:lnTo>
                <a:lnTo>
                  <a:pt x="3773226" y="2105931"/>
                </a:lnTo>
                <a:lnTo>
                  <a:pt x="3766636" y="2104344"/>
                </a:lnTo>
                <a:lnTo>
                  <a:pt x="3761408" y="2102756"/>
                </a:lnTo>
                <a:lnTo>
                  <a:pt x="3757999" y="2101169"/>
                </a:lnTo>
                <a:lnTo>
                  <a:pt x="3751863" y="2097994"/>
                </a:lnTo>
                <a:lnTo>
                  <a:pt x="3744818" y="2093685"/>
                </a:lnTo>
                <a:lnTo>
                  <a:pt x="3737318" y="2088242"/>
                </a:lnTo>
                <a:lnTo>
                  <a:pt x="3733681" y="2085520"/>
                </a:lnTo>
                <a:lnTo>
                  <a:pt x="3729818" y="2082572"/>
                </a:lnTo>
                <a:lnTo>
                  <a:pt x="3726181" y="2079170"/>
                </a:lnTo>
                <a:lnTo>
                  <a:pt x="3723000" y="2075995"/>
                </a:lnTo>
                <a:lnTo>
                  <a:pt x="3719591" y="2072367"/>
                </a:lnTo>
                <a:lnTo>
                  <a:pt x="3716863" y="2068965"/>
                </a:lnTo>
                <a:lnTo>
                  <a:pt x="3714591" y="2065563"/>
                </a:lnTo>
                <a:lnTo>
                  <a:pt x="3712545" y="2061935"/>
                </a:lnTo>
                <a:lnTo>
                  <a:pt x="3710954" y="2058306"/>
                </a:lnTo>
                <a:lnTo>
                  <a:pt x="3710045" y="2054904"/>
                </a:lnTo>
                <a:lnTo>
                  <a:pt x="3708454" y="2048328"/>
                </a:lnTo>
                <a:lnTo>
                  <a:pt x="3706636" y="2042204"/>
                </a:lnTo>
                <a:lnTo>
                  <a:pt x="3704818" y="2036308"/>
                </a:lnTo>
                <a:lnTo>
                  <a:pt x="3703227" y="2031319"/>
                </a:lnTo>
                <a:lnTo>
                  <a:pt x="3699591" y="2022247"/>
                </a:lnTo>
                <a:lnTo>
                  <a:pt x="3698227" y="2018165"/>
                </a:lnTo>
                <a:lnTo>
                  <a:pt x="3697545" y="2014537"/>
                </a:lnTo>
                <a:lnTo>
                  <a:pt x="3697091" y="2013176"/>
                </a:lnTo>
                <a:lnTo>
                  <a:pt x="3696409" y="2012042"/>
                </a:lnTo>
                <a:lnTo>
                  <a:pt x="3695727" y="2011815"/>
                </a:lnTo>
                <a:lnTo>
                  <a:pt x="3695045" y="2011815"/>
                </a:lnTo>
                <a:lnTo>
                  <a:pt x="3694136" y="2012042"/>
                </a:lnTo>
                <a:lnTo>
                  <a:pt x="3693227" y="2012722"/>
                </a:lnTo>
                <a:lnTo>
                  <a:pt x="3692545" y="2014083"/>
                </a:lnTo>
                <a:lnTo>
                  <a:pt x="3691409" y="2015444"/>
                </a:lnTo>
                <a:lnTo>
                  <a:pt x="3689818" y="2018619"/>
                </a:lnTo>
                <a:lnTo>
                  <a:pt x="3688682" y="2022474"/>
                </a:lnTo>
                <a:lnTo>
                  <a:pt x="3688455" y="2024515"/>
                </a:lnTo>
                <a:lnTo>
                  <a:pt x="3688227" y="2026329"/>
                </a:lnTo>
                <a:lnTo>
                  <a:pt x="3688227" y="2028370"/>
                </a:lnTo>
                <a:lnTo>
                  <a:pt x="3688455" y="2029958"/>
                </a:lnTo>
                <a:lnTo>
                  <a:pt x="3688455" y="2031545"/>
                </a:lnTo>
                <a:lnTo>
                  <a:pt x="3688227" y="2033133"/>
                </a:lnTo>
                <a:lnTo>
                  <a:pt x="3687545" y="2034040"/>
                </a:lnTo>
                <a:lnTo>
                  <a:pt x="3686636" y="2035174"/>
                </a:lnTo>
                <a:lnTo>
                  <a:pt x="3685500" y="2035854"/>
                </a:lnTo>
                <a:lnTo>
                  <a:pt x="3684587" y="2036401"/>
                </a:lnTo>
                <a:lnTo>
                  <a:pt x="3684587" y="2211356"/>
                </a:lnTo>
                <a:lnTo>
                  <a:pt x="3684361" y="2213626"/>
                </a:lnTo>
                <a:lnTo>
                  <a:pt x="3684134" y="2216122"/>
                </a:lnTo>
                <a:lnTo>
                  <a:pt x="3683455" y="2218391"/>
                </a:lnTo>
                <a:lnTo>
                  <a:pt x="3682550" y="2221114"/>
                </a:lnTo>
                <a:lnTo>
                  <a:pt x="3681644" y="2223384"/>
                </a:lnTo>
                <a:lnTo>
                  <a:pt x="3680286" y="2225653"/>
                </a:lnTo>
                <a:lnTo>
                  <a:pt x="3679154" y="2227695"/>
                </a:lnTo>
                <a:lnTo>
                  <a:pt x="3677342" y="2229964"/>
                </a:lnTo>
                <a:lnTo>
                  <a:pt x="3675531" y="2232007"/>
                </a:lnTo>
                <a:lnTo>
                  <a:pt x="3673494" y="2234049"/>
                </a:lnTo>
                <a:lnTo>
                  <a:pt x="3671230" y="2236092"/>
                </a:lnTo>
                <a:lnTo>
                  <a:pt x="3668739" y="2237907"/>
                </a:lnTo>
                <a:lnTo>
                  <a:pt x="3663532" y="2241538"/>
                </a:lnTo>
                <a:lnTo>
                  <a:pt x="3657646" y="2245169"/>
                </a:lnTo>
                <a:lnTo>
                  <a:pt x="3651080" y="2248119"/>
                </a:lnTo>
                <a:lnTo>
                  <a:pt x="3644062" y="2250842"/>
                </a:lnTo>
                <a:lnTo>
                  <a:pt x="3636138" y="2253338"/>
                </a:lnTo>
                <a:lnTo>
                  <a:pt x="3627988" y="2255153"/>
                </a:lnTo>
                <a:lnTo>
                  <a:pt x="3619611" y="2256742"/>
                </a:lnTo>
                <a:lnTo>
                  <a:pt x="3610781" y="2258103"/>
                </a:lnTo>
                <a:lnTo>
                  <a:pt x="3601725" y="2258784"/>
                </a:lnTo>
                <a:lnTo>
                  <a:pt x="3592216" y="2259011"/>
                </a:lnTo>
                <a:lnTo>
                  <a:pt x="3113157" y="2259011"/>
                </a:lnTo>
                <a:lnTo>
                  <a:pt x="3103874" y="2258784"/>
                </a:lnTo>
                <a:lnTo>
                  <a:pt x="3094592" y="2258103"/>
                </a:lnTo>
                <a:lnTo>
                  <a:pt x="3085536" y="2256742"/>
                </a:lnTo>
                <a:lnTo>
                  <a:pt x="3077386" y="2255153"/>
                </a:lnTo>
                <a:lnTo>
                  <a:pt x="3069235" y="2253338"/>
                </a:lnTo>
                <a:lnTo>
                  <a:pt x="3061538" y="2250842"/>
                </a:lnTo>
                <a:lnTo>
                  <a:pt x="3054519" y="2248119"/>
                </a:lnTo>
                <a:lnTo>
                  <a:pt x="3047954" y="2245169"/>
                </a:lnTo>
                <a:lnTo>
                  <a:pt x="3041841" y="2241538"/>
                </a:lnTo>
                <a:lnTo>
                  <a:pt x="3036634" y="2237907"/>
                </a:lnTo>
                <a:lnTo>
                  <a:pt x="3034143" y="2236092"/>
                </a:lnTo>
                <a:lnTo>
                  <a:pt x="3032106" y="2234049"/>
                </a:lnTo>
                <a:lnTo>
                  <a:pt x="3030068" y="2232007"/>
                </a:lnTo>
                <a:lnTo>
                  <a:pt x="3028031" y="2229964"/>
                </a:lnTo>
                <a:lnTo>
                  <a:pt x="3026446" y="2227695"/>
                </a:lnTo>
                <a:lnTo>
                  <a:pt x="3024861" y="2225653"/>
                </a:lnTo>
                <a:lnTo>
                  <a:pt x="3023729" y="2223384"/>
                </a:lnTo>
                <a:lnTo>
                  <a:pt x="3022597" y="2221114"/>
                </a:lnTo>
                <a:lnTo>
                  <a:pt x="3021918" y="2218391"/>
                </a:lnTo>
                <a:lnTo>
                  <a:pt x="3021239" y="2216122"/>
                </a:lnTo>
                <a:lnTo>
                  <a:pt x="3021012" y="2213626"/>
                </a:lnTo>
                <a:lnTo>
                  <a:pt x="3021012" y="2211356"/>
                </a:lnTo>
                <a:lnTo>
                  <a:pt x="3021012" y="1216507"/>
                </a:lnTo>
                <a:lnTo>
                  <a:pt x="3021012" y="1213784"/>
                </a:lnTo>
                <a:lnTo>
                  <a:pt x="3021239" y="1211287"/>
                </a:lnTo>
                <a:lnTo>
                  <a:pt x="3021918" y="1209018"/>
                </a:lnTo>
                <a:lnTo>
                  <a:pt x="3022597" y="1206749"/>
                </a:lnTo>
                <a:lnTo>
                  <a:pt x="3023729" y="1204480"/>
                </a:lnTo>
                <a:lnTo>
                  <a:pt x="3024861" y="1202210"/>
                </a:lnTo>
                <a:lnTo>
                  <a:pt x="3026446" y="1199941"/>
                </a:lnTo>
                <a:lnTo>
                  <a:pt x="3028031" y="1197672"/>
                </a:lnTo>
                <a:lnTo>
                  <a:pt x="3030068" y="1195629"/>
                </a:lnTo>
                <a:lnTo>
                  <a:pt x="3032106" y="1193587"/>
                </a:lnTo>
                <a:lnTo>
                  <a:pt x="3034143" y="1191545"/>
                </a:lnTo>
                <a:lnTo>
                  <a:pt x="3036634" y="1189502"/>
                </a:lnTo>
                <a:lnTo>
                  <a:pt x="3041841" y="1186098"/>
                </a:lnTo>
                <a:lnTo>
                  <a:pt x="3047954" y="1182694"/>
                </a:lnTo>
                <a:lnTo>
                  <a:pt x="3054519" y="1179291"/>
                </a:lnTo>
                <a:lnTo>
                  <a:pt x="3061538" y="1176794"/>
                </a:lnTo>
                <a:lnTo>
                  <a:pt x="3069235" y="1174298"/>
                </a:lnTo>
                <a:lnTo>
                  <a:pt x="3077386" y="1172256"/>
                </a:lnTo>
                <a:lnTo>
                  <a:pt x="3085536" y="1170667"/>
                </a:lnTo>
                <a:lnTo>
                  <a:pt x="3094592" y="1169533"/>
                </a:lnTo>
                <a:lnTo>
                  <a:pt x="3103874" y="1168852"/>
                </a:lnTo>
                <a:lnTo>
                  <a:pt x="3113157" y="1168398"/>
                </a:lnTo>
                <a:lnTo>
                  <a:pt x="3291887" y="1168398"/>
                </a:lnTo>
                <a:lnTo>
                  <a:pt x="3291794" y="1168168"/>
                </a:lnTo>
                <a:lnTo>
                  <a:pt x="3287259" y="1155932"/>
                </a:lnTo>
                <a:lnTo>
                  <a:pt x="3281362" y="1140749"/>
                </a:lnTo>
                <a:lnTo>
                  <a:pt x="3267755" y="1102000"/>
                </a:lnTo>
                <a:lnTo>
                  <a:pt x="3258117" y="1074736"/>
                </a:lnTo>
                <a:lnTo>
                  <a:pt x="2928938" y="1074736"/>
                </a:lnTo>
                <a:lnTo>
                  <a:pt x="2852738" y="1074736"/>
                </a:lnTo>
                <a:lnTo>
                  <a:pt x="2852738" y="2269010"/>
                </a:lnTo>
                <a:lnTo>
                  <a:pt x="2852510" y="2271729"/>
                </a:lnTo>
                <a:lnTo>
                  <a:pt x="2852281" y="2274675"/>
                </a:lnTo>
                <a:lnTo>
                  <a:pt x="2851596" y="2277395"/>
                </a:lnTo>
                <a:lnTo>
                  <a:pt x="2850454" y="2279888"/>
                </a:lnTo>
                <a:lnTo>
                  <a:pt x="2849311" y="2282381"/>
                </a:lnTo>
                <a:lnTo>
                  <a:pt x="2847941" y="2284647"/>
                </a:lnTo>
                <a:lnTo>
                  <a:pt x="2846113" y="2286913"/>
                </a:lnTo>
                <a:lnTo>
                  <a:pt x="2844285" y="2288953"/>
                </a:lnTo>
                <a:lnTo>
                  <a:pt x="2842229" y="2290766"/>
                </a:lnTo>
                <a:lnTo>
                  <a:pt x="2840173" y="2292352"/>
                </a:lnTo>
                <a:lnTo>
                  <a:pt x="2837660" y="2293712"/>
                </a:lnTo>
                <a:lnTo>
                  <a:pt x="2835375" y="2295072"/>
                </a:lnTo>
                <a:lnTo>
                  <a:pt x="2832634" y="2295751"/>
                </a:lnTo>
                <a:lnTo>
                  <a:pt x="2830121" y="2296658"/>
                </a:lnTo>
                <a:lnTo>
                  <a:pt x="2827151" y="2297111"/>
                </a:lnTo>
                <a:lnTo>
                  <a:pt x="2824181" y="2297111"/>
                </a:lnTo>
                <a:lnTo>
                  <a:pt x="2819383" y="2297111"/>
                </a:lnTo>
                <a:lnTo>
                  <a:pt x="2816641" y="2297111"/>
                </a:lnTo>
                <a:lnTo>
                  <a:pt x="2813671" y="2296658"/>
                </a:lnTo>
                <a:lnTo>
                  <a:pt x="2810930" y="2295751"/>
                </a:lnTo>
                <a:lnTo>
                  <a:pt x="2808417" y="2295072"/>
                </a:lnTo>
                <a:lnTo>
                  <a:pt x="2805904" y="2293712"/>
                </a:lnTo>
                <a:lnTo>
                  <a:pt x="2803619" y="2292352"/>
                </a:lnTo>
                <a:lnTo>
                  <a:pt x="2801334" y="2290766"/>
                </a:lnTo>
                <a:lnTo>
                  <a:pt x="2799278" y="2288953"/>
                </a:lnTo>
                <a:lnTo>
                  <a:pt x="2797451" y="2286913"/>
                </a:lnTo>
                <a:lnTo>
                  <a:pt x="2795851" y="2284647"/>
                </a:lnTo>
                <a:lnTo>
                  <a:pt x="2794252" y="2282381"/>
                </a:lnTo>
                <a:lnTo>
                  <a:pt x="2793110" y="2279888"/>
                </a:lnTo>
                <a:lnTo>
                  <a:pt x="2792196" y="2277395"/>
                </a:lnTo>
                <a:lnTo>
                  <a:pt x="2791511" y="2274675"/>
                </a:lnTo>
                <a:lnTo>
                  <a:pt x="2791054" y="2271729"/>
                </a:lnTo>
                <a:lnTo>
                  <a:pt x="2790825" y="2269010"/>
                </a:lnTo>
                <a:lnTo>
                  <a:pt x="2790825" y="2122910"/>
                </a:lnTo>
                <a:lnTo>
                  <a:pt x="2744788" y="2108382"/>
                </a:lnTo>
                <a:lnTo>
                  <a:pt x="2744788" y="2200491"/>
                </a:lnTo>
                <a:lnTo>
                  <a:pt x="2744561" y="2202986"/>
                </a:lnTo>
                <a:lnTo>
                  <a:pt x="2744335" y="2205708"/>
                </a:lnTo>
                <a:lnTo>
                  <a:pt x="2743881" y="2208203"/>
                </a:lnTo>
                <a:lnTo>
                  <a:pt x="2743201" y="2210699"/>
                </a:lnTo>
                <a:lnTo>
                  <a:pt x="2742520" y="2213194"/>
                </a:lnTo>
                <a:lnTo>
                  <a:pt x="2741613" y="2215462"/>
                </a:lnTo>
                <a:lnTo>
                  <a:pt x="2740253" y="2217730"/>
                </a:lnTo>
                <a:lnTo>
                  <a:pt x="2738892" y="2219999"/>
                </a:lnTo>
                <a:lnTo>
                  <a:pt x="2738437" y="2220756"/>
                </a:lnTo>
                <a:lnTo>
                  <a:pt x="2738437" y="2228420"/>
                </a:lnTo>
                <a:lnTo>
                  <a:pt x="2738437" y="2231366"/>
                </a:lnTo>
                <a:lnTo>
                  <a:pt x="2737769" y="2234085"/>
                </a:lnTo>
                <a:lnTo>
                  <a:pt x="2737102" y="2236577"/>
                </a:lnTo>
                <a:lnTo>
                  <a:pt x="2736434" y="2239069"/>
                </a:lnTo>
                <a:lnTo>
                  <a:pt x="2735098" y="2241562"/>
                </a:lnTo>
                <a:lnTo>
                  <a:pt x="2733540" y="2243601"/>
                </a:lnTo>
                <a:lnTo>
                  <a:pt x="2732204" y="2245867"/>
                </a:lnTo>
                <a:lnTo>
                  <a:pt x="2730424" y="2247679"/>
                </a:lnTo>
                <a:lnTo>
                  <a:pt x="2728420" y="2249492"/>
                </a:lnTo>
                <a:lnTo>
                  <a:pt x="2726194" y="2251305"/>
                </a:lnTo>
                <a:lnTo>
                  <a:pt x="2723968" y="2252438"/>
                </a:lnTo>
                <a:lnTo>
                  <a:pt x="2721520" y="2253797"/>
                </a:lnTo>
                <a:lnTo>
                  <a:pt x="2719071" y="2254477"/>
                </a:lnTo>
                <a:lnTo>
                  <a:pt x="2716177" y="2255383"/>
                </a:lnTo>
                <a:lnTo>
                  <a:pt x="2713506" y="2255836"/>
                </a:lnTo>
                <a:lnTo>
                  <a:pt x="2710835" y="2255836"/>
                </a:lnTo>
                <a:lnTo>
                  <a:pt x="2705937" y="2255836"/>
                </a:lnTo>
                <a:lnTo>
                  <a:pt x="2703044" y="2255836"/>
                </a:lnTo>
                <a:lnTo>
                  <a:pt x="2700372" y="2255383"/>
                </a:lnTo>
                <a:lnTo>
                  <a:pt x="2697479" y="2254477"/>
                </a:lnTo>
                <a:lnTo>
                  <a:pt x="2695030" y="2253797"/>
                </a:lnTo>
                <a:lnTo>
                  <a:pt x="2692581" y="2252438"/>
                </a:lnTo>
                <a:lnTo>
                  <a:pt x="2690355" y="2251305"/>
                </a:lnTo>
                <a:lnTo>
                  <a:pt x="2688447" y="2249578"/>
                </a:lnTo>
                <a:lnTo>
                  <a:pt x="2686277" y="2249940"/>
                </a:lnTo>
                <a:lnTo>
                  <a:pt x="2679020" y="2250621"/>
                </a:lnTo>
                <a:lnTo>
                  <a:pt x="2671310" y="2251074"/>
                </a:lnTo>
                <a:lnTo>
                  <a:pt x="2291443" y="2251074"/>
                </a:lnTo>
                <a:lnTo>
                  <a:pt x="2286681" y="2250621"/>
                </a:lnTo>
                <a:lnTo>
                  <a:pt x="2282145" y="2250394"/>
                </a:lnTo>
                <a:lnTo>
                  <a:pt x="2277383" y="2249940"/>
                </a:lnTo>
                <a:lnTo>
                  <a:pt x="2272847" y="2249260"/>
                </a:lnTo>
                <a:lnTo>
                  <a:pt x="2268538" y="2248352"/>
                </a:lnTo>
                <a:lnTo>
                  <a:pt x="2264229" y="2247445"/>
                </a:lnTo>
                <a:lnTo>
                  <a:pt x="2260374" y="2246084"/>
                </a:lnTo>
                <a:lnTo>
                  <a:pt x="2256291" y="2244950"/>
                </a:lnTo>
                <a:lnTo>
                  <a:pt x="2252436" y="2243135"/>
                </a:lnTo>
                <a:lnTo>
                  <a:pt x="2248581" y="2241547"/>
                </a:lnTo>
                <a:lnTo>
                  <a:pt x="2245406" y="2239506"/>
                </a:lnTo>
                <a:lnTo>
                  <a:pt x="2241777" y="2237691"/>
                </a:lnTo>
                <a:lnTo>
                  <a:pt x="2238829" y="2235423"/>
                </a:lnTo>
                <a:lnTo>
                  <a:pt x="2235654" y="2233155"/>
                </a:lnTo>
                <a:lnTo>
                  <a:pt x="2232932" y="2230886"/>
                </a:lnTo>
                <a:lnTo>
                  <a:pt x="2230438" y="2228391"/>
                </a:lnTo>
                <a:lnTo>
                  <a:pt x="2141283" y="2161273"/>
                </a:lnTo>
                <a:lnTo>
                  <a:pt x="2135558" y="2159222"/>
                </a:lnTo>
                <a:lnTo>
                  <a:pt x="2129448" y="2156726"/>
                </a:lnTo>
                <a:lnTo>
                  <a:pt x="2124017" y="2153776"/>
                </a:lnTo>
                <a:lnTo>
                  <a:pt x="2118586" y="2150599"/>
                </a:lnTo>
                <a:lnTo>
                  <a:pt x="2113833" y="2146969"/>
                </a:lnTo>
                <a:lnTo>
                  <a:pt x="2109760" y="2143111"/>
                </a:lnTo>
                <a:lnTo>
                  <a:pt x="2105913" y="2138800"/>
                </a:lnTo>
                <a:lnTo>
                  <a:pt x="2104555" y="2136984"/>
                </a:lnTo>
                <a:lnTo>
                  <a:pt x="2102971" y="2134488"/>
                </a:lnTo>
                <a:lnTo>
                  <a:pt x="2101613" y="2132219"/>
                </a:lnTo>
                <a:lnTo>
                  <a:pt x="2100482" y="2129950"/>
                </a:lnTo>
                <a:lnTo>
                  <a:pt x="2099350" y="2127454"/>
                </a:lnTo>
                <a:lnTo>
                  <a:pt x="2098671" y="2125184"/>
                </a:lnTo>
                <a:lnTo>
                  <a:pt x="2098219" y="2122688"/>
                </a:lnTo>
                <a:lnTo>
                  <a:pt x="2097766" y="2120192"/>
                </a:lnTo>
                <a:lnTo>
                  <a:pt x="2097314" y="2117696"/>
                </a:lnTo>
                <a:lnTo>
                  <a:pt x="2097087" y="2114973"/>
                </a:lnTo>
                <a:lnTo>
                  <a:pt x="2097087" y="2090248"/>
                </a:lnTo>
                <a:lnTo>
                  <a:pt x="2096407" y="2081406"/>
                </a:lnTo>
                <a:lnTo>
                  <a:pt x="2095047" y="2056228"/>
                </a:lnTo>
                <a:lnTo>
                  <a:pt x="2094140" y="2026967"/>
                </a:lnTo>
                <a:lnTo>
                  <a:pt x="2093232" y="1993850"/>
                </a:lnTo>
                <a:lnTo>
                  <a:pt x="2092779" y="1957330"/>
                </a:lnTo>
                <a:lnTo>
                  <a:pt x="2092552" y="1918089"/>
                </a:lnTo>
                <a:lnTo>
                  <a:pt x="2092325" y="1875899"/>
                </a:lnTo>
                <a:lnTo>
                  <a:pt x="2092325" y="1785394"/>
                </a:lnTo>
                <a:lnTo>
                  <a:pt x="2093006" y="1689218"/>
                </a:lnTo>
                <a:lnTo>
                  <a:pt x="2094140" y="1590094"/>
                </a:lnTo>
                <a:lnTo>
                  <a:pt x="2095273" y="1491424"/>
                </a:lnTo>
                <a:lnTo>
                  <a:pt x="2097087" y="1395729"/>
                </a:lnTo>
                <a:lnTo>
                  <a:pt x="2097087" y="1074736"/>
                </a:lnTo>
                <a:lnTo>
                  <a:pt x="1880712" y="1074736"/>
                </a:lnTo>
                <a:lnTo>
                  <a:pt x="1871209" y="1102000"/>
                </a:lnTo>
                <a:lnTo>
                  <a:pt x="1857148" y="1140749"/>
                </a:lnTo>
                <a:lnTo>
                  <a:pt x="1851706" y="1155932"/>
                </a:lnTo>
                <a:lnTo>
                  <a:pt x="1846943" y="1168168"/>
                </a:lnTo>
                <a:lnTo>
                  <a:pt x="1838325" y="1189469"/>
                </a:lnTo>
                <a:lnTo>
                  <a:pt x="1833563" y="1200572"/>
                </a:lnTo>
                <a:lnTo>
                  <a:pt x="1828800" y="1212129"/>
                </a:lnTo>
                <a:lnTo>
                  <a:pt x="1823584" y="1223686"/>
                </a:lnTo>
                <a:lnTo>
                  <a:pt x="1818141" y="1235242"/>
                </a:lnTo>
                <a:lnTo>
                  <a:pt x="1812698" y="1246573"/>
                </a:lnTo>
                <a:lnTo>
                  <a:pt x="1806802" y="1257449"/>
                </a:lnTo>
                <a:lnTo>
                  <a:pt x="1800906" y="1267873"/>
                </a:lnTo>
                <a:lnTo>
                  <a:pt x="1794782" y="1277844"/>
                </a:lnTo>
                <a:lnTo>
                  <a:pt x="1788886" y="1286908"/>
                </a:lnTo>
                <a:lnTo>
                  <a:pt x="1785711" y="1290987"/>
                </a:lnTo>
                <a:lnTo>
                  <a:pt x="1782763" y="1295065"/>
                </a:lnTo>
                <a:lnTo>
                  <a:pt x="1779588" y="1298465"/>
                </a:lnTo>
                <a:lnTo>
                  <a:pt x="1776413" y="1301864"/>
                </a:lnTo>
                <a:lnTo>
                  <a:pt x="1773238" y="1304809"/>
                </a:lnTo>
                <a:lnTo>
                  <a:pt x="1770290" y="1307529"/>
                </a:lnTo>
                <a:lnTo>
                  <a:pt x="1767341" y="1310021"/>
                </a:lnTo>
                <a:lnTo>
                  <a:pt x="1764166" y="1311834"/>
                </a:lnTo>
                <a:lnTo>
                  <a:pt x="1761218" y="1313647"/>
                </a:lnTo>
                <a:lnTo>
                  <a:pt x="1758043" y="1314780"/>
                </a:lnTo>
                <a:lnTo>
                  <a:pt x="1754641" y="1315686"/>
                </a:lnTo>
                <a:lnTo>
                  <a:pt x="1749879" y="1316819"/>
                </a:lnTo>
                <a:lnTo>
                  <a:pt x="1744209" y="1317726"/>
                </a:lnTo>
                <a:lnTo>
                  <a:pt x="1737632" y="1318859"/>
                </a:lnTo>
                <a:lnTo>
                  <a:pt x="1722438" y="1320445"/>
                </a:lnTo>
                <a:lnTo>
                  <a:pt x="1704295" y="1322484"/>
                </a:lnTo>
                <a:lnTo>
                  <a:pt x="1684111" y="1324071"/>
                </a:lnTo>
                <a:lnTo>
                  <a:pt x="1662566" y="1325883"/>
                </a:lnTo>
                <a:lnTo>
                  <a:pt x="1655089" y="1326374"/>
                </a:lnTo>
                <a:lnTo>
                  <a:pt x="1584035" y="1390422"/>
                </a:lnTo>
                <a:lnTo>
                  <a:pt x="1558657" y="1413101"/>
                </a:lnTo>
                <a:lnTo>
                  <a:pt x="1547554" y="1423533"/>
                </a:lnTo>
                <a:lnTo>
                  <a:pt x="1546647" y="1424440"/>
                </a:lnTo>
                <a:lnTo>
                  <a:pt x="1545741" y="1426481"/>
                </a:lnTo>
                <a:lnTo>
                  <a:pt x="1543475" y="1432151"/>
                </a:lnTo>
                <a:lnTo>
                  <a:pt x="1540756" y="1440315"/>
                </a:lnTo>
                <a:lnTo>
                  <a:pt x="1537357" y="1450067"/>
                </a:lnTo>
                <a:lnTo>
                  <a:pt x="1530106" y="1474560"/>
                </a:lnTo>
                <a:lnTo>
                  <a:pt x="1521949" y="1501547"/>
                </a:lnTo>
                <a:lnTo>
                  <a:pt x="1514018" y="1528761"/>
                </a:lnTo>
                <a:lnTo>
                  <a:pt x="1507220" y="1552574"/>
                </a:lnTo>
                <a:lnTo>
                  <a:pt x="1504275" y="1562326"/>
                </a:lnTo>
                <a:lnTo>
                  <a:pt x="1501782" y="1570036"/>
                </a:lnTo>
                <a:lnTo>
                  <a:pt x="1499743" y="1575252"/>
                </a:lnTo>
                <a:lnTo>
                  <a:pt x="1498836" y="1576840"/>
                </a:lnTo>
                <a:lnTo>
                  <a:pt x="1498383" y="1577747"/>
                </a:lnTo>
                <a:lnTo>
                  <a:pt x="1497703" y="1578881"/>
                </a:lnTo>
                <a:lnTo>
                  <a:pt x="1496797" y="1580015"/>
                </a:lnTo>
                <a:lnTo>
                  <a:pt x="1495664" y="1583190"/>
                </a:lnTo>
                <a:lnTo>
                  <a:pt x="1494531" y="1586592"/>
                </a:lnTo>
                <a:lnTo>
                  <a:pt x="1493851" y="1590674"/>
                </a:lnTo>
                <a:lnTo>
                  <a:pt x="1493398" y="1595890"/>
                </a:lnTo>
                <a:lnTo>
                  <a:pt x="1493172" y="1601106"/>
                </a:lnTo>
                <a:lnTo>
                  <a:pt x="1492945" y="1614033"/>
                </a:lnTo>
                <a:lnTo>
                  <a:pt x="1492945" y="1618342"/>
                </a:lnTo>
                <a:lnTo>
                  <a:pt x="1492265" y="1623785"/>
                </a:lnTo>
                <a:lnTo>
                  <a:pt x="1490906" y="1637392"/>
                </a:lnTo>
                <a:lnTo>
                  <a:pt x="1488866" y="1653494"/>
                </a:lnTo>
                <a:lnTo>
                  <a:pt x="1485921" y="1670502"/>
                </a:lnTo>
                <a:lnTo>
                  <a:pt x="1482748" y="1686831"/>
                </a:lnTo>
                <a:lnTo>
                  <a:pt x="1481162" y="1694088"/>
                </a:lnTo>
                <a:lnTo>
                  <a:pt x="1480849" y="1695389"/>
                </a:lnTo>
                <a:lnTo>
                  <a:pt x="1487529" y="1696208"/>
                </a:lnTo>
                <a:lnTo>
                  <a:pt x="1500220" y="1698246"/>
                </a:lnTo>
                <a:lnTo>
                  <a:pt x="1512457" y="1700057"/>
                </a:lnTo>
                <a:lnTo>
                  <a:pt x="1512830" y="1700127"/>
                </a:lnTo>
                <a:lnTo>
                  <a:pt x="1518557" y="1700231"/>
                </a:lnTo>
                <a:lnTo>
                  <a:pt x="1532618" y="1700684"/>
                </a:lnTo>
                <a:lnTo>
                  <a:pt x="1548720" y="1701817"/>
                </a:lnTo>
                <a:lnTo>
                  <a:pt x="1554843" y="1702270"/>
                </a:lnTo>
                <a:lnTo>
                  <a:pt x="1560966" y="1702950"/>
                </a:lnTo>
                <a:lnTo>
                  <a:pt x="1573893" y="1704989"/>
                </a:lnTo>
                <a:lnTo>
                  <a:pt x="1587954" y="1708162"/>
                </a:lnTo>
                <a:lnTo>
                  <a:pt x="1602468" y="1711334"/>
                </a:lnTo>
                <a:lnTo>
                  <a:pt x="1617209" y="1715640"/>
                </a:lnTo>
                <a:lnTo>
                  <a:pt x="1632404" y="1720172"/>
                </a:lnTo>
                <a:lnTo>
                  <a:pt x="1648052" y="1725610"/>
                </a:lnTo>
                <a:lnTo>
                  <a:pt x="1663473" y="1731502"/>
                </a:lnTo>
                <a:lnTo>
                  <a:pt x="1678668" y="1737394"/>
                </a:lnTo>
                <a:lnTo>
                  <a:pt x="1693863" y="1743965"/>
                </a:lnTo>
                <a:lnTo>
                  <a:pt x="1708831" y="1751216"/>
                </a:lnTo>
                <a:lnTo>
                  <a:pt x="1722891" y="1758468"/>
                </a:lnTo>
                <a:lnTo>
                  <a:pt x="1736498" y="1766172"/>
                </a:lnTo>
                <a:lnTo>
                  <a:pt x="1743302" y="1770024"/>
                </a:lnTo>
                <a:lnTo>
                  <a:pt x="1749425" y="1773877"/>
                </a:lnTo>
                <a:lnTo>
                  <a:pt x="1755548" y="1777955"/>
                </a:lnTo>
                <a:lnTo>
                  <a:pt x="1761445" y="1782034"/>
                </a:lnTo>
                <a:lnTo>
                  <a:pt x="1767115" y="1786340"/>
                </a:lnTo>
                <a:lnTo>
                  <a:pt x="1772104" y="1790419"/>
                </a:lnTo>
                <a:lnTo>
                  <a:pt x="1803173" y="1815345"/>
                </a:lnTo>
                <a:lnTo>
                  <a:pt x="1820182" y="1829621"/>
                </a:lnTo>
                <a:lnTo>
                  <a:pt x="1824491" y="1833473"/>
                </a:lnTo>
                <a:lnTo>
                  <a:pt x="1826759" y="1835512"/>
                </a:lnTo>
                <a:lnTo>
                  <a:pt x="1826986" y="1836192"/>
                </a:lnTo>
                <a:lnTo>
                  <a:pt x="1827213" y="1836419"/>
                </a:lnTo>
                <a:lnTo>
                  <a:pt x="1826986" y="1836645"/>
                </a:lnTo>
                <a:lnTo>
                  <a:pt x="1826532" y="1836645"/>
                </a:lnTo>
                <a:lnTo>
                  <a:pt x="1823131" y="1836419"/>
                </a:lnTo>
                <a:lnTo>
                  <a:pt x="1819502" y="1836192"/>
                </a:lnTo>
                <a:lnTo>
                  <a:pt x="1817688" y="1836192"/>
                </a:lnTo>
                <a:lnTo>
                  <a:pt x="1816100" y="1836419"/>
                </a:lnTo>
                <a:lnTo>
                  <a:pt x="1815647" y="1836645"/>
                </a:lnTo>
                <a:lnTo>
                  <a:pt x="1815193" y="1837099"/>
                </a:lnTo>
                <a:lnTo>
                  <a:pt x="1814966" y="1837778"/>
                </a:lnTo>
                <a:lnTo>
                  <a:pt x="1814966" y="1838232"/>
                </a:lnTo>
                <a:lnTo>
                  <a:pt x="1815193" y="1839591"/>
                </a:lnTo>
                <a:lnTo>
                  <a:pt x="1815647" y="1840498"/>
                </a:lnTo>
                <a:lnTo>
                  <a:pt x="1817007" y="1841404"/>
                </a:lnTo>
                <a:lnTo>
                  <a:pt x="1818141" y="1842537"/>
                </a:lnTo>
                <a:lnTo>
                  <a:pt x="1819729" y="1843217"/>
                </a:lnTo>
                <a:lnTo>
                  <a:pt x="1821316" y="1843897"/>
                </a:lnTo>
                <a:lnTo>
                  <a:pt x="1822677" y="1844350"/>
                </a:lnTo>
                <a:lnTo>
                  <a:pt x="1824265" y="1844350"/>
                </a:lnTo>
                <a:lnTo>
                  <a:pt x="1824718" y="1844576"/>
                </a:lnTo>
                <a:lnTo>
                  <a:pt x="1824945" y="1845030"/>
                </a:lnTo>
                <a:lnTo>
                  <a:pt x="1825852" y="1846843"/>
                </a:lnTo>
                <a:lnTo>
                  <a:pt x="1826079" y="1849788"/>
                </a:lnTo>
                <a:lnTo>
                  <a:pt x="1826532" y="1853641"/>
                </a:lnTo>
                <a:lnTo>
                  <a:pt x="1826986" y="1863611"/>
                </a:lnTo>
                <a:lnTo>
                  <a:pt x="1827213" y="1874941"/>
                </a:lnTo>
                <a:lnTo>
                  <a:pt x="1826986" y="1886271"/>
                </a:lnTo>
                <a:lnTo>
                  <a:pt x="1826986" y="1896468"/>
                </a:lnTo>
                <a:lnTo>
                  <a:pt x="1826759" y="1903720"/>
                </a:lnTo>
                <a:lnTo>
                  <a:pt x="1826532" y="1907345"/>
                </a:lnTo>
                <a:lnTo>
                  <a:pt x="1826306" y="1907799"/>
                </a:lnTo>
                <a:lnTo>
                  <a:pt x="1825852" y="1908025"/>
                </a:lnTo>
                <a:lnTo>
                  <a:pt x="1824491" y="1908932"/>
                </a:lnTo>
                <a:lnTo>
                  <a:pt x="1822450" y="1909158"/>
                </a:lnTo>
                <a:lnTo>
                  <a:pt x="1819956" y="1909385"/>
                </a:lnTo>
                <a:lnTo>
                  <a:pt x="1814286" y="1909611"/>
                </a:lnTo>
                <a:lnTo>
                  <a:pt x="1808843" y="1910065"/>
                </a:lnTo>
                <a:lnTo>
                  <a:pt x="1806348" y="1910065"/>
                </a:lnTo>
                <a:lnTo>
                  <a:pt x="1804081" y="1909838"/>
                </a:lnTo>
                <a:lnTo>
                  <a:pt x="1802266" y="1909158"/>
                </a:lnTo>
                <a:lnTo>
                  <a:pt x="1800906" y="1908025"/>
                </a:lnTo>
                <a:lnTo>
                  <a:pt x="1799772" y="1906892"/>
                </a:lnTo>
                <a:lnTo>
                  <a:pt x="1798638" y="1905533"/>
                </a:lnTo>
                <a:lnTo>
                  <a:pt x="1797957" y="1903946"/>
                </a:lnTo>
                <a:lnTo>
                  <a:pt x="1797504" y="1902587"/>
                </a:lnTo>
                <a:lnTo>
                  <a:pt x="1796597" y="1901227"/>
                </a:lnTo>
                <a:lnTo>
                  <a:pt x="1795690" y="1900094"/>
                </a:lnTo>
                <a:lnTo>
                  <a:pt x="1794329" y="1898961"/>
                </a:lnTo>
                <a:lnTo>
                  <a:pt x="1792741" y="1898281"/>
                </a:lnTo>
                <a:lnTo>
                  <a:pt x="1791381" y="1897601"/>
                </a:lnTo>
                <a:lnTo>
                  <a:pt x="1789566" y="1897375"/>
                </a:lnTo>
                <a:lnTo>
                  <a:pt x="1785711" y="1897148"/>
                </a:lnTo>
                <a:lnTo>
                  <a:pt x="1784123" y="1897375"/>
                </a:lnTo>
                <a:lnTo>
                  <a:pt x="1782990" y="1898055"/>
                </a:lnTo>
                <a:lnTo>
                  <a:pt x="1782309" y="1898961"/>
                </a:lnTo>
                <a:lnTo>
                  <a:pt x="1781402" y="1900321"/>
                </a:lnTo>
                <a:lnTo>
                  <a:pt x="1779815" y="1903493"/>
                </a:lnTo>
                <a:lnTo>
                  <a:pt x="1778454" y="1907345"/>
                </a:lnTo>
                <a:lnTo>
                  <a:pt x="1777093" y="1909158"/>
                </a:lnTo>
                <a:lnTo>
                  <a:pt x="1775506" y="1910518"/>
                </a:lnTo>
                <a:lnTo>
                  <a:pt x="1773918" y="1911651"/>
                </a:lnTo>
                <a:lnTo>
                  <a:pt x="1771877" y="1912331"/>
                </a:lnTo>
                <a:lnTo>
                  <a:pt x="1769382" y="1912784"/>
                </a:lnTo>
                <a:lnTo>
                  <a:pt x="1766661" y="1913237"/>
                </a:lnTo>
                <a:lnTo>
                  <a:pt x="1760765" y="1913464"/>
                </a:lnTo>
                <a:lnTo>
                  <a:pt x="1757590" y="1913237"/>
                </a:lnTo>
                <a:lnTo>
                  <a:pt x="1754868" y="1912557"/>
                </a:lnTo>
                <a:lnTo>
                  <a:pt x="1752600" y="1911651"/>
                </a:lnTo>
                <a:lnTo>
                  <a:pt x="1750786" y="1910065"/>
                </a:lnTo>
                <a:lnTo>
                  <a:pt x="1749425" y="1908025"/>
                </a:lnTo>
                <a:lnTo>
                  <a:pt x="1748518" y="1905986"/>
                </a:lnTo>
                <a:lnTo>
                  <a:pt x="1748065" y="1903493"/>
                </a:lnTo>
                <a:lnTo>
                  <a:pt x="1747838" y="1900547"/>
                </a:lnTo>
                <a:lnTo>
                  <a:pt x="1747157" y="1888537"/>
                </a:lnTo>
                <a:lnTo>
                  <a:pt x="1746477" y="1869956"/>
                </a:lnTo>
                <a:lnTo>
                  <a:pt x="1746250" y="1860439"/>
                </a:lnTo>
                <a:lnTo>
                  <a:pt x="1746250" y="1852281"/>
                </a:lnTo>
                <a:lnTo>
                  <a:pt x="1746477" y="1846843"/>
                </a:lnTo>
                <a:lnTo>
                  <a:pt x="1746704" y="1845030"/>
                </a:lnTo>
                <a:lnTo>
                  <a:pt x="1746931" y="1844350"/>
                </a:lnTo>
                <a:lnTo>
                  <a:pt x="1748065" y="1844123"/>
                </a:lnTo>
                <a:lnTo>
                  <a:pt x="1749425" y="1843897"/>
                </a:lnTo>
                <a:lnTo>
                  <a:pt x="1751240" y="1843897"/>
                </a:lnTo>
                <a:lnTo>
                  <a:pt x="1753281" y="1843897"/>
                </a:lnTo>
                <a:lnTo>
                  <a:pt x="1755095" y="1843217"/>
                </a:lnTo>
                <a:lnTo>
                  <a:pt x="1756002" y="1842764"/>
                </a:lnTo>
                <a:lnTo>
                  <a:pt x="1757136" y="1842084"/>
                </a:lnTo>
                <a:lnTo>
                  <a:pt x="1757816" y="1841177"/>
                </a:lnTo>
                <a:lnTo>
                  <a:pt x="1758723" y="1840271"/>
                </a:lnTo>
                <a:lnTo>
                  <a:pt x="1759404" y="1838911"/>
                </a:lnTo>
                <a:lnTo>
                  <a:pt x="1759857" y="1837552"/>
                </a:lnTo>
                <a:lnTo>
                  <a:pt x="1760765" y="1834153"/>
                </a:lnTo>
                <a:lnTo>
                  <a:pt x="1760991" y="1831207"/>
                </a:lnTo>
                <a:lnTo>
                  <a:pt x="1760991" y="1829621"/>
                </a:lnTo>
                <a:lnTo>
                  <a:pt x="1760765" y="1828035"/>
                </a:lnTo>
                <a:lnTo>
                  <a:pt x="1760084" y="1826675"/>
                </a:lnTo>
                <a:lnTo>
                  <a:pt x="1759631" y="1825089"/>
                </a:lnTo>
                <a:lnTo>
                  <a:pt x="1758950" y="1823729"/>
                </a:lnTo>
                <a:lnTo>
                  <a:pt x="1758043" y="1822369"/>
                </a:lnTo>
                <a:lnTo>
                  <a:pt x="1756909" y="1821010"/>
                </a:lnTo>
                <a:lnTo>
                  <a:pt x="1755548" y="1819424"/>
                </a:lnTo>
                <a:lnTo>
                  <a:pt x="1752373" y="1816931"/>
                </a:lnTo>
                <a:lnTo>
                  <a:pt x="1748291" y="1814438"/>
                </a:lnTo>
                <a:lnTo>
                  <a:pt x="1741715" y="1810360"/>
                </a:lnTo>
                <a:lnTo>
                  <a:pt x="1731509" y="1804015"/>
                </a:lnTo>
                <a:lnTo>
                  <a:pt x="1718582" y="1795857"/>
                </a:lnTo>
                <a:lnTo>
                  <a:pt x="1704295" y="1787246"/>
                </a:lnTo>
                <a:lnTo>
                  <a:pt x="1689327" y="1778635"/>
                </a:lnTo>
                <a:lnTo>
                  <a:pt x="1681843" y="1774783"/>
                </a:lnTo>
                <a:lnTo>
                  <a:pt x="1674813" y="1770931"/>
                </a:lnTo>
                <a:lnTo>
                  <a:pt x="1668009" y="1767532"/>
                </a:lnTo>
                <a:lnTo>
                  <a:pt x="1661659" y="1764586"/>
                </a:lnTo>
                <a:lnTo>
                  <a:pt x="1655763" y="1762320"/>
                </a:lnTo>
                <a:lnTo>
                  <a:pt x="1650773" y="1760734"/>
                </a:lnTo>
                <a:lnTo>
                  <a:pt x="1632857" y="1756202"/>
                </a:lnTo>
                <a:lnTo>
                  <a:pt x="1616075" y="1751669"/>
                </a:lnTo>
                <a:lnTo>
                  <a:pt x="1608138" y="1749857"/>
                </a:lnTo>
                <a:lnTo>
                  <a:pt x="1601107" y="1748044"/>
                </a:lnTo>
                <a:lnTo>
                  <a:pt x="1594531" y="1747137"/>
                </a:lnTo>
                <a:lnTo>
                  <a:pt x="1588407" y="1746684"/>
                </a:lnTo>
                <a:lnTo>
                  <a:pt x="1583418" y="1746684"/>
                </a:lnTo>
                <a:lnTo>
                  <a:pt x="1579563" y="1746911"/>
                </a:lnTo>
                <a:lnTo>
                  <a:pt x="1577975" y="1747137"/>
                </a:lnTo>
                <a:lnTo>
                  <a:pt x="1577068" y="1747364"/>
                </a:lnTo>
                <a:lnTo>
                  <a:pt x="1576161" y="1747817"/>
                </a:lnTo>
                <a:lnTo>
                  <a:pt x="1575934" y="1748497"/>
                </a:lnTo>
                <a:lnTo>
                  <a:pt x="1575934" y="1749403"/>
                </a:lnTo>
                <a:lnTo>
                  <a:pt x="1576161" y="1750310"/>
                </a:lnTo>
                <a:lnTo>
                  <a:pt x="1577068" y="1751443"/>
                </a:lnTo>
                <a:lnTo>
                  <a:pt x="1578202" y="1752349"/>
                </a:lnTo>
                <a:lnTo>
                  <a:pt x="1582057" y="1755295"/>
                </a:lnTo>
                <a:lnTo>
                  <a:pt x="1587727" y="1758694"/>
                </a:lnTo>
                <a:lnTo>
                  <a:pt x="1591582" y="1761187"/>
                </a:lnTo>
                <a:lnTo>
                  <a:pt x="1596345" y="1764586"/>
                </a:lnTo>
                <a:lnTo>
                  <a:pt x="1607684" y="1773197"/>
                </a:lnTo>
                <a:lnTo>
                  <a:pt x="1621291" y="1784074"/>
                </a:lnTo>
                <a:lnTo>
                  <a:pt x="1636032" y="1795857"/>
                </a:lnTo>
                <a:lnTo>
                  <a:pt x="1650547" y="1808320"/>
                </a:lnTo>
                <a:lnTo>
                  <a:pt x="1663927" y="1819650"/>
                </a:lnTo>
                <a:lnTo>
                  <a:pt x="1674813" y="1829847"/>
                </a:lnTo>
                <a:lnTo>
                  <a:pt x="1679122" y="1834153"/>
                </a:lnTo>
                <a:lnTo>
                  <a:pt x="1682750" y="1837552"/>
                </a:lnTo>
                <a:lnTo>
                  <a:pt x="1689554" y="1845030"/>
                </a:lnTo>
                <a:lnTo>
                  <a:pt x="1698398" y="1855227"/>
                </a:lnTo>
                <a:lnTo>
                  <a:pt x="1718809" y="1878793"/>
                </a:lnTo>
                <a:lnTo>
                  <a:pt x="1737632" y="1900774"/>
                </a:lnTo>
                <a:lnTo>
                  <a:pt x="1744209" y="1908932"/>
                </a:lnTo>
                <a:lnTo>
                  <a:pt x="1747838" y="1913464"/>
                </a:lnTo>
                <a:lnTo>
                  <a:pt x="1749198" y="1916183"/>
                </a:lnTo>
                <a:lnTo>
                  <a:pt x="1750559" y="1918676"/>
                </a:lnTo>
                <a:lnTo>
                  <a:pt x="1751920" y="1921168"/>
                </a:lnTo>
                <a:lnTo>
                  <a:pt x="1753054" y="1923434"/>
                </a:lnTo>
                <a:lnTo>
                  <a:pt x="1754641" y="1925474"/>
                </a:lnTo>
                <a:lnTo>
                  <a:pt x="1756002" y="1927060"/>
                </a:lnTo>
                <a:lnTo>
                  <a:pt x="1757136" y="1927740"/>
                </a:lnTo>
                <a:lnTo>
                  <a:pt x="1758043" y="1928419"/>
                </a:lnTo>
                <a:lnTo>
                  <a:pt x="1759404" y="1928646"/>
                </a:lnTo>
                <a:lnTo>
                  <a:pt x="1760765" y="1928873"/>
                </a:lnTo>
                <a:lnTo>
                  <a:pt x="1763940" y="1929326"/>
                </a:lnTo>
                <a:lnTo>
                  <a:pt x="1768022" y="1930459"/>
                </a:lnTo>
                <a:lnTo>
                  <a:pt x="1770063" y="1931365"/>
                </a:lnTo>
                <a:lnTo>
                  <a:pt x="1772331" y="1932498"/>
                </a:lnTo>
                <a:lnTo>
                  <a:pt x="1774598" y="1933631"/>
                </a:lnTo>
                <a:lnTo>
                  <a:pt x="1776866" y="1935217"/>
                </a:lnTo>
                <a:lnTo>
                  <a:pt x="1778907" y="1937030"/>
                </a:lnTo>
                <a:lnTo>
                  <a:pt x="1780948" y="1939070"/>
                </a:lnTo>
                <a:lnTo>
                  <a:pt x="1782763" y="1941562"/>
                </a:lnTo>
                <a:lnTo>
                  <a:pt x="1784577" y="1944282"/>
                </a:lnTo>
                <a:lnTo>
                  <a:pt x="1785711" y="1947227"/>
                </a:lnTo>
                <a:lnTo>
                  <a:pt x="1786845" y="1950626"/>
                </a:lnTo>
                <a:lnTo>
                  <a:pt x="1787525" y="1954705"/>
                </a:lnTo>
                <a:lnTo>
                  <a:pt x="1787752" y="1958784"/>
                </a:lnTo>
                <a:lnTo>
                  <a:pt x="1787979" y="1963316"/>
                </a:lnTo>
                <a:lnTo>
                  <a:pt x="1787752" y="1967622"/>
                </a:lnTo>
                <a:lnTo>
                  <a:pt x="1787525" y="1971700"/>
                </a:lnTo>
                <a:lnTo>
                  <a:pt x="1787072" y="1975779"/>
                </a:lnTo>
                <a:lnTo>
                  <a:pt x="1786165" y="1979632"/>
                </a:lnTo>
                <a:lnTo>
                  <a:pt x="1785257" y="1983257"/>
                </a:lnTo>
                <a:lnTo>
                  <a:pt x="1783897" y="1986883"/>
                </a:lnTo>
                <a:lnTo>
                  <a:pt x="1782309" y="1990055"/>
                </a:lnTo>
                <a:lnTo>
                  <a:pt x="1780495" y="1992775"/>
                </a:lnTo>
                <a:lnTo>
                  <a:pt x="1778227" y="1995720"/>
                </a:lnTo>
                <a:lnTo>
                  <a:pt x="1775506" y="1997986"/>
                </a:lnTo>
                <a:lnTo>
                  <a:pt x="1772557" y="2000252"/>
                </a:lnTo>
                <a:lnTo>
                  <a:pt x="1769382" y="2001839"/>
                </a:lnTo>
                <a:lnTo>
                  <a:pt x="1765527" y="2003198"/>
                </a:lnTo>
                <a:lnTo>
                  <a:pt x="1761218" y="2004331"/>
                </a:lnTo>
                <a:lnTo>
                  <a:pt x="1756682" y="2004784"/>
                </a:lnTo>
                <a:lnTo>
                  <a:pt x="1751466" y="2005011"/>
                </a:lnTo>
                <a:lnTo>
                  <a:pt x="1746477" y="2004784"/>
                </a:lnTo>
                <a:lnTo>
                  <a:pt x="1741488" y="2004105"/>
                </a:lnTo>
                <a:lnTo>
                  <a:pt x="1736045" y="2002972"/>
                </a:lnTo>
                <a:lnTo>
                  <a:pt x="1731282" y="2001839"/>
                </a:lnTo>
                <a:lnTo>
                  <a:pt x="1726293" y="2000026"/>
                </a:lnTo>
                <a:lnTo>
                  <a:pt x="1721757" y="1997986"/>
                </a:lnTo>
                <a:lnTo>
                  <a:pt x="1716995" y="1995494"/>
                </a:lnTo>
                <a:lnTo>
                  <a:pt x="1713140" y="1992548"/>
                </a:lnTo>
                <a:lnTo>
                  <a:pt x="1709057" y="1989602"/>
                </a:lnTo>
                <a:lnTo>
                  <a:pt x="1705656" y="1986203"/>
                </a:lnTo>
                <a:lnTo>
                  <a:pt x="1702707" y="1982804"/>
                </a:lnTo>
                <a:lnTo>
                  <a:pt x="1701347" y="1980765"/>
                </a:lnTo>
                <a:lnTo>
                  <a:pt x="1700440" y="1978725"/>
                </a:lnTo>
                <a:lnTo>
                  <a:pt x="1699306" y="1976686"/>
                </a:lnTo>
                <a:lnTo>
                  <a:pt x="1698625" y="1974646"/>
                </a:lnTo>
                <a:lnTo>
                  <a:pt x="1697945" y="1972380"/>
                </a:lnTo>
                <a:lnTo>
                  <a:pt x="1697265" y="1970114"/>
                </a:lnTo>
                <a:lnTo>
                  <a:pt x="1697038" y="1967848"/>
                </a:lnTo>
                <a:lnTo>
                  <a:pt x="1696811" y="1965582"/>
                </a:lnTo>
                <a:lnTo>
                  <a:pt x="1696811" y="1961050"/>
                </a:lnTo>
                <a:lnTo>
                  <a:pt x="1697038" y="1956971"/>
                </a:lnTo>
                <a:lnTo>
                  <a:pt x="1697491" y="1953119"/>
                </a:lnTo>
                <a:lnTo>
                  <a:pt x="1698398" y="1949947"/>
                </a:lnTo>
                <a:lnTo>
                  <a:pt x="1699306" y="1946774"/>
                </a:lnTo>
                <a:lnTo>
                  <a:pt x="1700666" y="1944055"/>
                </a:lnTo>
                <a:lnTo>
                  <a:pt x="1701573" y="1941789"/>
                </a:lnTo>
                <a:lnTo>
                  <a:pt x="1703161" y="1939523"/>
                </a:lnTo>
                <a:lnTo>
                  <a:pt x="1704522" y="1937710"/>
                </a:lnTo>
                <a:lnTo>
                  <a:pt x="1705882" y="1936124"/>
                </a:lnTo>
                <a:lnTo>
                  <a:pt x="1707470" y="1934764"/>
                </a:lnTo>
                <a:lnTo>
                  <a:pt x="1708831" y="1933631"/>
                </a:lnTo>
                <a:lnTo>
                  <a:pt x="1711552" y="1931818"/>
                </a:lnTo>
                <a:lnTo>
                  <a:pt x="1713820" y="1930912"/>
                </a:lnTo>
                <a:lnTo>
                  <a:pt x="1714727" y="1930459"/>
                </a:lnTo>
                <a:lnTo>
                  <a:pt x="1715407" y="1929779"/>
                </a:lnTo>
                <a:lnTo>
                  <a:pt x="1715861" y="1929099"/>
                </a:lnTo>
                <a:lnTo>
                  <a:pt x="1716088" y="1928193"/>
                </a:lnTo>
                <a:lnTo>
                  <a:pt x="1715861" y="1927060"/>
                </a:lnTo>
                <a:lnTo>
                  <a:pt x="1715861" y="1926153"/>
                </a:lnTo>
                <a:lnTo>
                  <a:pt x="1714727" y="1923434"/>
                </a:lnTo>
                <a:lnTo>
                  <a:pt x="1713366" y="1920942"/>
                </a:lnTo>
                <a:lnTo>
                  <a:pt x="1711325" y="1918449"/>
                </a:lnTo>
                <a:lnTo>
                  <a:pt x="1709057" y="1916183"/>
                </a:lnTo>
                <a:lnTo>
                  <a:pt x="1706563" y="1914143"/>
                </a:lnTo>
                <a:lnTo>
                  <a:pt x="1704295" y="1912331"/>
                </a:lnTo>
                <a:lnTo>
                  <a:pt x="1700666" y="1909158"/>
                </a:lnTo>
                <a:lnTo>
                  <a:pt x="1689327" y="1898281"/>
                </a:lnTo>
                <a:lnTo>
                  <a:pt x="1657350" y="1867010"/>
                </a:lnTo>
                <a:lnTo>
                  <a:pt x="1623559" y="1834379"/>
                </a:lnTo>
                <a:lnTo>
                  <a:pt x="1610406" y="1821916"/>
                </a:lnTo>
                <a:lnTo>
                  <a:pt x="1605416" y="1817384"/>
                </a:lnTo>
                <a:lnTo>
                  <a:pt x="1601788" y="1814438"/>
                </a:lnTo>
                <a:lnTo>
                  <a:pt x="1594984" y="1809000"/>
                </a:lnTo>
                <a:lnTo>
                  <a:pt x="1586140" y="1802428"/>
                </a:lnTo>
                <a:lnTo>
                  <a:pt x="1576161" y="1795404"/>
                </a:lnTo>
                <a:lnTo>
                  <a:pt x="1565729" y="1788152"/>
                </a:lnTo>
                <a:lnTo>
                  <a:pt x="1555070" y="1780901"/>
                </a:lnTo>
                <a:lnTo>
                  <a:pt x="1544865" y="1774783"/>
                </a:lnTo>
                <a:lnTo>
                  <a:pt x="1541463" y="1772744"/>
                </a:lnTo>
                <a:lnTo>
                  <a:pt x="1541463" y="1835855"/>
                </a:lnTo>
                <a:lnTo>
                  <a:pt x="1543031" y="1836482"/>
                </a:lnTo>
                <a:lnTo>
                  <a:pt x="1546176" y="1837830"/>
                </a:lnTo>
                <a:lnTo>
                  <a:pt x="1549322" y="1839628"/>
                </a:lnTo>
                <a:lnTo>
                  <a:pt x="1552018" y="1841875"/>
                </a:lnTo>
                <a:lnTo>
                  <a:pt x="1554490" y="1844122"/>
                </a:lnTo>
                <a:lnTo>
                  <a:pt x="1556962" y="1846818"/>
                </a:lnTo>
                <a:lnTo>
                  <a:pt x="1558984" y="1849739"/>
                </a:lnTo>
                <a:lnTo>
                  <a:pt x="1560781" y="1852660"/>
                </a:lnTo>
                <a:lnTo>
                  <a:pt x="1562579" y="1855806"/>
                </a:lnTo>
                <a:lnTo>
                  <a:pt x="1563478" y="1859176"/>
                </a:lnTo>
                <a:lnTo>
                  <a:pt x="1564601" y="1862771"/>
                </a:lnTo>
                <a:lnTo>
                  <a:pt x="1565051" y="1866141"/>
                </a:lnTo>
                <a:lnTo>
                  <a:pt x="1565275" y="1869961"/>
                </a:lnTo>
                <a:lnTo>
                  <a:pt x="1565051" y="1873781"/>
                </a:lnTo>
                <a:lnTo>
                  <a:pt x="1564601" y="1877376"/>
                </a:lnTo>
                <a:lnTo>
                  <a:pt x="1563478" y="1880746"/>
                </a:lnTo>
                <a:lnTo>
                  <a:pt x="1562579" y="1884342"/>
                </a:lnTo>
                <a:lnTo>
                  <a:pt x="1560781" y="1887263"/>
                </a:lnTo>
                <a:lnTo>
                  <a:pt x="1558984" y="1890408"/>
                </a:lnTo>
                <a:lnTo>
                  <a:pt x="1556962" y="1893329"/>
                </a:lnTo>
                <a:lnTo>
                  <a:pt x="1554490" y="1895801"/>
                </a:lnTo>
                <a:lnTo>
                  <a:pt x="1552018" y="1898048"/>
                </a:lnTo>
                <a:lnTo>
                  <a:pt x="1549322" y="1900295"/>
                </a:lnTo>
                <a:lnTo>
                  <a:pt x="1546176" y="1902092"/>
                </a:lnTo>
                <a:lnTo>
                  <a:pt x="1543031" y="1903665"/>
                </a:lnTo>
                <a:lnTo>
                  <a:pt x="1539660" y="1905013"/>
                </a:lnTo>
                <a:lnTo>
                  <a:pt x="1536290" y="1905912"/>
                </a:lnTo>
                <a:lnTo>
                  <a:pt x="1532470" y="1906361"/>
                </a:lnTo>
                <a:lnTo>
                  <a:pt x="1528650" y="1906586"/>
                </a:lnTo>
                <a:lnTo>
                  <a:pt x="1525055" y="1906361"/>
                </a:lnTo>
                <a:lnTo>
                  <a:pt x="1521460" y="1905912"/>
                </a:lnTo>
                <a:lnTo>
                  <a:pt x="1517865" y="1905013"/>
                </a:lnTo>
                <a:lnTo>
                  <a:pt x="1514719" y="1903665"/>
                </a:lnTo>
                <a:lnTo>
                  <a:pt x="1511349" y="1902092"/>
                </a:lnTo>
                <a:lnTo>
                  <a:pt x="1508428" y="1900295"/>
                </a:lnTo>
                <a:lnTo>
                  <a:pt x="1505507" y="1898048"/>
                </a:lnTo>
                <a:lnTo>
                  <a:pt x="1503035" y="1895801"/>
                </a:lnTo>
                <a:lnTo>
                  <a:pt x="1500564" y="1893329"/>
                </a:lnTo>
                <a:lnTo>
                  <a:pt x="1498542" y="1890408"/>
                </a:lnTo>
                <a:lnTo>
                  <a:pt x="1496744" y="1887263"/>
                </a:lnTo>
                <a:lnTo>
                  <a:pt x="1494947" y="1884342"/>
                </a:lnTo>
                <a:lnTo>
                  <a:pt x="1494048" y="1880746"/>
                </a:lnTo>
                <a:lnTo>
                  <a:pt x="1492924" y="1877376"/>
                </a:lnTo>
                <a:lnTo>
                  <a:pt x="1492475" y="1873781"/>
                </a:lnTo>
                <a:lnTo>
                  <a:pt x="1492250" y="1869961"/>
                </a:lnTo>
                <a:lnTo>
                  <a:pt x="1492475" y="1866141"/>
                </a:lnTo>
                <a:lnTo>
                  <a:pt x="1492924" y="1862771"/>
                </a:lnTo>
                <a:lnTo>
                  <a:pt x="1494048" y="1859176"/>
                </a:lnTo>
                <a:lnTo>
                  <a:pt x="1494947" y="1855806"/>
                </a:lnTo>
                <a:lnTo>
                  <a:pt x="1496744" y="1852660"/>
                </a:lnTo>
                <a:lnTo>
                  <a:pt x="1498542" y="1849739"/>
                </a:lnTo>
                <a:lnTo>
                  <a:pt x="1500564" y="1846818"/>
                </a:lnTo>
                <a:lnTo>
                  <a:pt x="1503035" y="1844122"/>
                </a:lnTo>
                <a:lnTo>
                  <a:pt x="1505507" y="1841875"/>
                </a:lnTo>
                <a:lnTo>
                  <a:pt x="1508428" y="1839628"/>
                </a:lnTo>
                <a:lnTo>
                  <a:pt x="1511349" y="1837830"/>
                </a:lnTo>
                <a:lnTo>
                  <a:pt x="1514719" y="1836482"/>
                </a:lnTo>
                <a:lnTo>
                  <a:pt x="1515817" y="1836012"/>
                </a:lnTo>
                <a:lnTo>
                  <a:pt x="1512457" y="1793553"/>
                </a:lnTo>
                <a:lnTo>
                  <a:pt x="1511550" y="1791742"/>
                </a:lnTo>
                <a:lnTo>
                  <a:pt x="1510644" y="1789478"/>
                </a:lnTo>
                <a:lnTo>
                  <a:pt x="1508831" y="1786761"/>
                </a:lnTo>
                <a:lnTo>
                  <a:pt x="1506338" y="1783592"/>
                </a:lnTo>
                <a:lnTo>
                  <a:pt x="1502939" y="1779743"/>
                </a:lnTo>
                <a:lnTo>
                  <a:pt x="1500673" y="1777706"/>
                </a:lnTo>
                <a:lnTo>
                  <a:pt x="1498180" y="1775669"/>
                </a:lnTo>
                <a:lnTo>
                  <a:pt x="1495461" y="1773631"/>
                </a:lnTo>
                <a:lnTo>
                  <a:pt x="1492288" y="1771367"/>
                </a:lnTo>
                <a:lnTo>
                  <a:pt x="1484810" y="1766840"/>
                </a:lnTo>
                <a:lnTo>
                  <a:pt x="1475972" y="1761406"/>
                </a:lnTo>
                <a:lnTo>
                  <a:pt x="1473654" y="1760223"/>
                </a:lnTo>
                <a:lnTo>
                  <a:pt x="1473654" y="1798803"/>
                </a:lnTo>
                <a:lnTo>
                  <a:pt x="1460502" y="1798941"/>
                </a:lnTo>
                <a:lnTo>
                  <a:pt x="1459409" y="1811336"/>
                </a:lnTo>
                <a:lnTo>
                  <a:pt x="1458956" y="1818594"/>
                </a:lnTo>
                <a:lnTo>
                  <a:pt x="1458730" y="1824717"/>
                </a:lnTo>
                <a:lnTo>
                  <a:pt x="1458730" y="1830160"/>
                </a:lnTo>
                <a:lnTo>
                  <a:pt x="1458956" y="1834469"/>
                </a:lnTo>
                <a:lnTo>
                  <a:pt x="1459409" y="1838551"/>
                </a:lnTo>
                <a:lnTo>
                  <a:pt x="1460542" y="1842860"/>
                </a:lnTo>
                <a:lnTo>
                  <a:pt x="1461449" y="1847622"/>
                </a:lnTo>
                <a:lnTo>
                  <a:pt x="1463035" y="1852838"/>
                </a:lnTo>
                <a:lnTo>
                  <a:pt x="1466434" y="1863951"/>
                </a:lnTo>
                <a:lnTo>
                  <a:pt x="1470059" y="1875063"/>
                </a:lnTo>
                <a:lnTo>
                  <a:pt x="1473685" y="1885722"/>
                </a:lnTo>
                <a:lnTo>
                  <a:pt x="1476630" y="1895020"/>
                </a:lnTo>
                <a:lnTo>
                  <a:pt x="1477763" y="1899103"/>
                </a:lnTo>
                <a:lnTo>
                  <a:pt x="1478443" y="1902504"/>
                </a:lnTo>
                <a:lnTo>
                  <a:pt x="1478670" y="1905453"/>
                </a:lnTo>
                <a:lnTo>
                  <a:pt x="1478670" y="1907494"/>
                </a:lnTo>
                <a:lnTo>
                  <a:pt x="1475951" y="1918833"/>
                </a:lnTo>
                <a:lnTo>
                  <a:pt x="1471872" y="1935615"/>
                </a:lnTo>
                <a:lnTo>
                  <a:pt x="1467567" y="1952170"/>
                </a:lnTo>
                <a:lnTo>
                  <a:pt x="1465074" y="1963737"/>
                </a:lnTo>
                <a:lnTo>
                  <a:pt x="1464848" y="1966004"/>
                </a:lnTo>
                <a:lnTo>
                  <a:pt x="1464848" y="1969179"/>
                </a:lnTo>
                <a:lnTo>
                  <a:pt x="1465301" y="1978251"/>
                </a:lnTo>
                <a:lnTo>
                  <a:pt x="1465981" y="1989817"/>
                </a:lnTo>
                <a:lnTo>
                  <a:pt x="1467340" y="2002063"/>
                </a:lnTo>
                <a:lnTo>
                  <a:pt x="1468246" y="2014083"/>
                </a:lnTo>
                <a:lnTo>
                  <a:pt x="1469153" y="2024515"/>
                </a:lnTo>
                <a:lnTo>
                  <a:pt x="1469379" y="2031999"/>
                </a:lnTo>
                <a:lnTo>
                  <a:pt x="1469379" y="2034494"/>
                </a:lnTo>
                <a:lnTo>
                  <a:pt x="1468700" y="2035628"/>
                </a:lnTo>
                <a:lnTo>
                  <a:pt x="1468246" y="2036081"/>
                </a:lnTo>
                <a:lnTo>
                  <a:pt x="1467340" y="2036308"/>
                </a:lnTo>
                <a:lnTo>
                  <a:pt x="1465074" y="2037215"/>
                </a:lnTo>
                <a:lnTo>
                  <a:pt x="1461902" y="2037442"/>
                </a:lnTo>
                <a:lnTo>
                  <a:pt x="1458730" y="2037215"/>
                </a:lnTo>
                <a:lnTo>
                  <a:pt x="1457143" y="2036988"/>
                </a:lnTo>
                <a:lnTo>
                  <a:pt x="1455557" y="2036535"/>
                </a:lnTo>
                <a:lnTo>
                  <a:pt x="1454198" y="2035854"/>
                </a:lnTo>
                <a:lnTo>
                  <a:pt x="1453065" y="2035174"/>
                </a:lnTo>
                <a:lnTo>
                  <a:pt x="1452158" y="2034040"/>
                </a:lnTo>
                <a:lnTo>
                  <a:pt x="1451705" y="2033133"/>
                </a:lnTo>
                <a:lnTo>
                  <a:pt x="1451252" y="2031545"/>
                </a:lnTo>
                <a:lnTo>
                  <a:pt x="1451705" y="2029958"/>
                </a:lnTo>
                <a:lnTo>
                  <a:pt x="1451705" y="2028370"/>
                </a:lnTo>
                <a:lnTo>
                  <a:pt x="1451705" y="2026329"/>
                </a:lnTo>
                <a:lnTo>
                  <a:pt x="1451252" y="2024515"/>
                </a:lnTo>
                <a:lnTo>
                  <a:pt x="1451025" y="2022474"/>
                </a:lnTo>
                <a:lnTo>
                  <a:pt x="1449892" y="2018619"/>
                </a:lnTo>
                <a:lnTo>
                  <a:pt x="1448306" y="2015444"/>
                </a:lnTo>
                <a:lnTo>
                  <a:pt x="1447627" y="2014083"/>
                </a:lnTo>
                <a:lnTo>
                  <a:pt x="1446494" y="2012722"/>
                </a:lnTo>
                <a:lnTo>
                  <a:pt x="1445814" y="2012042"/>
                </a:lnTo>
                <a:lnTo>
                  <a:pt x="1444681" y="2011815"/>
                </a:lnTo>
                <a:lnTo>
                  <a:pt x="1444001" y="2011815"/>
                </a:lnTo>
                <a:lnTo>
                  <a:pt x="1443548" y="2012042"/>
                </a:lnTo>
                <a:lnTo>
                  <a:pt x="1442642" y="2013176"/>
                </a:lnTo>
                <a:lnTo>
                  <a:pt x="1442415" y="2014537"/>
                </a:lnTo>
                <a:lnTo>
                  <a:pt x="1441509" y="2018165"/>
                </a:lnTo>
                <a:lnTo>
                  <a:pt x="1440149" y="2022247"/>
                </a:lnTo>
                <a:lnTo>
                  <a:pt x="1436977" y="2031319"/>
                </a:lnTo>
                <a:lnTo>
                  <a:pt x="1434937" y="2036308"/>
                </a:lnTo>
                <a:lnTo>
                  <a:pt x="1433125" y="2042204"/>
                </a:lnTo>
                <a:lnTo>
                  <a:pt x="1431312" y="2048328"/>
                </a:lnTo>
                <a:lnTo>
                  <a:pt x="1430179" y="2054904"/>
                </a:lnTo>
                <a:lnTo>
                  <a:pt x="1429046" y="2058306"/>
                </a:lnTo>
                <a:lnTo>
                  <a:pt x="1427460" y="2061935"/>
                </a:lnTo>
                <a:lnTo>
                  <a:pt x="1425421" y="2065563"/>
                </a:lnTo>
                <a:lnTo>
                  <a:pt x="1422928" y="2068965"/>
                </a:lnTo>
                <a:lnTo>
                  <a:pt x="1420209" y="2072367"/>
                </a:lnTo>
                <a:lnTo>
                  <a:pt x="1417263" y="2075995"/>
                </a:lnTo>
                <a:lnTo>
                  <a:pt x="1413638" y="2079170"/>
                </a:lnTo>
                <a:lnTo>
                  <a:pt x="1410012" y="2082572"/>
                </a:lnTo>
                <a:lnTo>
                  <a:pt x="1406613" y="2085520"/>
                </a:lnTo>
                <a:lnTo>
                  <a:pt x="1402761" y="2088242"/>
                </a:lnTo>
                <a:lnTo>
                  <a:pt x="1395057" y="2093685"/>
                </a:lnTo>
                <a:lnTo>
                  <a:pt x="1388033" y="2097994"/>
                </a:lnTo>
                <a:lnTo>
                  <a:pt x="1381915" y="2101169"/>
                </a:lnTo>
                <a:lnTo>
                  <a:pt x="1378516" y="2102756"/>
                </a:lnTo>
                <a:lnTo>
                  <a:pt x="1373304" y="2104344"/>
                </a:lnTo>
                <a:lnTo>
                  <a:pt x="1366960" y="2105931"/>
                </a:lnTo>
                <a:lnTo>
                  <a:pt x="1359482" y="2107746"/>
                </a:lnTo>
                <a:lnTo>
                  <a:pt x="1342035" y="2111601"/>
                </a:lnTo>
                <a:lnTo>
                  <a:pt x="1322774" y="2115230"/>
                </a:lnTo>
                <a:lnTo>
                  <a:pt x="1303514" y="2118631"/>
                </a:lnTo>
                <a:lnTo>
                  <a:pt x="1286293" y="2121580"/>
                </a:lnTo>
                <a:lnTo>
                  <a:pt x="1272698" y="2123167"/>
                </a:lnTo>
                <a:lnTo>
                  <a:pt x="1267713" y="2123847"/>
                </a:lnTo>
                <a:lnTo>
                  <a:pt x="1264087" y="2124074"/>
                </a:lnTo>
                <a:lnTo>
                  <a:pt x="1261595" y="2123847"/>
                </a:lnTo>
                <a:lnTo>
                  <a:pt x="1259329" y="2123167"/>
                </a:lnTo>
                <a:lnTo>
                  <a:pt x="1257063" y="2122487"/>
                </a:lnTo>
                <a:lnTo>
                  <a:pt x="1254797" y="2121353"/>
                </a:lnTo>
                <a:lnTo>
                  <a:pt x="1252758" y="2119992"/>
                </a:lnTo>
                <a:lnTo>
                  <a:pt x="1250945" y="2118405"/>
                </a:lnTo>
                <a:lnTo>
                  <a:pt x="1249132" y="2117044"/>
                </a:lnTo>
                <a:lnTo>
                  <a:pt x="1247546" y="2115230"/>
                </a:lnTo>
                <a:lnTo>
                  <a:pt x="1246640" y="2113188"/>
                </a:lnTo>
                <a:lnTo>
                  <a:pt x="1245507" y="2111374"/>
                </a:lnTo>
                <a:lnTo>
                  <a:pt x="1245053" y="2109333"/>
                </a:lnTo>
                <a:lnTo>
                  <a:pt x="1244600" y="2107292"/>
                </a:lnTo>
                <a:lnTo>
                  <a:pt x="1244600" y="2105251"/>
                </a:lnTo>
                <a:lnTo>
                  <a:pt x="1244827" y="2103210"/>
                </a:lnTo>
                <a:lnTo>
                  <a:pt x="1245507" y="2101169"/>
                </a:lnTo>
                <a:lnTo>
                  <a:pt x="1246640" y="2099355"/>
                </a:lnTo>
                <a:lnTo>
                  <a:pt x="1250492" y="2094138"/>
                </a:lnTo>
                <a:lnTo>
                  <a:pt x="1255703" y="2085520"/>
                </a:lnTo>
                <a:lnTo>
                  <a:pt x="1268392" y="2064203"/>
                </a:lnTo>
                <a:lnTo>
                  <a:pt x="1285160" y="2036081"/>
                </a:lnTo>
                <a:lnTo>
                  <a:pt x="1293997" y="2022701"/>
                </a:lnTo>
                <a:lnTo>
                  <a:pt x="1298303" y="2016351"/>
                </a:lnTo>
                <a:lnTo>
                  <a:pt x="1303061" y="2009320"/>
                </a:lnTo>
                <a:lnTo>
                  <a:pt x="1308952" y="2000476"/>
                </a:lnTo>
                <a:lnTo>
                  <a:pt x="1315297" y="1990044"/>
                </a:lnTo>
                <a:lnTo>
                  <a:pt x="1321868" y="1978704"/>
                </a:lnTo>
                <a:lnTo>
                  <a:pt x="1324814" y="1972808"/>
                </a:lnTo>
                <a:lnTo>
                  <a:pt x="1327533" y="1966912"/>
                </a:lnTo>
                <a:lnTo>
                  <a:pt x="1330025" y="1961469"/>
                </a:lnTo>
                <a:lnTo>
                  <a:pt x="1332744" y="1955572"/>
                </a:lnTo>
                <a:lnTo>
                  <a:pt x="1335010" y="1948542"/>
                </a:lnTo>
                <a:lnTo>
                  <a:pt x="1337503" y="1938790"/>
                </a:lnTo>
                <a:lnTo>
                  <a:pt x="1340222" y="1926997"/>
                </a:lnTo>
                <a:lnTo>
                  <a:pt x="1343168" y="1912937"/>
                </a:lnTo>
                <a:lnTo>
                  <a:pt x="1346567" y="1897742"/>
                </a:lnTo>
                <a:lnTo>
                  <a:pt x="1349512" y="1881413"/>
                </a:lnTo>
                <a:lnTo>
                  <a:pt x="1350028" y="1878691"/>
                </a:lnTo>
                <a:lnTo>
                  <a:pt x="1347788" y="1878567"/>
                </a:lnTo>
                <a:lnTo>
                  <a:pt x="1343932" y="1877887"/>
                </a:lnTo>
                <a:lnTo>
                  <a:pt x="1340304" y="1876981"/>
                </a:lnTo>
                <a:lnTo>
                  <a:pt x="1336675" y="1875621"/>
                </a:lnTo>
                <a:lnTo>
                  <a:pt x="1333047" y="1873808"/>
                </a:lnTo>
                <a:lnTo>
                  <a:pt x="1329872" y="1871995"/>
                </a:lnTo>
                <a:lnTo>
                  <a:pt x="1326697" y="1869503"/>
                </a:lnTo>
                <a:lnTo>
                  <a:pt x="1323975" y="1867010"/>
                </a:lnTo>
                <a:lnTo>
                  <a:pt x="1321481" y="1864291"/>
                </a:lnTo>
                <a:lnTo>
                  <a:pt x="1319213" y="1861345"/>
                </a:lnTo>
                <a:lnTo>
                  <a:pt x="1317398" y="1858173"/>
                </a:lnTo>
                <a:lnTo>
                  <a:pt x="1315584" y="1854774"/>
                </a:lnTo>
                <a:lnTo>
                  <a:pt x="1314450" y="1851148"/>
                </a:lnTo>
                <a:lnTo>
                  <a:pt x="1313316" y="1847296"/>
                </a:lnTo>
                <a:lnTo>
                  <a:pt x="1312863" y="1843217"/>
                </a:lnTo>
                <a:lnTo>
                  <a:pt x="1312636" y="1839591"/>
                </a:lnTo>
                <a:lnTo>
                  <a:pt x="1312863" y="1835512"/>
                </a:lnTo>
                <a:lnTo>
                  <a:pt x="1313079" y="1833677"/>
                </a:lnTo>
                <a:lnTo>
                  <a:pt x="1311678" y="1830680"/>
                </a:lnTo>
                <a:lnTo>
                  <a:pt x="1310319" y="1827510"/>
                </a:lnTo>
                <a:lnTo>
                  <a:pt x="1309412" y="1823888"/>
                </a:lnTo>
                <a:lnTo>
                  <a:pt x="1308959" y="1820719"/>
                </a:lnTo>
                <a:lnTo>
                  <a:pt x="1308732" y="1817323"/>
                </a:lnTo>
                <a:lnTo>
                  <a:pt x="1308959" y="1814380"/>
                </a:lnTo>
                <a:lnTo>
                  <a:pt x="1309186" y="1811211"/>
                </a:lnTo>
                <a:lnTo>
                  <a:pt x="1309412" y="1808494"/>
                </a:lnTo>
                <a:lnTo>
                  <a:pt x="1309501" y="1808009"/>
                </a:lnTo>
                <a:lnTo>
                  <a:pt x="1297215" y="1819650"/>
                </a:lnTo>
                <a:lnTo>
                  <a:pt x="1290638" y="1826222"/>
                </a:lnTo>
                <a:lnTo>
                  <a:pt x="1284061" y="1833246"/>
                </a:lnTo>
                <a:lnTo>
                  <a:pt x="1277484" y="1840044"/>
                </a:lnTo>
                <a:lnTo>
                  <a:pt x="1271134" y="1847069"/>
                </a:lnTo>
                <a:lnTo>
                  <a:pt x="1265011" y="1854094"/>
                </a:lnTo>
                <a:lnTo>
                  <a:pt x="1259115" y="1861572"/>
                </a:lnTo>
                <a:lnTo>
                  <a:pt x="1258890" y="1861861"/>
                </a:lnTo>
                <a:lnTo>
                  <a:pt x="1259236" y="1865489"/>
                </a:lnTo>
                <a:lnTo>
                  <a:pt x="1259689" y="1870706"/>
                </a:lnTo>
                <a:lnTo>
                  <a:pt x="1261049" y="1882275"/>
                </a:lnTo>
                <a:lnTo>
                  <a:pt x="1262636" y="1893843"/>
                </a:lnTo>
                <a:lnTo>
                  <a:pt x="1264449" y="1904958"/>
                </a:lnTo>
                <a:lnTo>
                  <a:pt x="1265583" y="1914712"/>
                </a:lnTo>
                <a:lnTo>
                  <a:pt x="1266036" y="1919021"/>
                </a:lnTo>
                <a:lnTo>
                  <a:pt x="1266036" y="1922424"/>
                </a:lnTo>
                <a:lnTo>
                  <a:pt x="1266036" y="1925373"/>
                </a:lnTo>
                <a:lnTo>
                  <a:pt x="1265583" y="1927414"/>
                </a:lnTo>
                <a:lnTo>
                  <a:pt x="1261049" y="1938302"/>
                </a:lnTo>
                <a:lnTo>
                  <a:pt x="1253795" y="1953954"/>
                </a:lnTo>
                <a:lnTo>
                  <a:pt x="1246767" y="1969605"/>
                </a:lnTo>
                <a:lnTo>
                  <a:pt x="1242234" y="1980266"/>
                </a:lnTo>
                <a:lnTo>
                  <a:pt x="1241780" y="1982535"/>
                </a:lnTo>
                <a:lnTo>
                  <a:pt x="1241327" y="1985937"/>
                </a:lnTo>
                <a:lnTo>
                  <a:pt x="1239967" y="1995010"/>
                </a:lnTo>
                <a:lnTo>
                  <a:pt x="1238833" y="2006352"/>
                </a:lnTo>
                <a:lnTo>
                  <a:pt x="1237926" y="2018601"/>
                </a:lnTo>
                <a:lnTo>
                  <a:pt x="1237020" y="2030623"/>
                </a:lnTo>
                <a:lnTo>
                  <a:pt x="1235886" y="2041057"/>
                </a:lnTo>
                <a:lnTo>
                  <a:pt x="1234979" y="2048770"/>
                </a:lnTo>
                <a:lnTo>
                  <a:pt x="1234073" y="2050811"/>
                </a:lnTo>
                <a:lnTo>
                  <a:pt x="1233619" y="2051945"/>
                </a:lnTo>
                <a:lnTo>
                  <a:pt x="1233166" y="2052172"/>
                </a:lnTo>
                <a:lnTo>
                  <a:pt x="1232032" y="2052399"/>
                </a:lnTo>
                <a:lnTo>
                  <a:pt x="1229539" y="2052853"/>
                </a:lnTo>
                <a:lnTo>
                  <a:pt x="1226592" y="2052399"/>
                </a:lnTo>
                <a:lnTo>
                  <a:pt x="1223191" y="2051718"/>
                </a:lnTo>
                <a:lnTo>
                  <a:pt x="1221831" y="2051265"/>
                </a:lnTo>
                <a:lnTo>
                  <a:pt x="1220471" y="2050357"/>
                </a:lnTo>
                <a:lnTo>
                  <a:pt x="1219111" y="2049677"/>
                </a:lnTo>
                <a:lnTo>
                  <a:pt x="1218204" y="2048770"/>
                </a:lnTo>
                <a:lnTo>
                  <a:pt x="1217524" y="2047635"/>
                </a:lnTo>
                <a:lnTo>
                  <a:pt x="1217071" y="2046501"/>
                </a:lnTo>
                <a:lnTo>
                  <a:pt x="1217071" y="2044913"/>
                </a:lnTo>
                <a:lnTo>
                  <a:pt x="1217524" y="2043326"/>
                </a:lnTo>
                <a:lnTo>
                  <a:pt x="1217977" y="2041511"/>
                </a:lnTo>
                <a:lnTo>
                  <a:pt x="1218431" y="2039923"/>
                </a:lnTo>
                <a:lnTo>
                  <a:pt x="1218431" y="2037882"/>
                </a:lnTo>
                <a:lnTo>
                  <a:pt x="1218431" y="2035840"/>
                </a:lnTo>
                <a:lnTo>
                  <a:pt x="1217977" y="2031757"/>
                </a:lnTo>
                <a:lnTo>
                  <a:pt x="1216844" y="2028355"/>
                </a:lnTo>
                <a:lnTo>
                  <a:pt x="1216391" y="2026994"/>
                </a:lnTo>
                <a:lnTo>
                  <a:pt x="1215710" y="2025633"/>
                </a:lnTo>
                <a:lnTo>
                  <a:pt x="1214804" y="2024725"/>
                </a:lnTo>
                <a:lnTo>
                  <a:pt x="1214124" y="2024045"/>
                </a:lnTo>
                <a:lnTo>
                  <a:pt x="1213444" y="2024045"/>
                </a:lnTo>
                <a:lnTo>
                  <a:pt x="1212537" y="2024272"/>
                </a:lnTo>
                <a:lnTo>
                  <a:pt x="1211857" y="2025179"/>
                </a:lnTo>
                <a:lnTo>
                  <a:pt x="1211403" y="2026313"/>
                </a:lnTo>
                <a:lnTo>
                  <a:pt x="1209816" y="2029943"/>
                </a:lnTo>
                <a:lnTo>
                  <a:pt x="1207776" y="2033572"/>
                </a:lnTo>
                <a:lnTo>
                  <a:pt x="1203016" y="2042191"/>
                </a:lnTo>
                <a:lnTo>
                  <a:pt x="1200295" y="2046955"/>
                </a:lnTo>
                <a:lnTo>
                  <a:pt x="1197348" y="2052172"/>
                </a:lnTo>
                <a:lnTo>
                  <a:pt x="1194628" y="2057843"/>
                </a:lnTo>
                <a:lnTo>
                  <a:pt x="1192134" y="2064194"/>
                </a:lnTo>
                <a:lnTo>
                  <a:pt x="1190321" y="2067370"/>
                </a:lnTo>
                <a:lnTo>
                  <a:pt x="1188281" y="2070772"/>
                </a:lnTo>
                <a:lnTo>
                  <a:pt x="1185787" y="2073721"/>
                </a:lnTo>
                <a:lnTo>
                  <a:pt x="1182840" y="2076897"/>
                </a:lnTo>
                <a:lnTo>
                  <a:pt x="1179440" y="2079619"/>
                </a:lnTo>
                <a:lnTo>
                  <a:pt x="1175586" y="2082341"/>
                </a:lnTo>
                <a:lnTo>
                  <a:pt x="1171732" y="2085290"/>
                </a:lnTo>
                <a:lnTo>
                  <a:pt x="1167878" y="2087785"/>
                </a:lnTo>
                <a:lnTo>
                  <a:pt x="1163571" y="2090280"/>
                </a:lnTo>
                <a:lnTo>
                  <a:pt x="1159264" y="2092321"/>
                </a:lnTo>
                <a:lnTo>
                  <a:pt x="1151103" y="2096404"/>
                </a:lnTo>
                <a:lnTo>
                  <a:pt x="1143169" y="2099353"/>
                </a:lnTo>
                <a:lnTo>
                  <a:pt x="1136595" y="2101395"/>
                </a:lnTo>
                <a:lnTo>
                  <a:pt x="1132741" y="2102075"/>
                </a:lnTo>
                <a:lnTo>
                  <a:pt x="1127754" y="2102983"/>
                </a:lnTo>
                <a:lnTo>
                  <a:pt x="1120953" y="2103436"/>
                </a:lnTo>
                <a:lnTo>
                  <a:pt x="1113245" y="2103890"/>
                </a:lnTo>
                <a:lnTo>
                  <a:pt x="1095336" y="2104797"/>
                </a:lnTo>
                <a:lnTo>
                  <a:pt x="1075841" y="2105024"/>
                </a:lnTo>
                <a:lnTo>
                  <a:pt x="1056345" y="2105024"/>
                </a:lnTo>
                <a:lnTo>
                  <a:pt x="1038890" y="2104797"/>
                </a:lnTo>
                <a:lnTo>
                  <a:pt x="1025061" y="2104117"/>
                </a:lnTo>
                <a:lnTo>
                  <a:pt x="1019848" y="2103663"/>
                </a:lnTo>
                <a:lnTo>
                  <a:pt x="1016674" y="2103210"/>
                </a:lnTo>
                <a:lnTo>
                  <a:pt x="1014180" y="2102756"/>
                </a:lnTo>
                <a:lnTo>
                  <a:pt x="1011913" y="2101622"/>
                </a:lnTo>
                <a:lnTo>
                  <a:pt x="1009873" y="2100714"/>
                </a:lnTo>
                <a:lnTo>
                  <a:pt x="1007833" y="2099127"/>
                </a:lnTo>
                <a:lnTo>
                  <a:pt x="1006019" y="2097539"/>
                </a:lnTo>
                <a:lnTo>
                  <a:pt x="1004432" y="2095724"/>
                </a:lnTo>
                <a:lnTo>
                  <a:pt x="1003072" y="2093909"/>
                </a:lnTo>
                <a:lnTo>
                  <a:pt x="1001939" y="2091868"/>
                </a:lnTo>
                <a:lnTo>
                  <a:pt x="1001259" y="2089826"/>
                </a:lnTo>
                <a:lnTo>
                  <a:pt x="1000352" y="2087785"/>
                </a:lnTo>
                <a:lnTo>
                  <a:pt x="1000125" y="2085516"/>
                </a:lnTo>
                <a:lnTo>
                  <a:pt x="1000125" y="2083475"/>
                </a:lnTo>
                <a:lnTo>
                  <a:pt x="1000579" y="2081433"/>
                </a:lnTo>
                <a:lnTo>
                  <a:pt x="1001259" y="2079619"/>
                </a:lnTo>
                <a:lnTo>
                  <a:pt x="1002165" y="2077804"/>
                </a:lnTo>
                <a:lnTo>
                  <a:pt x="1003752" y="2075989"/>
                </a:lnTo>
                <a:lnTo>
                  <a:pt x="1008286" y="2071453"/>
                </a:lnTo>
                <a:lnTo>
                  <a:pt x="1014860" y="2064194"/>
                </a:lnTo>
                <a:lnTo>
                  <a:pt x="1031409" y="2045140"/>
                </a:lnTo>
                <a:lnTo>
                  <a:pt x="1052265" y="2020416"/>
                </a:lnTo>
                <a:lnTo>
                  <a:pt x="1063373" y="2008620"/>
                </a:lnTo>
                <a:lnTo>
                  <a:pt x="1068813" y="2003403"/>
                </a:lnTo>
                <a:lnTo>
                  <a:pt x="1074934" y="1997052"/>
                </a:lnTo>
                <a:lnTo>
                  <a:pt x="1082188" y="1989339"/>
                </a:lnTo>
                <a:lnTo>
                  <a:pt x="1090349" y="1980266"/>
                </a:lnTo>
                <a:lnTo>
                  <a:pt x="1098510" y="1970059"/>
                </a:lnTo>
                <a:lnTo>
                  <a:pt x="1102364" y="1965068"/>
                </a:lnTo>
                <a:lnTo>
                  <a:pt x="1106218" y="1959851"/>
                </a:lnTo>
                <a:lnTo>
                  <a:pt x="1110071" y="1954634"/>
                </a:lnTo>
                <a:lnTo>
                  <a:pt x="1113018" y="1949417"/>
                </a:lnTo>
                <a:lnTo>
                  <a:pt x="1116646" y="1942839"/>
                </a:lnTo>
                <a:lnTo>
                  <a:pt x="1120953" y="1933765"/>
                </a:lnTo>
                <a:lnTo>
                  <a:pt x="1125713" y="1922424"/>
                </a:lnTo>
                <a:lnTo>
                  <a:pt x="1131381" y="1909268"/>
                </a:lnTo>
                <a:lnTo>
                  <a:pt x="1137048" y="1894523"/>
                </a:lnTo>
                <a:lnTo>
                  <a:pt x="1142942" y="1879099"/>
                </a:lnTo>
                <a:lnTo>
                  <a:pt x="1155410" y="1845981"/>
                </a:lnTo>
                <a:lnTo>
                  <a:pt x="1167198" y="1813317"/>
                </a:lnTo>
                <a:lnTo>
                  <a:pt x="1177399" y="1783375"/>
                </a:lnTo>
                <a:lnTo>
                  <a:pt x="1185334" y="1759785"/>
                </a:lnTo>
                <a:lnTo>
                  <a:pt x="1186250" y="1756616"/>
                </a:lnTo>
                <a:lnTo>
                  <a:pt x="1182509" y="1757784"/>
                </a:lnTo>
                <a:lnTo>
                  <a:pt x="1171632" y="1760954"/>
                </a:lnTo>
                <a:lnTo>
                  <a:pt x="1160981" y="1764802"/>
                </a:lnTo>
                <a:lnTo>
                  <a:pt x="1150557" y="1768877"/>
                </a:lnTo>
                <a:lnTo>
                  <a:pt x="1140586" y="1772952"/>
                </a:lnTo>
                <a:lnTo>
                  <a:pt x="1131295" y="1777253"/>
                </a:lnTo>
                <a:lnTo>
                  <a:pt x="1113393" y="1786082"/>
                </a:lnTo>
                <a:lnTo>
                  <a:pt x="1097076" y="1794006"/>
                </a:lnTo>
                <a:lnTo>
                  <a:pt x="1082347" y="1801703"/>
                </a:lnTo>
                <a:lnTo>
                  <a:pt x="1069203" y="1808720"/>
                </a:lnTo>
                <a:lnTo>
                  <a:pt x="1058099" y="1814833"/>
                </a:lnTo>
                <a:lnTo>
                  <a:pt x="1049035" y="1819813"/>
                </a:lnTo>
                <a:lnTo>
                  <a:pt x="1042236" y="1823888"/>
                </a:lnTo>
                <a:lnTo>
                  <a:pt x="1037477" y="1827057"/>
                </a:lnTo>
                <a:lnTo>
                  <a:pt x="1036118" y="1828189"/>
                </a:lnTo>
                <a:lnTo>
                  <a:pt x="1034758" y="1829774"/>
                </a:lnTo>
                <a:lnTo>
                  <a:pt x="1033625" y="1831359"/>
                </a:lnTo>
                <a:lnTo>
                  <a:pt x="1032492" y="1832717"/>
                </a:lnTo>
                <a:lnTo>
                  <a:pt x="1032039" y="1834302"/>
                </a:lnTo>
                <a:lnTo>
                  <a:pt x="1031132" y="1836113"/>
                </a:lnTo>
                <a:lnTo>
                  <a:pt x="1030906" y="1838150"/>
                </a:lnTo>
                <a:lnTo>
                  <a:pt x="1030906" y="1839961"/>
                </a:lnTo>
                <a:lnTo>
                  <a:pt x="1030906" y="1841999"/>
                </a:lnTo>
                <a:lnTo>
                  <a:pt x="1031586" y="1844262"/>
                </a:lnTo>
                <a:lnTo>
                  <a:pt x="1032039" y="1846300"/>
                </a:lnTo>
                <a:lnTo>
                  <a:pt x="1032945" y="1848564"/>
                </a:lnTo>
                <a:lnTo>
                  <a:pt x="1034305" y="1850828"/>
                </a:lnTo>
                <a:lnTo>
                  <a:pt x="1035438" y="1853091"/>
                </a:lnTo>
                <a:lnTo>
                  <a:pt x="1037251" y="1855582"/>
                </a:lnTo>
                <a:lnTo>
                  <a:pt x="1039290" y="1858072"/>
                </a:lnTo>
                <a:lnTo>
                  <a:pt x="1040877" y="1860109"/>
                </a:lnTo>
                <a:lnTo>
                  <a:pt x="1042236" y="1862373"/>
                </a:lnTo>
                <a:lnTo>
                  <a:pt x="1043143" y="1865090"/>
                </a:lnTo>
                <a:lnTo>
                  <a:pt x="1044049" y="1868033"/>
                </a:lnTo>
                <a:lnTo>
                  <a:pt x="1044729" y="1870976"/>
                </a:lnTo>
                <a:lnTo>
                  <a:pt x="1045182" y="1874371"/>
                </a:lnTo>
                <a:lnTo>
                  <a:pt x="1045635" y="1877541"/>
                </a:lnTo>
                <a:lnTo>
                  <a:pt x="1045635" y="1880936"/>
                </a:lnTo>
                <a:lnTo>
                  <a:pt x="1045635" y="1887728"/>
                </a:lnTo>
                <a:lnTo>
                  <a:pt x="1045182" y="1894067"/>
                </a:lnTo>
                <a:lnTo>
                  <a:pt x="1044049" y="1899726"/>
                </a:lnTo>
                <a:lnTo>
                  <a:pt x="1042916" y="1904707"/>
                </a:lnTo>
                <a:lnTo>
                  <a:pt x="1041783" y="1907423"/>
                </a:lnTo>
                <a:lnTo>
                  <a:pt x="1040423" y="1909913"/>
                </a:lnTo>
                <a:lnTo>
                  <a:pt x="1038611" y="1912177"/>
                </a:lnTo>
                <a:lnTo>
                  <a:pt x="1036571" y="1914215"/>
                </a:lnTo>
                <a:lnTo>
                  <a:pt x="1034531" y="1915799"/>
                </a:lnTo>
                <a:lnTo>
                  <a:pt x="1032492" y="1916931"/>
                </a:lnTo>
                <a:lnTo>
                  <a:pt x="1030226" y="1918063"/>
                </a:lnTo>
                <a:lnTo>
                  <a:pt x="1028186" y="1918969"/>
                </a:lnTo>
                <a:lnTo>
                  <a:pt x="1023881" y="1920101"/>
                </a:lnTo>
                <a:lnTo>
                  <a:pt x="1020708" y="1920553"/>
                </a:lnTo>
                <a:lnTo>
                  <a:pt x="1017989" y="1920780"/>
                </a:lnTo>
                <a:lnTo>
                  <a:pt x="1017309" y="1920780"/>
                </a:lnTo>
                <a:lnTo>
                  <a:pt x="1006658" y="1921006"/>
                </a:lnTo>
                <a:lnTo>
                  <a:pt x="1006205" y="1921006"/>
                </a:lnTo>
                <a:lnTo>
                  <a:pt x="1005752" y="1920553"/>
                </a:lnTo>
                <a:lnTo>
                  <a:pt x="1004165" y="1919195"/>
                </a:lnTo>
                <a:lnTo>
                  <a:pt x="1002579" y="1917610"/>
                </a:lnTo>
                <a:lnTo>
                  <a:pt x="1002126" y="1916252"/>
                </a:lnTo>
                <a:lnTo>
                  <a:pt x="1001673" y="1915347"/>
                </a:lnTo>
                <a:lnTo>
                  <a:pt x="1000766" y="1912856"/>
                </a:lnTo>
                <a:lnTo>
                  <a:pt x="999860" y="1911045"/>
                </a:lnTo>
                <a:lnTo>
                  <a:pt x="999406" y="1910140"/>
                </a:lnTo>
                <a:lnTo>
                  <a:pt x="998953" y="1909687"/>
                </a:lnTo>
                <a:lnTo>
                  <a:pt x="998047" y="1909461"/>
                </a:lnTo>
                <a:lnTo>
                  <a:pt x="997367" y="1909234"/>
                </a:lnTo>
                <a:lnTo>
                  <a:pt x="996460" y="1909461"/>
                </a:lnTo>
                <a:lnTo>
                  <a:pt x="995781" y="1909687"/>
                </a:lnTo>
                <a:lnTo>
                  <a:pt x="995327" y="1910140"/>
                </a:lnTo>
                <a:lnTo>
                  <a:pt x="994874" y="1911045"/>
                </a:lnTo>
                <a:lnTo>
                  <a:pt x="993968" y="1912630"/>
                </a:lnTo>
                <a:lnTo>
                  <a:pt x="993741" y="1914441"/>
                </a:lnTo>
                <a:lnTo>
                  <a:pt x="993515" y="1915799"/>
                </a:lnTo>
                <a:lnTo>
                  <a:pt x="992835" y="1916931"/>
                </a:lnTo>
                <a:lnTo>
                  <a:pt x="991702" y="1918516"/>
                </a:lnTo>
                <a:lnTo>
                  <a:pt x="990569" y="1919874"/>
                </a:lnTo>
                <a:lnTo>
                  <a:pt x="988982" y="1921006"/>
                </a:lnTo>
                <a:lnTo>
                  <a:pt x="987396" y="1922138"/>
                </a:lnTo>
                <a:lnTo>
                  <a:pt x="985583" y="1922817"/>
                </a:lnTo>
                <a:lnTo>
                  <a:pt x="983997" y="1923044"/>
                </a:lnTo>
                <a:lnTo>
                  <a:pt x="979691" y="1923270"/>
                </a:lnTo>
                <a:lnTo>
                  <a:pt x="976972" y="1923044"/>
                </a:lnTo>
                <a:lnTo>
                  <a:pt x="974026" y="1922817"/>
                </a:lnTo>
                <a:lnTo>
                  <a:pt x="971080" y="1922591"/>
                </a:lnTo>
                <a:lnTo>
                  <a:pt x="967907" y="1921912"/>
                </a:lnTo>
                <a:lnTo>
                  <a:pt x="964961" y="1920780"/>
                </a:lnTo>
                <a:lnTo>
                  <a:pt x="962242" y="1919648"/>
                </a:lnTo>
                <a:lnTo>
                  <a:pt x="960203" y="1918290"/>
                </a:lnTo>
                <a:lnTo>
                  <a:pt x="958390" y="1916479"/>
                </a:lnTo>
                <a:lnTo>
                  <a:pt x="956577" y="1914215"/>
                </a:lnTo>
                <a:lnTo>
                  <a:pt x="954764" y="1911725"/>
                </a:lnTo>
                <a:lnTo>
                  <a:pt x="953631" y="1909008"/>
                </a:lnTo>
                <a:lnTo>
                  <a:pt x="952271" y="1905839"/>
                </a:lnTo>
                <a:lnTo>
                  <a:pt x="951365" y="1902669"/>
                </a:lnTo>
                <a:lnTo>
                  <a:pt x="950458" y="1899273"/>
                </a:lnTo>
                <a:lnTo>
                  <a:pt x="949778" y="1896104"/>
                </a:lnTo>
                <a:lnTo>
                  <a:pt x="949552" y="1892708"/>
                </a:lnTo>
                <a:lnTo>
                  <a:pt x="949325" y="1889539"/>
                </a:lnTo>
                <a:lnTo>
                  <a:pt x="949325" y="1886143"/>
                </a:lnTo>
                <a:lnTo>
                  <a:pt x="949325" y="1882974"/>
                </a:lnTo>
                <a:lnTo>
                  <a:pt x="949778" y="1880031"/>
                </a:lnTo>
                <a:lnTo>
                  <a:pt x="950232" y="1877314"/>
                </a:lnTo>
                <a:lnTo>
                  <a:pt x="950912" y="1874824"/>
                </a:lnTo>
                <a:lnTo>
                  <a:pt x="952951" y="1870296"/>
                </a:lnTo>
                <a:lnTo>
                  <a:pt x="955671" y="1865769"/>
                </a:lnTo>
                <a:lnTo>
                  <a:pt x="958616" y="1861015"/>
                </a:lnTo>
                <a:lnTo>
                  <a:pt x="961789" y="1856714"/>
                </a:lnTo>
                <a:lnTo>
                  <a:pt x="965415" y="1852865"/>
                </a:lnTo>
                <a:lnTo>
                  <a:pt x="969267" y="1849243"/>
                </a:lnTo>
                <a:lnTo>
                  <a:pt x="973346" y="1846526"/>
                </a:lnTo>
                <a:lnTo>
                  <a:pt x="975386" y="1845168"/>
                </a:lnTo>
                <a:lnTo>
                  <a:pt x="977425" y="1844262"/>
                </a:lnTo>
                <a:lnTo>
                  <a:pt x="979465" y="1843131"/>
                </a:lnTo>
                <a:lnTo>
                  <a:pt x="980598" y="1842451"/>
                </a:lnTo>
                <a:lnTo>
                  <a:pt x="981731" y="1841546"/>
                </a:lnTo>
                <a:lnTo>
                  <a:pt x="982184" y="1840867"/>
                </a:lnTo>
                <a:lnTo>
                  <a:pt x="982411" y="1840188"/>
                </a:lnTo>
                <a:lnTo>
                  <a:pt x="982411" y="1839735"/>
                </a:lnTo>
                <a:lnTo>
                  <a:pt x="982184" y="1839056"/>
                </a:lnTo>
                <a:lnTo>
                  <a:pt x="981731" y="1838603"/>
                </a:lnTo>
                <a:lnTo>
                  <a:pt x="980371" y="1837924"/>
                </a:lnTo>
                <a:lnTo>
                  <a:pt x="978332" y="1837245"/>
                </a:lnTo>
                <a:lnTo>
                  <a:pt x="976519" y="1837018"/>
                </a:lnTo>
                <a:lnTo>
                  <a:pt x="974706" y="1837018"/>
                </a:lnTo>
                <a:lnTo>
                  <a:pt x="974252" y="1836792"/>
                </a:lnTo>
                <a:lnTo>
                  <a:pt x="973799" y="1836565"/>
                </a:lnTo>
                <a:lnTo>
                  <a:pt x="973573" y="1836339"/>
                </a:lnTo>
                <a:lnTo>
                  <a:pt x="973573" y="1835660"/>
                </a:lnTo>
                <a:lnTo>
                  <a:pt x="973799" y="1834075"/>
                </a:lnTo>
                <a:lnTo>
                  <a:pt x="975159" y="1832264"/>
                </a:lnTo>
                <a:lnTo>
                  <a:pt x="976745" y="1829774"/>
                </a:lnTo>
                <a:lnTo>
                  <a:pt x="979465" y="1827284"/>
                </a:lnTo>
                <a:lnTo>
                  <a:pt x="982637" y="1824794"/>
                </a:lnTo>
                <a:lnTo>
                  <a:pt x="986490" y="1821851"/>
                </a:lnTo>
                <a:lnTo>
                  <a:pt x="1008018" y="1807588"/>
                </a:lnTo>
                <a:lnTo>
                  <a:pt x="1026147" y="1795590"/>
                </a:lnTo>
                <a:lnTo>
                  <a:pt x="1036798" y="1789025"/>
                </a:lnTo>
                <a:lnTo>
                  <a:pt x="1048128" y="1782234"/>
                </a:lnTo>
                <a:lnTo>
                  <a:pt x="1060365" y="1775216"/>
                </a:lnTo>
                <a:lnTo>
                  <a:pt x="1073282" y="1767972"/>
                </a:lnTo>
                <a:lnTo>
                  <a:pt x="1086652" y="1761180"/>
                </a:lnTo>
                <a:lnTo>
                  <a:pt x="1100249" y="1754615"/>
                </a:lnTo>
                <a:lnTo>
                  <a:pt x="1114526" y="1748276"/>
                </a:lnTo>
                <a:lnTo>
                  <a:pt x="1121551" y="1745333"/>
                </a:lnTo>
                <a:lnTo>
                  <a:pt x="1129029" y="1742617"/>
                </a:lnTo>
                <a:lnTo>
                  <a:pt x="1136054" y="1739900"/>
                </a:lnTo>
                <a:lnTo>
                  <a:pt x="1143305" y="1737410"/>
                </a:lnTo>
                <a:lnTo>
                  <a:pt x="1150784" y="1735146"/>
                </a:lnTo>
                <a:lnTo>
                  <a:pt x="1157809" y="1733109"/>
                </a:lnTo>
                <a:lnTo>
                  <a:pt x="1171859" y="1729260"/>
                </a:lnTo>
                <a:lnTo>
                  <a:pt x="1185682" y="1725864"/>
                </a:lnTo>
                <a:lnTo>
                  <a:pt x="1191931" y="1724386"/>
                </a:lnTo>
                <a:lnTo>
                  <a:pt x="1191908" y="1724172"/>
                </a:lnTo>
                <a:lnTo>
                  <a:pt x="1191228" y="1722358"/>
                </a:lnTo>
                <a:lnTo>
                  <a:pt x="1190548" y="1720997"/>
                </a:lnTo>
                <a:lnTo>
                  <a:pt x="1189641" y="1719862"/>
                </a:lnTo>
                <a:lnTo>
                  <a:pt x="1188507" y="1718728"/>
                </a:lnTo>
                <a:lnTo>
                  <a:pt x="1186920" y="1718048"/>
                </a:lnTo>
                <a:lnTo>
                  <a:pt x="1185560" y="1717594"/>
                </a:lnTo>
                <a:lnTo>
                  <a:pt x="1183747" y="1716914"/>
                </a:lnTo>
                <a:lnTo>
                  <a:pt x="1179440" y="1716687"/>
                </a:lnTo>
                <a:lnTo>
                  <a:pt x="1170372" y="1716006"/>
                </a:lnTo>
                <a:lnTo>
                  <a:pt x="1166745" y="1715553"/>
                </a:lnTo>
                <a:lnTo>
                  <a:pt x="1163571" y="1714872"/>
                </a:lnTo>
                <a:lnTo>
                  <a:pt x="1160851" y="1714418"/>
                </a:lnTo>
                <a:lnTo>
                  <a:pt x="1158584" y="1713511"/>
                </a:lnTo>
                <a:lnTo>
                  <a:pt x="1157224" y="1712377"/>
                </a:lnTo>
                <a:lnTo>
                  <a:pt x="1155637" y="1711016"/>
                </a:lnTo>
                <a:lnTo>
                  <a:pt x="1154957" y="1709201"/>
                </a:lnTo>
                <a:lnTo>
                  <a:pt x="1154050" y="1706933"/>
                </a:lnTo>
                <a:lnTo>
                  <a:pt x="1153823" y="1703984"/>
                </a:lnTo>
                <a:lnTo>
                  <a:pt x="1153823" y="1700808"/>
                </a:lnTo>
                <a:lnTo>
                  <a:pt x="1154050" y="1696725"/>
                </a:lnTo>
                <a:lnTo>
                  <a:pt x="1154730" y="1692189"/>
                </a:lnTo>
                <a:lnTo>
                  <a:pt x="1156090" y="1680847"/>
                </a:lnTo>
                <a:lnTo>
                  <a:pt x="1156317" y="1677898"/>
                </a:lnTo>
                <a:lnTo>
                  <a:pt x="1156317" y="1672681"/>
                </a:lnTo>
                <a:lnTo>
                  <a:pt x="1156544" y="1656122"/>
                </a:lnTo>
                <a:lnTo>
                  <a:pt x="1156544" y="1602363"/>
                </a:lnTo>
                <a:lnTo>
                  <a:pt x="1155863" y="1445849"/>
                </a:lnTo>
                <a:lnTo>
                  <a:pt x="1155637" y="1361694"/>
                </a:lnTo>
                <a:lnTo>
                  <a:pt x="1155410" y="1286158"/>
                </a:lnTo>
                <a:lnTo>
                  <a:pt x="1155637" y="1254856"/>
                </a:lnTo>
                <a:lnTo>
                  <a:pt x="1155863" y="1228997"/>
                </a:lnTo>
                <a:lnTo>
                  <a:pt x="1156317" y="1209943"/>
                </a:lnTo>
                <a:lnTo>
                  <a:pt x="1156544" y="1203365"/>
                </a:lnTo>
                <a:lnTo>
                  <a:pt x="1156997" y="1199055"/>
                </a:lnTo>
                <a:lnTo>
                  <a:pt x="1157677" y="1192477"/>
                </a:lnTo>
                <a:lnTo>
                  <a:pt x="1159037" y="1185672"/>
                </a:lnTo>
                <a:lnTo>
                  <a:pt x="1159717" y="1182042"/>
                </a:lnTo>
                <a:lnTo>
                  <a:pt x="1160624" y="1178186"/>
                </a:lnTo>
                <a:lnTo>
                  <a:pt x="1161984" y="1174784"/>
                </a:lnTo>
                <a:lnTo>
                  <a:pt x="1163571" y="1170701"/>
                </a:lnTo>
                <a:lnTo>
                  <a:pt x="1165611" y="1166845"/>
                </a:lnTo>
                <a:lnTo>
                  <a:pt x="1167425" y="1162762"/>
                </a:lnTo>
                <a:lnTo>
                  <a:pt x="1170145" y="1158679"/>
                </a:lnTo>
                <a:lnTo>
                  <a:pt x="1173092" y="1154822"/>
                </a:lnTo>
                <a:lnTo>
                  <a:pt x="1176719" y="1150513"/>
                </a:lnTo>
                <a:lnTo>
                  <a:pt x="1180346" y="1146203"/>
                </a:lnTo>
                <a:lnTo>
                  <a:pt x="1184653" y="1141893"/>
                </a:lnTo>
                <a:lnTo>
                  <a:pt x="1189867" y="1137129"/>
                </a:lnTo>
                <a:lnTo>
                  <a:pt x="1195308" y="1132593"/>
                </a:lnTo>
                <a:lnTo>
                  <a:pt x="1201655" y="1128056"/>
                </a:lnTo>
                <a:lnTo>
                  <a:pt x="1208456" y="1123293"/>
                </a:lnTo>
                <a:lnTo>
                  <a:pt x="1216164" y="1118529"/>
                </a:lnTo>
                <a:lnTo>
                  <a:pt x="1224551" y="1113766"/>
                </a:lnTo>
                <a:lnTo>
                  <a:pt x="1233619" y="1108775"/>
                </a:lnTo>
                <a:lnTo>
                  <a:pt x="1243594" y="1103785"/>
                </a:lnTo>
                <a:lnTo>
                  <a:pt x="1254022" y="1098795"/>
                </a:lnTo>
                <a:lnTo>
                  <a:pt x="1265810" y="1093577"/>
                </a:lnTo>
                <a:lnTo>
                  <a:pt x="1278504" y="1088587"/>
                </a:lnTo>
                <a:lnTo>
                  <a:pt x="1291879" y="1083370"/>
                </a:lnTo>
                <a:lnTo>
                  <a:pt x="1306388" y="1077926"/>
                </a:lnTo>
                <a:lnTo>
                  <a:pt x="1315952" y="1074736"/>
                </a:lnTo>
                <a:lnTo>
                  <a:pt x="737849" y="1074736"/>
                </a:lnTo>
                <a:lnTo>
                  <a:pt x="739061" y="1076550"/>
                </a:lnTo>
                <a:lnTo>
                  <a:pt x="741108" y="1079725"/>
                </a:lnTo>
                <a:lnTo>
                  <a:pt x="742700" y="1083354"/>
                </a:lnTo>
                <a:lnTo>
                  <a:pt x="744292" y="1086756"/>
                </a:lnTo>
                <a:lnTo>
                  <a:pt x="745657" y="1090157"/>
                </a:lnTo>
                <a:lnTo>
                  <a:pt x="746566" y="1093786"/>
                </a:lnTo>
                <a:lnTo>
                  <a:pt x="748386" y="1100590"/>
                </a:lnTo>
                <a:lnTo>
                  <a:pt x="749750" y="1107166"/>
                </a:lnTo>
                <a:lnTo>
                  <a:pt x="750432" y="1113516"/>
                </a:lnTo>
                <a:lnTo>
                  <a:pt x="750660" y="1119186"/>
                </a:lnTo>
                <a:lnTo>
                  <a:pt x="750887" y="1128257"/>
                </a:lnTo>
                <a:lnTo>
                  <a:pt x="750887" y="2175555"/>
                </a:lnTo>
                <a:lnTo>
                  <a:pt x="750660" y="2180544"/>
                </a:lnTo>
                <a:lnTo>
                  <a:pt x="750205" y="2185760"/>
                </a:lnTo>
                <a:lnTo>
                  <a:pt x="749295" y="2190522"/>
                </a:lnTo>
                <a:lnTo>
                  <a:pt x="748158" y="2195058"/>
                </a:lnTo>
                <a:lnTo>
                  <a:pt x="746566" y="2199367"/>
                </a:lnTo>
                <a:lnTo>
                  <a:pt x="744519" y="2203676"/>
                </a:lnTo>
                <a:lnTo>
                  <a:pt x="742473" y="2207531"/>
                </a:lnTo>
                <a:lnTo>
                  <a:pt x="740199" y="2210933"/>
                </a:lnTo>
                <a:lnTo>
                  <a:pt x="737470" y="2214335"/>
                </a:lnTo>
                <a:lnTo>
                  <a:pt x="734741" y="2217056"/>
                </a:lnTo>
                <a:lnTo>
                  <a:pt x="731557" y="2219551"/>
                </a:lnTo>
                <a:lnTo>
                  <a:pt x="728600" y="2221819"/>
                </a:lnTo>
                <a:lnTo>
                  <a:pt x="724962" y="2223406"/>
                </a:lnTo>
                <a:lnTo>
                  <a:pt x="721778" y="2224767"/>
                </a:lnTo>
                <a:lnTo>
                  <a:pt x="717912" y="2225447"/>
                </a:lnTo>
                <a:lnTo>
                  <a:pt x="714046" y="2225674"/>
                </a:lnTo>
                <a:lnTo>
                  <a:pt x="523471" y="2225674"/>
                </a:lnTo>
                <a:lnTo>
                  <a:pt x="521196" y="2225674"/>
                </a:lnTo>
                <a:lnTo>
                  <a:pt x="518922" y="2225447"/>
                </a:lnTo>
                <a:lnTo>
                  <a:pt x="516648" y="2224994"/>
                </a:lnTo>
                <a:lnTo>
                  <a:pt x="514374" y="2224087"/>
                </a:lnTo>
                <a:lnTo>
                  <a:pt x="512100" y="2223180"/>
                </a:lnTo>
                <a:lnTo>
                  <a:pt x="510053" y="2222046"/>
                </a:lnTo>
                <a:lnTo>
                  <a:pt x="508006" y="2220912"/>
                </a:lnTo>
                <a:lnTo>
                  <a:pt x="505960" y="2219551"/>
                </a:lnTo>
                <a:lnTo>
                  <a:pt x="503913" y="2218190"/>
                </a:lnTo>
                <a:lnTo>
                  <a:pt x="502321" y="2216376"/>
                </a:lnTo>
                <a:lnTo>
                  <a:pt x="500502" y="2214562"/>
                </a:lnTo>
                <a:lnTo>
                  <a:pt x="498682" y="2212521"/>
                </a:lnTo>
                <a:lnTo>
                  <a:pt x="495726" y="2208212"/>
                </a:lnTo>
                <a:lnTo>
                  <a:pt x="492997" y="2203449"/>
                </a:lnTo>
                <a:lnTo>
                  <a:pt x="465138" y="2161628"/>
                </a:lnTo>
                <a:lnTo>
                  <a:pt x="465138" y="2269010"/>
                </a:lnTo>
                <a:lnTo>
                  <a:pt x="465138" y="2271729"/>
                </a:lnTo>
                <a:lnTo>
                  <a:pt x="464680" y="2274675"/>
                </a:lnTo>
                <a:lnTo>
                  <a:pt x="463992" y="2277395"/>
                </a:lnTo>
                <a:lnTo>
                  <a:pt x="463074" y="2279888"/>
                </a:lnTo>
                <a:lnTo>
                  <a:pt x="461928" y="2282381"/>
                </a:lnTo>
                <a:lnTo>
                  <a:pt x="460323" y="2284647"/>
                </a:lnTo>
                <a:lnTo>
                  <a:pt x="458718" y="2286913"/>
                </a:lnTo>
                <a:lnTo>
                  <a:pt x="457112" y="2288953"/>
                </a:lnTo>
                <a:lnTo>
                  <a:pt x="455049" y="2290766"/>
                </a:lnTo>
                <a:lnTo>
                  <a:pt x="452756" y="2292352"/>
                </a:lnTo>
                <a:lnTo>
                  <a:pt x="450462" y="2293712"/>
                </a:lnTo>
                <a:lnTo>
                  <a:pt x="447711" y="2295072"/>
                </a:lnTo>
                <a:lnTo>
                  <a:pt x="445188" y="2295751"/>
                </a:lnTo>
                <a:lnTo>
                  <a:pt x="442437" y="2296658"/>
                </a:lnTo>
                <a:lnTo>
                  <a:pt x="439685" y="2297111"/>
                </a:lnTo>
                <a:lnTo>
                  <a:pt x="436704" y="2297111"/>
                </a:lnTo>
                <a:lnTo>
                  <a:pt x="431889" y="2297111"/>
                </a:lnTo>
                <a:lnTo>
                  <a:pt x="428908" y="2297111"/>
                </a:lnTo>
                <a:lnTo>
                  <a:pt x="425927" y="2296658"/>
                </a:lnTo>
                <a:lnTo>
                  <a:pt x="423175" y="2295751"/>
                </a:lnTo>
                <a:lnTo>
                  <a:pt x="420652" y="2295072"/>
                </a:lnTo>
                <a:lnTo>
                  <a:pt x="418130" y="2293712"/>
                </a:lnTo>
                <a:lnTo>
                  <a:pt x="415837" y="2292352"/>
                </a:lnTo>
                <a:lnTo>
                  <a:pt x="413774" y="2290766"/>
                </a:lnTo>
                <a:lnTo>
                  <a:pt x="411709" y="2288953"/>
                </a:lnTo>
                <a:lnTo>
                  <a:pt x="409875" y="2286913"/>
                </a:lnTo>
                <a:lnTo>
                  <a:pt x="408041" y="2284647"/>
                </a:lnTo>
                <a:lnTo>
                  <a:pt x="406665" y="2282381"/>
                </a:lnTo>
                <a:lnTo>
                  <a:pt x="405518" y="2279888"/>
                </a:lnTo>
                <a:lnTo>
                  <a:pt x="404601" y="2277395"/>
                </a:lnTo>
                <a:lnTo>
                  <a:pt x="403684" y="2274675"/>
                </a:lnTo>
                <a:lnTo>
                  <a:pt x="403454" y="2271729"/>
                </a:lnTo>
                <a:lnTo>
                  <a:pt x="403225" y="2269010"/>
                </a:lnTo>
                <a:lnTo>
                  <a:pt x="403225" y="1282485"/>
                </a:lnTo>
                <a:lnTo>
                  <a:pt x="350837" y="1227746"/>
                </a:lnTo>
                <a:lnTo>
                  <a:pt x="350837" y="2105704"/>
                </a:lnTo>
                <a:lnTo>
                  <a:pt x="350614" y="2108199"/>
                </a:lnTo>
                <a:lnTo>
                  <a:pt x="350390" y="2111147"/>
                </a:lnTo>
                <a:lnTo>
                  <a:pt x="349497" y="2113642"/>
                </a:lnTo>
                <a:lnTo>
                  <a:pt x="348603" y="2115909"/>
                </a:lnTo>
                <a:lnTo>
                  <a:pt x="347262" y="2118177"/>
                </a:lnTo>
                <a:lnTo>
                  <a:pt x="346145" y="2120445"/>
                </a:lnTo>
                <a:lnTo>
                  <a:pt x="344358" y="2122486"/>
                </a:lnTo>
                <a:lnTo>
                  <a:pt x="342570" y="2124300"/>
                </a:lnTo>
                <a:lnTo>
                  <a:pt x="340560" y="2126115"/>
                </a:lnTo>
                <a:lnTo>
                  <a:pt x="338549" y="2127475"/>
                </a:lnTo>
                <a:lnTo>
                  <a:pt x="336314" y="2128836"/>
                </a:lnTo>
                <a:lnTo>
                  <a:pt x="333857" y="2129970"/>
                </a:lnTo>
                <a:lnTo>
                  <a:pt x="331399" y="2130877"/>
                </a:lnTo>
                <a:lnTo>
                  <a:pt x="328718" y="2131558"/>
                </a:lnTo>
                <a:lnTo>
                  <a:pt x="325813" y="2131784"/>
                </a:lnTo>
                <a:lnTo>
                  <a:pt x="322909" y="2132011"/>
                </a:lnTo>
                <a:lnTo>
                  <a:pt x="318217" y="2132011"/>
                </a:lnTo>
                <a:lnTo>
                  <a:pt x="315312" y="2131784"/>
                </a:lnTo>
                <a:lnTo>
                  <a:pt x="312631" y="2131558"/>
                </a:lnTo>
                <a:lnTo>
                  <a:pt x="309950" y="2130877"/>
                </a:lnTo>
                <a:lnTo>
                  <a:pt x="307492" y="2129970"/>
                </a:lnTo>
                <a:lnTo>
                  <a:pt x="304811" y="2128836"/>
                </a:lnTo>
                <a:lnTo>
                  <a:pt x="302577" y="2127475"/>
                </a:lnTo>
                <a:lnTo>
                  <a:pt x="300343" y="2126115"/>
                </a:lnTo>
                <a:lnTo>
                  <a:pt x="298332" y="2124300"/>
                </a:lnTo>
                <a:lnTo>
                  <a:pt x="296768" y="2122486"/>
                </a:lnTo>
                <a:lnTo>
                  <a:pt x="295204" y="2120445"/>
                </a:lnTo>
                <a:lnTo>
                  <a:pt x="293640" y="2118177"/>
                </a:lnTo>
                <a:lnTo>
                  <a:pt x="292523" y="2115909"/>
                </a:lnTo>
                <a:lnTo>
                  <a:pt x="291629" y="2113642"/>
                </a:lnTo>
                <a:lnTo>
                  <a:pt x="290959" y="2111147"/>
                </a:lnTo>
                <a:lnTo>
                  <a:pt x="290512" y="2108199"/>
                </a:lnTo>
                <a:lnTo>
                  <a:pt x="290512" y="2105704"/>
                </a:lnTo>
                <a:lnTo>
                  <a:pt x="290512" y="1074736"/>
                </a:lnTo>
                <a:lnTo>
                  <a:pt x="0" y="1074736"/>
                </a:lnTo>
                <a:lnTo>
                  <a:pt x="0" y="971549"/>
                </a:lnTo>
                <a:lnTo>
                  <a:pt x="112848" y="971549"/>
                </a:lnTo>
                <a:lnTo>
                  <a:pt x="0" y="971295"/>
                </a:lnTo>
                <a:lnTo>
                  <a:pt x="0" y="925512"/>
                </a:lnTo>
                <a:lnTo>
                  <a:pt x="1067660" y="925512"/>
                </a:lnTo>
                <a:lnTo>
                  <a:pt x="1066558" y="924220"/>
                </a:lnTo>
                <a:lnTo>
                  <a:pt x="1064521" y="921731"/>
                </a:lnTo>
                <a:lnTo>
                  <a:pt x="1062484" y="919015"/>
                </a:lnTo>
                <a:lnTo>
                  <a:pt x="1060899" y="916753"/>
                </a:lnTo>
                <a:lnTo>
                  <a:pt x="1059994" y="914263"/>
                </a:lnTo>
                <a:lnTo>
                  <a:pt x="1059089" y="912001"/>
                </a:lnTo>
                <a:lnTo>
                  <a:pt x="1058862" y="909512"/>
                </a:lnTo>
                <a:lnTo>
                  <a:pt x="1059315" y="906797"/>
                </a:lnTo>
                <a:lnTo>
                  <a:pt x="1060220" y="904081"/>
                </a:lnTo>
                <a:lnTo>
                  <a:pt x="1061579" y="901366"/>
                </a:lnTo>
                <a:lnTo>
                  <a:pt x="1063616" y="897972"/>
                </a:lnTo>
                <a:lnTo>
                  <a:pt x="1066558" y="894804"/>
                </a:lnTo>
                <a:lnTo>
                  <a:pt x="1069954" y="890957"/>
                </a:lnTo>
                <a:lnTo>
                  <a:pt x="1074254" y="886884"/>
                </a:lnTo>
                <a:lnTo>
                  <a:pt x="1079008" y="882585"/>
                </a:lnTo>
                <a:lnTo>
                  <a:pt x="1082177" y="879870"/>
                </a:lnTo>
                <a:lnTo>
                  <a:pt x="1085120" y="876476"/>
                </a:lnTo>
                <a:lnTo>
                  <a:pt x="1088741" y="872177"/>
                </a:lnTo>
                <a:lnTo>
                  <a:pt x="1092589" y="867425"/>
                </a:lnTo>
                <a:lnTo>
                  <a:pt x="1100512" y="856338"/>
                </a:lnTo>
                <a:lnTo>
                  <a:pt x="1109792" y="843213"/>
                </a:lnTo>
                <a:lnTo>
                  <a:pt x="1119526" y="828506"/>
                </a:lnTo>
                <a:lnTo>
                  <a:pt x="1129712" y="812440"/>
                </a:lnTo>
                <a:lnTo>
                  <a:pt x="1140350" y="795470"/>
                </a:lnTo>
                <a:lnTo>
                  <a:pt x="1150989" y="778047"/>
                </a:lnTo>
                <a:lnTo>
                  <a:pt x="1171814" y="742748"/>
                </a:lnTo>
                <a:lnTo>
                  <a:pt x="1191507" y="709938"/>
                </a:lnTo>
                <a:lnTo>
                  <a:pt x="1208257" y="682106"/>
                </a:lnTo>
                <a:lnTo>
                  <a:pt x="1215048" y="671019"/>
                </a:lnTo>
                <a:lnTo>
                  <a:pt x="1220707" y="662194"/>
                </a:lnTo>
                <a:lnTo>
                  <a:pt x="1226592" y="652917"/>
                </a:lnTo>
                <a:lnTo>
                  <a:pt x="1232024" y="643640"/>
                </a:lnTo>
                <a:lnTo>
                  <a:pt x="1236778" y="634589"/>
                </a:lnTo>
                <a:lnTo>
                  <a:pt x="1241079" y="625538"/>
                </a:lnTo>
                <a:lnTo>
                  <a:pt x="1245153" y="616939"/>
                </a:lnTo>
                <a:lnTo>
                  <a:pt x="1245885" y="615203"/>
                </a:lnTo>
                <a:lnTo>
                  <a:pt x="1243012" y="615229"/>
                </a:lnTo>
                <a:lnTo>
                  <a:pt x="1248007" y="604349"/>
                </a:lnTo>
                <a:lnTo>
                  <a:pt x="1256095" y="586717"/>
                </a:lnTo>
                <a:lnTo>
                  <a:pt x="1256923" y="583903"/>
                </a:lnTo>
                <a:lnTo>
                  <a:pt x="1258961" y="576210"/>
                </a:lnTo>
                <a:lnTo>
                  <a:pt x="1260319" y="568969"/>
                </a:lnTo>
                <a:lnTo>
                  <a:pt x="1261677" y="561955"/>
                </a:lnTo>
                <a:lnTo>
                  <a:pt x="1262356" y="554940"/>
                </a:lnTo>
                <a:lnTo>
                  <a:pt x="1263261" y="548605"/>
                </a:lnTo>
                <a:lnTo>
                  <a:pt x="1263714" y="542948"/>
                </a:lnTo>
                <a:lnTo>
                  <a:pt x="1263714" y="537065"/>
                </a:lnTo>
                <a:lnTo>
                  <a:pt x="1263941" y="532087"/>
                </a:lnTo>
                <a:lnTo>
                  <a:pt x="1264393" y="527561"/>
                </a:lnTo>
                <a:lnTo>
                  <a:pt x="1265072" y="523262"/>
                </a:lnTo>
                <a:lnTo>
                  <a:pt x="1266430" y="519415"/>
                </a:lnTo>
                <a:lnTo>
                  <a:pt x="1268015" y="515794"/>
                </a:lnTo>
                <a:lnTo>
                  <a:pt x="1269826" y="512853"/>
                </a:lnTo>
                <a:lnTo>
                  <a:pt x="1272089" y="510364"/>
                </a:lnTo>
                <a:lnTo>
                  <a:pt x="1274806" y="507648"/>
                </a:lnTo>
                <a:lnTo>
                  <a:pt x="1277748" y="505838"/>
                </a:lnTo>
                <a:lnTo>
                  <a:pt x="1281370" y="504028"/>
                </a:lnTo>
                <a:lnTo>
                  <a:pt x="1285218" y="502444"/>
                </a:lnTo>
                <a:lnTo>
                  <a:pt x="1289519" y="500860"/>
                </a:lnTo>
                <a:lnTo>
                  <a:pt x="1292659" y="500232"/>
                </a:lnTo>
                <a:lnTo>
                  <a:pt x="1293872" y="498718"/>
                </a:lnTo>
                <a:lnTo>
                  <a:pt x="1295462" y="496905"/>
                </a:lnTo>
                <a:lnTo>
                  <a:pt x="1297278" y="495091"/>
                </a:lnTo>
                <a:lnTo>
                  <a:pt x="1299776" y="493731"/>
                </a:lnTo>
                <a:lnTo>
                  <a:pt x="1302273" y="492598"/>
                </a:lnTo>
                <a:lnTo>
                  <a:pt x="1304771" y="491238"/>
                </a:lnTo>
                <a:lnTo>
                  <a:pt x="1307723" y="490331"/>
                </a:lnTo>
                <a:lnTo>
                  <a:pt x="1310902" y="489424"/>
                </a:lnTo>
                <a:lnTo>
                  <a:pt x="1317940" y="487838"/>
                </a:lnTo>
                <a:lnTo>
                  <a:pt x="1334742" y="484438"/>
                </a:lnTo>
                <a:lnTo>
                  <a:pt x="1339737" y="483304"/>
                </a:lnTo>
                <a:lnTo>
                  <a:pt x="1345641" y="481264"/>
                </a:lnTo>
                <a:lnTo>
                  <a:pt x="1351998" y="478544"/>
                </a:lnTo>
                <a:lnTo>
                  <a:pt x="1358810" y="475597"/>
                </a:lnTo>
                <a:lnTo>
                  <a:pt x="1365849" y="472424"/>
                </a:lnTo>
                <a:lnTo>
                  <a:pt x="1373114" y="468797"/>
                </a:lnTo>
                <a:lnTo>
                  <a:pt x="1387646" y="461090"/>
                </a:lnTo>
                <a:lnTo>
                  <a:pt x="1401042" y="453837"/>
                </a:lnTo>
                <a:lnTo>
                  <a:pt x="1412849" y="447263"/>
                </a:lnTo>
                <a:lnTo>
                  <a:pt x="1420796" y="442276"/>
                </a:lnTo>
                <a:lnTo>
                  <a:pt x="1424883" y="439556"/>
                </a:lnTo>
                <a:lnTo>
                  <a:pt x="1426472" y="438423"/>
                </a:lnTo>
                <a:lnTo>
                  <a:pt x="1427381" y="436609"/>
                </a:lnTo>
                <a:lnTo>
                  <a:pt x="1428516" y="434796"/>
                </a:lnTo>
                <a:lnTo>
                  <a:pt x="1429197" y="432756"/>
                </a:lnTo>
                <a:lnTo>
                  <a:pt x="1429651" y="430262"/>
                </a:lnTo>
                <a:lnTo>
                  <a:pt x="1430105" y="427542"/>
                </a:lnTo>
                <a:lnTo>
                  <a:pt x="1430332" y="421196"/>
                </a:lnTo>
                <a:lnTo>
                  <a:pt x="1430105" y="419382"/>
                </a:lnTo>
                <a:lnTo>
                  <a:pt x="1429651" y="417795"/>
                </a:lnTo>
                <a:lnTo>
                  <a:pt x="1428970" y="416436"/>
                </a:lnTo>
                <a:lnTo>
                  <a:pt x="1428289" y="415075"/>
                </a:lnTo>
                <a:lnTo>
                  <a:pt x="1427153" y="413715"/>
                </a:lnTo>
                <a:lnTo>
                  <a:pt x="1426245" y="412582"/>
                </a:lnTo>
                <a:lnTo>
                  <a:pt x="1423975" y="410769"/>
                </a:lnTo>
                <a:lnTo>
                  <a:pt x="1421704" y="409182"/>
                </a:lnTo>
                <a:lnTo>
                  <a:pt x="1419661" y="408276"/>
                </a:lnTo>
                <a:lnTo>
                  <a:pt x="1417844" y="407595"/>
                </a:lnTo>
                <a:lnTo>
                  <a:pt x="1412622" y="407822"/>
                </a:lnTo>
                <a:lnTo>
                  <a:pt x="1400815" y="408048"/>
                </a:lnTo>
                <a:lnTo>
                  <a:pt x="1394231" y="408048"/>
                </a:lnTo>
                <a:lnTo>
                  <a:pt x="1387873" y="407595"/>
                </a:lnTo>
                <a:lnTo>
                  <a:pt x="1385148" y="407142"/>
                </a:lnTo>
                <a:lnTo>
                  <a:pt x="1382878" y="406689"/>
                </a:lnTo>
                <a:lnTo>
                  <a:pt x="1380834" y="406235"/>
                </a:lnTo>
                <a:lnTo>
                  <a:pt x="1379245" y="405555"/>
                </a:lnTo>
                <a:lnTo>
                  <a:pt x="1378337" y="404422"/>
                </a:lnTo>
                <a:lnTo>
                  <a:pt x="1376974" y="403515"/>
                </a:lnTo>
                <a:lnTo>
                  <a:pt x="1374931" y="400569"/>
                </a:lnTo>
                <a:lnTo>
                  <a:pt x="1372887" y="397395"/>
                </a:lnTo>
                <a:lnTo>
                  <a:pt x="1371525" y="393768"/>
                </a:lnTo>
                <a:lnTo>
                  <a:pt x="1370390" y="389915"/>
                </a:lnTo>
                <a:lnTo>
                  <a:pt x="1369709" y="386515"/>
                </a:lnTo>
                <a:lnTo>
                  <a:pt x="1369482" y="383115"/>
                </a:lnTo>
                <a:lnTo>
                  <a:pt x="1369709" y="381754"/>
                </a:lnTo>
                <a:lnTo>
                  <a:pt x="1369936" y="380394"/>
                </a:lnTo>
                <a:lnTo>
                  <a:pt x="1370163" y="379035"/>
                </a:lnTo>
                <a:lnTo>
                  <a:pt x="1370390" y="377448"/>
                </a:lnTo>
                <a:lnTo>
                  <a:pt x="1370617" y="373367"/>
                </a:lnTo>
                <a:lnTo>
                  <a:pt x="1370390" y="368607"/>
                </a:lnTo>
                <a:lnTo>
                  <a:pt x="1370163" y="363167"/>
                </a:lnTo>
                <a:lnTo>
                  <a:pt x="1368800" y="352060"/>
                </a:lnTo>
                <a:lnTo>
                  <a:pt x="1367892" y="342086"/>
                </a:lnTo>
                <a:lnTo>
                  <a:pt x="1367211" y="337553"/>
                </a:lnTo>
                <a:lnTo>
                  <a:pt x="1365849" y="333019"/>
                </a:lnTo>
                <a:lnTo>
                  <a:pt x="1364032" y="328259"/>
                </a:lnTo>
                <a:lnTo>
                  <a:pt x="1361989" y="323725"/>
                </a:lnTo>
                <a:lnTo>
                  <a:pt x="1359718" y="319192"/>
                </a:lnTo>
                <a:lnTo>
                  <a:pt x="1357448" y="314658"/>
                </a:lnTo>
                <a:lnTo>
                  <a:pt x="1353134" y="306951"/>
                </a:lnTo>
                <a:lnTo>
                  <a:pt x="1352453" y="305138"/>
                </a:lnTo>
                <a:lnTo>
                  <a:pt x="1351317" y="303098"/>
                </a:lnTo>
                <a:lnTo>
                  <a:pt x="1350182" y="298791"/>
                </a:lnTo>
                <a:lnTo>
                  <a:pt x="1349274" y="294257"/>
                </a:lnTo>
                <a:lnTo>
                  <a:pt x="1348820" y="289497"/>
                </a:lnTo>
                <a:lnTo>
                  <a:pt x="1348593" y="284964"/>
                </a:lnTo>
                <a:lnTo>
                  <a:pt x="1348593" y="280657"/>
                </a:lnTo>
                <a:lnTo>
                  <a:pt x="1348593" y="276577"/>
                </a:lnTo>
                <a:lnTo>
                  <a:pt x="1349047" y="273630"/>
                </a:lnTo>
                <a:lnTo>
                  <a:pt x="1350863" y="258896"/>
                </a:lnTo>
                <a:lnTo>
                  <a:pt x="1351998" y="249375"/>
                </a:lnTo>
                <a:lnTo>
                  <a:pt x="1353361" y="240082"/>
                </a:lnTo>
                <a:lnTo>
                  <a:pt x="1354269" y="235095"/>
                </a:lnTo>
                <a:lnTo>
                  <a:pt x="1354723" y="229201"/>
                </a:lnTo>
                <a:lnTo>
                  <a:pt x="1355404" y="216508"/>
                </a:lnTo>
                <a:lnTo>
                  <a:pt x="1356312" y="203587"/>
                </a:lnTo>
                <a:lnTo>
                  <a:pt x="1356994" y="198147"/>
                </a:lnTo>
                <a:lnTo>
                  <a:pt x="1357448" y="192933"/>
                </a:lnTo>
                <a:lnTo>
                  <a:pt x="1358810" y="187493"/>
                </a:lnTo>
                <a:lnTo>
                  <a:pt x="1361081" y="180240"/>
                </a:lnTo>
                <a:lnTo>
                  <a:pt x="1363805" y="172079"/>
                </a:lnTo>
                <a:lnTo>
                  <a:pt x="1367665" y="163466"/>
                </a:lnTo>
                <a:lnTo>
                  <a:pt x="1369709" y="158932"/>
                </a:lnTo>
                <a:lnTo>
                  <a:pt x="1371979" y="154172"/>
                </a:lnTo>
                <a:lnTo>
                  <a:pt x="1374477" y="149639"/>
                </a:lnTo>
                <a:lnTo>
                  <a:pt x="1376974" y="145332"/>
                </a:lnTo>
                <a:lnTo>
                  <a:pt x="1379472" y="141252"/>
                </a:lnTo>
                <a:lnTo>
                  <a:pt x="1382424" y="137625"/>
                </a:lnTo>
                <a:lnTo>
                  <a:pt x="1385375" y="133771"/>
                </a:lnTo>
                <a:lnTo>
                  <a:pt x="1388327" y="130371"/>
                </a:lnTo>
                <a:lnTo>
                  <a:pt x="1391279" y="127425"/>
                </a:lnTo>
                <a:lnTo>
                  <a:pt x="1394004" y="124478"/>
                </a:lnTo>
                <a:lnTo>
                  <a:pt x="1396274" y="121078"/>
                </a:lnTo>
                <a:lnTo>
                  <a:pt x="1398318" y="117904"/>
                </a:lnTo>
                <a:lnTo>
                  <a:pt x="1400134" y="114731"/>
                </a:lnTo>
                <a:lnTo>
                  <a:pt x="1401496" y="111557"/>
                </a:lnTo>
                <a:lnTo>
                  <a:pt x="1404675" y="105210"/>
                </a:lnTo>
                <a:lnTo>
                  <a:pt x="1407400" y="98864"/>
                </a:lnTo>
                <a:lnTo>
                  <a:pt x="1410578" y="92970"/>
                </a:lnTo>
                <a:lnTo>
                  <a:pt x="1411941" y="90250"/>
                </a:lnTo>
                <a:lnTo>
                  <a:pt x="1413757" y="87757"/>
                </a:lnTo>
                <a:lnTo>
                  <a:pt x="1415801" y="85036"/>
                </a:lnTo>
                <a:lnTo>
                  <a:pt x="1417844" y="82543"/>
                </a:lnTo>
                <a:lnTo>
                  <a:pt x="1419207" y="81636"/>
                </a:lnTo>
                <a:lnTo>
                  <a:pt x="1420569" y="80276"/>
                </a:lnTo>
                <a:lnTo>
                  <a:pt x="1423975" y="78463"/>
                </a:lnTo>
                <a:lnTo>
                  <a:pt x="1427835" y="76423"/>
                </a:lnTo>
                <a:lnTo>
                  <a:pt x="1432376" y="75063"/>
                </a:lnTo>
                <a:lnTo>
                  <a:pt x="1436917" y="73476"/>
                </a:lnTo>
                <a:lnTo>
                  <a:pt x="1441912" y="72116"/>
                </a:lnTo>
                <a:lnTo>
                  <a:pt x="1447361" y="71209"/>
                </a:lnTo>
                <a:lnTo>
                  <a:pt x="1452357" y="70303"/>
                </a:lnTo>
                <a:lnTo>
                  <a:pt x="1462801" y="68942"/>
                </a:lnTo>
                <a:lnTo>
                  <a:pt x="1472337" y="68262"/>
                </a:lnTo>
                <a:lnTo>
                  <a:pt x="1480284" y="68262"/>
                </a:lnTo>
                <a:lnTo>
                  <a:pt x="1483236" y="68262"/>
                </a:lnTo>
                <a:lnTo>
                  <a:pt x="1485506" y="68489"/>
                </a:lnTo>
                <a:lnTo>
                  <a:pt x="1490729" y="68942"/>
                </a:lnTo>
                <a:lnTo>
                  <a:pt x="1498222" y="69396"/>
                </a:lnTo>
                <a:lnTo>
                  <a:pt x="1517067" y="70983"/>
                </a:lnTo>
                <a:lnTo>
                  <a:pt x="1527057" y="71889"/>
                </a:lnTo>
                <a:lnTo>
                  <a:pt x="1537048" y="73249"/>
                </a:lnTo>
                <a:lnTo>
                  <a:pt x="1541362" y="73929"/>
                </a:lnTo>
                <a:lnTo>
                  <a:pt x="1545676" y="75063"/>
                </a:lnTo>
                <a:lnTo>
                  <a:pt x="1549536" y="75969"/>
                </a:lnTo>
                <a:lnTo>
                  <a:pt x="1552715" y="77329"/>
                </a:lnTo>
                <a:lnTo>
                  <a:pt x="1558618" y="79823"/>
                </a:lnTo>
                <a:lnTo>
                  <a:pt x="1564521" y="82543"/>
                </a:lnTo>
                <a:lnTo>
                  <a:pt x="1569744" y="85716"/>
                </a:lnTo>
                <a:lnTo>
                  <a:pt x="1574966" y="88890"/>
                </a:lnTo>
                <a:lnTo>
                  <a:pt x="1580188" y="92290"/>
                </a:lnTo>
                <a:lnTo>
                  <a:pt x="1584729" y="95463"/>
                </a:lnTo>
                <a:lnTo>
                  <a:pt x="1589270" y="99090"/>
                </a:lnTo>
                <a:lnTo>
                  <a:pt x="1593584" y="102717"/>
                </a:lnTo>
                <a:lnTo>
                  <a:pt x="1597671" y="106344"/>
                </a:lnTo>
                <a:lnTo>
                  <a:pt x="1601758" y="109971"/>
                </a:lnTo>
                <a:lnTo>
                  <a:pt x="1605164" y="113824"/>
                </a:lnTo>
                <a:lnTo>
                  <a:pt x="1608797" y="117451"/>
                </a:lnTo>
                <a:lnTo>
                  <a:pt x="1612203" y="121304"/>
                </a:lnTo>
                <a:lnTo>
                  <a:pt x="1615155" y="125158"/>
                </a:lnTo>
                <a:lnTo>
                  <a:pt x="1620604" y="132638"/>
                </a:lnTo>
                <a:lnTo>
                  <a:pt x="1625599" y="140345"/>
                </a:lnTo>
                <a:lnTo>
                  <a:pt x="1629686" y="147145"/>
                </a:lnTo>
                <a:lnTo>
                  <a:pt x="1633092" y="153945"/>
                </a:lnTo>
                <a:lnTo>
                  <a:pt x="1635817" y="160066"/>
                </a:lnTo>
                <a:lnTo>
                  <a:pt x="1638314" y="165733"/>
                </a:lnTo>
                <a:lnTo>
                  <a:pt x="1639904" y="170266"/>
                </a:lnTo>
                <a:lnTo>
                  <a:pt x="1641266" y="174119"/>
                </a:lnTo>
                <a:lnTo>
                  <a:pt x="1641947" y="176840"/>
                </a:lnTo>
                <a:lnTo>
                  <a:pt x="1643536" y="183187"/>
                </a:lnTo>
                <a:lnTo>
                  <a:pt x="1645353" y="192707"/>
                </a:lnTo>
                <a:lnTo>
                  <a:pt x="1647396" y="204721"/>
                </a:lnTo>
                <a:lnTo>
                  <a:pt x="1649440" y="217868"/>
                </a:lnTo>
                <a:lnTo>
                  <a:pt x="1651256" y="231695"/>
                </a:lnTo>
                <a:lnTo>
                  <a:pt x="1652846" y="245069"/>
                </a:lnTo>
                <a:lnTo>
                  <a:pt x="1654208" y="257309"/>
                </a:lnTo>
                <a:lnTo>
                  <a:pt x="1655116" y="267283"/>
                </a:lnTo>
                <a:lnTo>
                  <a:pt x="1656251" y="278390"/>
                </a:lnTo>
                <a:lnTo>
                  <a:pt x="1657841" y="293577"/>
                </a:lnTo>
                <a:lnTo>
                  <a:pt x="1661474" y="329166"/>
                </a:lnTo>
                <a:lnTo>
                  <a:pt x="1663063" y="347300"/>
                </a:lnTo>
                <a:lnTo>
                  <a:pt x="1664652" y="362940"/>
                </a:lnTo>
                <a:lnTo>
                  <a:pt x="1664880" y="369514"/>
                </a:lnTo>
                <a:lnTo>
                  <a:pt x="1665107" y="375181"/>
                </a:lnTo>
                <a:lnTo>
                  <a:pt x="1665107" y="379488"/>
                </a:lnTo>
                <a:lnTo>
                  <a:pt x="1664880" y="382435"/>
                </a:lnTo>
                <a:lnTo>
                  <a:pt x="1663971" y="386515"/>
                </a:lnTo>
                <a:lnTo>
                  <a:pt x="1663744" y="390595"/>
                </a:lnTo>
                <a:lnTo>
                  <a:pt x="1663744" y="394902"/>
                </a:lnTo>
                <a:lnTo>
                  <a:pt x="1663744" y="398982"/>
                </a:lnTo>
                <a:lnTo>
                  <a:pt x="1664880" y="407595"/>
                </a:lnTo>
                <a:lnTo>
                  <a:pt x="1665561" y="416662"/>
                </a:lnTo>
                <a:lnTo>
                  <a:pt x="1666015" y="420742"/>
                </a:lnTo>
                <a:lnTo>
                  <a:pt x="1666469" y="422102"/>
                </a:lnTo>
                <a:lnTo>
                  <a:pt x="1666923" y="423689"/>
                </a:lnTo>
                <a:lnTo>
                  <a:pt x="1667604" y="425049"/>
                </a:lnTo>
                <a:lnTo>
                  <a:pt x="1668285" y="425956"/>
                </a:lnTo>
                <a:lnTo>
                  <a:pt x="1669421" y="426636"/>
                </a:lnTo>
                <a:lnTo>
                  <a:pt x="1670329" y="427769"/>
                </a:lnTo>
                <a:lnTo>
                  <a:pt x="1673054" y="428902"/>
                </a:lnTo>
                <a:lnTo>
                  <a:pt x="1676459" y="430489"/>
                </a:lnTo>
                <a:lnTo>
                  <a:pt x="1680546" y="432303"/>
                </a:lnTo>
                <a:lnTo>
                  <a:pt x="1685314" y="434796"/>
                </a:lnTo>
                <a:lnTo>
                  <a:pt x="1688493" y="436382"/>
                </a:lnTo>
                <a:lnTo>
                  <a:pt x="1692126" y="437969"/>
                </a:lnTo>
                <a:lnTo>
                  <a:pt x="1701662" y="441143"/>
                </a:lnTo>
                <a:lnTo>
                  <a:pt x="1712788" y="444769"/>
                </a:lnTo>
                <a:lnTo>
                  <a:pt x="1724368" y="447943"/>
                </a:lnTo>
                <a:lnTo>
                  <a:pt x="1736402" y="451116"/>
                </a:lnTo>
                <a:lnTo>
                  <a:pt x="1747073" y="453837"/>
                </a:lnTo>
                <a:lnTo>
                  <a:pt x="1755928" y="456103"/>
                </a:lnTo>
                <a:lnTo>
                  <a:pt x="1762286" y="457463"/>
                </a:lnTo>
                <a:lnTo>
                  <a:pt x="1766827" y="458597"/>
                </a:lnTo>
                <a:lnTo>
                  <a:pt x="1771822" y="460410"/>
                </a:lnTo>
                <a:lnTo>
                  <a:pt x="1776590" y="462450"/>
                </a:lnTo>
                <a:lnTo>
                  <a:pt x="1781586" y="464717"/>
                </a:lnTo>
                <a:lnTo>
                  <a:pt x="1785900" y="467210"/>
                </a:lnTo>
                <a:lnTo>
                  <a:pt x="1789532" y="469704"/>
                </a:lnTo>
                <a:lnTo>
                  <a:pt x="1792938" y="471970"/>
                </a:lnTo>
                <a:lnTo>
                  <a:pt x="1795209" y="474010"/>
                </a:lnTo>
                <a:lnTo>
                  <a:pt x="1796117" y="475597"/>
                </a:lnTo>
                <a:lnTo>
                  <a:pt x="1797479" y="477864"/>
                </a:lnTo>
                <a:lnTo>
                  <a:pt x="1798842" y="481491"/>
                </a:lnTo>
                <a:lnTo>
                  <a:pt x="1800431" y="485571"/>
                </a:lnTo>
                <a:lnTo>
                  <a:pt x="1804064" y="495771"/>
                </a:lnTo>
                <a:lnTo>
                  <a:pt x="1807697" y="508465"/>
                </a:lnTo>
                <a:lnTo>
                  <a:pt x="1809286" y="515265"/>
                </a:lnTo>
                <a:lnTo>
                  <a:pt x="1811103" y="522292"/>
                </a:lnTo>
                <a:lnTo>
                  <a:pt x="1812692" y="529320"/>
                </a:lnTo>
                <a:lnTo>
                  <a:pt x="1814054" y="536573"/>
                </a:lnTo>
                <a:lnTo>
                  <a:pt x="1814963" y="543827"/>
                </a:lnTo>
                <a:lnTo>
                  <a:pt x="1815644" y="550627"/>
                </a:lnTo>
                <a:lnTo>
                  <a:pt x="1816552" y="557201"/>
                </a:lnTo>
                <a:lnTo>
                  <a:pt x="1816552" y="563547"/>
                </a:lnTo>
                <a:lnTo>
                  <a:pt x="1816779" y="578508"/>
                </a:lnTo>
                <a:lnTo>
                  <a:pt x="1817233" y="598002"/>
                </a:lnTo>
                <a:lnTo>
                  <a:pt x="1817687" y="620669"/>
                </a:lnTo>
                <a:lnTo>
                  <a:pt x="1817687" y="622345"/>
                </a:lnTo>
                <a:lnTo>
                  <a:pt x="1819956" y="622285"/>
                </a:lnTo>
                <a:lnTo>
                  <a:pt x="1846263" y="621832"/>
                </a:lnTo>
                <a:lnTo>
                  <a:pt x="1872116" y="620925"/>
                </a:lnTo>
                <a:lnTo>
                  <a:pt x="1896156" y="619792"/>
                </a:lnTo>
                <a:lnTo>
                  <a:pt x="1917700" y="618433"/>
                </a:lnTo>
                <a:lnTo>
                  <a:pt x="1935163" y="616846"/>
                </a:lnTo>
                <a:lnTo>
                  <a:pt x="1942193" y="616167"/>
                </a:lnTo>
                <a:lnTo>
                  <a:pt x="1948090" y="615034"/>
                </a:lnTo>
                <a:lnTo>
                  <a:pt x="1955120" y="613901"/>
                </a:lnTo>
                <a:lnTo>
                  <a:pt x="1961470" y="612314"/>
                </a:lnTo>
                <a:lnTo>
                  <a:pt x="1967366" y="610502"/>
                </a:lnTo>
                <a:lnTo>
                  <a:pt x="1972582" y="608916"/>
                </a:lnTo>
                <a:lnTo>
                  <a:pt x="1981881" y="605969"/>
                </a:lnTo>
                <a:lnTo>
                  <a:pt x="1988684" y="603930"/>
                </a:lnTo>
                <a:lnTo>
                  <a:pt x="1991406" y="603477"/>
                </a:lnTo>
                <a:lnTo>
                  <a:pt x="1993673" y="603250"/>
                </a:lnTo>
                <a:lnTo>
                  <a:pt x="1994807" y="603250"/>
                </a:lnTo>
                <a:lnTo>
                  <a:pt x="1995715" y="603477"/>
                </a:lnTo>
                <a:lnTo>
                  <a:pt x="1996395" y="603930"/>
                </a:lnTo>
                <a:lnTo>
                  <a:pt x="1997075" y="604383"/>
                </a:lnTo>
                <a:lnTo>
                  <a:pt x="1997756" y="605290"/>
                </a:lnTo>
                <a:lnTo>
                  <a:pt x="1997982" y="605969"/>
                </a:lnTo>
                <a:lnTo>
                  <a:pt x="1998663" y="608235"/>
                </a:lnTo>
                <a:lnTo>
                  <a:pt x="1999116" y="611181"/>
                </a:lnTo>
                <a:lnTo>
                  <a:pt x="1998663" y="615034"/>
                </a:lnTo>
                <a:lnTo>
                  <a:pt x="1997982" y="621152"/>
                </a:lnTo>
                <a:lnTo>
                  <a:pt x="1996848" y="630443"/>
                </a:lnTo>
                <a:lnTo>
                  <a:pt x="1992540" y="656275"/>
                </a:lnTo>
                <a:lnTo>
                  <a:pt x="1986643" y="689132"/>
                </a:lnTo>
                <a:lnTo>
                  <a:pt x="1980066" y="725389"/>
                </a:lnTo>
                <a:lnTo>
                  <a:pt x="1973263" y="760966"/>
                </a:lnTo>
                <a:lnTo>
                  <a:pt x="1967366" y="792010"/>
                </a:lnTo>
                <a:lnTo>
                  <a:pt x="1962831" y="814670"/>
                </a:lnTo>
                <a:lnTo>
                  <a:pt x="1960563" y="825774"/>
                </a:lnTo>
                <a:lnTo>
                  <a:pt x="1952625" y="852740"/>
                </a:lnTo>
                <a:lnTo>
                  <a:pt x="2007054" y="852966"/>
                </a:lnTo>
                <a:lnTo>
                  <a:pt x="2009548" y="853193"/>
                </a:lnTo>
                <a:lnTo>
                  <a:pt x="2012270" y="853419"/>
                </a:lnTo>
                <a:lnTo>
                  <a:pt x="2014538" y="854099"/>
                </a:lnTo>
                <a:lnTo>
                  <a:pt x="2016579" y="854779"/>
                </a:lnTo>
                <a:lnTo>
                  <a:pt x="2018620" y="855459"/>
                </a:lnTo>
                <a:lnTo>
                  <a:pt x="2020207" y="856592"/>
                </a:lnTo>
                <a:lnTo>
                  <a:pt x="2021795" y="857498"/>
                </a:lnTo>
                <a:lnTo>
                  <a:pt x="2023382" y="858858"/>
                </a:lnTo>
                <a:lnTo>
                  <a:pt x="2024516" y="860444"/>
                </a:lnTo>
                <a:lnTo>
                  <a:pt x="2025877" y="861577"/>
                </a:lnTo>
                <a:lnTo>
                  <a:pt x="2026557" y="863163"/>
                </a:lnTo>
                <a:lnTo>
                  <a:pt x="2027465" y="864976"/>
                </a:lnTo>
                <a:lnTo>
                  <a:pt x="2028145" y="866336"/>
                </a:lnTo>
                <a:lnTo>
                  <a:pt x="2028372" y="868149"/>
                </a:lnTo>
                <a:lnTo>
                  <a:pt x="2028598" y="869735"/>
                </a:lnTo>
                <a:lnTo>
                  <a:pt x="2028825" y="871548"/>
                </a:lnTo>
                <a:lnTo>
                  <a:pt x="2028598" y="873360"/>
                </a:lnTo>
                <a:lnTo>
                  <a:pt x="2028372" y="874947"/>
                </a:lnTo>
                <a:lnTo>
                  <a:pt x="2028145" y="876533"/>
                </a:lnTo>
                <a:lnTo>
                  <a:pt x="2027465" y="878346"/>
                </a:lnTo>
                <a:lnTo>
                  <a:pt x="2026557" y="879932"/>
                </a:lnTo>
                <a:lnTo>
                  <a:pt x="2025650" y="881292"/>
                </a:lnTo>
                <a:lnTo>
                  <a:pt x="2024516" y="882878"/>
                </a:lnTo>
                <a:lnTo>
                  <a:pt x="2023382" y="884237"/>
                </a:lnTo>
                <a:lnTo>
                  <a:pt x="2021795" y="885370"/>
                </a:lnTo>
                <a:lnTo>
                  <a:pt x="2020207" y="886730"/>
                </a:lnTo>
                <a:lnTo>
                  <a:pt x="2018620" y="887636"/>
                </a:lnTo>
                <a:lnTo>
                  <a:pt x="2016579" y="888543"/>
                </a:lnTo>
                <a:lnTo>
                  <a:pt x="2014538" y="889222"/>
                </a:lnTo>
                <a:lnTo>
                  <a:pt x="2012270" y="889675"/>
                </a:lnTo>
                <a:lnTo>
                  <a:pt x="2009548" y="889902"/>
                </a:lnTo>
                <a:lnTo>
                  <a:pt x="2007054" y="890129"/>
                </a:lnTo>
                <a:lnTo>
                  <a:pt x="1991859" y="890129"/>
                </a:lnTo>
                <a:lnTo>
                  <a:pt x="1970995" y="889902"/>
                </a:lnTo>
                <a:lnTo>
                  <a:pt x="1944007" y="889675"/>
                </a:lnTo>
                <a:lnTo>
                  <a:pt x="1932052" y="925512"/>
                </a:lnTo>
                <a:lnTo>
                  <a:pt x="2176462" y="925512"/>
                </a:lnTo>
                <a:lnTo>
                  <a:pt x="2176462" y="830910"/>
                </a:lnTo>
                <a:lnTo>
                  <a:pt x="2176919" y="828648"/>
                </a:lnTo>
                <a:lnTo>
                  <a:pt x="2177375" y="826613"/>
                </a:lnTo>
                <a:lnTo>
                  <a:pt x="2178516" y="824577"/>
                </a:lnTo>
                <a:lnTo>
                  <a:pt x="2179885" y="822768"/>
                </a:lnTo>
                <a:lnTo>
                  <a:pt x="2181711" y="821185"/>
                </a:lnTo>
                <a:lnTo>
                  <a:pt x="2183765" y="820280"/>
                </a:lnTo>
                <a:lnTo>
                  <a:pt x="2186047" y="819375"/>
                </a:lnTo>
                <a:lnTo>
                  <a:pt x="2188329" y="819149"/>
                </a:lnTo>
                <a:lnTo>
                  <a:pt x="2274134" y="819149"/>
                </a:lnTo>
                <a:lnTo>
                  <a:pt x="2276644" y="819375"/>
                </a:lnTo>
                <a:lnTo>
                  <a:pt x="2278698" y="820280"/>
                </a:lnTo>
                <a:lnTo>
                  <a:pt x="2280752" y="821185"/>
                </a:lnTo>
                <a:lnTo>
                  <a:pt x="2282577" y="822768"/>
                </a:lnTo>
                <a:lnTo>
                  <a:pt x="2283946" y="824577"/>
                </a:lnTo>
                <a:lnTo>
                  <a:pt x="2285087" y="826613"/>
                </a:lnTo>
                <a:lnTo>
                  <a:pt x="2285544" y="828648"/>
                </a:lnTo>
                <a:lnTo>
                  <a:pt x="2286000" y="830910"/>
                </a:lnTo>
                <a:lnTo>
                  <a:pt x="2286000" y="925512"/>
                </a:lnTo>
                <a:lnTo>
                  <a:pt x="2606675" y="925512"/>
                </a:lnTo>
                <a:lnTo>
                  <a:pt x="2606675" y="925511"/>
                </a:lnTo>
                <a:lnTo>
                  <a:pt x="2606676" y="925511"/>
                </a:lnTo>
                <a:lnTo>
                  <a:pt x="3176040" y="925511"/>
                </a:lnTo>
                <a:lnTo>
                  <a:pt x="3178340" y="922571"/>
                </a:lnTo>
                <a:lnTo>
                  <a:pt x="3182874" y="916676"/>
                </a:lnTo>
                <a:lnTo>
                  <a:pt x="3188088" y="910781"/>
                </a:lnTo>
                <a:lnTo>
                  <a:pt x="3190581" y="908060"/>
                </a:lnTo>
                <a:lnTo>
                  <a:pt x="3193302" y="905340"/>
                </a:lnTo>
                <a:lnTo>
                  <a:pt x="3196022" y="903073"/>
                </a:lnTo>
                <a:lnTo>
                  <a:pt x="3198662" y="901244"/>
                </a:lnTo>
                <a:lnTo>
                  <a:pt x="3194730" y="889676"/>
                </a:lnTo>
                <a:lnTo>
                  <a:pt x="3167743" y="889903"/>
                </a:lnTo>
                <a:lnTo>
                  <a:pt x="3146652" y="890129"/>
                </a:lnTo>
                <a:lnTo>
                  <a:pt x="3131684" y="890129"/>
                </a:lnTo>
                <a:lnTo>
                  <a:pt x="3128962" y="889903"/>
                </a:lnTo>
                <a:lnTo>
                  <a:pt x="3126694" y="889676"/>
                </a:lnTo>
                <a:lnTo>
                  <a:pt x="3124427" y="889222"/>
                </a:lnTo>
                <a:lnTo>
                  <a:pt x="3122159" y="888543"/>
                </a:lnTo>
                <a:lnTo>
                  <a:pt x="3120344" y="887637"/>
                </a:lnTo>
                <a:lnTo>
                  <a:pt x="3118303" y="886730"/>
                </a:lnTo>
                <a:lnTo>
                  <a:pt x="3116716" y="885371"/>
                </a:lnTo>
                <a:lnTo>
                  <a:pt x="3115128" y="884237"/>
                </a:lnTo>
                <a:lnTo>
                  <a:pt x="3113994" y="882878"/>
                </a:lnTo>
                <a:lnTo>
                  <a:pt x="3112860" y="881292"/>
                </a:lnTo>
                <a:lnTo>
                  <a:pt x="3111953" y="879932"/>
                </a:lnTo>
                <a:lnTo>
                  <a:pt x="3111046" y="878346"/>
                </a:lnTo>
                <a:lnTo>
                  <a:pt x="3110593" y="876533"/>
                </a:lnTo>
                <a:lnTo>
                  <a:pt x="3110139" y="874947"/>
                </a:lnTo>
                <a:lnTo>
                  <a:pt x="3109912" y="873360"/>
                </a:lnTo>
                <a:lnTo>
                  <a:pt x="3109912" y="871548"/>
                </a:lnTo>
                <a:lnTo>
                  <a:pt x="3109912" y="869735"/>
                </a:lnTo>
                <a:lnTo>
                  <a:pt x="3110139" y="868149"/>
                </a:lnTo>
                <a:lnTo>
                  <a:pt x="3110593" y="866336"/>
                </a:lnTo>
                <a:lnTo>
                  <a:pt x="3111046" y="864976"/>
                </a:lnTo>
                <a:lnTo>
                  <a:pt x="3111953" y="863164"/>
                </a:lnTo>
                <a:lnTo>
                  <a:pt x="3112860" y="861577"/>
                </a:lnTo>
                <a:lnTo>
                  <a:pt x="3113994" y="860444"/>
                </a:lnTo>
                <a:lnTo>
                  <a:pt x="3115128" y="858858"/>
                </a:lnTo>
                <a:lnTo>
                  <a:pt x="3116716" y="857499"/>
                </a:lnTo>
                <a:lnTo>
                  <a:pt x="3118303" y="856592"/>
                </a:lnTo>
                <a:lnTo>
                  <a:pt x="3120118" y="855459"/>
                </a:lnTo>
                <a:lnTo>
                  <a:pt x="3122159" y="854779"/>
                </a:lnTo>
                <a:lnTo>
                  <a:pt x="3123973" y="854099"/>
                </a:lnTo>
                <a:lnTo>
                  <a:pt x="3126694" y="853419"/>
                </a:lnTo>
                <a:lnTo>
                  <a:pt x="3128962" y="853193"/>
                </a:lnTo>
                <a:lnTo>
                  <a:pt x="3131684" y="852966"/>
                </a:lnTo>
                <a:lnTo>
                  <a:pt x="3186112" y="852740"/>
                </a:lnTo>
                <a:lnTo>
                  <a:pt x="3184603" y="847612"/>
                </a:lnTo>
                <a:lnTo>
                  <a:pt x="3182874" y="848203"/>
                </a:lnTo>
                <a:lnTo>
                  <a:pt x="3178567" y="849563"/>
                </a:lnTo>
                <a:lnTo>
                  <a:pt x="3174259" y="850470"/>
                </a:lnTo>
                <a:lnTo>
                  <a:pt x="3170179" y="851377"/>
                </a:lnTo>
                <a:lnTo>
                  <a:pt x="3166325" y="851831"/>
                </a:lnTo>
                <a:lnTo>
                  <a:pt x="3162244" y="852057"/>
                </a:lnTo>
                <a:lnTo>
                  <a:pt x="3158164" y="851831"/>
                </a:lnTo>
                <a:lnTo>
                  <a:pt x="3154310" y="851150"/>
                </a:lnTo>
                <a:lnTo>
                  <a:pt x="3150456" y="850017"/>
                </a:lnTo>
                <a:lnTo>
                  <a:pt x="3147056" y="848430"/>
                </a:lnTo>
                <a:lnTo>
                  <a:pt x="3143202" y="846389"/>
                </a:lnTo>
                <a:lnTo>
                  <a:pt x="3139575" y="843895"/>
                </a:lnTo>
                <a:lnTo>
                  <a:pt x="3135948" y="840947"/>
                </a:lnTo>
                <a:lnTo>
                  <a:pt x="3132321" y="837320"/>
                </a:lnTo>
                <a:lnTo>
                  <a:pt x="3128694" y="833239"/>
                </a:lnTo>
                <a:lnTo>
                  <a:pt x="3125067" y="828477"/>
                </a:lnTo>
                <a:lnTo>
                  <a:pt x="3121213" y="823262"/>
                </a:lnTo>
                <a:lnTo>
                  <a:pt x="3117812" y="817594"/>
                </a:lnTo>
                <a:lnTo>
                  <a:pt x="3114865" y="811700"/>
                </a:lnTo>
                <a:lnTo>
                  <a:pt x="3112145" y="806031"/>
                </a:lnTo>
                <a:lnTo>
                  <a:pt x="3109878" y="800136"/>
                </a:lnTo>
                <a:lnTo>
                  <a:pt x="3107838" y="794242"/>
                </a:lnTo>
                <a:lnTo>
                  <a:pt x="3106251" y="788573"/>
                </a:lnTo>
                <a:lnTo>
                  <a:pt x="3104664" y="782905"/>
                </a:lnTo>
                <a:lnTo>
                  <a:pt x="3103530" y="777463"/>
                </a:lnTo>
                <a:lnTo>
                  <a:pt x="3101717" y="767033"/>
                </a:lnTo>
                <a:lnTo>
                  <a:pt x="3100130" y="757510"/>
                </a:lnTo>
                <a:lnTo>
                  <a:pt x="3098997" y="749575"/>
                </a:lnTo>
                <a:lnTo>
                  <a:pt x="3098317" y="745947"/>
                </a:lnTo>
                <a:lnTo>
                  <a:pt x="3097636" y="743226"/>
                </a:lnTo>
                <a:lnTo>
                  <a:pt x="3096956" y="740052"/>
                </a:lnTo>
                <a:lnTo>
                  <a:pt x="3096503" y="736651"/>
                </a:lnTo>
                <a:lnTo>
                  <a:pt x="3096276" y="732796"/>
                </a:lnTo>
                <a:lnTo>
                  <a:pt x="3096276" y="728715"/>
                </a:lnTo>
                <a:lnTo>
                  <a:pt x="3096503" y="719646"/>
                </a:lnTo>
                <a:lnTo>
                  <a:pt x="3097410" y="709444"/>
                </a:lnTo>
                <a:lnTo>
                  <a:pt x="3099223" y="688130"/>
                </a:lnTo>
                <a:lnTo>
                  <a:pt x="3099903" y="677701"/>
                </a:lnTo>
                <a:lnTo>
                  <a:pt x="3100130" y="668178"/>
                </a:lnTo>
                <a:lnTo>
                  <a:pt x="3100583" y="656615"/>
                </a:lnTo>
                <a:lnTo>
                  <a:pt x="3101490" y="641650"/>
                </a:lnTo>
                <a:lnTo>
                  <a:pt x="3102850" y="624646"/>
                </a:lnTo>
                <a:lnTo>
                  <a:pt x="3104437" y="607188"/>
                </a:lnTo>
                <a:lnTo>
                  <a:pt x="3107384" y="575899"/>
                </a:lnTo>
                <a:lnTo>
                  <a:pt x="3109425" y="559121"/>
                </a:lnTo>
                <a:lnTo>
                  <a:pt x="3110105" y="557534"/>
                </a:lnTo>
                <a:lnTo>
                  <a:pt x="3110558" y="556174"/>
                </a:lnTo>
                <a:lnTo>
                  <a:pt x="3111238" y="555040"/>
                </a:lnTo>
                <a:lnTo>
                  <a:pt x="3112145" y="553680"/>
                </a:lnTo>
                <a:lnTo>
                  <a:pt x="3114412" y="551412"/>
                </a:lnTo>
                <a:lnTo>
                  <a:pt x="3116679" y="549372"/>
                </a:lnTo>
                <a:lnTo>
                  <a:pt x="3119172" y="547331"/>
                </a:lnTo>
                <a:lnTo>
                  <a:pt x="3121213" y="545290"/>
                </a:lnTo>
                <a:lnTo>
                  <a:pt x="3122119" y="544157"/>
                </a:lnTo>
                <a:lnTo>
                  <a:pt x="3122508" y="543671"/>
                </a:lnTo>
                <a:lnTo>
                  <a:pt x="3122228" y="544505"/>
                </a:lnTo>
                <a:lnTo>
                  <a:pt x="3121315" y="545637"/>
                </a:lnTo>
                <a:lnTo>
                  <a:pt x="3120858" y="546769"/>
                </a:lnTo>
                <a:lnTo>
                  <a:pt x="3119032" y="549032"/>
                </a:lnTo>
                <a:lnTo>
                  <a:pt x="3116978" y="551975"/>
                </a:lnTo>
                <a:lnTo>
                  <a:pt x="3115837" y="554012"/>
                </a:lnTo>
                <a:lnTo>
                  <a:pt x="3114239" y="556502"/>
                </a:lnTo>
                <a:lnTo>
                  <a:pt x="3113554" y="558313"/>
                </a:lnTo>
                <a:lnTo>
                  <a:pt x="3112870" y="560576"/>
                </a:lnTo>
                <a:lnTo>
                  <a:pt x="3112185" y="566235"/>
                </a:lnTo>
                <a:lnTo>
                  <a:pt x="3111728" y="572799"/>
                </a:lnTo>
                <a:lnTo>
                  <a:pt x="3111500" y="580496"/>
                </a:lnTo>
                <a:lnTo>
                  <a:pt x="3111500" y="588644"/>
                </a:lnTo>
                <a:lnTo>
                  <a:pt x="3111500" y="596793"/>
                </a:lnTo>
                <a:lnTo>
                  <a:pt x="3111957" y="604263"/>
                </a:lnTo>
                <a:lnTo>
                  <a:pt x="3112413" y="611506"/>
                </a:lnTo>
                <a:lnTo>
                  <a:pt x="3113554" y="617165"/>
                </a:lnTo>
                <a:lnTo>
                  <a:pt x="3114467" y="622598"/>
                </a:lnTo>
                <a:lnTo>
                  <a:pt x="3115837" y="626899"/>
                </a:lnTo>
                <a:lnTo>
                  <a:pt x="3117206" y="630747"/>
                </a:lnTo>
                <a:lnTo>
                  <a:pt x="3118804" y="633689"/>
                </a:lnTo>
                <a:lnTo>
                  <a:pt x="3120858" y="635953"/>
                </a:lnTo>
                <a:lnTo>
                  <a:pt x="3122684" y="637537"/>
                </a:lnTo>
                <a:lnTo>
                  <a:pt x="3124510" y="638443"/>
                </a:lnTo>
                <a:lnTo>
                  <a:pt x="3125652" y="638895"/>
                </a:lnTo>
                <a:lnTo>
                  <a:pt x="3126793" y="639801"/>
                </a:lnTo>
                <a:lnTo>
                  <a:pt x="3129532" y="642064"/>
                </a:lnTo>
                <a:lnTo>
                  <a:pt x="3136151" y="648855"/>
                </a:lnTo>
                <a:lnTo>
                  <a:pt x="3139803" y="652477"/>
                </a:lnTo>
                <a:lnTo>
                  <a:pt x="3143455" y="655419"/>
                </a:lnTo>
                <a:lnTo>
                  <a:pt x="3145509" y="657004"/>
                </a:lnTo>
                <a:lnTo>
                  <a:pt x="3147563" y="658136"/>
                </a:lnTo>
                <a:lnTo>
                  <a:pt x="3149389" y="659041"/>
                </a:lnTo>
                <a:lnTo>
                  <a:pt x="3151443" y="659720"/>
                </a:lnTo>
                <a:lnTo>
                  <a:pt x="3155324" y="660173"/>
                </a:lnTo>
                <a:lnTo>
                  <a:pt x="3159432" y="660399"/>
                </a:lnTo>
                <a:lnTo>
                  <a:pt x="3163312" y="660173"/>
                </a:lnTo>
                <a:lnTo>
                  <a:pt x="3167421" y="659494"/>
                </a:lnTo>
                <a:lnTo>
                  <a:pt x="3171757" y="658136"/>
                </a:lnTo>
                <a:lnTo>
                  <a:pt x="3176322" y="656777"/>
                </a:lnTo>
                <a:lnTo>
                  <a:pt x="3181344" y="654514"/>
                </a:lnTo>
                <a:lnTo>
                  <a:pt x="3186593" y="651798"/>
                </a:lnTo>
                <a:lnTo>
                  <a:pt x="3191615" y="649081"/>
                </a:lnTo>
                <a:lnTo>
                  <a:pt x="3196636" y="645912"/>
                </a:lnTo>
                <a:lnTo>
                  <a:pt x="3201201" y="642064"/>
                </a:lnTo>
                <a:lnTo>
                  <a:pt x="3205310" y="638216"/>
                </a:lnTo>
                <a:lnTo>
                  <a:pt x="3208505" y="634142"/>
                </a:lnTo>
                <a:lnTo>
                  <a:pt x="3211244" y="630067"/>
                </a:lnTo>
                <a:lnTo>
                  <a:pt x="3212614" y="628483"/>
                </a:lnTo>
                <a:lnTo>
                  <a:pt x="3213298" y="626446"/>
                </a:lnTo>
                <a:lnTo>
                  <a:pt x="3214211" y="624635"/>
                </a:lnTo>
                <a:lnTo>
                  <a:pt x="3214668" y="622824"/>
                </a:lnTo>
                <a:lnTo>
                  <a:pt x="3215353" y="618976"/>
                </a:lnTo>
                <a:lnTo>
                  <a:pt x="3216266" y="614902"/>
                </a:lnTo>
                <a:lnTo>
                  <a:pt x="3217179" y="606300"/>
                </a:lnTo>
                <a:lnTo>
                  <a:pt x="3217635" y="597925"/>
                </a:lnTo>
                <a:lnTo>
                  <a:pt x="3217863" y="590908"/>
                </a:lnTo>
                <a:lnTo>
                  <a:pt x="3217863" y="587060"/>
                </a:lnTo>
                <a:lnTo>
                  <a:pt x="3217407" y="582306"/>
                </a:lnTo>
                <a:lnTo>
                  <a:pt x="3215581" y="570989"/>
                </a:lnTo>
                <a:lnTo>
                  <a:pt x="3214668" y="564877"/>
                </a:lnTo>
                <a:lnTo>
                  <a:pt x="3213298" y="559444"/>
                </a:lnTo>
                <a:lnTo>
                  <a:pt x="3212157" y="554238"/>
                </a:lnTo>
                <a:lnTo>
                  <a:pt x="3210788" y="550164"/>
                </a:lnTo>
                <a:lnTo>
                  <a:pt x="3209875" y="547448"/>
                </a:lnTo>
                <a:lnTo>
                  <a:pt x="3208733" y="545637"/>
                </a:lnTo>
                <a:lnTo>
                  <a:pt x="3208277" y="544958"/>
                </a:lnTo>
                <a:lnTo>
                  <a:pt x="3207820" y="544731"/>
                </a:lnTo>
                <a:lnTo>
                  <a:pt x="3207592" y="544958"/>
                </a:lnTo>
                <a:lnTo>
                  <a:pt x="3207592" y="545863"/>
                </a:lnTo>
                <a:lnTo>
                  <a:pt x="3207820" y="548127"/>
                </a:lnTo>
                <a:lnTo>
                  <a:pt x="3210331" y="556276"/>
                </a:lnTo>
                <a:lnTo>
                  <a:pt x="3211701" y="561482"/>
                </a:lnTo>
                <a:lnTo>
                  <a:pt x="3212614" y="566009"/>
                </a:lnTo>
                <a:lnTo>
                  <a:pt x="3212614" y="568499"/>
                </a:lnTo>
                <a:lnTo>
                  <a:pt x="3212385" y="571668"/>
                </a:lnTo>
                <a:lnTo>
                  <a:pt x="3211929" y="575289"/>
                </a:lnTo>
                <a:lnTo>
                  <a:pt x="3210788" y="579364"/>
                </a:lnTo>
                <a:lnTo>
                  <a:pt x="3209875" y="583438"/>
                </a:lnTo>
                <a:lnTo>
                  <a:pt x="3208505" y="586833"/>
                </a:lnTo>
                <a:lnTo>
                  <a:pt x="3207364" y="590229"/>
                </a:lnTo>
                <a:lnTo>
                  <a:pt x="3205766" y="592719"/>
                </a:lnTo>
                <a:lnTo>
                  <a:pt x="3204625" y="594530"/>
                </a:lnTo>
                <a:lnTo>
                  <a:pt x="3204168" y="596114"/>
                </a:lnTo>
                <a:lnTo>
                  <a:pt x="3203940" y="597472"/>
                </a:lnTo>
                <a:lnTo>
                  <a:pt x="3203712" y="598830"/>
                </a:lnTo>
                <a:lnTo>
                  <a:pt x="3203255" y="599283"/>
                </a:lnTo>
                <a:lnTo>
                  <a:pt x="3202571" y="599962"/>
                </a:lnTo>
                <a:lnTo>
                  <a:pt x="3200973" y="601320"/>
                </a:lnTo>
                <a:lnTo>
                  <a:pt x="3197549" y="602678"/>
                </a:lnTo>
                <a:lnTo>
                  <a:pt x="3192528" y="604037"/>
                </a:lnTo>
                <a:lnTo>
                  <a:pt x="3189561" y="605168"/>
                </a:lnTo>
                <a:lnTo>
                  <a:pt x="3186822" y="606074"/>
                </a:lnTo>
                <a:lnTo>
                  <a:pt x="3181800" y="608337"/>
                </a:lnTo>
                <a:lnTo>
                  <a:pt x="3172899" y="612865"/>
                </a:lnTo>
                <a:lnTo>
                  <a:pt x="3169018" y="614675"/>
                </a:lnTo>
                <a:lnTo>
                  <a:pt x="3167192" y="615581"/>
                </a:lnTo>
                <a:lnTo>
                  <a:pt x="3165366" y="615807"/>
                </a:lnTo>
                <a:lnTo>
                  <a:pt x="3163997" y="616033"/>
                </a:lnTo>
                <a:lnTo>
                  <a:pt x="3162171" y="615807"/>
                </a:lnTo>
                <a:lnTo>
                  <a:pt x="3160345" y="615128"/>
                </a:lnTo>
                <a:lnTo>
                  <a:pt x="3158747" y="614223"/>
                </a:lnTo>
                <a:lnTo>
                  <a:pt x="3151900" y="609469"/>
                </a:lnTo>
                <a:lnTo>
                  <a:pt x="3144596" y="604263"/>
                </a:lnTo>
                <a:lnTo>
                  <a:pt x="3141172" y="601999"/>
                </a:lnTo>
                <a:lnTo>
                  <a:pt x="3137977" y="599962"/>
                </a:lnTo>
                <a:lnTo>
                  <a:pt x="3135010" y="598830"/>
                </a:lnTo>
                <a:lnTo>
                  <a:pt x="3133640" y="598604"/>
                </a:lnTo>
                <a:lnTo>
                  <a:pt x="3132499" y="598378"/>
                </a:lnTo>
                <a:lnTo>
                  <a:pt x="3131129" y="597925"/>
                </a:lnTo>
                <a:lnTo>
                  <a:pt x="3129760" y="597472"/>
                </a:lnTo>
                <a:lnTo>
                  <a:pt x="3128391" y="597020"/>
                </a:lnTo>
                <a:lnTo>
                  <a:pt x="3127478" y="596114"/>
                </a:lnTo>
                <a:lnTo>
                  <a:pt x="3126336" y="594756"/>
                </a:lnTo>
                <a:lnTo>
                  <a:pt x="3125652" y="593398"/>
                </a:lnTo>
                <a:lnTo>
                  <a:pt x="3124967" y="592040"/>
                </a:lnTo>
                <a:lnTo>
                  <a:pt x="3124054" y="590229"/>
                </a:lnTo>
                <a:lnTo>
                  <a:pt x="3123141" y="586607"/>
                </a:lnTo>
                <a:lnTo>
                  <a:pt x="3122684" y="582306"/>
                </a:lnTo>
                <a:lnTo>
                  <a:pt x="3122228" y="577779"/>
                </a:lnTo>
                <a:lnTo>
                  <a:pt x="3122228" y="573252"/>
                </a:lnTo>
                <a:lnTo>
                  <a:pt x="3122228" y="568499"/>
                </a:lnTo>
                <a:lnTo>
                  <a:pt x="3122456" y="563972"/>
                </a:lnTo>
                <a:lnTo>
                  <a:pt x="3122913" y="555370"/>
                </a:lnTo>
                <a:lnTo>
                  <a:pt x="3124054" y="544731"/>
                </a:lnTo>
                <a:lnTo>
                  <a:pt x="3124054" y="541789"/>
                </a:lnTo>
                <a:lnTo>
                  <a:pt x="3123826" y="541336"/>
                </a:lnTo>
                <a:lnTo>
                  <a:pt x="3123740" y="541336"/>
                </a:lnTo>
                <a:lnTo>
                  <a:pt x="3123933" y="540756"/>
                </a:lnTo>
                <a:lnTo>
                  <a:pt x="3124386" y="538035"/>
                </a:lnTo>
                <a:lnTo>
                  <a:pt x="3125520" y="534181"/>
                </a:lnTo>
                <a:lnTo>
                  <a:pt x="3126653" y="530099"/>
                </a:lnTo>
                <a:lnTo>
                  <a:pt x="3127787" y="525565"/>
                </a:lnTo>
                <a:lnTo>
                  <a:pt x="3128467" y="520802"/>
                </a:lnTo>
                <a:lnTo>
                  <a:pt x="3128920" y="516041"/>
                </a:lnTo>
                <a:lnTo>
                  <a:pt x="3128920" y="513774"/>
                </a:lnTo>
                <a:lnTo>
                  <a:pt x="3128694" y="511053"/>
                </a:lnTo>
                <a:lnTo>
                  <a:pt x="3128467" y="508786"/>
                </a:lnTo>
                <a:lnTo>
                  <a:pt x="3127787" y="506518"/>
                </a:lnTo>
                <a:lnTo>
                  <a:pt x="3125973" y="502210"/>
                </a:lnTo>
                <a:lnTo>
                  <a:pt x="3123480" y="497449"/>
                </a:lnTo>
                <a:lnTo>
                  <a:pt x="3120306" y="492914"/>
                </a:lnTo>
                <a:lnTo>
                  <a:pt x="3117132" y="488153"/>
                </a:lnTo>
                <a:lnTo>
                  <a:pt x="3113052" y="483392"/>
                </a:lnTo>
                <a:lnTo>
                  <a:pt x="3108971" y="478177"/>
                </a:lnTo>
                <a:lnTo>
                  <a:pt x="3100130" y="468427"/>
                </a:lnTo>
                <a:lnTo>
                  <a:pt x="3097863" y="466160"/>
                </a:lnTo>
                <a:lnTo>
                  <a:pt x="3095596" y="463893"/>
                </a:lnTo>
                <a:lnTo>
                  <a:pt x="3090836" y="460038"/>
                </a:lnTo>
                <a:lnTo>
                  <a:pt x="3085622" y="456637"/>
                </a:lnTo>
                <a:lnTo>
                  <a:pt x="3081088" y="453690"/>
                </a:lnTo>
                <a:lnTo>
                  <a:pt x="3076554" y="450516"/>
                </a:lnTo>
                <a:lnTo>
                  <a:pt x="3072473" y="447341"/>
                </a:lnTo>
                <a:lnTo>
                  <a:pt x="3070433" y="445528"/>
                </a:lnTo>
                <a:lnTo>
                  <a:pt x="3069073" y="443714"/>
                </a:lnTo>
                <a:lnTo>
                  <a:pt x="3067486" y="441673"/>
                </a:lnTo>
                <a:lnTo>
                  <a:pt x="3066126" y="439406"/>
                </a:lnTo>
                <a:lnTo>
                  <a:pt x="3060912" y="430110"/>
                </a:lnTo>
                <a:lnTo>
                  <a:pt x="3058191" y="425576"/>
                </a:lnTo>
                <a:lnTo>
                  <a:pt x="3055018" y="420814"/>
                </a:lnTo>
                <a:lnTo>
                  <a:pt x="3052071" y="416506"/>
                </a:lnTo>
                <a:lnTo>
                  <a:pt x="3048670" y="412426"/>
                </a:lnTo>
                <a:lnTo>
                  <a:pt x="3045723" y="409025"/>
                </a:lnTo>
                <a:lnTo>
                  <a:pt x="3042776" y="406077"/>
                </a:lnTo>
                <a:lnTo>
                  <a:pt x="3039829" y="403583"/>
                </a:lnTo>
                <a:lnTo>
                  <a:pt x="3037562" y="400862"/>
                </a:lnTo>
                <a:lnTo>
                  <a:pt x="3035522" y="398368"/>
                </a:lnTo>
                <a:lnTo>
                  <a:pt x="3034389" y="395648"/>
                </a:lnTo>
                <a:lnTo>
                  <a:pt x="3033028" y="392927"/>
                </a:lnTo>
                <a:lnTo>
                  <a:pt x="3032122" y="389979"/>
                </a:lnTo>
                <a:lnTo>
                  <a:pt x="3031441" y="387032"/>
                </a:lnTo>
                <a:lnTo>
                  <a:pt x="3030988" y="384084"/>
                </a:lnTo>
                <a:lnTo>
                  <a:pt x="3030081" y="377736"/>
                </a:lnTo>
                <a:lnTo>
                  <a:pt x="3029175" y="371841"/>
                </a:lnTo>
                <a:lnTo>
                  <a:pt x="3028948" y="369120"/>
                </a:lnTo>
                <a:lnTo>
                  <a:pt x="3028268" y="366626"/>
                </a:lnTo>
                <a:lnTo>
                  <a:pt x="3027588" y="363905"/>
                </a:lnTo>
                <a:lnTo>
                  <a:pt x="3026454" y="361638"/>
                </a:lnTo>
                <a:lnTo>
                  <a:pt x="3026001" y="360731"/>
                </a:lnTo>
                <a:lnTo>
                  <a:pt x="3025547" y="359371"/>
                </a:lnTo>
                <a:lnTo>
                  <a:pt x="3024867" y="356650"/>
                </a:lnTo>
                <a:lnTo>
                  <a:pt x="3024641" y="353702"/>
                </a:lnTo>
                <a:lnTo>
                  <a:pt x="3024641" y="350300"/>
                </a:lnTo>
                <a:lnTo>
                  <a:pt x="3024867" y="343498"/>
                </a:lnTo>
                <a:lnTo>
                  <a:pt x="3024867" y="339872"/>
                </a:lnTo>
                <a:lnTo>
                  <a:pt x="3024641" y="336471"/>
                </a:lnTo>
                <a:lnTo>
                  <a:pt x="3024187" y="333070"/>
                </a:lnTo>
                <a:lnTo>
                  <a:pt x="3024187" y="330576"/>
                </a:lnTo>
                <a:lnTo>
                  <a:pt x="3024187" y="328762"/>
                </a:lnTo>
                <a:lnTo>
                  <a:pt x="3024641" y="327628"/>
                </a:lnTo>
                <a:lnTo>
                  <a:pt x="3025547" y="326721"/>
                </a:lnTo>
                <a:lnTo>
                  <a:pt x="3026454" y="326268"/>
                </a:lnTo>
                <a:lnTo>
                  <a:pt x="3027814" y="326495"/>
                </a:lnTo>
                <a:lnTo>
                  <a:pt x="3028948" y="326948"/>
                </a:lnTo>
                <a:lnTo>
                  <a:pt x="3030761" y="328082"/>
                </a:lnTo>
                <a:lnTo>
                  <a:pt x="3032802" y="329442"/>
                </a:lnTo>
                <a:lnTo>
                  <a:pt x="3034842" y="331256"/>
                </a:lnTo>
                <a:lnTo>
                  <a:pt x="3036882" y="333523"/>
                </a:lnTo>
                <a:lnTo>
                  <a:pt x="3038696" y="336243"/>
                </a:lnTo>
                <a:lnTo>
                  <a:pt x="3040509" y="338511"/>
                </a:lnTo>
                <a:lnTo>
                  <a:pt x="3041416" y="340778"/>
                </a:lnTo>
                <a:lnTo>
                  <a:pt x="3042096" y="342819"/>
                </a:lnTo>
                <a:lnTo>
                  <a:pt x="3043683" y="352114"/>
                </a:lnTo>
                <a:lnTo>
                  <a:pt x="3044816" y="357103"/>
                </a:lnTo>
                <a:lnTo>
                  <a:pt x="3045497" y="359597"/>
                </a:lnTo>
                <a:lnTo>
                  <a:pt x="3046177" y="361638"/>
                </a:lnTo>
                <a:lnTo>
                  <a:pt x="3047764" y="366173"/>
                </a:lnTo>
                <a:lnTo>
                  <a:pt x="3049577" y="371387"/>
                </a:lnTo>
                <a:lnTo>
                  <a:pt x="3051391" y="376602"/>
                </a:lnTo>
                <a:lnTo>
                  <a:pt x="3052524" y="379550"/>
                </a:lnTo>
                <a:lnTo>
                  <a:pt x="3054111" y="382270"/>
                </a:lnTo>
                <a:lnTo>
                  <a:pt x="3055698" y="384538"/>
                </a:lnTo>
                <a:lnTo>
                  <a:pt x="3056831" y="385671"/>
                </a:lnTo>
                <a:lnTo>
                  <a:pt x="3057511" y="386352"/>
                </a:lnTo>
                <a:lnTo>
                  <a:pt x="3058418" y="386578"/>
                </a:lnTo>
                <a:lnTo>
                  <a:pt x="3058872" y="386578"/>
                </a:lnTo>
                <a:lnTo>
                  <a:pt x="3059552" y="386578"/>
                </a:lnTo>
                <a:lnTo>
                  <a:pt x="3060912" y="385671"/>
                </a:lnTo>
                <a:lnTo>
                  <a:pt x="3061819" y="384765"/>
                </a:lnTo>
                <a:lnTo>
                  <a:pt x="3062952" y="382951"/>
                </a:lnTo>
                <a:lnTo>
                  <a:pt x="3063859" y="381137"/>
                </a:lnTo>
                <a:lnTo>
                  <a:pt x="3064539" y="378870"/>
                </a:lnTo>
                <a:lnTo>
                  <a:pt x="3064766" y="376375"/>
                </a:lnTo>
                <a:lnTo>
                  <a:pt x="3064539" y="373881"/>
                </a:lnTo>
                <a:lnTo>
                  <a:pt x="3063859" y="370934"/>
                </a:lnTo>
                <a:lnTo>
                  <a:pt x="3062725" y="365266"/>
                </a:lnTo>
                <a:lnTo>
                  <a:pt x="3061139" y="360051"/>
                </a:lnTo>
                <a:lnTo>
                  <a:pt x="3058872" y="351661"/>
                </a:lnTo>
                <a:lnTo>
                  <a:pt x="3057285" y="346673"/>
                </a:lnTo>
                <a:lnTo>
                  <a:pt x="3054791" y="340778"/>
                </a:lnTo>
                <a:lnTo>
                  <a:pt x="3053658" y="337378"/>
                </a:lnTo>
                <a:lnTo>
                  <a:pt x="3052978" y="334657"/>
                </a:lnTo>
                <a:lnTo>
                  <a:pt x="3052751" y="332615"/>
                </a:lnTo>
                <a:lnTo>
                  <a:pt x="3052978" y="331028"/>
                </a:lnTo>
                <a:lnTo>
                  <a:pt x="3053658" y="330576"/>
                </a:lnTo>
                <a:lnTo>
                  <a:pt x="3053884" y="330122"/>
                </a:lnTo>
                <a:lnTo>
                  <a:pt x="3055018" y="329442"/>
                </a:lnTo>
                <a:lnTo>
                  <a:pt x="3056605" y="329442"/>
                </a:lnTo>
                <a:lnTo>
                  <a:pt x="3058418" y="330122"/>
                </a:lnTo>
                <a:lnTo>
                  <a:pt x="3060458" y="330801"/>
                </a:lnTo>
                <a:lnTo>
                  <a:pt x="3062272" y="331936"/>
                </a:lnTo>
                <a:lnTo>
                  <a:pt x="3063405" y="332842"/>
                </a:lnTo>
                <a:lnTo>
                  <a:pt x="3064766" y="333750"/>
                </a:lnTo>
                <a:lnTo>
                  <a:pt x="3066579" y="336243"/>
                </a:lnTo>
                <a:lnTo>
                  <a:pt x="3067486" y="337603"/>
                </a:lnTo>
                <a:lnTo>
                  <a:pt x="3067939" y="338511"/>
                </a:lnTo>
                <a:lnTo>
                  <a:pt x="3068166" y="338964"/>
                </a:lnTo>
                <a:lnTo>
                  <a:pt x="3069073" y="339190"/>
                </a:lnTo>
                <a:lnTo>
                  <a:pt x="3069526" y="339190"/>
                </a:lnTo>
                <a:lnTo>
                  <a:pt x="3070206" y="338964"/>
                </a:lnTo>
                <a:lnTo>
                  <a:pt x="3071340" y="338057"/>
                </a:lnTo>
                <a:lnTo>
                  <a:pt x="3072247" y="337151"/>
                </a:lnTo>
                <a:lnTo>
                  <a:pt x="3073380" y="335337"/>
                </a:lnTo>
                <a:lnTo>
                  <a:pt x="3080408" y="324681"/>
                </a:lnTo>
                <a:lnTo>
                  <a:pt x="3083808" y="319239"/>
                </a:lnTo>
                <a:lnTo>
                  <a:pt x="3084942" y="317199"/>
                </a:lnTo>
                <a:lnTo>
                  <a:pt x="3085622" y="315610"/>
                </a:lnTo>
                <a:lnTo>
                  <a:pt x="3086075" y="314930"/>
                </a:lnTo>
                <a:lnTo>
                  <a:pt x="3086528" y="314704"/>
                </a:lnTo>
                <a:lnTo>
                  <a:pt x="3087208" y="314704"/>
                </a:lnTo>
                <a:lnTo>
                  <a:pt x="3087889" y="314930"/>
                </a:lnTo>
                <a:lnTo>
                  <a:pt x="3089475" y="316065"/>
                </a:lnTo>
                <a:lnTo>
                  <a:pt x="3091516" y="317879"/>
                </a:lnTo>
                <a:lnTo>
                  <a:pt x="3092649" y="319239"/>
                </a:lnTo>
                <a:lnTo>
                  <a:pt x="3093556" y="320826"/>
                </a:lnTo>
                <a:lnTo>
                  <a:pt x="3094236" y="322867"/>
                </a:lnTo>
                <a:lnTo>
                  <a:pt x="3095143" y="324907"/>
                </a:lnTo>
                <a:lnTo>
                  <a:pt x="3095596" y="326948"/>
                </a:lnTo>
                <a:lnTo>
                  <a:pt x="3095823" y="328989"/>
                </a:lnTo>
                <a:lnTo>
                  <a:pt x="3095823" y="330801"/>
                </a:lnTo>
                <a:lnTo>
                  <a:pt x="3095596" y="332390"/>
                </a:lnTo>
                <a:lnTo>
                  <a:pt x="3094236" y="335790"/>
                </a:lnTo>
                <a:lnTo>
                  <a:pt x="3092876" y="340778"/>
                </a:lnTo>
                <a:lnTo>
                  <a:pt x="3091289" y="345539"/>
                </a:lnTo>
                <a:lnTo>
                  <a:pt x="3089929" y="348940"/>
                </a:lnTo>
                <a:lnTo>
                  <a:pt x="3089022" y="352342"/>
                </a:lnTo>
                <a:lnTo>
                  <a:pt x="3088342" y="356650"/>
                </a:lnTo>
                <a:lnTo>
                  <a:pt x="3087662" y="359144"/>
                </a:lnTo>
                <a:lnTo>
                  <a:pt x="3087662" y="361411"/>
                </a:lnTo>
                <a:lnTo>
                  <a:pt x="3087662" y="364359"/>
                </a:lnTo>
                <a:lnTo>
                  <a:pt x="3087889" y="366853"/>
                </a:lnTo>
                <a:lnTo>
                  <a:pt x="3088569" y="369573"/>
                </a:lnTo>
                <a:lnTo>
                  <a:pt x="3089475" y="372748"/>
                </a:lnTo>
                <a:lnTo>
                  <a:pt x="3091062" y="376602"/>
                </a:lnTo>
                <a:lnTo>
                  <a:pt x="3092649" y="380683"/>
                </a:lnTo>
                <a:lnTo>
                  <a:pt x="3096050" y="388846"/>
                </a:lnTo>
                <a:lnTo>
                  <a:pt x="3099677" y="396101"/>
                </a:lnTo>
                <a:lnTo>
                  <a:pt x="3101490" y="399502"/>
                </a:lnTo>
                <a:lnTo>
                  <a:pt x="3103530" y="402676"/>
                </a:lnTo>
                <a:lnTo>
                  <a:pt x="3105571" y="405624"/>
                </a:lnTo>
                <a:lnTo>
                  <a:pt x="3107838" y="407663"/>
                </a:lnTo>
                <a:lnTo>
                  <a:pt x="3109878" y="409025"/>
                </a:lnTo>
                <a:lnTo>
                  <a:pt x="3110785" y="409251"/>
                </a:lnTo>
                <a:lnTo>
                  <a:pt x="3111465" y="409251"/>
                </a:lnTo>
                <a:lnTo>
                  <a:pt x="3112145" y="409251"/>
                </a:lnTo>
                <a:lnTo>
                  <a:pt x="3112598" y="408798"/>
                </a:lnTo>
                <a:lnTo>
                  <a:pt x="3113052" y="407891"/>
                </a:lnTo>
                <a:lnTo>
                  <a:pt x="3113278" y="406531"/>
                </a:lnTo>
                <a:lnTo>
                  <a:pt x="3113505" y="401316"/>
                </a:lnTo>
                <a:lnTo>
                  <a:pt x="3114185" y="398368"/>
                </a:lnTo>
                <a:lnTo>
                  <a:pt x="3114639" y="396101"/>
                </a:lnTo>
                <a:lnTo>
                  <a:pt x="3115319" y="393607"/>
                </a:lnTo>
                <a:lnTo>
                  <a:pt x="3116679" y="391113"/>
                </a:lnTo>
                <a:lnTo>
                  <a:pt x="3117812" y="388846"/>
                </a:lnTo>
                <a:lnTo>
                  <a:pt x="3119399" y="386352"/>
                </a:lnTo>
                <a:lnTo>
                  <a:pt x="3123933" y="379775"/>
                </a:lnTo>
                <a:lnTo>
                  <a:pt x="3128920" y="371614"/>
                </a:lnTo>
                <a:lnTo>
                  <a:pt x="3133228" y="364359"/>
                </a:lnTo>
                <a:lnTo>
                  <a:pt x="3134814" y="361411"/>
                </a:lnTo>
                <a:lnTo>
                  <a:pt x="3135948" y="359371"/>
                </a:lnTo>
                <a:lnTo>
                  <a:pt x="3137081" y="356423"/>
                </a:lnTo>
                <a:lnTo>
                  <a:pt x="3139122" y="352342"/>
                </a:lnTo>
                <a:lnTo>
                  <a:pt x="3140482" y="350300"/>
                </a:lnTo>
                <a:lnTo>
                  <a:pt x="3141842" y="348261"/>
                </a:lnTo>
                <a:lnTo>
                  <a:pt x="3143429" y="346447"/>
                </a:lnTo>
                <a:lnTo>
                  <a:pt x="3145242" y="344633"/>
                </a:lnTo>
                <a:lnTo>
                  <a:pt x="3154083" y="336697"/>
                </a:lnTo>
                <a:lnTo>
                  <a:pt x="3158391" y="332615"/>
                </a:lnTo>
                <a:lnTo>
                  <a:pt x="3159978" y="330576"/>
                </a:lnTo>
                <a:lnTo>
                  <a:pt x="3161111" y="328762"/>
                </a:lnTo>
                <a:lnTo>
                  <a:pt x="3162244" y="327175"/>
                </a:lnTo>
                <a:lnTo>
                  <a:pt x="3163151" y="326040"/>
                </a:lnTo>
                <a:lnTo>
                  <a:pt x="3164511" y="324907"/>
                </a:lnTo>
                <a:lnTo>
                  <a:pt x="3165645" y="324454"/>
                </a:lnTo>
                <a:lnTo>
                  <a:pt x="3167005" y="324454"/>
                </a:lnTo>
                <a:lnTo>
                  <a:pt x="3167458" y="324681"/>
                </a:lnTo>
                <a:lnTo>
                  <a:pt x="3168365" y="324907"/>
                </a:lnTo>
                <a:lnTo>
                  <a:pt x="3168819" y="325587"/>
                </a:lnTo>
                <a:lnTo>
                  <a:pt x="3169045" y="326268"/>
                </a:lnTo>
                <a:lnTo>
                  <a:pt x="3169725" y="328307"/>
                </a:lnTo>
                <a:lnTo>
                  <a:pt x="3169952" y="330576"/>
                </a:lnTo>
                <a:lnTo>
                  <a:pt x="3169952" y="333070"/>
                </a:lnTo>
                <a:lnTo>
                  <a:pt x="3169499" y="335337"/>
                </a:lnTo>
                <a:lnTo>
                  <a:pt x="3169045" y="337603"/>
                </a:lnTo>
                <a:lnTo>
                  <a:pt x="3168365" y="339872"/>
                </a:lnTo>
                <a:lnTo>
                  <a:pt x="3167232" y="341912"/>
                </a:lnTo>
                <a:lnTo>
                  <a:pt x="3165192" y="345993"/>
                </a:lnTo>
                <a:lnTo>
                  <a:pt x="3157484" y="360277"/>
                </a:lnTo>
                <a:lnTo>
                  <a:pt x="3152723" y="369347"/>
                </a:lnTo>
                <a:lnTo>
                  <a:pt x="3150683" y="373428"/>
                </a:lnTo>
                <a:lnTo>
                  <a:pt x="3149323" y="376602"/>
                </a:lnTo>
                <a:lnTo>
                  <a:pt x="3147056" y="382497"/>
                </a:lnTo>
                <a:lnTo>
                  <a:pt x="3144562" y="387485"/>
                </a:lnTo>
                <a:lnTo>
                  <a:pt x="3140482" y="395194"/>
                </a:lnTo>
                <a:lnTo>
                  <a:pt x="3139575" y="396781"/>
                </a:lnTo>
                <a:lnTo>
                  <a:pt x="3139122" y="398368"/>
                </a:lnTo>
                <a:lnTo>
                  <a:pt x="3138668" y="401996"/>
                </a:lnTo>
                <a:lnTo>
                  <a:pt x="3138215" y="406531"/>
                </a:lnTo>
                <a:lnTo>
                  <a:pt x="3138215" y="411972"/>
                </a:lnTo>
                <a:lnTo>
                  <a:pt x="3138442" y="414693"/>
                </a:lnTo>
                <a:lnTo>
                  <a:pt x="3139122" y="416959"/>
                </a:lnTo>
                <a:lnTo>
                  <a:pt x="3140255" y="419000"/>
                </a:lnTo>
                <a:lnTo>
                  <a:pt x="3141389" y="420814"/>
                </a:lnTo>
                <a:lnTo>
                  <a:pt x="3142975" y="421948"/>
                </a:lnTo>
                <a:lnTo>
                  <a:pt x="3144562" y="423081"/>
                </a:lnTo>
                <a:lnTo>
                  <a:pt x="3146829" y="424215"/>
                </a:lnTo>
                <a:lnTo>
                  <a:pt x="3147736" y="424215"/>
                </a:lnTo>
                <a:lnTo>
                  <a:pt x="3148869" y="423988"/>
                </a:lnTo>
                <a:lnTo>
                  <a:pt x="3150230" y="423309"/>
                </a:lnTo>
                <a:lnTo>
                  <a:pt x="3151590" y="421948"/>
                </a:lnTo>
                <a:lnTo>
                  <a:pt x="3152497" y="420814"/>
                </a:lnTo>
                <a:lnTo>
                  <a:pt x="3153403" y="419227"/>
                </a:lnTo>
                <a:lnTo>
                  <a:pt x="3153857" y="417413"/>
                </a:lnTo>
                <a:lnTo>
                  <a:pt x="3153857" y="415599"/>
                </a:lnTo>
                <a:lnTo>
                  <a:pt x="3153857" y="414693"/>
                </a:lnTo>
                <a:lnTo>
                  <a:pt x="3153857" y="413106"/>
                </a:lnTo>
                <a:lnTo>
                  <a:pt x="3154764" y="410157"/>
                </a:lnTo>
                <a:lnTo>
                  <a:pt x="3156124" y="406304"/>
                </a:lnTo>
                <a:lnTo>
                  <a:pt x="3157937" y="402223"/>
                </a:lnTo>
                <a:lnTo>
                  <a:pt x="3159978" y="398142"/>
                </a:lnTo>
                <a:lnTo>
                  <a:pt x="3162244" y="394060"/>
                </a:lnTo>
                <a:lnTo>
                  <a:pt x="3164511" y="390660"/>
                </a:lnTo>
                <a:lnTo>
                  <a:pt x="3166552" y="387485"/>
                </a:lnTo>
                <a:lnTo>
                  <a:pt x="3171312" y="381364"/>
                </a:lnTo>
                <a:lnTo>
                  <a:pt x="3176300" y="374335"/>
                </a:lnTo>
                <a:lnTo>
                  <a:pt x="3181287" y="367533"/>
                </a:lnTo>
                <a:lnTo>
                  <a:pt x="3184687" y="362318"/>
                </a:lnTo>
                <a:lnTo>
                  <a:pt x="3185821" y="360503"/>
                </a:lnTo>
                <a:lnTo>
                  <a:pt x="3186728" y="358917"/>
                </a:lnTo>
                <a:lnTo>
                  <a:pt x="3187861" y="358009"/>
                </a:lnTo>
                <a:lnTo>
                  <a:pt x="3188768" y="357103"/>
                </a:lnTo>
                <a:lnTo>
                  <a:pt x="3189448" y="357103"/>
                </a:lnTo>
                <a:lnTo>
                  <a:pt x="3190581" y="357557"/>
                </a:lnTo>
                <a:lnTo>
                  <a:pt x="3191261" y="358690"/>
                </a:lnTo>
                <a:lnTo>
                  <a:pt x="3191715" y="360503"/>
                </a:lnTo>
                <a:lnTo>
                  <a:pt x="3193075" y="364585"/>
                </a:lnTo>
                <a:lnTo>
                  <a:pt x="3193302" y="366626"/>
                </a:lnTo>
                <a:lnTo>
                  <a:pt x="3193528" y="368667"/>
                </a:lnTo>
                <a:lnTo>
                  <a:pt x="3193302" y="370934"/>
                </a:lnTo>
                <a:lnTo>
                  <a:pt x="3193075" y="373428"/>
                </a:lnTo>
                <a:lnTo>
                  <a:pt x="3192395" y="376149"/>
                </a:lnTo>
                <a:lnTo>
                  <a:pt x="3191035" y="379550"/>
                </a:lnTo>
                <a:lnTo>
                  <a:pt x="3188314" y="386805"/>
                </a:lnTo>
                <a:lnTo>
                  <a:pt x="3185821" y="394741"/>
                </a:lnTo>
                <a:lnTo>
                  <a:pt x="3183100" y="401316"/>
                </a:lnTo>
                <a:lnTo>
                  <a:pt x="3182194" y="403810"/>
                </a:lnTo>
                <a:lnTo>
                  <a:pt x="3180833" y="405851"/>
                </a:lnTo>
                <a:lnTo>
                  <a:pt x="3180153" y="406984"/>
                </a:lnTo>
                <a:lnTo>
                  <a:pt x="3179473" y="408345"/>
                </a:lnTo>
                <a:lnTo>
                  <a:pt x="3178793" y="409932"/>
                </a:lnTo>
                <a:lnTo>
                  <a:pt x="3178340" y="411518"/>
                </a:lnTo>
                <a:lnTo>
                  <a:pt x="3177660" y="415146"/>
                </a:lnTo>
                <a:lnTo>
                  <a:pt x="3176980" y="419907"/>
                </a:lnTo>
                <a:lnTo>
                  <a:pt x="3176526" y="422854"/>
                </a:lnTo>
                <a:lnTo>
                  <a:pt x="3176980" y="425576"/>
                </a:lnTo>
                <a:lnTo>
                  <a:pt x="3177206" y="428296"/>
                </a:lnTo>
                <a:lnTo>
                  <a:pt x="3177886" y="431470"/>
                </a:lnTo>
                <a:lnTo>
                  <a:pt x="3178793" y="434191"/>
                </a:lnTo>
                <a:lnTo>
                  <a:pt x="3180153" y="437138"/>
                </a:lnTo>
                <a:lnTo>
                  <a:pt x="3181967" y="440313"/>
                </a:lnTo>
                <a:lnTo>
                  <a:pt x="3184234" y="443260"/>
                </a:lnTo>
                <a:lnTo>
                  <a:pt x="3186954" y="447115"/>
                </a:lnTo>
                <a:lnTo>
                  <a:pt x="3190808" y="452330"/>
                </a:lnTo>
                <a:lnTo>
                  <a:pt x="3195115" y="458451"/>
                </a:lnTo>
                <a:lnTo>
                  <a:pt x="3199422" y="465253"/>
                </a:lnTo>
                <a:lnTo>
                  <a:pt x="3203503" y="472509"/>
                </a:lnTo>
                <a:lnTo>
                  <a:pt x="3207357" y="479084"/>
                </a:lnTo>
                <a:lnTo>
                  <a:pt x="3210077" y="485206"/>
                </a:lnTo>
                <a:lnTo>
                  <a:pt x="3210984" y="487926"/>
                </a:lnTo>
                <a:lnTo>
                  <a:pt x="3211891" y="490420"/>
                </a:lnTo>
                <a:lnTo>
                  <a:pt x="3212117" y="492688"/>
                </a:lnTo>
                <a:lnTo>
                  <a:pt x="3212344" y="494955"/>
                </a:lnTo>
                <a:lnTo>
                  <a:pt x="3212344" y="497676"/>
                </a:lnTo>
                <a:lnTo>
                  <a:pt x="3212344" y="500623"/>
                </a:lnTo>
                <a:lnTo>
                  <a:pt x="3211664" y="506292"/>
                </a:lnTo>
                <a:lnTo>
                  <a:pt x="3210531" y="512413"/>
                </a:lnTo>
                <a:lnTo>
                  <a:pt x="3208264" y="523977"/>
                </a:lnTo>
                <a:lnTo>
                  <a:pt x="3207583" y="529193"/>
                </a:lnTo>
                <a:lnTo>
                  <a:pt x="3207357" y="533727"/>
                </a:lnTo>
                <a:lnTo>
                  <a:pt x="3207357" y="537128"/>
                </a:lnTo>
                <a:lnTo>
                  <a:pt x="3207810" y="540076"/>
                </a:lnTo>
                <a:lnTo>
                  <a:pt x="3208264" y="542343"/>
                </a:lnTo>
                <a:lnTo>
                  <a:pt x="3208944" y="544157"/>
                </a:lnTo>
                <a:lnTo>
                  <a:pt x="3210077" y="545744"/>
                </a:lnTo>
                <a:lnTo>
                  <a:pt x="3211211" y="547331"/>
                </a:lnTo>
                <a:lnTo>
                  <a:pt x="3214611" y="551639"/>
                </a:lnTo>
                <a:lnTo>
                  <a:pt x="3216425" y="554813"/>
                </a:lnTo>
                <a:lnTo>
                  <a:pt x="3218238" y="558440"/>
                </a:lnTo>
                <a:lnTo>
                  <a:pt x="3219598" y="562522"/>
                </a:lnTo>
                <a:lnTo>
                  <a:pt x="3221412" y="567057"/>
                </a:lnTo>
                <a:lnTo>
                  <a:pt x="3222772" y="572272"/>
                </a:lnTo>
                <a:lnTo>
                  <a:pt x="3223906" y="577485"/>
                </a:lnTo>
                <a:lnTo>
                  <a:pt x="3225039" y="582928"/>
                </a:lnTo>
                <a:lnTo>
                  <a:pt x="3225719" y="588369"/>
                </a:lnTo>
                <a:lnTo>
                  <a:pt x="3226399" y="594263"/>
                </a:lnTo>
                <a:lnTo>
                  <a:pt x="3227533" y="600159"/>
                </a:lnTo>
                <a:lnTo>
                  <a:pt x="3229573" y="610588"/>
                </a:lnTo>
                <a:lnTo>
                  <a:pt x="3231445" y="619097"/>
                </a:lnTo>
                <a:lnTo>
                  <a:pt x="3234125" y="619267"/>
                </a:lnTo>
                <a:lnTo>
                  <a:pt x="3242948" y="607868"/>
                </a:lnTo>
                <a:lnTo>
                  <a:pt x="3252016" y="596304"/>
                </a:lnTo>
                <a:lnTo>
                  <a:pt x="3256096" y="591543"/>
                </a:lnTo>
                <a:lnTo>
                  <a:pt x="3259723" y="587689"/>
                </a:lnTo>
                <a:lnTo>
                  <a:pt x="3261083" y="586102"/>
                </a:lnTo>
                <a:lnTo>
                  <a:pt x="3262444" y="584287"/>
                </a:lnTo>
                <a:lnTo>
                  <a:pt x="3264257" y="581341"/>
                </a:lnTo>
                <a:lnTo>
                  <a:pt x="3265391" y="578166"/>
                </a:lnTo>
                <a:lnTo>
                  <a:pt x="3266524" y="575219"/>
                </a:lnTo>
                <a:lnTo>
                  <a:pt x="3266751" y="572272"/>
                </a:lnTo>
                <a:lnTo>
                  <a:pt x="3266978" y="569324"/>
                </a:lnTo>
                <a:lnTo>
                  <a:pt x="3266978" y="564109"/>
                </a:lnTo>
                <a:lnTo>
                  <a:pt x="3266978" y="562749"/>
                </a:lnTo>
                <a:lnTo>
                  <a:pt x="3267431" y="561387"/>
                </a:lnTo>
                <a:lnTo>
                  <a:pt x="3268111" y="560028"/>
                </a:lnTo>
                <a:lnTo>
                  <a:pt x="3268791" y="558668"/>
                </a:lnTo>
                <a:lnTo>
                  <a:pt x="3270605" y="556174"/>
                </a:lnTo>
                <a:lnTo>
                  <a:pt x="3272872" y="553453"/>
                </a:lnTo>
                <a:lnTo>
                  <a:pt x="3275365" y="551185"/>
                </a:lnTo>
                <a:lnTo>
                  <a:pt x="3278086" y="548918"/>
                </a:lnTo>
                <a:lnTo>
                  <a:pt x="3282620" y="545290"/>
                </a:lnTo>
                <a:lnTo>
                  <a:pt x="3283753" y="544610"/>
                </a:lnTo>
                <a:lnTo>
                  <a:pt x="3284886" y="543477"/>
                </a:lnTo>
                <a:lnTo>
                  <a:pt x="3286927" y="540529"/>
                </a:lnTo>
                <a:lnTo>
                  <a:pt x="3288967" y="536901"/>
                </a:lnTo>
                <a:lnTo>
                  <a:pt x="3290781" y="533274"/>
                </a:lnTo>
                <a:lnTo>
                  <a:pt x="3292594" y="529193"/>
                </a:lnTo>
                <a:lnTo>
                  <a:pt x="3293954" y="525111"/>
                </a:lnTo>
                <a:lnTo>
                  <a:pt x="3294861" y="521483"/>
                </a:lnTo>
                <a:lnTo>
                  <a:pt x="3295314" y="518762"/>
                </a:lnTo>
                <a:lnTo>
                  <a:pt x="3295768" y="517401"/>
                </a:lnTo>
                <a:lnTo>
                  <a:pt x="3296448" y="516268"/>
                </a:lnTo>
                <a:lnTo>
                  <a:pt x="3298488" y="513094"/>
                </a:lnTo>
                <a:lnTo>
                  <a:pt x="3301208" y="509693"/>
                </a:lnTo>
                <a:lnTo>
                  <a:pt x="3304382" y="506292"/>
                </a:lnTo>
                <a:lnTo>
                  <a:pt x="3311410" y="499263"/>
                </a:lnTo>
                <a:lnTo>
                  <a:pt x="3314357" y="495862"/>
                </a:lnTo>
                <a:lnTo>
                  <a:pt x="3316624" y="492914"/>
                </a:lnTo>
                <a:lnTo>
                  <a:pt x="3320024" y="488380"/>
                </a:lnTo>
                <a:lnTo>
                  <a:pt x="3321158" y="486339"/>
                </a:lnTo>
                <a:lnTo>
                  <a:pt x="3321838" y="484299"/>
                </a:lnTo>
                <a:lnTo>
                  <a:pt x="3322745" y="482258"/>
                </a:lnTo>
                <a:lnTo>
                  <a:pt x="3323198" y="480217"/>
                </a:lnTo>
                <a:lnTo>
                  <a:pt x="3323878" y="474322"/>
                </a:lnTo>
                <a:lnTo>
                  <a:pt x="3324331" y="472962"/>
                </a:lnTo>
                <a:lnTo>
                  <a:pt x="3324785" y="471375"/>
                </a:lnTo>
                <a:lnTo>
                  <a:pt x="3325238" y="470015"/>
                </a:lnTo>
                <a:lnTo>
                  <a:pt x="3325918" y="468881"/>
                </a:lnTo>
                <a:lnTo>
                  <a:pt x="3327958" y="466614"/>
                </a:lnTo>
                <a:lnTo>
                  <a:pt x="3329999" y="464573"/>
                </a:lnTo>
                <a:lnTo>
                  <a:pt x="3332266" y="462532"/>
                </a:lnTo>
                <a:lnTo>
                  <a:pt x="3334306" y="460265"/>
                </a:lnTo>
                <a:lnTo>
                  <a:pt x="3335439" y="459131"/>
                </a:lnTo>
                <a:lnTo>
                  <a:pt x="3336120" y="457771"/>
                </a:lnTo>
                <a:lnTo>
                  <a:pt x="3336573" y="456184"/>
                </a:lnTo>
                <a:lnTo>
                  <a:pt x="3337253" y="454370"/>
                </a:lnTo>
                <a:lnTo>
                  <a:pt x="3337933" y="450516"/>
                </a:lnTo>
                <a:lnTo>
                  <a:pt x="3339067" y="445981"/>
                </a:lnTo>
                <a:lnTo>
                  <a:pt x="3342467" y="436005"/>
                </a:lnTo>
                <a:lnTo>
                  <a:pt x="3345641" y="425802"/>
                </a:lnTo>
                <a:lnTo>
                  <a:pt x="3347001" y="421268"/>
                </a:lnTo>
                <a:lnTo>
                  <a:pt x="3348134" y="417413"/>
                </a:lnTo>
                <a:lnTo>
                  <a:pt x="3349268" y="411064"/>
                </a:lnTo>
                <a:lnTo>
                  <a:pt x="3350401" y="408118"/>
                </a:lnTo>
                <a:lnTo>
                  <a:pt x="3351535" y="404944"/>
                </a:lnTo>
                <a:lnTo>
                  <a:pt x="3353122" y="401769"/>
                </a:lnTo>
                <a:lnTo>
                  <a:pt x="3355389" y="398142"/>
                </a:lnTo>
                <a:lnTo>
                  <a:pt x="3358336" y="394287"/>
                </a:lnTo>
                <a:lnTo>
                  <a:pt x="3361963" y="389753"/>
                </a:lnTo>
                <a:lnTo>
                  <a:pt x="3364003" y="387485"/>
                </a:lnTo>
                <a:lnTo>
                  <a:pt x="3366043" y="385445"/>
                </a:lnTo>
                <a:lnTo>
                  <a:pt x="3368084" y="383858"/>
                </a:lnTo>
                <a:lnTo>
                  <a:pt x="3370124" y="382270"/>
                </a:lnTo>
                <a:lnTo>
                  <a:pt x="3371937" y="380910"/>
                </a:lnTo>
                <a:lnTo>
                  <a:pt x="3373751" y="379775"/>
                </a:lnTo>
                <a:lnTo>
                  <a:pt x="3375564" y="378870"/>
                </a:lnTo>
                <a:lnTo>
                  <a:pt x="3377378" y="378189"/>
                </a:lnTo>
                <a:lnTo>
                  <a:pt x="3379192" y="377736"/>
                </a:lnTo>
                <a:lnTo>
                  <a:pt x="3381005" y="377056"/>
                </a:lnTo>
                <a:lnTo>
                  <a:pt x="3383952" y="376828"/>
                </a:lnTo>
                <a:lnTo>
                  <a:pt x="3387126" y="377056"/>
                </a:lnTo>
                <a:lnTo>
                  <a:pt x="3389620" y="378189"/>
                </a:lnTo>
                <a:lnTo>
                  <a:pt x="3390753" y="378416"/>
                </a:lnTo>
                <a:lnTo>
                  <a:pt x="3392793" y="378643"/>
                </a:lnTo>
                <a:lnTo>
                  <a:pt x="3394834" y="378416"/>
                </a:lnTo>
                <a:lnTo>
                  <a:pt x="3397327" y="378189"/>
                </a:lnTo>
                <a:lnTo>
                  <a:pt x="3402995" y="377056"/>
                </a:lnTo>
                <a:lnTo>
                  <a:pt x="3409115" y="375695"/>
                </a:lnTo>
                <a:lnTo>
                  <a:pt x="3422037" y="372294"/>
                </a:lnTo>
                <a:lnTo>
                  <a:pt x="3427704" y="370934"/>
                </a:lnTo>
                <a:lnTo>
                  <a:pt x="3432692" y="369800"/>
                </a:lnTo>
                <a:lnTo>
                  <a:pt x="3437679" y="369347"/>
                </a:lnTo>
                <a:lnTo>
                  <a:pt x="3444480" y="368667"/>
                </a:lnTo>
                <a:lnTo>
                  <a:pt x="3461255" y="366626"/>
                </a:lnTo>
                <a:lnTo>
                  <a:pt x="3469643" y="365492"/>
                </a:lnTo>
                <a:lnTo>
                  <a:pt x="3477577" y="364359"/>
                </a:lnTo>
                <a:lnTo>
                  <a:pt x="3484831" y="362997"/>
                </a:lnTo>
                <a:lnTo>
                  <a:pt x="3487778" y="362318"/>
                </a:lnTo>
                <a:lnTo>
                  <a:pt x="3490272" y="361184"/>
                </a:lnTo>
                <a:lnTo>
                  <a:pt x="3498660" y="358009"/>
                </a:lnTo>
                <a:lnTo>
                  <a:pt x="3505687" y="354836"/>
                </a:lnTo>
                <a:lnTo>
                  <a:pt x="3511128" y="351888"/>
                </a:lnTo>
                <a:lnTo>
                  <a:pt x="3515209" y="349620"/>
                </a:lnTo>
                <a:lnTo>
                  <a:pt x="3517702" y="348487"/>
                </a:lnTo>
                <a:lnTo>
                  <a:pt x="3520876" y="347581"/>
                </a:lnTo>
                <a:lnTo>
                  <a:pt x="3525410" y="346220"/>
                </a:lnTo>
                <a:lnTo>
                  <a:pt x="3530624" y="345312"/>
                </a:lnTo>
                <a:lnTo>
                  <a:pt x="3536518" y="344406"/>
                </a:lnTo>
                <a:lnTo>
                  <a:pt x="3542185" y="343725"/>
                </a:lnTo>
                <a:lnTo>
                  <a:pt x="3548306" y="343498"/>
                </a:lnTo>
                <a:lnTo>
                  <a:pt x="3554200" y="343273"/>
                </a:lnTo>
                <a:lnTo>
                  <a:pt x="3563948" y="343045"/>
                </a:lnTo>
                <a:lnTo>
                  <a:pt x="3567575" y="343045"/>
                </a:lnTo>
                <a:lnTo>
                  <a:pt x="3570522" y="342365"/>
                </a:lnTo>
                <a:lnTo>
                  <a:pt x="3573016" y="341912"/>
                </a:lnTo>
                <a:lnTo>
                  <a:pt x="3575509" y="341231"/>
                </a:lnTo>
                <a:lnTo>
                  <a:pt x="3577096" y="340551"/>
                </a:lnTo>
                <a:lnTo>
                  <a:pt x="3578910" y="339190"/>
                </a:lnTo>
                <a:lnTo>
                  <a:pt x="3593418" y="326948"/>
                </a:lnTo>
                <a:lnTo>
                  <a:pt x="3604300" y="317651"/>
                </a:lnTo>
                <a:lnTo>
                  <a:pt x="3603393" y="313117"/>
                </a:lnTo>
                <a:lnTo>
                  <a:pt x="3601126" y="302460"/>
                </a:lnTo>
                <a:lnTo>
                  <a:pt x="3600219" y="295659"/>
                </a:lnTo>
                <a:lnTo>
                  <a:pt x="3599086" y="288856"/>
                </a:lnTo>
                <a:lnTo>
                  <a:pt x="3598632" y="282281"/>
                </a:lnTo>
                <a:lnTo>
                  <a:pt x="3598632" y="279107"/>
                </a:lnTo>
                <a:lnTo>
                  <a:pt x="3598632" y="276159"/>
                </a:lnTo>
                <a:lnTo>
                  <a:pt x="3598859" y="270944"/>
                </a:lnTo>
                <a:lnTo>
                  <a:pt x="3598859" y="266636"/>
                </a:lnTo>
                <a:lnTo>
                  <a:pt x="3598859" y="263235"/>
                </a:lnTo>
                <a:lnTo>
                  <a:pt x="3598406" y="260061"/>
                </a:lnTo>
                <a:lnTo>
                  <a:pt x="3597726" y="257340"/>
                </a:lnTo>
                <a:lnTo>
                  <a:pt x="3596592" y="254846"/>
                </a:lnTo>
                <a:lnTo>
                  <a:pt x="3595459" y="252579"/>
                </a:lnTo>
                <a:lnTo>
                  <a:pt x="3593872" y="250312"/>
                </a:lnTo>
                <a:lnTo>
                  <a:pt x="3592058" y="247818"/>
                </a:lnTo>
                <a:lnTo>
                  <a:pt x="3590698" y="245097"/>
                </a:lnTo>
                <a:lnTo>
                  <a:pt x="3589564" y="242603"/>
                </a:lnTo>
                <a:lnTo>
                  <a:pt x="3588884" y="239882"/>
                </a:lnTo>
                <a:lnTo>
                  <a:pt x="3588204" y="236935"/>
                </a:lnTo>
                <a:lnTo>
                  <a:pt x="3588204" y="233534"/>
                </a:lnTo>
                <a:lnTo>
                  <a:pt x="3588884" y="229906"/>
                </a:lnTo>
                <a:lnTo>
                  <a:pt x="3589791" y="226051"/>
                </a:lnTo>
                <a:lnTo>
                  <a:pt x="3590925" y="221290"/>
                </a:lnTo>
                <a:lnTo>
                  <a:pt x="3591831" y="216755"/>
                </a:lnTo>
                <a:lnTo>
                  <a:pt x="3592512" y="212221"/>
                </a:lnTo>
                <a:lnTo>
                  <a:pt x="3593192" y="207686"/>
                </a:lnTo>
                <a:lnTo>
                  <a:pt x="3593645" y="198844"/>
                </a:lnTo>
                <a:lnTo>
                  <a:pt x="3593872" y="190908"/>
                </a:lnTo>
                <a:lnTo>
                  <a:pt x="3594098" y="187507"/>
                </a:lnTo>
                <a:lnTo>
                  <a:pt x="3594552" y="184106"/>
                </a:lnTo>
                <a:lnTo>
                  <a:pt x="3595459" y="181385"/>
                </a:lnTo>
                <a:lnTo>
                  <a:pt x="3596365" y="178891"/>
                </a:lnTo>
                <a:lnTo>
                  <a:pt x="3597726" y="177077"/>
                </a:lnTo>
                <a:lnTo>
                  <a:pt x="3598859" y="175717"/>
                </a:lnTo>
                <a:lnTo>
                  <a:pt x="3599766" y="175490"/>
                </a:lnTo>
                <a:lnTo>
                  <a:pt x="3600446" y="175264"/>
                </a:lnTo>
                <a:lnTo>
                  <a:pt x="3601126" y="175264"/>
                </a:lnTo>
                <a:lnTo>
                  <a:pt x="3602033" y="175490"/>
                </a:lnTo>
                <a:lnTo>
                  <a:pt x="3602486" y="175490"/>
                </a:lnTo>
                <a:lnTo>
                  <a:pt x="3602939" y="175490"/>
                </a:lnTo>
                <a:lnTo>
                  <a:pt x="3603166" y="175037"/>
                </a:lnTo>
                <a:lnTo>
                  <a:pt x="3603393" y="174357"/>
                </a:lnTo>
                <a:lnTo>
                  <a:pt x="3603166" y="172316"/>
                </a:lnTo>
                <a:lnTo>
                  <a:pt x="3602486" y="169142"/>
                </a:lnTo>
                <a:lnTo>
                  <a:pt x="3600673" y="162340"/>
                </a:lnTo>
                <a:lnTo>
                  <a:pt x="3599992" y="158939"/>
                </a:lnTo>
                <a:lnTo>
                  <a:pt x="3599539" y="155311"/>
                </a:lnTo>
                <a:lnTo>
                  <a:pt x="3599766" y="153044"/>
                </a:lnTo>
                <a:lnTo>
                  <a:pt x="3600219" y="149870"/>
                </a:lnTo>
                <a:lnTo>
                  <a:pt x="3601579" y="146242"/>
                </a:lnTo>
                <a:lnTo>
                  <a:pt x="3602939" y="141707"/>
                </a:lnTo>
                <a:lnTo>
                  <a:pt x="3604753" y="136492"/>
                </a:lnTo>
                <a:lnTo>
                  <a:pt x="3607020" y="131051"/>
                </a:lnTo>
                <a:lnTo>
                  <a:pt x="3612687" y="118807"/>
                </a:lnTo>
                <a:lnTo>
                  <a:pt x="3615634" y="112459"/>
                </a:lnTo>
                <a:lnTo>
                  <a:pt x="3619035" y="106337"/>
                </a:lnTo>
                <a:lnTo>
                  <a:pt x="3622209" y="99989"/>
                </a:lnTo>
                <a:lnTo>
                  <a:pt x="3625836" y="94094"/>
                </a:lnTo>
                <a:lnTo>
                  <a:pt x="3629236" y="88425"/>
                </a:lnTo>
                <a:lnTo>
                  <a:pt x="3632863" y="83211"/>
                </a:lnTo>
                <a:lnTo>
                  <a:pt x="3636717" y="78222"/>
                </a:lnTo>
                <a:lnTo>
                  <a:pt x="3639891" y="73915"/>
                </a:lnTo>
                <a:lnTo>
                  <a:pt x="3643518" y="70514"/>
                </a:lnTo>
                <a:lnTo>
                  <a:pt x="3646692" y="67113"/>
                </a:lnTo>
                <a:lnTo>
                  <a:pt x="3653492" y="61218"/>
                </a:lnTo>
                <a:lnTo>
                  <a:pt x="3659160" y="56229"/>
                </a:lnTo>
                <a:lnTo>
                  <a:pt x="3664601" y="52148"/>
                </a:lnTo>
                <a:lnTo>
                  <a:pt x="3672988" y="46027"/>
                </a:lnTo>
                <a:lnTo>
                  <a:pt x="3675709" y="43759"/>
                </a:lnTo>
                <a:lnTo>
                  <a:pt x="3676615" y="42626"/>
                </a:lnTo>
                <a:lnTo>
                  <a:pt x="3677522" y="41492"/>
                </a:lnTo>
                <a:lnTo>
                  <a:pt x="3678202" y="40358"/>
                </a:lnTo>
                <a:lnTo>
                  <a:pt x="3679789" y="38544"/>
                </a:lnTo>
                <a:lnTo>
                  <a:pt x="3684096" y="34010"/>
                </a:lnTo>
                <a:lnTo>
                  <a:pt x="3689764" y="28341"/>
                </a:lnTo>
                <a:lnTo>
                  <a:pt x="3697018" y="22220"/>
                </a:lnTo>
                <a:lnTo>
                  <a:pt x="3700645" y="19499"/>
                </a:lnTo>
                <a:lnTo>
                  <a:pt x="3704726" y="16551"/>
                </a:lnTo>
                <a:lnTo>
                  <a:pt x="3708806" y="13604"/>
                </a:lnTo>
                <a:lnTo>
                  <a:pt x="3712887" y="11337"/>
                </a:lnTo>
                <a:lnTo>
                  <a:pt x="3716967" y="9069"/>
                </a:lnTo>
                <a:lnTo>
                  <a:pt x="3721048" y="7482"/>
                </a:lnTo>
                <a:lnTo>
                  <a:pt x="3724675" y="5895"/>
                </a:lnTo>
                <a:lnTo>
                  <a:pt x="3728528" y="4988"/>
                </a:lnTo>
                <a:lnTo>
                  <a:pt x="3735329" y="3628"/>
                </a:lnTo>
                <a:lnTo>
                  <a:pt x="3741677" y="2267"/>
                </a:lnTo>
                <a:lnTo>
                  <a:pt x="3747571" y="1134"/>
                </a:lnTo>
                <a:lnTo>
                  <a:pt x="3752785"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5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500" fill="hold"/>
                                        <p:tgtEl>
                                          <p:spTgt spid="15"/>
                                        </p:tgtEl>
                                        <p:attrNameLst>
                                          <p:attrName>ppt_w</p:attrName>
                                        </p:attrNameLst>
                                      </p:cBhvr>
                                      <p:tavLst>
                                        <p:tav tm="0">
                                          <p:val>
                                            <p:fltVal val="0"/>
                                          </p:val>
                                        </p:tav>
                                        <p:tav tm="100000">
                                          <p:val>
                                            <p:strVal val="#ppt_w"/>
                                          </p:val>
                                        </p:tav>
                                      </p:tavLst>
                                    </p:anim>
                                    <p:anim calcmode="lin" valueType="num">
                                      <p:cBhvr>
                                        <p:cTn id="79" dur="500" fill="hold"/>
                                        <p:tgtEl>
                                          <p:spTgt spid="15"/>
                                        </p:tgtEl>
                                        <p:attrNameLst>
                                          <p:attrName>ppt_h</p:attrName>
                                        </p:attrNameLst>
                                      </p:cBhvr>
                                      <p:tavLst>
                                        <p:tav tm="0">
                                          <p:val>
                                            <p:fltVal val="0"/>
                                          </p:val>
                                        </p:tav>
                                        <p:tav tm="100000">
                                          <p:val>
                                            <p:strVal val="#ppt_h"/>
                                          </p:val>
                                        </p:tav>
                                      </p:tavLst>
                                    </p:anim>
                                    <p:animEffect transition="in" filter="fade">
                                      <p:cBhvr>
                                        <p:cTn id="80" dur="500"/>
                                        <p:tgtEl>
                                          <p:spTgt spid="1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up)">
                                      <p:cBhvr>
                                        <p:cTn id="85" dur="500"/>
                                        <p:tgtEl>
                                          <p:spTgt spid="1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150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animBg="1"/>
      <p:bldP spid="2" grpId="0" animBg="1"/>
      <p:bldP spid="7" grpId="0" animBg="1"/>
      <p:bldP spid="3" grpId="0" animBg="1"/>
      <p:bldP spid="9" grpId="0" animBg="1"/>
      <p:bldP spid="10" grpId="0" animBg="1"/>
      <p:bldP spid="4" grpId="0"/>
      <p:bldP spid="12" grpId="0"/>
      <p:bldP spid="13" grpId="0"/>
      <p:bldP spid="6" grpId="0"/>
      <p:bldP spid="15" grpId="0"/>
      <p:bldP spid="16" grpId="0"/>
      <p:bldP spid="17" grpId="0"/>
      <p:bldP spid="18" grpId="0"/>
      <p:bldP spid="19" grpId="0"/>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9273"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p:nvPr/>
        </p:nvSpPr>
        <p:spPr bwMode="auto">
          <a:xfrm>
            <a:off x="9504853" y="464841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rot="21295875">
            <a:off x="-2227243" y="13154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KSO_Shape"/>
          <p:cNvSpPr/>
          <p:nvPr/>
        </p:nvSpPr>
        <p:spPr bwMode="auto">
          <a:xfrm rot="20322032">
            <a:off x="-2379643" y="11630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文本框 14"/>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17" name="KSO_Shape"/>
          <p:cNvSpPr/>
          <p:nvPr/>
        </p:nvSpPr>
        <p:spPr bwMode="auto">
          <a:xfrm rot="2000689">
            <a:off x="10142161" y="435149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TextBox 10"/>
          <p:cNvSpPr txBox="1"/>
          <p:nvPr/>
        </p:nvSpPr>
        <p:spPr>
          <a:xfrm>
            <a:off x="5159682" y="2685102"/>
            <a:ext cx="2862835" cy="988989"/>
          </a:xfrm>
          <a:prstGeom prst="rect">
            <a:avLst/>
          </a:prstGeom>
          <a:noFill/>
        </p:spPr>
        <p:txBody>
          <a:bodyPr wrap="none" lIns="65024" tIns="32512" rIns="65024" bIns="32512">
            <a:spAutoFit/>
          </a:bodyPr>
          <a:lstStyle/>
          <a:p>
            <a:pPr algn="ctr">
              <a:buNone/>
            </a:pPr>
            <a:r>
              <a:rPr lang="en-US" altLang="zh-CN" sz="6000" cap="all" dirty="0" smtClean="0">
                <a:solidFill>
                  <a:srgbClr val="FF1515"/>
                </a:solidFill>
                <a:effectLst>
                  <a:glow rad="139700">
                    <a:srgbClr val="FFFFFF"/>
                  </a:glow>
                </a:effectLst>
                <a:latin typeface="Segoe UI Light" panose="020B0502040204020203" pitchFamily="34" charset="0"/>
                <a:ea typeface="微软雅黑" panose="020B0503020204020204" pitchFamily="34" charset="-122"/>
                <a:cs typeface="Segoe UI Light" panose="020B0502040204020203" pitchFamily="34" charset="0"/>
              </a:rPr>
              <a:t>Thanks</a:t>
            </a:r>
            <a:endParaRPr lang="zh-CN" altLang="en-US" sz="6000" cap="all" dirty="0">
              <a:solidFill>
                <a:srgbClr val="FF1515"/>
              </a:solidFill>
              <a:effectLst>
                <a:glow rad="139700">
                  <a:srgbClr val="FFFFFF"/>
                </a:glow>
              </a:effectLst>
              <a:latin typeface="Segoe UI Light" panose="020B0502040204020203" pitchFamily="34" charset="0"/>
              <a:ea typeface="微软雅黑" panose="020B0503020204020204" pitchFamily="34" charset="-122"/>
              <a:cs typeface="Segoe UI Light" panose="020B0502040204020203" pitchFamily="34" charset="0"/>
            </a:endParaRPr>
          </a:p>
        </p:txBody>
      </p:sp>
      <p:grpSp>
        <p:nvGrpSpPr>
          <p:cNvPr id="22" name="组合 21"/>
          <p:cNvGrpSpPr/>
          <p:nvPr/>
        </p:nvGrpSpPr>
        <p:grpSpPr>
          <a:xfrm>
            <a:off x="5067099" y="3972770"/>
            <a:ext cx="3048000" cy="266700"/>
            <a:chOff x="6858000" y="4933950"/>
            <a:chExt cx="3048000" cy="266700"/>
          </a:xfrm>
        </p:grpSpPr>
        <p:sp>
          <p:nvSpPr>
            <p:cNvPr id="23" name="矩形 22"/>
            <p:cNvSpPr/>
            <p:nvPr/>
          </p:nvSpPr>
          <p:spPr>
            <a:xfrm>
              <a:off x="6858000" y="4933950"/>
              <a:ext cx="1524000" cy="266700"/>
            </a:xfrm>
            <a:prstGeom prst="rect">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汇报人</a:t>
              </a:r>
            </a:p>
          </p:txBody>
        </p:sp>
        <p:sp>
          <p:nvSpPr>
            <p:cNvPr id="24" name="矩形 23"/>
            <p:cNvSpPr/>
            <p:nvPr/>
          </p:nvSpPr>
          <p:spPr>
            <a:xfrm>
              <a:off x="8382000" y="4933950"/>
              <a:ext cx="1524000" cy="266700"/>
            </a:xfrm>
            <a:prstGeom prst="rect">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微软雅黑" panose="020B0503020204020204" pitchFamily="34" charset="-122"/>
                  <a:ea typeface="微软雅黑" panose="020B0503020204020204" pitchFamily="34" charset="-122"/>
                </a:rPr>
                <a:t>xxx</a:t>
              </a:r>
              <a:endParaRPr lang="zh-CN" altLang="en-US" sz="1400" dirty="0" smtClean="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4000"/>
                                  </p:stCondLst>
                                  <p:childTnLst>
                                    <p:animEffect transition="out" filter="fade">
                                      <p:cBhvr>
                                        <p:cTn id="15" dur="500"/>
                                        <p:tgtEl>
                                          <p:spTgt spid="15"/>
                                        </p:tgtEl>
                                      </p:cBhvr>
                                    </p:animEffect>
                                    <p:set>
                                      <p:cBhvr>
                                        <p:cTn id="16"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5"/>
</p:tagLst>
</file>

<file path=ppt/tags/tag5.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6"/>
</p:tagLst>
</file>

<file path=ppt/tags/tag6.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7"/>
</p:tagLst>
</file>

<file path=ppt/tags/tag7.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8"/>
</p:tagLst>
</file>

<file path=ppt/tags/tag8.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9"/>
</p:tagLst>
</file>

<file path=ppt/tags/tag9.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10"/>
</p:tagLst>
</file>

<file path=ppt/tags/tag10.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11"/>
</p:tagLst>
</file>

<file path=ppt/tags/tag11.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12"/>
</p:tagLst>
</file>

<file path=ppt/tags/tag12.xml><?xml version="1.0" encoding="utf-8"?>
<p:tagLst xmlns:a="http://schemas.openxmlformats.org/drawingml/2006/main" xmlns:r="http://schemas.openxmlformats.org/officeDocument/2006/relationships" xmlns:p="http://schemas.openxmlformats.org/presentationml/2006/main">
  <p:tag name="MH" val="20161225073217"/>
  <p:tag name="MH_LIBRARY" val="GRAPHIC"/>
  <p:tag name="MH_TYPE" val="Other"/>
  <p:tag name="MH_ORDER" val="13"/>
</p:tagLst>
</file>

<file path=ppt/tags/tag13.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Pictur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Pictur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Picture"/>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Other"/>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SubTitle"/>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SubTitle"/>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61225074531"/>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1225074531"/>
  <p:tag name="MH_LIBRARY" val="GRAPHIC"/>
  <p:tag name="MH_TYPE" val="Other"/>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1225074531"/>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61225074531"/>
  <p:tag name="MH_LIBRARY" val="GRAPHIC"/>
  <p:tag name="MH_TYPE" val="Other"/>
  <p:tag name="MH_ORDER" val="2"/>
</p:tagLst>
</file>

<file path=ppt/tags/tag26.xml><?xml version="1.0" encoding="utf-8"?>
<p:tagLst xmlns:a="http://schemas.openxmlformats.org/drawingml/2006/main" xmlns:r="http://schemas.openxmlformats.org/officeDocument/2006/relationships" xmlns:p="http://schemas.openxmlformats.org/presentationml/2006/main">
  <p:tag name="MH" val="20161225074531"/>
  <p:tag name="MH_LIBRARY" val="GRAPHIC"/>
  <p:tag name="MH_TYPE" val="SubTitle"/>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61225074531"/>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5"/>
</p:tagLst>
</file>

<file path=ppt/tags/tag33.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6"/>
</p:tagLst>
</file>

<file path=ppt/tags/tag34.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7"/>
</p:tagLst>
</file>

<file path=ppt/tags/tag35.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8"/>
</p:tagLst>
</file>

<file path=ppt/tags/tag36.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Other"/>
  <p:tag name="MH_ORDER" val="9"/>
</p:tagLst>
</file>

<file path=ppt/tags/tag37.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SubTitl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SubTitle"/>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SubTitle"/>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Text"/>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Text"/>
  <p:tag name="MH_ORDER" val="2"/>
</p:tagLst>
</file>

<file path=ppt/tags/tag43.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Text"/>
  <p:tag name="MH_ORDER" val="3"/>
</p:tagLst>
</file>

<file path=ppt/tags/tag44.xml><?xml version="1.0" encoding="utf-8"?>
<p:tagLst xmlns:a="http://schemas.openxmlformats.org/drawingml/2006/main" xmlns:r="http://schemas.openxmlformats.org/officeDocument/2006/relationships" xmlns:p="http://schemas.openxmlformats.org/presentationml/2006/main">
  <p:tag name="MH" val="20161225075135"/>
  <p:tag name="MH_LIBRARY" val="GRAPHIC"/>
  <p:tag name="MH_TYPE" val="Text"/>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61225080421"/>
  <p:tag name="MH_LIBRARY" val="GRAPHIC"/>
  <p:tag name="MH_TYPE" val="SubTitle"/>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61225080421"/>
  <p:tag name="MH_LIBRARY" val="GRAPHIC"/>
  <p:tag name="MH_TYPE" val="Other"/>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61225080421"/>
  <p:tag name="MH_LIBRARY" val="GRAPHIC"/>
  <p:tag name="MH_TYPE" val="Other"/>
  <p:tag name="MH_ORDER" val="3"/>
</p:tagLst>
</file>

<file path=ppt/tags/tag48.xml><?xml version="1.0" encoding="utf-8"?>
<p:tagLst xmlns:a="http://schemas.openxmlformats.org/drawingml/2006/main" xmlns:r="http://schemas.openxmlformats.org/officeDocument/2006/relationships" xmlns:p="http://schemas.openxmlformats.org/presentationml/2006/main">
  <p:tag name="MH" val="20161225080421"/>
  <p:tag name="MH_LIBRARY" val="GRAPHIC"/>
  <p:tag name="MH_TYPE" val="Other"/>
  <p:tag name="MH_ORDER" val="4"/>
</p:tagLst>
</file>

<file path=ppt/tags/tag49.xml><?xml version="1.0" encoding="utf-8"?>
<p:tagLst xmlns:a="http://schemas.openxmlformats.org/drawingml/2006/main" xmlns:r="http://schemas.openxmlformats.org/officeDocument/2006/relationships" xmlns:p="http://schemas.openxmlformats.org/presentationml/2006/main">
  <p:tag name="MH" val="20161225080421"/>
  <p:tag name="MH_LIBRARY" val="GRAPHIC"/>
  <p:tag name="MH_TYPE" val="Other"/>
  <p:tag name="MH_ORDER" val="5"/>
</p:tagLst>
</file>

<file path=ppt/tags/tag50.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Text"/>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5"/>
</p:tagLst>
</file>

<file path=ppt/tags/tag57.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6"/>
</p:tagLst>
</file>

<file path=ppt/tags/tag58.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7"/>
</p:tagLst>
</file>

<file path=ppt/tags/tag59.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SubTitle"/>
  <p:tag name="MH_ORDER" val="2"/>
</p:tagLst>
</file>

<file path=ppt/tags/tag60.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Text"/>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8"/>
</p:tagLst>
</file>

<file path=ppt/tags/tag62.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9"/>
</p:tagLst>
</file>

<file path=ppt/tags/tag63.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0"/>
</p:tagLst>
</file>

<file path=ppt/tags/tag64.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SubTitle"/>
  <p:tag name="MH_ORDER" val="3"/>
</p:tagLst>
</file>

<file path=ppt/tags/tag65.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Text"/>
  <p:tag name="MH_ORDER" val="3"/>
</p:tagLst>
</file>

<file path=ppt/tags/tag66.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1"/>
</p:tagLst>
</file>

<file path=ppt/tags/tag67.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2"/>
</p:tagLst>
</file>

<file path=ppt/tags/tag68.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3"/>
</p:tagLst>
</file>

<file path=ppt/tags/tag69.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SubTitle"/>
  <p:tag name="MH_ORDER" val="4"/>
</p:tagLst>
</file>

<file path=ppt/tags/tag70.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Text"/>
  <p:tag name="MH_ORDER" val="4"/>
</p:tagLst>
</file>

<file path=ppt/tags/tag71.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4"/>
</p:tagLst>
</file>

<file path=ppt/tags/tag72.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5"/>
</p:tagLst>
</file>

<file path=ppt/tags/tag73.xml><?xml version="1.0" encoding="utf-8"?>
<p:tagLst xmlns:a="http://schemas.openxmlformats.org/drawingml/2006/main" xmlns:r="http://schemas.openxmlformats.org/officeDocument/2006/relationships" xmlns:p="http://schemas.openxmlformats.org/presentationml/2006/main">
  <p:tag name="MH" val="20161225085656"/>
  <p:tag name="MH_LIBRARY" val="GRAPHIC"/>
  <p:tag name="MH_TYPE" val="Other"/>
  <p:tag name="MH_ORDER" val="16"/>
</p:tagLst>
</file>

<file path=ppt/tags/tag74.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2"/>
</p:tagLst>
</file>

<file path=ppt/tags/tag76.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3"/>
</p:tagLst>
</file>

<file path=ppt/tags/tag77.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4"/>
</p:tagLst>
</file>

<file path=ppt/tags/tag78.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5"/>
</p:tagLst>
</file>

<file path=ppt/tags/tag79.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Text"/>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SubTitle"/>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SubTitle"/>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SubTitle"/>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2"/>
</p:tagLst>
</file>

<file path=ppt/tags/tag85.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3"/>
</p:tagLst>
</file>

<file path=ppt/tags/tag86.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4"/>
</p:tagLst>
</file>

<file path=ppt/tags/tag87.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5"/>
</p:tagLst>
</file>

<file path=ppt/tags/tag88.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6"/>
</p:tagLst>
</file>

<file path=ppt/tags/tag89.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7"/>
</p:tagLst>
</file>

<file path=ppt/tags/tag90.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8"/>
</p:tagLst>
</file>

<file path=ppt/tags/tag91.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9"/>
</p:tagLst>
</file>

<file path=ppt/tags/tag92.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0"/>
</p:tagLst>
</file>

<file path=ppt/tags/tag93.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1"/>
</p:tagLst>
</file>

<file path=ppt/tags/tag94.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2"/>
</p:tagLst>
</file>

<file path=ppt/tags/tag95.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SubTitle"/>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SubTitle"/>
  <p:tag name="MH_ORDER" val="2"/>
</p:tagLst>
</file>

<file path=ppt/tags/tag97.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SubTitle"/>
  <p:tag name="MH_ORDER" val="3"/>
</p:tagLst>
</file>

<file path=ppt/tags/tag98.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SubTitle"/>
  <p:tag name="MH_ORDER" val="4"/>
</p:tagLst>
</file>

<file path=ppt/tags/tag99.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Text"/>
  <p:tag name="MH_ORDER" val="1"/>
</p:tagLst>
</file>

<file path=ppt/tags/tag100.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3"/>
</p:tagLst>
</file>

<file path=ppt/tags/tag101.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4"/>
</p:tagLst>
</file>

<file path=ppt/tags/tag102.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5"/>
</p:tagLst>
</file>

<file path=ppt/tags/tag103.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6"/>
</p:tagLst>
</file>

<file path=ppt/tags/tag104.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7"/>
</p:tagLst>
</file>

<file path=ppt/tags/tag105.xml><?xml version="1.0" encoding="utf-8"?>
<p:tagLst xmlns:a="http://schemas.openxmlformats.org/drawingml/2006/main" xmlns:r="http://schemas.openxmlformats.org/officeDocument/2006/relationships" xmlns:p="http://schemas.openxmlformats.org/presentationml/2006/main">
  <p:tag name="MH" val="20161225100005"/>
  <p:tag name="MH_LIBRARY" val="GRAPHIC"/>
  <p:tag name="MH_TYPE" val="Other"/>
  <p:tag name="MH_ORDER" val="18"/>
</p:tagLst>
</file>

<file path=ppt/tags/tag106.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1"/>
</p:tagLst>
</file>

<file path=ppt/tags/tag107.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2"/>
</p:tagLst>
</file>

<file path=ppt/tags/tag108.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3"/>
</p:tagLst>
</file>

<file path=ppt/tags/tag109.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4"/>
</p:tagLst>
</file>

<file path=ppt/tags/tag110.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5"/>
</p:tagLst>
</file>

<file path=ppt/tags/tag111.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6"/>
</p:tagLst>
</file>

<file path=ppt/tags/tag112.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7"/>
</p:tagLst>
</file>

<file path=ppt/tags/tag113.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8"/>
</p:tagLst>
</file>

<file path=ppt/tags/tag114.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Desc"/>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61225075919"/>
  <p:tag name="MH_LIBRARY" val="GRAPHIC"/>
  <p:tag name="MH_TYPE" val="Other"/>
  <p:tag name="MH_ORDER" val="9"/>
</p:tagLst>
</file>

<file path=ppt/tags/tag11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
</p:tagLst>
</file>

<file path=ppt/tags/tag11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SubTitle"/>
  <p:tag name="MH_ORDER" val="2"/>
</p:tagLst>
</file>

<file path=ppt/tags/tag11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
</p:tagLst>
</file>

<file path=ppt/tags/tag11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SubTitle"/>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
</p:tagLst>
</file>

<file path=ppt/tags/tag12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SubTitle"/>
  <p:tag name="MH_ORDER" val="3"/>
</p:tagLst>
</file>

<file path=ppt/tags/tag12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7"/>
</p:tagLst>
</file>

<file path=ppt/tags/tag12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8"/>
</p:tagLst>
</file>

<file path=ppt/tags/tag12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9"/>
</p:tagLst>
</file>

<file path=ppt/tags/tag12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0"/>
</p:tagLst>
</file>

<file path=ppt/tags/tag12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1"/>
</p:tagLst>
</file>

<file path=ppt/tags/tag12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2"/>
</p:tagLst>
</file>

<file path=ppt/tags/tag12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3"/>
</p:tagLst>
</file>

<file path=ppt/tags/tag12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4"/>
</p:tagLst>
</file>

<file path=ppt/tags/tag13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5"/>
</p:tagLst>
</file>

<file path=ppt/tags/tag13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6"/>
</p:tagLst>
</file>

<file path=ppt/tags/tag13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7"/>
</p:tagLst>
</file>

<file path=ppt/tags/tag13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8"/>
</p:tagLst>
</file>

<file path=ppt/tags/tag13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
</p:tagLst>
</file>

<file path=ppt/tags/tag13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
</p:tagLst>
</file>

<file path=ppt/tags/tag13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
</p:tagLst>
</file>

<file path=ppt/tags/tag13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7"/>
</p:tagLst>
</file>

<file path=ppt/tags/tag13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8"/>
</p:tagLst>
</file>

<file path=ppt/tags/tag13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9"/>
</p:tagLst>
</file>

<file path=ppt/tags/tag14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0"/>
</p:tagLst>
</file>

<file path=ppt/tags/tag14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1"/>
</p:tagLst>
</file>

<file path=ppt/tags/tag14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2"/>
</p:tagLst>
</file>

<file path=ppt/tags/tag14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3"/>
</p:tagLst>
</file>

<file path=ppt/tags/tag14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4"/>
</p:tagLst>
</file>

<file path=ppt/tags/tag14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5"/>
</p:tagLst>
</file>

<file path=ppt/tags/tag14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6"/>
</p:tagLst>
</file>

<file path=ppt/tags/tag14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7"/>
</p:tagLst>
</file>

<file path=ppt/tags/tag14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8"/>
</p:tagLst>
</file>

<file path=ppt/tags/tag14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19"/>
</p:tagLst>
</file>

<file path=ppt/tags/tag15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0"/>
</p:tagLst>
</file>

<file path=ppt/tags/tag15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1"/>
</p:tagLst>
</file>

<file path=ppt/tags/tag15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2"/>
</p:tagLst>
</file>

<file path=ppt/tags/tag15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3"/>
</p:tagLst>
</file>

<file path=ppt/tags/tag15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4"/>
</p:tagLst>
</file>

<file path=ppt/tags/tag15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5"/>
</p:tagLst>
</file>

<file path=ppt/tags/tag15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6"/>
</p:tagLst>
</file>

<file path=ppt/tags/tag15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7"/>
</p:tagLst>
</file>

<file path=ppt/tags/tag15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8"/>
</p:tagLst>
</file>

<file path=ppt/tags/tag15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29"/>
</p:tagLst>
</file>

<file path=ppt/tags/tag16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0"/>
</p:tagLst>
</file>

<file path=ppt/tags/tag16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1"/>
</p:tagLst>
</file>

<file path=ppt/tags/tag16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2"/>
</p:tagLst>
</file>

<file path=ppt/tags/tag16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3"/>
</p:tagLst>
</file>

<file path=ppt/tags/tag16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4"/>
</p:tagLst>
</file>

<file path=ppt/tags/tag16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5"/>
</p:tagLst>
</file>

<file path=ppt/tags/tag16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6"/>
</p:tagLst>
</file>

<file path=ppt/tags/tag16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7"/>
</p:tagLst>
</file>

<file path=ppt/tags/tag16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8"/>
</p:tagLst>
</file>

<file path=ppt/tags/tag16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39"/>
</p:tagLst>
</file>

<file path=ppt/tags/tag17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0"/>
</p:tagLst>
</file>

<file path=ppt/tags/tag17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1"/>
</p:tagLst>
</file>

<file path=ppt/tags/tag17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2"/>
</p:tagLst>
</file>

<file path=ppt/tags/tag17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3"/>
</p:tagLst>
</file>

<file path=ppt/tags/tag17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4"/>
</p:tagLst>
</file>

<file path=ppt/tags/tag17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5"/>
</p:tagLst>
</file>

<file path=ppt/tags/tag17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6"/>
</p:tagLst>
</file>

<file path=ppt/tags/tag17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7"/>
</p:tagLst>
</file>

<file path=ppt/tags/tag17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8"/>
</p:tagLst>
</file>

<file path=ppt/tags/tag17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49"/>
</p:tagLst>
</file>

<file path=ppt/tags/tag18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0"/>
</p:tagLst>
</file>

<file path=ppt/tags/tag18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1"/>
</p:tagLst>
</file>

<file path=ppt/tags/tag18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2"/>
</p:tagLst>
</file>

<file path=ppt/tags/tag18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3"/>
</p:tagLst>
</file>

<file path=ppt/tags/tag18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4"/>
</p:tagLst>
</file>

<file path=ppt/tags/tag18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5"/>
</p:tagLst>
</file>

<file path=ppt/tags/tag18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6"/>
</p:tagLst>
</file>

<file path=ppt/tags/tag187.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7"/>
</p:tagLst>
</file>

<file path=ppt/tags/tag188.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8"/>
</p:tagLst>
</file>

<file path=ppt/tags/tag189.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59"/>
</p:tagLst>
</file>

<file path=ppt/tags/tag190.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0"/>
</p:tagLst>
</file>

<file path=ppt/tags/tag191.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1"/>
</p:tagLst>
</file>

<file path=ppt/tags/tag192.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2"/>
</p:tagLst>
</file>

<file path=ppt/tags/tag193.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3"/>
</p:tagLst>
</file>

<file path=ppt/tags/tag194.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4"/>
</p:tagLst>
</file>

<file path=ppt/tags/tag195.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5"/>
</p:tagLst>
</file>

<file path=ppt/tags/tag196.xml><?xml version="1.0" encoding="utf-8"?>
<p:tagLst xmlns:a="http://schemas.openxmlformats.org/drawingml/2006/main" xmlns:r="http://schemas.openxmlformats.org/officeDocument/2006/relationships" xmlns:p="http://schemas.openxmlformats.org/presentationml/2006/main">
  <p:tag name="MH" val="20161225073608"/>
  <p:tag name="MH_LIBRARY" val="GRAPHIC"/>
  <p:tag name="MH_TYPE" val="Other"/>
  <p:tag name="MH_ORDER" val="66"/>
</p:tagLst>
</file>

<file path=ppt/tags/tag197.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1"/>
</p:tagLst>
</file>

<file path=ppt/tags/tag198.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2"/>
</p:tagLst>
</file>

<file path=ppt/tags/tag199.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3"/>
</p:tagLst>
</file>

<file path=ppt/tags/tag200.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1"/>
</p:tagLst>
</file>

<file path=ppt/tags/tag201.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4"/>
</p:tagLst>
</file>

<file path=ppt/tags/tag202.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2"/>
</p:tagLst>
</file>

<file path=ppt/tags/tag203.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5"/>
</p:tagLst>
</file>

<file path=ppt/tags/tag204.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4"/>
</p:tagLst>
</file>

<file path=ppt/tags/tag205.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6"/>
</p:tagLst>
</file>

<file path=ppt/tags/tag206.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3"/>
</p:tagLst>
</file>

<file path=ppt/tags/tag207.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7"/>
</p:tagLst>
</file>

<file path=ppt/tags/tag208.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Picture"/>
  <p:tag name="MH_ORDER" val="1"/>
</p:tagLst>
</file>

<file path=ppt/tags/tag209.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Picture"/>
  <p:tag name="MH_ORDER" val="2"/>
</p:tagLst>
</file>

<file path=ppt/tags/tag210.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Picture"/>
  <p:tag name="MH_ORDER" val="3"/>
</p:tagLst>
</file>

<file path=ppt/tags/tag211.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1"/>
</p:tagLst>
</file>

<file path=ppt/tags/tag212.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3"/>
</p:tagLst>
</file>

<file path=ppt/tags/tag213.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4"/>
</p:tagLst>
</file>

<file path=ppt/tags/tag214.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5"/>
</p:tagLst>
</file>

<file path=ppt/tags/tag215.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6"/>
</p:tagLst>
</file>

<file path=ppt/tags/tag216.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7"/>
</p:tagLst>
</file>

<file path=ppt/tags/tag217.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8"/>
</p:tagLst>
</file>

<file path=ppt/tags/tag218.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9"/>
</p:tagLst>
</file>

<file path=ppt/tags/tag219.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10"/>
</p:tagLst>
</file>

<file path=ppt/tags/tag220.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11"/>
</p:tagLst>
</file>

<file path=ppt/tags/tag221.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12"/>
</p:tagLst>
</file>

<file path=ppt/tags/tag222.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13"/>
</p:tagLst>
</file>

<file path=ppt/tags/tag223.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14"/>
</p:tagLst>
</file>

<file path=ppt/tags/tag224.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Other"/>
  <p:tag name="MH_ORDER" val="15"/>
</p:tagLst>
</file>

<file path=ppt/tags/tag225.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26.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27.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28.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29.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30.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31.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32.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33.xml><?xml version="1.0" encoding="utf-8"?>
<p:tagLst xmlns:a="http://schemas.openxmlformats.org/drawingml/2006/main" xmlns:r="http://schemas.openxmlformats.org/officeDocument/2006/relationships" xmlns:p="http://schemas.openxmlformats.org/presentationml/2006/main">
  <p:tag name="MH" val="20161225110053"/>
  <p:tag name="MH_LIBRARY" val="GRAPHIC"/>
  <p:tag name="MH_TYPE" val="Text"/>
  <p:tag name="MH_ORDER" val="1"/>
</p:tagLst>
</file>

<file path=ppt/tags/tag234.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1"/>
</p:tagLst>
</file>

<file path=ppt/tags/tag235.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2"/>
</p:tagLst>
</file>

<file path=ppt/tags/tag236.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3"/>
</p:tagLst>
</file>

<file path=ppt/tags/tag237.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4"/>
</p:tagLst>
</file>

<file path=ppt/tags/tag238.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5"/>
</p:tagLst>
</file>

<file path=ppt/tags/tag239.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6"/>
</p:tagLst>
</file>

<file path=ppt/tags/tag240.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7"/>
</p:tagLst>
</file>

<file path=ppt/tags/tag241.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9"/>
</p:tagLst>
</file>

<file path=ppt/tags/tag242.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10"/>
</p:tagLst>
</file>

<file path=ppt/tags/tag243.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11"/>
</p:tagLst>
</file>

<file path=ppt/tags/tag244.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Desc"/>
  <p:tag name="MH_ORDER" val="1"/>
</p:tagLst>
</file>

<file path=ppt/tags/tag245.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SubTitle"/>
  <p:tag name="MH_ORDER" val="1"/>
</p:tagLst>
</file>

<file path=ppt/tags/tag246.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Text"/>
  <p:tag name="MH_ORDER" val="1"/>
</p:tagLst>
</file>

<file path=ppt/tags/tag247.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SubTitle"/>
  <p:tag name="MH_ORDER" val="1"/>
</p:tagLst>
</file>

<file path=ppt/tags/tag248.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Text"/>
  <p:tag name="MH_ORDER" val="1"/>
</p:tagLst>
</file>

<file path=ppt/tags/tag249.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SubTitle"/>
  <p:tag name="MH_ORDER" val="1"/>
</p:tagLst>
</file>

<file path=ppt/tags/tag250.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Text"/>
  <p:tag name="MH_ORDER" val="1"/>
</p:tagLst>
</file>

<file path=ppt/tags/tag251.xml><?xml version="1.0" encoding="utf-8"?>
<p:tagLst xmlns:a="http://schemas.openxmlformats.org/drawingml/2006/main" xmlns:r="http://schemas.openxmlformats.org/officeDocument/2006/relationships" xmlns:p="http://schemas.openxmlformats.org/presentationml/2006/main">
  <p:tag name="MH" val="20161225114340"/>
  <p:tag name="MH_LIBRARY" val="GRAPHIC"/>
  <p:tag name="MH_TYPE" val="Other"/>
  <p:tag name="MH_ORDER" val="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3350</Words>
  <Application>Microsoft Office PowerPoint</Application>
  <PresentationFormat>自定义</PresentationFormat>
  <Paragraphs>413</Paragraphs>
  <Slides>37</Slides>
  <Notes>37</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红叶商务2017工作计划总结汇报PPT模板Flash</dc:title>
  <dc:creator>zhen wang</dc:creator>
  <cp:lastModifiedBy>Sky123.Org</cp:lastModifiedBy>
  <cp:revision>58</cp:revision>
  <dcterms:created xsi:type="dcterms:W3CDTF">2016-12-24T13:33:00Z</dcterms:created>
  <dcterms:modified xsi:type="dcterms:W3CDTF">2018-02-23T07:35:36Z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