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handoutMasterIdLst>
    <p:handoutMasterId r:id="rId23"/>
  </p:handoutMasterIdLst>
  <p:sldIdLst>
    <p:sldId id="394" r:id="rId2"/>
    <p:sldId id="393" r:id="rId3"/>
    <p:sldId id="391" r:id="rId4"/>
    <p:sldId id="404" r:id="rId5"/>
    <p:sldId id="405" r:id="rId6"/>
    <p:sldId id="406" r:id="rId7"/>
    <p:sldId id="407" r:id="rId8"/>
    <p:sldId id="401" r:id="rId9"/>
    <p:sldId id="408" r:id="rId10"/>
    <p:sldId id="409" r:id="rId11"/>
    <p:sldId id="410" r:id="rId12"/>
    <p:sldId id="402" r:id="rId13"/>
    <p:sldId id="411" r:id="rId14"/>
    <p:sldId id="412" r:id="rId15"/>
    <p:sldId id="413" r:id="rId16"/>
    <p:sldId id="403" r:id="rId17"/>
    <p:sldId id="414" r:id="rId18"/>
    <p:sldId id="415" r:id="rId19"/>
    <p:sldId id="416" r:id="rId20"/>
    <p:sldId id="417" r:id="rId21"/>
  </p:sldIdLst>
  <p:sldSz cx="12192000" cy="6858000"/>
  <p:notesSz cx="6858000" cy="9144000"/>
  <p:custDataLst>
    <p:tags r:id="rId2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5E00"/>
    <a:srgbClr val="F99B00"/>
    <a:srgbClr val="EFA880"/>
    <a:srgbClr val="5F8101"/>
    <a:srgbClr val="9DC629"/>
    <a:srgbClr val="B22623"/>
    <a:srgbClr val="A8A9AD"/>
    <a:srgbClr val="414146"/>
    <a:srgbClr val="5A5A60"/>
    <a:srgbClr val="79767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103"/>
    <p:restoredTop sz="94682"/>
  </p:normalViewPr>
  <p:slideViewPr>
    <p:cSldViewPr snapToGrid="0" snapToObjects="1">
      <p:cViewPr varScale="1">
        <p:scale>
          <a:sx n="87" d="100"/>
          <a:sy n="87" d="100"/>
        </p:scale>
        <p:origin x="1254" y="8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95" d="100"/>
          <a:sy n="95" d="100"/>
        </p:scale>
        <p:origin x="2504" y="1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84B3C7D-7ED1-A34F-BCFC-1C01389AE58C}" type="datetimeFigureOut">
              <a:rPr kumimoji="1" lang="zh-CN" altLang="en-US" smtClean="0"/>
              <a:t>2019/12/25</a:t>
            </a:fld>
            <a:endParaRPr kumimoji="1"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CED8CE-3D9F-CA47-A17E-9AD879C3B1C0}" type="slidenum">
              <a:rPr kumimoji="1" lang="zh-CN" altLang="en-US" smtClean="0"/>
              <a:t>‹#›</a:t>
            </a:fld>
            <a:endParaRPr kumimoji="1" lang="zh-CN" altLang="en-US"/>
          </a:p>
        </p:txBody>
      </p:sp>
    </p:spTree>
    <p:extLst>
      <p:ext uri="{BB962C8B-B14F-4D97-AF65-F5344CB8AC3E}">
        <p14:creationId xmlns:p14="http://schemas.microsoft.com/office/powerpoint/2010/main" val="3970302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ACF2CF-5EF1-D24F-8F8B-C67282AA038A}" type="datetimeFigureOut">
              <a:rPr kumimoji="1" lang="zh-CN" altLang="en-US" smtClean="0"/>
              <a:t>2019/12/25</a:t>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F70782-008B-5B48-B01C-A994AC4AA046}" type="slidenum">
              <a:rPr kumimoji="1" lang="zh-CN" altLang="en-US" smtClean="0"/>
              <a:t>‹#›</a:t>
            </a:fld>
            <a:endParaRPr kumimoji="1" lang="zh-CN" altLang="en-US"/>
          </a:p>
        </p:txBody>
      </p:sp>
    </p:spTree>
    <p:extLst>
      <p:ext uri="{BB962C8B-B14F-4D97-AF65-F5344CB8AC3E}">
        <p14:creationId xmlns:p14="http://schemas.microsoft.com/office/powerpoint/2010/main" val="476368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F70782-008B-5B48-B01C-A994AC4AA046}" type="slidenum">
              <a:rPr kumimoji="1" lang="zh-CN" altLang="en-US" smtClean="0"/>
              <a:t>1</a:t>
            </a:fld>
            <a:endParaRPr kumimoji="1" lang="zh-CN" altLang="en-US"/>
          </a:p>
        </p:txBody>
      </p:sp>
    </p:spTree>
    <p:extLst>
      <p:ext uri="{BB962C8B-B14F-4D97-AF65-F5344CB8AC3E}">
        <p14:creationId xmlns:p14="http://schemas.microsoft.com/office/powerpoint/2010/main" val="3465927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F70782-008B-5B48-B01C-A994AC4AA046}" type="slidenum">
              <a:rPr kumimoji="1" lang="zh-CN" altLang="en-US" smtClean="0"/>
              <a:t>2</a:t>
            </a:fld>
            <a:endParaRPr kumimoji="1" lang="zh-CN" altLang="en-US"/>
          </a:p>
        </p:txBody>
      </p:sp>
    </p:spTree>
    <p:extLst>
      <p:ext uri="{BB962C8B-B14F-4D97-AF65-F5344CB8AC3E}">
        <p14:creationId xmlns:p14="http://schemas.microsoft.com/office/powerpoint/2010/main" val="12336866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F70782-008B-5B48-B01C-A994AC4AA046}" type="slidenum">
              <a:rPr kumimoji="1" lang="zh-CN" altLang="en-US" smtClean="0"/>
              <a:t>3</a:t>
            </a:fld>
            <a:endParaRPr kumimoji="1" lang="zh-CN" altLang="en-US"/>
          </a:p>
        </p:txBody>
      </p:sp>
    </p:spTree>
    <p:extLst>
      <p:ext uri="{BB962C8B-B14F-4D97-AF65-F5344CB8AC3E}">
        <p14:creationId xmlns:p14="http://schemas.microsoft.com/office/powerpoint/2010/main" val="12539910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F51F82-ED0F-4BA9-A816-6BB34E15B3E7}" type="slidenum">
              <a:rPr lang="zh-CN" altLang="en-US" smtClean="0"/>
              <a:t>4</a:t>
            </a:fld>
            <a:endParaRPr lang="zh-CN" altLang="en-US"/>
          </a:p>
        </p:txBody>
      </p:sp>
    </p:spTree>
    <p:extLst>
      <p:ext uri="{BB962C8B-B14F-4D97-AF65-F5344CB8AC3E}">
        <p14:creationId xmlns:p14="http://schemas.microsoft.com/office/powerpoint/2010/main" val="32501716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00B955-24A6-4AF7-B506-E05E7038FC8C}" type="slidenum">
              <a:rPr lang="zh-CN" altLang="en-US" smtClean="0"/>
              <a:t>5</a:t>
            </a:fld>
            <a:endParaRPr lang="zh-CN" altLang="en-US"/>
          </a:p>
        </p:txBody>
      </p:sp>
    </p:spTree>
    <p:extLst>
      <p:ext uri="{BB962C8B-B14F-4D97-AF65-F5344CB8AC3E}">
        <p14:creationId xmlns:p14="http://schemas.microsoft.com/office/powerpoint/2010/main" val="12788761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F51F82-ED0F-4BA9-A816-6BB34E15B3E7}" type="slidenum">
              <a:rPr lang="zh-CN" altLang="en-US" smtClean="0"/>
              <a:t>6</a:t>
            </a:fld>
            <a:endParaRPr lang="zh-CN" altLang="en-US"/>
          </a:p>
        </p:txBody>
      </p:sp>
    </p:spTree>
    <p:extLst>
      <p:ext uri="{BB962C8B-B14F-4D97-AF65-F5344CB8AC3E}">
        <p14:creationId xmlns:p14="http://schemas.microsoft.com/office/powerpoint/2010/main" val="39368647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F51F82-ED0F-4BA9-A816-6BB34E15B3E7}" type="slidenum">
              <a:rPr lang="zh-CN" altLang="en-US" smtClean="0"/>
              <a:t>7</a:t>
            </a:fld>
            <a:endParaRPr lang="zh-CN" altLang="en-US"/>
          </a:p>
        </p:txBody>
      </p:sp>
    </p:spTree>
    <p:extLst>
      <p:ext uri="{BB962C8B-B14F-4D97-AF65-F5344CB8AC3E}">
        <p14:creationId xmlns:p14="http://schemas.microsoft.com/office/powerpoint/2010/main" val="37342661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F70782-008B-5B48-B01C-A994AC4AA046}" type="slidenum">
              <a:rPr kumimoji="1" lang="zh-CN" altLang="en-US" smtClean="0"/>
              <a:t>8</a:t>
            </a:fld>
            <a:endParaRPr kumimoji="1" lang="zh-CN" altLang="en-US"/>
          </a:p>
        </p:txBody>
      </p:sp>
    </p:spTree>
    <p:extLst>
      <p:ext uri="{BB962C8B-B14F-4D97-AF65-F5344CB8AC3E}">
        <p14:creationId xmlns:p14="http://schemas.microsoft.com/office/powerpoint/2010/main" val="42337286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00B955-24A6-4AF7-B506-E05E7038FC8C}" type="slidenum">
              <a:rPr lang="zh-CN" altLang="en-US" smtClean="0"/>
              <a:t>9</a:t>
            </a:fld>
            <a:endParaRPr lang="zh-CN" altLang="en-US"/>
          </a:p>
        </p:txBody>
      </p:sp>
    </p:spTree>
    <p:extLst>
      <p:ext uri="{BB962C8B-B14F-4D97-AF65-F5344CB8AC3E}">
        <p14:creationId xmlns:p14="http://schemas.microsoft.com/office/powerpoint/2010/main" val="24096549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F51F82-ED0F-4BA9-A816-6BB34E15B3E7}" type="slidenum">
              <a:rPr lang="zh-CN" altLang="en-US" smtClean="0"/>
              <a:t>10</a:t>
            </a:fld>
            <a:endParaRPr lang="zh-CN" altLang="en-US"/>
          </a:p>
        </p:txBody>
      </p:sp>
    </p:spTree>
    <p:extLst>
      <p:ext uri="{BB962C8B-B14F-4D97-AF65-F5344CB8AC3E}">
        <p14:creationId xmlns:p14="http://schemas.microsoft.com/office/powerpoint/2010/main" val="25342212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F51F82-ED0F-4BA9-A816-6BB34E15B3E7}" type="slidenum">
              <a:rPr lang="zh-CN" altLang="en-US" smtClean="0"/>
              <a:t>11</a:t>
            </a:fld>
            <a:endParaRPr lang="zh-CN" altLang="en-US"/>
          </a:p>
        </p:txBody>
      </p:sp>
    </p:spTree>
    <p:extLst>
      <p:ext uri="{BB962C8B-B14F-4D97-AF65-F5344CB8AC3E}">
        <p14:creationId xmlns:p14="http://schemas.microsoft.com/office/powerpoint/2010/main" val="34085974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F70782-008B-5B48-B01C-A994AC4AA046}" type="slidenum">
              <a:rPr kumimoji="1" lang="zh-CN" altLang="en-US" smtClean="0"/>
              <a:t>12</a:t>
            </a:fld>
            <a:endParaRPr kumimoji="1" lang="zh-CN" altLang="en-US"/>
          </a:p>
        </p:txBody>
      </p:sp>
    </p:spTree>
    <p:extLst>
      <p:ext uri="{BB962C8B-B14F-4D97-AF65-F5344CB8AC3E}">
        <p14:creationId xmlns:p14="http://schemas.microsoft.com/office/powerpoint/2010/main" val="317068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F51F82-ED0F-4BA9-A816-6BB34E15B3E7}" type="slidenum">
              <a:rPr lang="zh-CN" altLang="en-US" smtClean="0"/>
              <a:t>13</a:t>
            </a:fld>
            <a:endParaRPr lang="zh-CN" altLang="en-US"/>
          </a:p>
        </p:txBody>
      </p:sp>
    </p:spTree>
    <p:extLst>
      <p:ext uri="{BB962C8B-B14F-4D97-AF65-F5344CB8AC3E}">
        <p14:creationId xmlns:p14="http://schemas.microsoft.com/office/powerpoint/2010/main" val="25748762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89CD0E-3E70-4B47-BABA-65D532C16AC8}" type="slidenum">
              <a:rPr lang="zh-CN" altLang="en-US" smtClean="0"/>
              <a:t>14</a:t>
            </a:fld>
            <a:endParaRPr lang="zh-CN" altLang="en-US"/>
          </a:p>
        </p:txBody>
      </p:sp>
    </p:spTree>
    <p:extLst>
      <p:ext uri="{BB962C8B-B14F-4D97-AF65-F5344CB8AC3E}">
        <p14:creationId xmlns:p14="http://schemas.microsoft.com/office/powerpoint/2010/main" val="34201666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89CD0E-3E70-4B47-BABA-65D532C16AC8}" type="slidenum">
              <a:rPr lang="zh-CN" altLang="en-US" smtClean="0"/>
              <a:t>15</a:t>
            </a:fld>
            <a:endParaRPr lang="zh-CN" altLang="en-US"/>
          </a:p>
        </p:txBody>
      </p:sp>
    </p:spTree>
    <p:extLst>
      <p:ext uri="{BB962C8B-B14F-4D97-AF65-F5344CB8AC3E}">
        <p14:creationId xmlns:p14="http://schemas.microsoft.com/office/powerpoint/2010/main" val="12252160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F70782-008B-5B48-B01C-A994AC4AA046}" type="slidenum">
              <a:rPr kumimoji="1" lang="zh-CN" altLang="en-US" smtClean="0"/>
              <a:t>16</a:t>
            </a:fld>
            <a:endParaRPr kumimoji="1" lang="zh-CN" altLang="en-US"/>
          </a:p>
        </p:txBody>
      </p:sp>
    </p:spTree>
    <p:extLst>
      <p:ext uri="{BB962C8B-B14F-4D97-AF65-F5344CB8AC3E}">
        <p14:creationId xmlns:p14="http://schemas.microsoft.com/office/powerpoint/2010/main" val="9758723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89CD0E-3E70-4B47-BABA-65D532C16AC8}" type="slidenum">
              <a:rPr lang="zh-CN" altLang="en-US" smtClean="0"/>
              <a:t>17</a:t>
            </a:fld>
            <a:endParaRPr lang="zh-CN" altLang="en-US"/>
          </a:p>
        </p:txBody>
      </p:sp>
    </p:spTree>
    <p:extLst>
      <p:ext uri="{BB962C8B-B14F-4D97-AF65-F5344CB8AC3E}">
        <p14:creationId xmlns:p14="http://schemas.microsoft.com/office/powerpoint/2010/main" val="3704407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89CD0E-3E70-4B47-BABA-65D532C16AC8}" type="slidenum">
              <a:rPr lang="zh-CN" altLang="en-US" smtClean="0"/>
              <a:t>18</a:t>
            </a:fld>
            <a:endParaRPr lang="zh-CN" altLang="en-US"/>
          </a:p>
        </p:txBody>
      </p:sp>
    </p:spTree>
    <p:extLst>
      <p:ext uri="{BB962C8B-B14F-4D97-AF65-F5344CB8AC3E}">
        <p14:creationId xmlns:p14="http://schemas.microsoft.com/office/powerpoint/2010/main" val="17497805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89CD0E-3E70-4B47-BABA-65D532C16AC8}" type="slidenum">
              <a:rPr lang="zh-CN" altLang="en-US" smtClean="0"/>
              <a:t>19</a:t>
            </a:fld>
            <a:endParaRPr lang="zh-CN" altLang="en-US"/>
          </a:p>
        </p:txBody>
      </p:sp>
    </p:spTree>
    <p:extLst>
      <p:ext uri="{BB962C8B-B14F-4D97-AF65-F5344CB8AC3E}">
        <p14:creationId xmlns:p14="http://schemas.microsoft.com/office/powerpoint/2010/main" val="25425716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F70782-008B-5B48-B01C-A994AC4AA046}" type="slidenum">
              <a:rPr kumimoji="1" lang="zh-CN" altLang="en-US" smtClean="0"/>
              <a:t>20</a:t>
            </a:fld>
            <a:endParaRPr kumimoji="1" lang="zh-CN" altLang="en-US"/>
          </a:p>
        </p:txBody>
      </p:sp>
    </p:spTree>
    <p:extLst>
      <p:ext uri="{BB962C8B-B14F-4D97-AF65-F5344CB8AC3E}">
        <p14:creationId xmlns:p14="http://schemas.microsoft.com/office/powerpoint/2010/main" val="185848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6.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6.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6.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6.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6.png"/></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812436336"/>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916471526"/>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两项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4221198"/>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915326835"/>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日期占位符 2"/>
          <p:cNvSpPr>
            <a:spLocks noGrp="1"/>
          </p:cNvSpPr>
          <p:nvPr>
            <p:ph type="dt" sz="half" idx="10"/>
          </p:nvPr>
        </p:nvSpPr>
        <p:spPr/>
        <p:txBody>
          <a:bodyPr/>
          <a:lstStyle/>
          <a:p>
            <a:fld id="{9A00A2AD-B2CE-DC4F-8015-E18525983D45}" type="datetimeFigureOut">
              <a:rPr kumimoji="1" lang="zh-CN" altLang="en-US" smtClean="0"/>
              <a:t>2019/12/25</a:t>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幻灯片编号占位符 4"/>
          <p:cNvSpPr>
            <a:spLocks noGrp="1"/>
          </p:cNvSpPr>
          <p:nvPr>
            <p:ph type="sldNum" sz="quarter" idx="12"/>
          </p:nvPr>
        </p:nvSpPr>
        <p:spPr/>
        <p:txBody>
          <a:bodyPr/>
          <a:lstStyle/>
          <a:p>
            <a:fld id="{3ECCDFA6-1E83-B64A-81A1-D9DB674537E5}" type="slidenum">
              <a:rPr kumimoji="1" lang="zh-CN" altLang="en-US" smtClean="0"/>
              <a:t>‹#›</a:t>
            </a:fld>
            <a:endParaRPr kumimoji="1" lang="zh-CN" altLang="en-US"/>
          </a:p>
        </p:txBody>
      </p:sp>
    </p:spTree>
    <p:extLst>
      <p:ext uri="{BB962C8B-B14F-4D97-AF65-F5344CB8AC3E}">
        <p14:creationId xmlns:p14="http://schemas.microsoft.com/office/powerpoint/2010/main" val="1472752384"/>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A00A2AD-B2CE-DC4F-8015-E18525983D45}" type="datetimeFigureOut">
              <a:rPr kumimoji="1" lang="zh-CN" altLang="en-US" smtClean="0"/>
              <a:t>2019/12/25</a:t>
            </a:fld>
            <a:endParaRPr kumimoji="1" lang="zh-CN" altLang="en-US"/>
          </a:p>
        </p:txBody>
      </p:sp>
      <p:sp>
        <p:nvSpPr>
          <p:cNvPr id="3" name="页脚占位符 2"/>
          <p:cNvSpPr>
            <a:spLocks noGrp="1"/>
          </p:cNvSpPr>
          <p:nvPr>
            <p:ph type="ftr" sz="quarter" idx="11"/>
          </p:nvPr>
        </p:nvSpPr>
        <p:spPr/>
        <p:txBody>
          <a:bodyPr/>
          <a:lstStyle/>
          <a:p>
            <a:endParaRPr kumimoji="1" lang="zh-CN" altLang="en-US"/>
          </a:p>
        </p:txBody>
      </p:sp>
      <p:sp>
        <p:nvSpPr>
          <p:cNvPr id="4" name="幻灯片编号占位符 3"/>
          <p:cNvSpPr>
            <a:spLocks noGrp="1"/>
          </p:cNvSpPr>
          <p:nvPr>
            <p:ph type="sldNum" sz="quarter" idx="12"/>
          </p:nvPr>
        </p:nvSpPr>
        <p:spPr/>
        <p:txBody>
          <a:bodyPr/>
          <a:lstStyle/>
          <a:p>
            <a:fld id="{3ECCDFA6-1E83-B64A-81A1-D9DB674537E5}" type="slidenum">
              <a:rPr kumimoji="1" lang="zh-CN" altLang="en-US" smtClean="0"/>
              <a:t>‹#›</a:t>
            </a:fld>
            <a:endParaRPr kumimoji="1" lang="zh-CN" altLang="en-US"/>
          </a:p>
        </p:txBody>
      </p:sp>
    </p:spTree>
    <p:extLst>
      <p:ext uri="{BB962C8B-B14F-4D97-AF65-F5344CB8AC3E}">
        <p14:creationId xmlns:p14="http://schemas.microsoft.com/office/powerpoint/2010/main" val="652802566"/>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pic>
        <p:nvPicPr>
          <p:cNvPr id="7" name="Picture 4"/>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24303" y="0"/>
            <a:ext cx="12216302" cy="68694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7581360"/>
      </p:ext>
    </p:extLst>
  </p:cSld>
  <p:clrMapOvr>
    <a:masterClrMapping/>
  </p:clrMapOvr>
  <mc:AlternateContent xmlns:mc="http://schemas.openxmlformats.org/markup-compatibility/2006" xmlns:p14="http://schemas.microsoft.com/office/powerpoint/2010/main">
    <mc:Choice Requires="p14">
      <p:transition spd="slow" p14:dur="1600" advTm="3000">
        <p:blinds dir="vert"/>
      </p:transition>
    </mc:Choice>
    <mc:Fallback xmlns="">
      <p:transition spd="slow" advTm="3000">
        <p:blinds dir="vert"/>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5_节标题">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9344"/>
          </a:xfrm>
          <a:prstGeom prst="rect">
            <a:avLst/>
          </a:prstGeom>
        </p:spPr>
      </p:pic>
      <p:pic>
        <p:nvPicPr>
          <p:cNvPr id="11" name="图片 10"/>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4628" y="994410"/>
            <a:ext cx="11962744" cy="5749290"/>
          </a:xfrm>
          <a:prstGeom prst="rect">
            <a:avLst/>
          </a:prstGeom>
        </p:spPr>
      </p:pic>
      <p:sp>
        <p:nvSpPr>
          <p:cNvPr id="7" name="文本框 6">
            <a:extLst>
              <a:ext uri="{FF2B5EF4-FFF2-40B4-BE49-F238E27FC236}">
                <a16:creationId xmlns="" xmlns:a16="http://schemas.microsoft.com/office/drawing/2014/main" id="{07F027D3-46E8-4C3D-8BFF-7954894AECBA}"/>
              </a:ext>
            </a:extLst>
          </p:cNvPr>
          <p:cNvSpPr txBox="1"/>
          <p:nvPr userDrawn="1"/>
        </p:nvSpPr>
        <p:spPr>
          <a:xfrm>
            <a:off x="4041832" y="186119"/>
            <a:ext cx="3661988" cy="523220"/>
          </a:xfrm>
          <a:prstGeom prst="rect">
            <a:avLst/>
          </a:prstGeom>
          <a:noFill/>
        </p:spPr>
        <p:txBody>
          <a:bodyPr wrap="square" rtlCol="0">
            <a:spAutoFit/>
          </a:bodyPr>
          <a:lstStyle/>
          <a:p>
            <a:pPr algn="ctr"/>
            <a:r>
              <a:rPr lang="zh-CN" altLang="en-US" sz="2800" dirty="0">
                <a:solidFill>
                  <a:schemeClr val="bg1"/>
                </a:solidFill>
                <a:latin typeface="微软雅黑" panose="020B0503020204020204" pitchFamily="34" charset="-122"/>
                <a:ea typeface="微软雅黑" panose="020B0503020204020204" pitchFamily="34" charset="-122"/>
              </a:rPr>
              <a:t>此处添加您的标题</a:t>
            </a:r>
          </a:p>
        </p:txBody>
      </p:sp>
      <p:pic>
        <p:nvPicPr>
          <p:cNvPr id="12" name="图片 11"/>
          <p:cNvPicPr>
            <a:picLocks noChangeAspect="1"/>
          </p:cNvPicPr>
          <p:nvPr userDrawn="1"/>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2750529" y="-418733"/>
            <a:ext cx="1732924" cy="1732924"/>
          </a:xfrm>
          <a:prstGeom prst="rect">
            <a:avLst/>
          </a:prstGeom>
        </p:spPr>
      </p:pic>
      <p:pic>
        <p:nvPicPr>
          <p:cNvPr id="13" name="图片 12"/>
          <p:cNvPicPr>
            <a:picLocks noChangeAspect="1"/>
          </p:cNvPicPr>
          <p:nvPr userDrawn="1"/>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7348524" y="-418733"/>
            <a:ext cx="1732924" cy="1732924"/>
          </a:xfrm>
          <a:prstGeom prst="rect">
            <a:avLst/>
          </a:prstGeom>
        </p:spPr>
      </p:pic>
    </p:spTree>
    <p:extLst>
      <p:ext uri="{BB962C8B-B14F-4D97-AF65-F5344CB8AC3E}">
        <p14:creationId xmlns:p14="http://schemas.microsoft.com/office/powerpoint/2010/main" val="1201340734"/>
      </p:ext>
    </p:extLst>
  </p:cSld>
  <p:clrMapOvr>
    <a:masterClrMapping/>
  </p:clrMapOvr>
  <mc:AlternateContent xmlns:mc="http://schemas.openxmlformats.org/markup-compatibility/2006" xmlns:p14="http://schemas.microsoft.com/office/powerpoint/2010/main">
    <mc:Choice Requires="p14">
      <p:transition spd="med" p14:dur="700" advTm="3000">
        <p:fade/>
      </p:transition>
    </mc:Choice>
    <mc:Fallback xmlns="">
      <p:transition spd="med" advTm="3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7_节标题">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9344"/>
          </a:xfrm>
          <a:prstGeom prst="rect">
            <a:avLst/>
          </a:prstGeom>
        </p:spPr>
      </p:pic>
      <p:pic>
        <p:nvPicPr>
          <p:cNvPr id="11" name="图片 10"/>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4628" y="994410"/>
            <a:ext cx="11962744" cy="5749290"/>
          </a:xfrm>
          <a:prstGeom prst="rect">
            <a:avLst/>
          </a:prstGeom>
        </p:spPr>
      </p:pic>
      <p:sp>
        <p:nvSpPr>
          <p:cNvPr id="7" name="文本框 6">
            <a:extLst>
              <a:ext uri="{FF2B5EF4-FFF2-40B4-BE49-F238E27FC236}">
                <a16:creationId xmlns="" xmlns:a16="http://schemas.microsoft.com/office/drawing/2014/main" id="{07F027D3-46E8-4C3D-8BFF-7954894AECBA}"/>
              </a:ext>
            </a:extLst>
          </p:cNvPr>
          <p:cNvSpPr txBox="1"/>
          <p:nvPr userDrawn="1"/>
        </p:nvSpPr>
        <p:spPr>
          <a:xfrm>
            <a:off x="4041832" y="186119"/>
            <a:ext cx="3661988" cy="523220"/>
          </a:xfrm>
          <a:prstGeom prst="rect">
            <a:avLst/>
          </a:prstGeom>
          <a:noFill/>
        </p:spPr>
        <p:txBody>
          <a:bodyPr wrap="square" rtlCol="0">
            <a:spAutoFit/>
          </a:bodyPr>
          <a:lstStyle/>
          <a:p>
            <a:pPr algn="ctr"/>
            <a:r>
              <a:rPr lang="zh-CN" altLang="en-US" sz="2800" dirty="0">
                <a:solidFill>
                  <a:schemeClr val="bg1"/>
                </a:solidFill>
                <a:latin typeface="微软雅黑" panose="020B0503020204020204" pitchFamily="34" charset="-122"/>
                <a:ea typeface="微软雅黑" panose="020B0503020204020204" pitchFamily="34" charset="-122"/>
              </a:rPr>
              <a:t>此处添加您的标题</a:t>
            </a:r>
          </a:p>
        </p:txBody>
      </p:sp>
      <p:pic>
        <p:nvPicPr>
          <p:cNvPr id="12" name="图片 11"/>
          <p:cNvPicPr>
            <a:picLocks noChangeAspect="1"/>
          </p:cNvPicPr>
          <p:nvPr userDrawn="1"/>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2750529" y="-418733"/>
            <a:ext cx="1732924" cy="1732924"/>
          </a:xfrm>
          <a:prstGeom prst="rect">
            <a:avLst/>
          </a:prstGeom>
        </p:spPr>
      </p:pic>
      <p:pic>
        <p:nvPicPr>
          <p:cNvPr id="13" name="图片 12"/>
          <p:cNvPicPr>
            <a:picLocks noChangeAspect="1"/>
          </p:cNvPicPr>
          <p:nvPr userDrawn="1"/>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7348524" y="-418733"/>
            <a:ext cx="1732924" cy="1732924"/>
          </a:xfrm>
          <a:prstGeom prst="rect">
            <a:avLst/>
          </a:prstGeom>
        </p:spPr>
      </p:pic>
    </p:spTree>
    <p:extLst>
      <p:ext uri="{BB962C8B-B14F-4D97-AF65-F5344CB8AC3E}">
        <p14:creationId xmlns:p14="http://schemas.microsoft.com/office/powerpoint/2010/main" val="278511717"/>
      </p:ext>
    </p:extLst>
  </p:cSld>
  <p:clrMapOvr>
    <a:masterClrMapping/>
  </p:clrMapOvr>
  <mc:AlternateContent xmlns:mc="http://schemas.openxmlformats.org/markup-compatibility/2006" xmlns:p14="http://schemas.microsoft.com/office/powerpoint/2010/main">
    <mc:Choice Requires="p14">
      <p:transition spd="med" p14:dur="700" advTm="3000">
        <p:fade/>
      </p:transition>
    </mc:Choice>
    <mc:Fallback xmlns="">
      <p:transition spd="med" advTm="3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8_节标题">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9344"/>
          </a:xfrm>
          <a:prstGeom prst="rect">
            <a:avLst/>
          </a:prstGeom>
        </p:spPr>
      </p:pic>
      <p:pic>
        <p:nvPicPr>
          <p:cNvPr id="11" name="图片 10"/>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4628" y="994410"/>
            <a:ext cx="11962744" cy="5749290"/>
          </a:xfrm>
          <a:prstGeom prst="rect">
            <a:avLst/>
          </a:prstGeom>
        </p:spPr>
      </p:pic>
      <p:sp>
        <p:nvSpPr>
          <p:cNvPr id="7" name="文本框 6">
            <a:extLst>
              <a:ext uri="{FF2B5EF4-FFF2-40B4-BE49-F238E27FC236}">
                <a16:creationId xmlns="" xmlns:a16="http://schemas.microsoft.com/office/drawing/2014/main" id="{07F027D3-46E8-4C3D-8BFF-7954894AECBA}"/>
              </a:ext>
            </a:extLst>
          </p:cNvPr>
          <p:cNvSpPr txBox="1"/>
          <p:nvPr userDrawn="1"/>
        </p:nvSpPr>
        <p:spPr>
          <a:xfrm>
            <a:off x="4041832" y="186119"/>
            <a:ext cx="3661988" cy="523220"/>
          </a:xfrm>
          <a:prstGeom prst="rect">
            <a:avLst/>
          </a:prstGeom>
          <a:noFill/>
        </p:spPr>
        <p:txBody>
          <a:bodyPr wrap="square" rtlCol="0">
            <a:spAutoFit/>
          </a:bodyPr>
          <a:lstStyle/>
          <a:p>
            <a:pPr algn="ctr"/>
            <a:r>
              <a:rPr lang="zh-CN" altLang="en-US" sz="2800" dirty="0">
                <a:solidFill>
                  <a:schemeClr val="bg1"/>
                </a:solidFill>
                <a:latin typeface="微软雅黑" panose="020B0503020204020204" pitchFamily="34" charset="-122"/>
                <a:ea typeface="微软雅黑" panose="020B0503020204020204" pitchFamily="34" charset="-122"/>
              </a:rPr>
              <a:t>此处添加您的标题</a:t>
            </a:r>
          </a:p>
        </p:txBody>
      </p:sp>
      <p:pic>
        <p:nvPicPr>
          <p:cNvPr id="12" name="图片 11"/>
          <p:cNvPicPr>
            <a:picLocks noChangeAspect="1"/>
          </p:cNvPicPr>
          <p:nvPr userDrawn="1"/>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2750529" y="-418733"/>
            <a:ext cx="1732924" cy="1732924"/>
          </a:xfrm>
          <a:prstGeom prst="rect">
            <a:avLst/>
          </a:prstGeom>
        </p:spPr>
      </p:pic>
      <p:pic>
        <p:nvPicPr>
          <p:cNvPr id="13" name="图片 12"/>
          <p:cNvPicPr>
            <a:picLocks noChangeAspect="1"/>
          </p:cNvPicPr>
          <p:nvPr userDrawn="1"/>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7348524" y="-418733"/>
            <a:ext cx="1732924" cy="1732924"/>
          </a:xfrm>
          <a:prstGeom prst="rect">
            <a:avLst/>
          </a:prstGeom>
        </p:spPr>
      </p:pic>
    </p:spTree>
    <p:extLst>
      <p:ext uri="{BB962C8B-B14F-4D97-AF65-F5344CB8AC3E}">
        <p14:creationId xmlns:p14="http://schemas.microsoft.com/office/powerpoint/2010/main" val="1379665193"/>
      </p:ext>
    </p:extLst>
  </p:cSld>
  <p:clrMapOvr>
    <a:masterClrMapping/>
  </p:clrMapOvr>
  <mc:AlternateContent xmlns:mc="http://schemas.openxmlformats.org/markup-compatibility/2006" xmlns:p14="http://schemas.microsoft.com/office/powerpoint/2010/main">
    <mc:Choice Requires="p14">
      <p:transition spd="med" p14:dur="700" advTm="3000">
        <p:fade/>
      </p:transition>
    </mc:Choice>
    <mc:Fallback xmlns="">
      <p:transition spd="med" advTm="3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9_节标题">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9344"/>
          </a:xfrm>
          <a:prstGeom prst="rect">
            <a:avLst/>
          </a:prstGeom>
        </p:spPr>
      </p:pic>
      <p:pic>
        <p:nvPicPr>
          <p:cNvPr id="11" name="图片 10"/>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4628" y="994410"/>
            <a:ext cx="11962744" cy="5749290"/>
          </a:xfrm>
          <a:prstGeom prst="rect">
            <a:avLst/>
          </a:prstGeom>
        </p:spPr>
      </p:pic>
      <p:sp>
        <p:nvSpPr>
          <p:cNvPr id="7" name="文本框 6">
            <a:extLst>
              <a:ext uri="{FF2B5EF4-FFF2-40B4-BE49-F238E27FC236}">
                <a16:creationId xmlns="" xmlns:a16="http://schemas.microsoft.com/office/drawing/2014/main" id="{07F027D3-46E8-4C3D-8BFF-7954894AECBA}"/>
              </a:ext>
            </a:extLst>
          </p:cNvPr>
          <p:cNvSpPr txBox="1"/>
          <p:nvPr userDrawn="1"/>
        </p:nvSpPr>
        <p:spPr>
          <a:xfrm>
            <a:off x="4041832" y="186119"/>
            <a:ext cx="3661988" cy="523220"/>
          </a:xfrm>
          <a:prstGeom prst="rect">
            <a:avLst/>
          </a:prstGeom>
          <a:noFill/>
        </p:spPr>
        <p:txBody>
          <a:bodyPr wrap="square" rtlCol="0">
            <a:spAutoFit/>
          </a:bodyPr>
          <a:lstStyle/>
          <a:p>
            <a:pPr algn="ctr"/>
            <a:r>
              <a:rPr lang="zh-CN" altLang="en-US" sz="2800" dirty="0">
                <a:solidFill>
                  <a:schemeClr val="bg1"/>
                </a:solidFill>
                <a:latin typeface="微软雅黑" panose="020B0503020204020204" pitchFamily="34" charset="-122"/>
                <a:ea typeface="微软雅黑" panose="020B0503020204020204" pitchFamily="34" charset="-122"/>
              </a:rPr>
              <a:t>此处添加您的标题</a:t>
            </a:r>
          </a:p>
        </p:txBody>
      </p:sp>
      <p:pic>
        <p:nvPicPr>
          <p:cNvPr id="12" name="图片 11"/>
          <p:cNvPicPr>
            <a:picLocks noChangeAspect="1"/>
          </p:cNvPicPr>
          <p:nvPr userDrawn="1"/>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2750529" y="-418733"/>
            <a:ext cx="1732924" cy="1732924"/>
          </a:xfrm>
          <a:prstGeom prst="rect">
            <a:avLst/>
          </a:prstGeom>
        </p:spPr>
      </p:pic>
      <p:pic>
        <p:nvPicPr>
          <p:cNvPr id="13" name="图片 12"/>
          <p:cNvPicPr>
            <a:picLocks noChangeAspect="1"/>
          </p:cNvPicPr>
          <p:nvPr userDrawn="1"/>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7348524" y="-418733"/>
            <a:ext cx="1732924" cy="1732924"/>
          </a:xfrm>
          <a:prstGeom prst="rect">
            <a:avLst/>
          </a:prstGeom>
        </p:spPr>
      </p:pic>
    </p:spTree>
    <p:extLst>
      <p:ext uri="{BB962C8B-B14F-4D97-AF65-F5344CB8AC3E}">
        <p14:creationId xmlns:p14="http://schemas.microsoft.com/office/powerpoint/2010/main" val="1996462506"/>
      </p:ext>
    </p:extLst>
  </p:cSld>
  <p:clrMapOvr>
    <a:masterClrMapping/>
  </p:clrMapOvr>
  <mc:AlternateContent xmlns:mc="http://schemas.openxmlformats.org/markup-compatibility/2006" xmlns:p14="http://schemas.microsoft.com/office/powerpoint/2010/main">
    <mc:Choice Requires="p14">
      <p:transition spd="med" p14:dur="700" advTm="3000">
        <p:fade/>
      </p:transition>
    </mc:Choice>
    <mc:Fallback xmlns="">
      <p:transition spd="med" advTm="3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2_节标题">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9344"/>
          </a:xfrm>
          <a:prstGeom prst="rect">
            <a:avLst/>
          </a:prstGeom>
        </p:spPr>
      </p:pic>
      <p:pic>
        <p:nvPicPr>
          <p:cNvPr id="11" name="图片 10"/>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4628" y="994410"/>
            <a:ext cx="11962744" cy="5749290"/>
          </a:xfrm>
          <a:prstGeom prst="rect">
            <a:avLst/>
          </a:prstGeom>
        </p:spPr>
      </p:pic>
      <p:sp>
        <p:nvSpPr>
          <p:cNvPr id="7" name="文本框 6">
            <a:extLst>
              <a:ext uri="{FF2B5EF4-FFF2-40B4-BE49-F238E27FC236}">
                <a16:creationId xmlns="" xmlns:a16="http://schemas.microsoft.com/office/drawing/2014/main" id="{07F027D3-46E8-4C3D-8BFF-7954894AECBA}"/>
              </a:ext>
            </a:extLst>
          </p:cNvPr>
          <p:cNvSpPr txBox="1"/>
          <p:nvPr userDrawn="1"/>
        </p:nvSpPr>
        <p:spPr>
          <a:xfrm>
            <a:off x="4041832" y="186119"/>
            <a:ext cx="3661988" cy="523220"/>
          </a:xfrm>
          <a:prstGeom prst="rect">
            <a:avLst/>
          </a:prstGeom>
          <a:noFill/>
        </p:spPr>
        <p:txBody>
          <a:bodyPr wrap="square" rtlCol="0">
            <a:spAutoFit/>
          </a:bodyPr>
          <a:lstStyle/>
          <a:p>
            <a:pPr algn="ctr"/>
            <a:r>
              <a:rPr lang="zh-CN" altLang="en-US" sz="2800" dirty="0">
                <a:solidFill>
                  <a:schemeClr val="bg1"/>
                </a:solidFill>
                <a:latin typeface="微软雅黑" panose="020B0503020204020204" pitchFamily="34" charset="-122"/>
                <a:ea typeface="微软雅黑" panose="020B0503020204020204" pitchFamily="34" charset="-122"/>
              </a:rPr>
              <a:t>此处添加您的标题</a:t>
            </a:r>
          </a:p>
        </p:txBody>
      </p:sp>
      <p:pic>
        <p:nvPicPr>
          <p:cNvPr id="12" name="图片 11"/>
          <p:cNvPicPr>
            <a:picLocks noChangeAspect="1"/>
          </p:cNvPicPr>
          <p:nvPr userDrawn="1"/>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2750529" y="-418733"/>
            <a:ext cx="1732924" cy="1732924"/>
          </a:xfrm>
          <a:prstGeom prst="rect">
            <a:avLst/>
          </a:prstGeom>
        </p:spPr>
      </p:pic>
      <p:pic>
        <p:nvPicPr>
          <p:cNvPr id="13" name="图片 12"/>
          <p:cNvPicPr>
            <a:picLocks noChangeAspect="1"/>
          </p:cNvPicPr>
          <p:nvPr userDrawn="1"/>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7348524" y="-418733"/>
            <a:ext cx="1732924" cy="1732924"/>
          </a:xfrm>
          <a:prstGeom prst="rect">
            <a:avLst/>
          </a:prstGeom>
        </p:spPr>
      </p:pic>
    </p:spTree>
    <p:extLst>
      <p:ext uri="{BB962C8B-B14F-4D97-AF65-F5344CB8AC3E}">
        <p14:creationId xmlns:p14="http://schemas.microsoft.com/office/powerpoint/2010/main" val="4126035695"/>
      </p:ext>
    </p:extLst>
  </p:cSld>
  <p:clrMapOvr>
    <a:masterClrMapping/>
  </p:clrMapOvr>
  <mc:AlternateContent xmlns:mc="http://schemas.openxmlformats.org/markup-compatibility/2006" xmlns:p14="http://schemas.microsoft.com/office/powerpoint/2010/main">
    <mc:Choice Requires="p14">
      <p:transition spd="med" p14:dur="700" advTm="3000">
        <p:fade/>
      </p:transition>
    </mc:Choice>
    <mc:Fallback xmlns="">
      <p:transition spd="med" advTm="3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3_节标题">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9344"/>
          </a:xfrm>
          <a:prstGeom prst="rect">
            <a:avLst/>
          </a:prstGeom>
        </p:spPr>
      </p:pic>
      <p:pic>
        <p:nvPicPr>
          <p:cNvPr id="11" name="图片 10"/>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4628" y="994410"/>
            <a:ext cx="11962744" cy="5749290"/>
          </a:xfrm>
          <a:prstGeom prst="rect">
            <a:avLst/>
          </a:prstGeom>
        </p:spPr>
      </p:pic>
      <p:sp>
        <p:nvSpPr>
          <p:cNvPr id="7" name="文本框 6">
            <a:extLst>
              <a:ext uri="{FF2B5EF4-FFF2-40B4-BE49-F238E27FC236}">
                <a16:creationId xmlns="" xmlns:a16="http://schemas.microsoft.com/office/drawing/2014/main" id="{07F027D3-46E8-4C3D-8BFF-7954894AECBA}"/>
              </a:ext>
            </a:extLst>
          </p:cNvPr>
          <p:cNvSpPr txBox="1"/>
          <p:nvPr userDrawn="1"/>
        </p:nvSpPr>
        <p:spPr>
          <a:xfrm>
            <a:off x="4041832" y="186119"/>
            <a:ext cx="3661988" cy="523220"/>
          </a:xfrm>
          <a:prstGeom prst="rect">
            <a:avLst/>
          </a:prstGeom>
          <a:noFill/>
        </p:spPr>
        <p:txBody>
          <a:bodyPr wrap="square" rtlCol="0">
            <a:spAutoFit/>
          </a:bodyPr>
          <a:lstStyle/>
          <a:p>
            <a:pPr algn="ctr"/>
            <a:r>
              <a:rPr lang="zh-CN" altLang="en-US" sz="2800" dirty="0">
                <a:solidFill>
                  <a:schemeClr val="bg1"/>
                </a:solidFill>
                <a:latin typeface="微软雅黑" panose="020B0503020204020204" pitchFamily="34" charset="-122"/>
                <a:ea typeface="微软雅黑" panose="020B0503020204020204" pitchFamily="34" charset="-122"/>
              </a:rPr>
              <a:t>此处添加您的标题</a:t>
            </a:r>
          </a:p>
        </p:txBody>
      </p:sp>
      <p:pic>
        <p:nvPicPr>
          <p:cNvPr id="12" name="图片 11"/>
          <p:cNvPicPr>
            <a:picLocks noChangeAspect="1"/>
          </p:cNvPicPr>
          <p:nvPr userDrawn="1"/>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2750529" y="-418733"/>
            <a:ext cx="1732924" cy="1732924"/>
          </a:xfrm>
          <a:prstGeom prst="rect">
            <a:avLst/>
          </a:prstGeom>
        </p:spPr>
      </p:pic>
      <p:pic>
        <p:nvPicPr>
          <p:cNvPr id="13" name="图片 12"/>
          <p:cNvPicPr>
            <a:picLocks noChangeAspect="1"/>
          </p:cNvPicPr>
          <p:nvPr userDrawn="1"/>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7348524" y="-418733"/>
            <a:ext cx="1732924" cy="1732924"/>
          </a:xfrm>
          <a:prstGeom prst="rect">
            <a:avLst/>
          </a:prstGeom>
        </p:spPr>
      </p:pic>
    </p:spTree>
    <p:extLst>
      <p:ext uri="{BB962C8B-B14F-4D97-AF65-F5344CB8AC3E}">
        <p14:creationId xmlns:p14="http://schemas.microsoft.com/office/powerpoint/2010/main" val="1161931494"/>
      </p:ext>
    </p:extLst>
  </p:cSld>
  <p:clrMapOvr>
    <a:masterClrMapping/>
  </p:clrMapOvr>
  <mc:AlternateContent xmlns:mc="http://schemas.openxmlformats.org/markup-compatibility/2006" xmlns:p14="http://schemas.microsoft.com/office/powerpoint/2010/main">
    <mc:Choice Requires="p14">
      <p:transition spd="med" p14:dur="700" advTm="3000">
        <p:fade/>
      </p:transition>
    </mc:Choice>
    <mc:Fallback xmlns="">
      <p:transition spd="med" advTm="300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95280083"/>
      </p:ext>
    </p:extLst>
  </p:cSld>
  <p:clrMapOvr>
    <a:masterClrMapping/>
  </p:clrMapOvr>
  <mc:AlternateContent xmlns:mc="http://schemas.openxmlformats.org/markup-compatibility/2006" xmlns:p14="http://schemas.microsoft.com/office/powerpoint/2010/main">
    <mc:Choice Requires="p14">
      <p:transition spd="med" p14:dur="700" advTm="3000">
        <p:fade/>
      </p:transition>
    </mc:Choice>
    <mc:Fallback xmlns="">
      <p:transition spd="med" advTm="300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7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32678980"/>
      </p:ext>
    </p:extLst>
  </p:cSld>
  <p:clrMapOvr>
    <a:masterClrMapping/>
  </p:clrMapOvr>
  <mc:AlternateContent xmlns:mc="http://schemas.openxmlformats.org/markup-compatibility/2006" xmlns:p14="http://schemas.microsoft.com/office/powerpoint/2010/main">
    <mc:Choice Requires="p14">
      <p:transition spd="med" p14:dur="700" advTm="3000">
        <p:fade/>
      </p:transition>
    </mc:Choice>
    <mc:Fallback xmlns="">
      <p:transition spd="med" advTm="300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8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536837214"/>
      </p:ext>
    </p:extLst>
  </p:cSld>
  <p:clrMapOvr>
    <a:masterClrMapping/>
  </p:clrMapOvr>
  <mc:AlternateContent xmlns:mc="http://schemas.openxmlformats.org/markup-compatibility/2006" xmlns:p14="http://schemas.microsoft.com/office/powerpoint/2010/main">
    <mc:Choice Requires="p14">
      <p:transition spd="med" p14:dur="700" advTm="3000">
        <p:fade/>
      </p:transition>
    </mc:Choice>
    <mc:Fallback xmlns="">
      <p:transition spd="med" advTm="300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9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503932443"/>
      </p:ext>
    </p:extLst>
  </p:cSld>
  <p:clrMapOvr>
    <a:masterClrMapping/>
  </p:clrMapOvr>
  <mc:AlternateContent xmlns:mc="http://schemas.openxmlformats.org/markup-compatibility/2006" xmlns:p14="http://schemas.microsoft.com/office/powerpoint/2010/main">
    <mc:Choice Requires="p14">
      <p:transition spd="med" p14:dur="700" advTm="3000">
        <p:fade/>
      </p:transition>
    </mc:Choice>
    <mc:Fallback xmlns="">
      <p:transition spd="med" advTm="300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0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305113933"/>
      </p:ext>
    </p:extLst>
  </p:cSld>
  <p:clrMapOvr>
    <a:masterClrMapping/>
  </p:clrMapOvr>
  <mc:AlternateContent xmlns:mc="http://schemas.openxmlformats.org/markup-compatibility/2006" xmlns:p14="http://schemas.microsoft.com/office/powerpoint/2010/main">
    <mc:Choice Requires="p14">
      <p:transition spd="med" p14:dur="700" advTm="3000">
        <p:fade/>
      </p:transition>
    </mc:Choice>
    <mc:Fallback xmlns="">
      <p:transition spd="med" advTm="300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1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201359221"/>
      </p:ext>
    </p:extLst>
  </p:cSld>
  <p:clrMapOvr>
    <a:masterClrMapping/>
  </p:clrMapOvr>
  <mc:AlternateContent xmlns:mc="http://schemas.openxmlformats.org/markup-compatibility/2006" xmlns:p14="http://schemas.microsoft.com/office/powerpoint/2010/main">
    <mc:Choice Requires="p14">
      <p:transition spd="med" p14:dur="700" advTm="3000">
        <p:fade/>
      </p:transition>
    </mc:Choice>
    <mc:Fallback xmlns="">
      <p:transition spd="med" advTm="300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3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590485849"/>
      </p:ext>
    </p:extLst>
  </p:cSld>
  <p:clrMapOvr>
    <a:masterClrMapping/>
  </p:clrMapOvr>
  <mc:AlternateContent xmlns:mc="http://schemas.openxmlformats.org/markup-compatibility/2006" xmlns:p14="http://schemas.microsoft.com/office/powerpoint/2010/main">
    <mc:Choice Requires="p14">
      <p:transition spd="med" p14:dur="700" advTm="3000">
        <p:fade/>
      </p:transition>
    </mc:Choice>
    <mc:Fallback xmlns="">
      <p:transition spd="med" advTm="300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4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269123618"/>
      </p:ext>
    </p:extLst>
  </p:cSld>
  <p:clrMapOvr>
    <a:masterClrMapping/>
  </p:clrMapOvr>
  <mc:AlternateContent xmlns:mc="http://schemas.openxmlformats.org/markup-compatibility/2006" xmlns:p14="http://schemas.microsoft.com/office/powerpoint/2010/main">
    <mc:Choice Requires="p14">
      <p:transition spd="med" p14:dur="700" advTm="3000">
        <p:fade/>
      </p:transition>
    </mc:Choice>
    <mc:Fallback xmlns="">
      <p:transition spd="med" advTm="300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9344"/>
          </a:xfrm>
          <a:prstGeom prst="rect">
            <a:avLst/>
          </a:prstGeom>
        </p:spPr>
      </p:pic>
      <p:pic>
        <p:nvPicPr>
          <p:cNvPr id="11" name="图片 10"/>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4628" y="994410"/>
            <a:ext cx="11962744" cy="5749290"/>
          </a:xfrm>
          <a:prstGeom prst="rect">
            <a:avLst/>
          </a:prstGeom>
        </p:spPr>
      </p:pic>
      <p:sp>
        <p:nvSpPr>
          <p:cNvPr id="7" name="文本框 6">
            <a:extLst>
              <a:ext uri="{FF2B5EF4-FFF2-40B4-BE49-F238E27FC236}">
                <a16:creationId xmlns="" xmlns:a16="http://schemas.microsoft.com/office/drawing/2014/main" id="{07F027D3-46E8-4C3D-8BFF-7954894AECBA}"/>
              </a:ext>
            </a:extLst>
          </p:cNvPr>
          <p:cNvSpPr txBox="1"/>
          <p:nvPr userDrawn="1"/>
        </p:nvSpPr>
        <p:spPr>
          <a:xfrm>
            <a:off x="4041832" y="186119"/>
            <a:ext cx="3661988" cy="523220"/>
          </a:xfrm>
          <a:prstGeom prst="rect">
            <a:avLst/>
          </a:prstGeom>
          <a:noFill/>
        </p:spPr>
        <p:txBody>
          <a:bodyPr wrap="square" rtlCol="0">
            <a:spAutoFit/>
          </a:bodyPr>
          <a:lstStyle/>
          <a:p>
            <a:pPr algn="ctr"/>
            <a:r>
              <a:rPr lang="zh-CN" altLang="en-US" sz="2800" dirty="0">
                <a:solidFill>
                  <a:schemeClr val="bg1"/>
                </a:solidFill>
                <a:latin typeface="微软雅黑" panose="020B0503020204020204" pitchFamily="34" charset="-122"/>
                <a:ea typeface="微软雅黑" panose="020B0503020204020204" pitchFamily="34" charset="-122"/>
              </a:rPr>
              <a:t>此处添加您的标题</a:t>
            </a:r>
          </a:p>
        </p:txBody>
      </p:sp>
      <p:pic>
        <p:nvPicPr>
          <p:cNvPr id="12" name="图片 11"/>
          <p:cNvPicPr>
            <a:picLocks noChangeAspect="1"/>
          </p:cNvPicPr>
          <p:nvPr userDrawn="1"/>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2750529" y="-418733"/>
            <a:ext cx="1732924" cy="1732924"/>
          </a:xfrm>
          <a:prstGeom prst="rect">
            <a:avLst/>
          </a:prstGeom>
        </p:spPr>
      </p:pic>
      <p:pic>
        <p:nvPicPr>
          <p:cNvPr id="13" name="图片 12"/>
          <p:cNvPicPr>
            <a:picLocks noChangeAspect="1"/>
          </p:cNvPicPr>
          <p:nvPr userDrawn="1"/>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7348524" y="-418733"/>
            <a:ext cx="1732924" cy="1732924"/>
          </a:xfrm>
          <a:prstGeom prst="rect">
            <a:avLst/>
          </a:prstGeom>
        </p:spPr>
      </p:pic>
    </p:spTree>
    <p:extLst>
      <p:ext uri="{BB962C8B-B14F-4D97-AF65-F5344CB8AC3E}">
        <p14:creationId xmlns:p14="http://schemas.microsoft.com/office/powerpoint/2010/main" val="2815775168"/>
      </p:ext>
    </p:extLst>
  </p:cSld>
  <p:clrMapOvr>
    <a:masterClrMapping/>
  </p:clrMapOvr>
  <mc:AlternateContent xmlns:mc="http://schemas.openxmlformats.org/markup-compatibility/2006" xmlns:p14="http://schemas.microsoft.com/office/powerpoint/2010/main">
    <mc:Choice Requires="p14">
      <p:transition spd="med" p14:dur="700" advTm="3000">
        <p:fade/>
      </p:transition>
    </mc:Choice>
    <mc:Fallback xmlns="">
      <p:transition spd="med" advTm="3000">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4_节标题">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9344"/>
          </a:xfrm>
          <a:prstGeom prst="rect">
            <a:avLst/>
          </a:prstGeom>
        </p:spPr>
      </p:pic>
      <p:pic>
        <p:nvPicPr>
          <p:cNvPr id="11" name="图片 10"/>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4628" y="994410"/>
            <a:ext cx="11962744" cy="5749290"/>
          </a:xfrm>
          <a:prstGeom prst="rect">
            <a:avLst/>
          </a:prstGeom>
        </p:spPr>
      </p:pic>
      <p:sp>
        <p:nvSpPr>
          <p:cNvPr id="7" name="文本框 6">
            <a:extLst>
              <a:ext uri="{FF2B5EF4-FFF2-40B4-BE49-F238E27FC236}">
                <a16:creationId xmlns="" xmlns:a16="http://schemas.microsoft.com/office/drawing/2014/main" id="{07F027D3-46E8-4C3D-8BFF-7954894AECBA}"/>
              </a:ext>
            </a:extLst>
          </p:cNvPr>
          <p:cNvSpPr txBox="1"/>
          <p:nvPr userDrawn="1"/>
        </p:nvSpPr>
        <p:spPr>
          <a:xfrm>
            <a:off x="4041832" y="186119"/>
            <a:ext cx="3661988" cy="523220"/>
          </a:xfrm>
          <a:prstGeom prst="rect">
            <a:avLst/>
          </a:prstGeom>
          <a:noFill/>
        </p:spPr>
        <p:txBody>
          <a:bodyPr wrap="square" rtlCol="0">
            <a:spAutoFit/>
          </a:bodyPr>
          <a:lstStyle/>
          <a:p>
            <a:pPr algn="ctr"/>
            <a:r>
              <a:rPr lang="zh-CN" altLang="en-US" sz="2800" dirty="0">
                <a:solidFill>
                  <a:schemeClr val="bg1"/>
                </a:solidFill>
                <a:latin typeface="微软雅黑" panose="020B0503020204020204" pitchFamily="34" charset="-122"/>
                <a:ea typeface="微软雅黑" panose="020B0503020204020204" pitchFamily="34" charset="-122"/>
              </a:rPr>
              <a:t>此处添加您的标题</a:t>
            </a:r>
          </a:p>
        </p:txBody>
      </p:sp>
      <p:pic>
        <p:nvPicPr>
          <p:cNvPr id="12" name="图片 11"/>
          <p:cNvPicPr>
            <a:picLocks noChangeAspect="1"/>
          </p:cNvPicPr>
          <p:nvPr userDrawn="1"/>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2750529" y="-418733"/>
            <a:ext cx="1732924" cy="1732924"/>
          </a:xfrm>
          <a:prstGeom prst="rect">
            <a:avLst/>
          </a:prstGeom>
        </p:spPr>
      </p:pic>
      <p:pic>
        <p:nvPicPr>
          <p:cNvPr id="13" name="图片 12"/>
          <p:cNvPicPr>
            <a:picLocks noChangeAspect="1"/>
          </p:cNvPicPr>
          <p:nvPr userDrawn="1"/>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7348524" y="-418733"/>
            <a:ext cx="1732924" cy="1732924"/>
          </a:xfrm>
          <a:prstGeom prst="rect">
            <a:avLst/>
          </a:prstGeom>
        </p:spPr>
      </p:pic>
    </p:spTree>
    <p:extLst>
      <p:ext uri="{BB962C8B-B14F-4D97-AF65-F5344CB8AC3E}">
        <p14:creationId xmlns:p14="http://schemas.microsoft.com/office/powerpoint/2010/main" val="1188134554"/>
      </p:ext>
    </p:extLst>
  </p:cSld>
  <p:clrMapOvr>
    <a:masterClrMapping/>
  </p:clrMapOvr>
  <mc:AlternateContent xmlns:mc="http://schemas.openxmlformats.org/markup-compatibility/2006" xmlns:p14="http://schemas.microsoft.com/office/powerpoint/2010/main">
    <mc:Choice Requires="p14">
      <p:transition spd="med" p14:dur="700" advTm="3000">
        <p:fade/>
      </p:transition>
    </mc:Choice>
    <mc:Fallback xmlns="">
      <p:transition spd="med" advTm="300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589055888"/>
      </p:ext>
    </p:extLst>
  </p:cSld>
  <p:clrMapOvr>
    <a:masterClrMapping/>
  </p:clrMapOvr>
  <mc:AlternateContent xmlns:mc="http://schemas.openxmlformats.org/markup-compatibility/2006" xmlns:p14="http://schemas.microsoft.com/office/powerpoint/2010/main">
    <mc:Choice Requires="p14">
      <p:transition spd="med" p14:dur="700" advTm="3000">
        <p:fade/>
      </p:transition>
    </mc:Choice>
    <mc:Fallback xmlns="">
      <p:transition spd="med" advTm="3000">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2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391383653"/>
      </p:ext>
    </p:extLst>
  </p:cSld>
  <p:clrMapOvr>
    <a:masterClrMapping/>
  </p:clrMapOvr>
  <mc:AlternateContent xmlns:mc="http://schemas.openxmlformats.org/markup-compatibility/2006" xmlns:p14="http://schemas.microsoft.com/office/powerpoint/2010/main">
    <mc:Choice Requires="p14">
      <p:transition spd="med" p14:dur="700" advTm="3000">
        <p:fade/>
      </p:transition>
    </mc:Choice>
    <mc:Fallback xmlns="">
      <p:transition spd="med" advTm="3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00A2AD-B2CE-DC4F-8015-E18525983D45}" type="datetimeFigureOut">
              <a:rPr kumimoji="1" lang="zh-CN" altLang="en-US" smtClean="0"/>
              <a:t>2019/12/25</a:t>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幻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CCDFA6-1E83-B64A-81A1-D9DB674537E5}" type="slidenum">
              <a:rPr kumimoji="1" lang="zh-CN" altLang="en-US" smtClean="0"/>
              <a:t>‹#›</a:t>
            </a:fld>
            <a:endParaRPr kumimoji="1" lang="zh-CN" altLang="en-US"/>
          </a:p>
        </p:txBody>
      </p:sp>
    </p:spTree>
    <p:extLst>
      <p:ext uri="{BB962C8B-B14F-4D97-AF65-F5344CB8AC3E}">
        <p14:creationId xmlns:p14="http://schemas.microsoft.com/office/powerpoint/2010/main" val="1713457156"/>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61" r:id="rId7"/>
    <p:sldLayoutId id="2147483662" r:id="rId8"/>
    <p:sldLayoutId id="2147483663" r:id="rId9"/>
    <p:sldLayoutId id="2147483664" r:id="rId10"/>
    <p:sldLayoutId id="2147483665" r:id="rId11"/>
    <p:sldLayoutId id="2147483666" r:id="rId12"/>
    <p:sldLayoutId id="2147483667" r:id="rId13"/>
    <p:sldLayoutId id="2147483668" r:id="rId14"/>
    <p:sldLayoutId id="2147483669" r:id="rId15"/>
    <p:sldLayoutId id="2147483670" r:id="rId16"/>
    <p:sldLayoutId id="2147483671" r:id="rId17"/>
    <p:sldLayoutId id="2147483672" r:id="rId18"/>
    <p:sldLayoutId id="2147483673" r:id="rId19"/>
    <p:sldLayoutId id="2147483674" r:id="rId20"/>
    <p:sldLayoutId id="2147483675" r:id="rId21"/>
    <p:sldLayoutId id="2147483676" r:id="rId22"/>
    <p:sldLayoutId id="2147483677" r:id="rId23"/>
    <p:sldLayoutId id="2147483678" r:id="rId24"/>
    <p:sldLayoutId id="2147483679" r:id="rId25"/>
  </p:sldLayoutIdLst>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93792" y="0"/>
            <a:ext cx="6998208" cy="6858000"/>
          </a:xfrm>
          <a:prstGeom prst="rect">
            <a:avLst/>
          </a:prstGeom>
          <a:effectLst>
            <a:outerShdw blurRad="190500" dist="101600" dir="8100000" algn="tr" rotWithShape="0">
              <a:prstClr val="black">
                <a:alpha val="40000"/>
              </a:prstClr>
            </a:outerShdw>
          </a:effectLst>
        </p:spPr>
      </p:pic>
      <p:sp>
        <p:nvSpPr>
          <p:cNvPr id="4" name="文本框 3"/>
          <p:cNvSpPr txBox="1"/>
          <p:nvPr/>
        </p:nvSpPr>
        <p:spPr>
          <a:xfrm>
            <a:off x="-130452" y="-185247"/>
            <a:ext cx="4601260" cy="7453322"/>
          </a:xfrm>
          <a:prstGeom prst="rect">
            <a:avLst/>
          </a:prstGeom>
          <a:noFill/>
        </p:spPr>
        <p:txBody>
          <a:bodyPr vert="eaVert" wrap="none" rtlCol="0">
            <a:spAutoFit/>
          </a:bodyPr>
          <a:lstStyle/>
          <a:p>
            <a:r>
              <a:rPr lang="zh-CN" altLang="en-US" sz="28700" dirty="0" smtClean="0">
                <a:solidFill>
                  <a:schemeClr val="tx1">
                    <a:alpha val="23000"/>
                  </a:schemeClr>
                </a:solidFill>
                <a:latin typeface="字魂55号-龙吟手书" panose="00000500000000000000" pitchFamily="2" charset="-122"/>
                <a:ea typeface="字魂55号-龙吟手书" panose="00000500000000000000" pitchFamily="2" charset="-122"/>
              </a:rPr>
              <a:t>鼠年</a:t>
            </a:r>
            <a:endParaRPr lang="zh-CN" altLang="en-US" sz="28700" dirty="0">
              <a:solidFill>
                <a:schemeClr val="tx1">
                  <a:alpha val="23000"/>
                </a:schemeClr>
              </a:solidFill>
              <a:latin typeface="字魂55号-龙吟手书" panose="00000500000000000000" pitchFamily="2" charset="-122"/>
              <a:ea typeface="字魂55号-龙吟手书" panose="00000500000000000000" pitchFamily="2" charset="-122"/>
            </a:endParaRPr>
          </a:p>
        </p:txBody>
      </p:sp>
      <p:sp>
        <p:nvSpPr>
          <p:cNvPr id="6" name="文本框 5"/>
          <p:cNvSpPr txBox="1"/>
          <p:nvPr/>
        </p:nvSpPr>
        <p:spPr>
          <a:xfrm>
            <a:off x="2877919" y="215299"/>
            <a:ext cx="1954381" cy="6273512"/>
          </a:xfrm>
          <a:prstGeom prst="rect">
            <a:avLst/>
          </a:prstGeom>
          <a:noFill/>
        </p:spPr>
        <p:txBody>
          <a:bodyPr vert="eaVert" wrap="none" rtlCol="0">
            <a:spAutoFit/>
          </a:bodyPr>
          <a:lstStyle/>
          <a:p>
            <a:r>
              <a:rPr lang="zh-CN" altLang="en-US" sz="11500" spc="-300" dirty="0" smtClean="0">
                <a:solidFill>
                  <a:schemeClr val="accent4">
                    <a:lumMod val="60000"/>
                    <a:lumOff val="40000"/>
                  </a:schemeClr>
                </a:solidFill>
                <a:effectLst>
                  <a:outerShdw blurRad="50800" dist="38100" dir="8100000" algn="tr" rotWithShape="0">
                    <a:prstClr val="black">
                      <a:alpha val="40000"/>
                    </a:prstClr>
                  </a:outerShdw>
                </a:effectLst>
                <a:latin typeface="字魂17号-萌趣果冻体" panose="02000000000000000000" pitchFamily="2" charset="-122"/>
                <a:ea typeface="字魂17号-萌趣果冻体" panose="02000000000000000000" pitchFamily="2" charset="-122"/>
              </a:rPr>
              <a:t>恭贺新春</a:t>
            </a:r>
            <a:endParaRPr lang="zh-CN" altLang="en-US" sz="11500" spc="-300" dirty="0">
              <a:solidFill>
                <a:schemeClr val="accent4">
                  <a:lumMod val="60000"/>
                  <a:lumOff val="40000"/>
                </a:schemeClr>
              </a:solidFill>
              <a:effectLst>
                <a:outerShdw blurRad="50800" dist="38100" dir="8100000" algn="tr" rotWithShape="0">
                  <a:prstClr val="black">
                    <a:alpha val="40000"/>
                  </a:prstClr>
                </a:outerShdw>
              </a:effectLst>
              <a:latin typeface="字魂17号-萌趣果冻体" panose="02000000000000000000" pitchFamily="2" charset="-122"/>
              <a:ea typeface="字魂17号-萌趣果冻体" panose="02000000000000000000" pitchFamily="2" charset="-122"/>
            </a:endParaRPr>
          </a:p>
        </p:txBody>
      </p:sp>
      <p:sp>
        <p:nvSpPr>
          <p:cNvPr id="7" name="文本框 6"/>
          <p:cNvSpPr txBox="1"/>
          <p:nvPr/>
        </p:nvSpPr>
        <p:spPr>
          <a:xfrm>
            <a:off x="4970512" y="2862345"/>
            <a:ext cx="923330" cy="3554819"/>
          </a:xfrm>
          <a:prstGeom prst="rect">
            <a:avLst/>
          </a:prstGeom>
          <a:noFill/>
        </p:spPr>
        <p:txBody>
          <a:bodyPr vert="eaVert" wrap="none" rtlCol="0">
            <a:spAutoFit/>
          </a:bodyPr>
          <a:lstStyle/>
          <a:p>
            <a:r>
              <a:rPr lang="zh-CN" altLang="en-US" sz="2400" spc="300" dirty="0" smtClean="0">
                <a:solidFill>
                  <a:schemeClr val="accent4">
                    <a:lumMod val="60000"/>
                    <a:lumOff val="40000"/>
                  </a:schemeClr>
                </a:solidFill>
                <a:latin typeface="+mn-ea"/>
              </a:rPr>
              <a:t>不辞风雪，但问贵乡路</a:t>
            </a:r>
            <a:endParaRPr lang="en-US" altLang="zh-CN" sz="2400" spc="300" dirty="0" smtClean="0">
              <a:solidFill>
                <a:schemeClr val="accent4">
                  <a:lumMod val="60000"/>
                  <a:lumOff val="40000"/>
                </a:schemeClr>
              </a:solidFill>
              <a:latin typeface="+mn-ea"/>
            </a:endParaRPr>
          </a:p>
          <a:p>
            <a:r>
              <a:rPr lang="zh-CN" altLang="en-US" sz="2400" spc="300" dirty="0" smtClean="0">
                <a:solidFill>
                  <a:schemeClr val="accent4">
                    <a:lumMod val="60000"/>
                    <a:lumOff val="40000"/>
                  </a:schemeClr>
                </a:solidFill>
                <a:latin typeface="+mn-ea"/>
              </a:rPr>
              <a:t>鼠年贺岁，团圆年</a:t>
            </a:r>
            <a:endParaRPr lang="zh-CN" altLang="en-US" sz="2400" spc="300" dirty="0">
              <a:solidFill>
                <a:schemeClr val="accent4">
                  <a:lumMod val="60000"/>
                  <a:lumOff val="40000"/>
                </a:schemeClr>
              </a:solidFill>
              <a:latin typeface="+mn-ea"/>
            </a:endParaRPr>
          </a:p>
        </p:txBody>
      </p:sp>
      <p:pic>
        <p:nvPicPr>
          <p:cNvPr id="8" name="图片 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160380" y="1119173"/>
            <a:ext cx="2940332" cy="1968689"/>
          </a:xfrm>
          <a:prstGeom prst="rect">
            <a:avLst/>
          </a:prstGeom>
        </p:spPr>
      </p:pic>
      <p:pic>
        <p:nvPicPr>
          <p:cNvPr id="9" name="图片 8"/>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1005136" y="5094348"/>
            <a:ext cx="2940332" cy="1968689"/>
          </a:xfrm>
          <a:prstGeom prst="rect">
            <a:avLst/>
          </a:prstGeom>
        </p:spPr>
      </p:pic>
    </p:spTree>
    <p:extLst>
      <p:ext uri="{BB962C8B-B14F-4D97-AF65-F5344CB8AC3E}">
        <p14:creationId xmlns:p14="http://schemas.microsoft.com/office/powerpoint/2010/main" val="2352379826"/>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5"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randombar(horizontal)">
                                      <p:cBhvr>
                                        <p:cTn id="36" dur="500"/>
                                        <p:tgtEl>
                                          <p:spTgt spid="8"/>
                                        </p:tgtEl>
                                      </p:cBhvr>
                                    </p:animEffect>
                                  </p:childTnLst>
                                </p:cTn>
                              </p:par>
                              <p:par>
                                <p:cTn id="37" presetID="14" presetClass="entr" presetSubtype="10" fill="hold"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randombar(horizontal)">
                                      <p:cBhvr>
                                        <p:cTn id="3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7" name="图片 5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93792" y="0"/>
            <a:ext cx="6998208" cy="6858000"/>
          </a:xfrm>
          <a:prstGeom prst="rect">
            <a:avLst/>
          </a:prstGeom>
          <a:effectLst>
            <a:outerShdw blurRad="190500" dist="101600" dir="8100000" algn="tr" rotWithShape="0">
              <a:prstClr val="black">
                <a:alpha val="40000"/>
              </a:prstClr>
            </a:outerShdw>
          </a:effectLst>
        </p:spPr>
      </p:pic>
      <p:pic>
        <p:nvPicPr>
          <p:cNvPr id="52" name="图片 51"/>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flipH="1">
            <a:off x="1747062" y="2003869"/>
            <a:ext cx="1691842" cy="853436"/>
          </a:xfrm>
          <a:prstGeom prst="rect">
            <a:avLst/>
          </a:prstGeom>
        </p:spPr>
      </p:pic>
      <p:grpSp>
        <p:nvGrpSpPr>
          <p:cNvPr id="53" name="组合 52"/>
          <p:cNvGrpSpPr/>
          <p:nvPr/>
        </p:nvGrpSpPr>
        <p:grpSpPr>
          <a:xfrm>
            <a:off x="801948" y="3132955"/>
            <a:ext cx="1071194" cy="3343877"/>
            <a:chOff x="1898671" y="2997922"/>
            <a:chExt cx="1071194" cy="3343877"/>
          </a:xfrm>
        </p:grpSpPr>
        <p:sp>
          <p:nvSpPr>
            <p:cNvPr id="26" name="文本框 25">
              <a:extLst>
                <a:ext uri="{FF2B5EF4-FFF2-40B4-BE49-F238E27FC236}">
                  <a16:creationId xmlns:a16="http://schemas.microsoft.com/office/drawing/2014/main" xmlns="" id="{83795857-7F73-4F44-B9DD-BFF4A3C465DC}"/>
                </a:ext>
              </a:extLst>
            </p:cNvPr>
            <p:cNvSpPr txBox="1"/>
            <p:nvPr/>
          </p:nvSpPr>
          <p:spPr>
            <a:xfrm>
              <a:off x="1967251" y="2997922"/>
              <a:ext cx="1002614" cy="923330"/>
            </a:xfrm>
            <a:prstGeom prst="rect">
              <a:avLst/>
            </a:prstGeom>
            <a:noFill/>
          </p:spPr>
          <p:txBody>
            <a:bodyPr wrap="square" rtlCol="0">
              <a:spAutoFit/>
            </a:bodyPr>
            <a:lstStyle/>
            <a:p>
              <a:r>
                <a:rPr lang="zh-CN" altLang="en-US" sz="5400" dirty="0">
                  <a:solidFill>
                    <a:schemeClr val="accent4">
                      <a:lumMod val="60000"/>
                      <a:lumOff val="40000"/>
                    </a:schemeClr>
                  </a:solidFill>
                  <a:latin typeface="字魂24号-镇魂手书" panose="00000500000000000000" pitchFamily="2" charset="-122"/>
                  <a:ea typeface="字魂24号-镇魂手书" panose="00000500000000000000" pitchFamily="2" charset="-122"/>
                </a:rPr>
                <a:t>壹</a:t>
              </a:r>
            </a:p>
          </p:txBody>
        </p:sp>
        <p:sp>
          <p:nvSpPr>
            <p:cNvPr id="27" name="文本框 26">
              <a:extLst>
                <a:ext uri="{FF2B5EF4-FFF2-40B4-BE49-F238E27FC236}">
                  <a16:creationId xmlns:a16="http://schemas.microsoft.com/office/drawing/2014/main" xmlns="" id="{8C02DE98-144A-4E30-8152-9FE9033B582C}"/>
                </a:ext>
              </a:extLst>
            </p:cNvPr>
            <p:cNvSpPr txBox="1"/>
            <p:nvPr/>
          </p:nvSpPr>
          <p:spPr>
            <a:xfrm>
              <a:off x="2122077" y="4013585"/>
              <a:ext cx="553998" cy="2328214"/>
            </a:xfrm>
            <a:prstGeom prst="rect">
              <a:avLst/>
            </a:prstGeom>
            <a:noFill/>
          </p:spPr>
          <p:txBody>
            <a:bodyPr vert="eaVert" wrap="square" rtlCol="0">
              <a:spAutoFit/>
            </a:bodyPr>
            <a:lstStyle/>
            <a:p>
              <a:r>
                <a:rPr lang="zh-CN" altLang="en-US" sz="2400">
                  <a:solidFill>
                    <a:schemeClr val="accent4">
                      <a:lumMod val="60000"/>
                      <a:lumOff val="40000"/>
                    </a:schemeClr>
                  </a:solidFill>
                  <a:latin typeface="字魂24号-镇魂手书" panose="00000500000000000000" pitchFamily="2" charset="-122"/>
                  <a:ea typeface="字魂24号-镇魂手书" panose="00000500000000000000" pitchFamily="2" charset="-122"/>
                </a:rPr>
                <a:t>标题文本预设</a:t>
              </a:r>
            </a:p>
          </p:txBody>
        </p:sp>
        <p:grpSp>
          <p:nvGrpSpPr>
            <p:cNvPr id="34" name="组合 33"/>
            <p:cNvGrpSpPr/>
            <p:nvPr/>
          </p:nvGrpSpPr>
          <p:grpSpPr>
            <a:xfrm>
              <a:off x="1898671" y="3054859"/>
              <a:ext cx="1002614" cy="2122833"/>
              <a:chOff x="1898671" y="3054859"/>
              <a:chExt cx="1002614" cy="2122833"/>
            </a:xfrm>
          </p:grpSpPr>
          <p:cxnSp>
            <p:nvCxnSpPr>
              <p:cNvPr id="35" name="直接连接符 34"/>
              <p:cNvCxnSpPr/>
              <p:nvPr/>
            </p:nvCxnSpPr>
            <p:spPr>
              <a:xfrm>
                <a:off x="2901285" y="3054859"/>
                <a:ext cx="0" cy="2122833"/>
              </a:xfrm>
              <a:prstGeom prst="line">
                <a:avLst/>
              </a:prstGeom>
              <a:ln>
                <a:solidFill>
                  <a:schemeClr val="accent4">
                    <a:lumMod val="60000"/>
                    <a:lumOff val="4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1898671" y="3054859"/>
                <a:ext cx="0" cy="1874506"/>
              </a:xfrm>
              <a:prstGeom prst="line">
                <a:avLst/>
              </a:prstGeom>
              <a:ln>
                <a:solidFill>
                  <a:schemeClr val="accent4">
                    <a:lumMod val="60000"/>
                    <a:lumOff val="4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1898671" y="3061711"/>
                <a:ext cx="1002614" cy="0"/>
              </a:xfrm>
              <a:prstGeom prst="line">
                <a:avLst/>
              </a:prstGeom>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grpSp>
        <p:nvGrpSpPr>
          <p:cNvPr id="54" name="组合 53"/>
          <p:cNvGrpSpPr/>
          <p:nvPr/>
        </p:nvGrpSpPr>
        <p:grpSpPr>
          <a:xfrm>
            <a:off x="2927438" y="3169366"/>
            <a:ext cx="1071194" cy="3307466"/>
            <a:chOff x="4424492" y="3034333"/>
            <a:chExt cx="1071194" cy="3307466"/>
          </a:xfrm>
        </p:grpSpPr>
        <p:sp>
          <p:nvSpPr>
            <p:cNvPr id="28" name="文本框 27">
              <a:extLst>
                <a:ext uri="{FF2B5EF4-FFF2-40B4-BE49-F238E27FC236}">
                  <a16:creationId xmlns:a16="http://schemas.microsoft.com/office/drawing/2014/main" xmlns="" id="{F156EA9E-EBE3-48A5-9F8F-0574BEDF92C8}"/>
                </a:ext>
              </a:extLst>
            </p:cNvPr>
            <p:cNvSpPr txBox="1"/>
            <p:nvPr/>
          </p:nvSpPr>
          <p:spPr>
            <a:xfrm>
              <a:off x="4493072" y="3034333"/>
              <a:ext cx="1002614" cy="923330"/>
            </a:xfrm>
            <a:prstGeom prst="rect">
              <a:avLst/>
            </a:prstGeom>
            <a:noFill/>
          </p:spPr>
          <p:txBody>
            <a:bodyPr wrap="square" rtlCol="0">
              <a:spAutoFit/>
            </a:bodyPr>
            <a:lstStyle/>
            <a:p>
              <a:r>
                <a:rPr lang="zh-CN" altLang="en-US" sz="5400" dirty="0">
                  <a:solidFill>
                    <a:schemeClr val="accent4">
                      <a:lumMod val="60000"/>
                      <a:lumOff val="40000"/>
                    </a:schemeClr>
                  </a:solidFill>
                  <a:latin typeface="字魂24号-镇魂手书" panose="00000500000000000000" pitchFamily="2" charset="-122"/>
                  <a:ea typeface="字魂24号-镇魂手书" panose="00000500000000000000" pitchFamily="2" charset="-122"/>
                </a:rPr>
                <a:t>贰</a:t>
              </a:r>
            </a:p>
          </p:txBody>
        </p:sp>
        <p:sp>
          <p:nvSpPr>
            <p:cNvPr id="29" name="文本框 28">
              <a:extLst>
                <a:ext uri="{FF2B5EF4-FFF2-40B4-BE49-F238E27FC236}">
                  <a16:creationId xmlns:a16="http://schemas.microsoft.com/office/drawing/2014/main" xmlns="" id="{30466F5F-AED9-49FE-86A2-B45EECF8C943}"/>
                </a:ext>
              </a:extLst>
            </p:cNvPr>
            <p:cNvSpPr txBox="1"/>
            <p:nvPr/>
          </p:nvSpPr>
          <p:spPr>
            <a:xfrm>
              <a:off x="4650066" y="4013585"/>
              <a:ext cx="553998" cy="2328214"/>
            </a:xfrm>
            <a:prstGeom prst="rect">
              <a:avLst/>
            </a:prstGeom>
            <a:noFill/>
          </p:spPr>
          <p:txBody>
            <a:bodyPr vert="eaVert" wrap="square" rtlCol="0">
              <a:spAutoFit/>
            </a:bodyPr>
            <a:lstStyle/>
            <a:p>
              <a:r>
                <a:rPr lang="zh-CN" altLang="en-US" sz="2400">
                  <a:solidFill>
                    <a:schemeClr val="accent4">
                      <a:lumMod val="60000"/>
                      <a:lumOff val="40000"/>
                    </a:schemeClr>
                  </a:solidFill>
                  <a:latin typeface="字魂24号-镇魂手书" panose="00000500000000000000" pitchFamily="2" charset="-122"/>
                  <a:ea typeface="字魂24号-镇魂手书" panose="00000500000000000000" pitchFamily="2" charset="-122"/>
                </a:rPr>
                <a:t>标题文本预设</a:t>
              </a:r>
            </a:p>
          </p:txBody>
        </p:sp>
        <p:grpSp>
          <p:nvGrpSpPr>
            <p:cNvPr id="38" name="组合 37"/>
            <p:cNvGrpSpPr/>
            <p:nvPr/>
          </p:nvGrpSpPr>
          <p:grpSpPr>
            <a:xfrm>
              <a:off x="4424492" y="3061711"/>
              <a:ext cx="1002614" cy="2122833"/>
              <a:chOff x="1898671" y="3054859"/>
              <a:chExt cx="1002614" cy="2122833"/>
            </a:xfrm>
          </p:grpSpPr>
          <p:cxnSp>
            <p:nvCxnSpPr>
              <p:cNvPr id="39" name="直接连接符 38"/>
              <p:cNvCxnSpPr/>
              <p:nvPr/>
            </p:nvCxnSpPr>
            <p:spPr>
              <a:xfrm>
                <a:off x="2901285" y="3054859"/>
                <a:ext cx="0" cy="2122833"/>
              </a:xfrm>
              <a:prstGeom prst="line">
                <a:avLst/>
              </a:prstGeom>
              <a:ln>
                <a:solidFill>
                  <a:schemeClr val="accent4">
                    <a:lumMod val="60000"/>
                    <a:lumOff val="4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1898671" y="3054859"/>
                <a:ext cx="0" cy="1874506"/>
              </a:xfrm>
              <a:prstGeom prst="line">
                <a:avLst/>
              </a:prstGeom>
              <a:ln>
                <a:solidFill>
                  <a:schemeClr val="accent4">
                    <a:lumMod val="60000"/>
                    <a:lumOff val="4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1898671" y="3061711"/>
                <a:ext cx="1002614" cy="0"/>
              </a:xfrm>
              <a:prstGeom prst="line">
                <a:avLst/>
              </a:prstGeom>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grpSp>
        <p:nvGrpSpPr>
          <p:cNvPr id="55" name="组合 54"/>
          <p:cNvGrpSpPr/>
          <p:nvPr/>
        </p:nvGrpSpPr>
        <p:grpSpPr>
          <a:xfrm>
            <a:off x="5052928" y="3169366"/>
            <a:ext cx="1118468" cy="3307466"/>
            <a:chOff x="6979639" y="3034333"/>
            <a:chExt cx="1118468" cy="3307466"/>
          </a:xfrm>
        </p:grpSpPr>
        <p:sp>
          <p:nvSpPr>
            <p:cNvPr id="30" name="文本框 29">
              <a:extLst>
                <a:ext uri="{FF2B5EF4-FFF2-40B4-BE49-F238E27FC236}">
                  <a16:creationId xmlns:a16="http://schemas.microsoft.com/office/drawing/2014/main" xmlns="" id="{C6057614-C21B-400B-B28F-7180E96CF0C1}"/>
                </a:ext>
              </a:extLst>
            </p:cNvPr>
            <p:cNvSpPr txBox="1"/>
            <p:nvPr/>
          </p:nvSpPr>
          <p:spPr>
            <a:xfrm>
              <a:off x="7095493" y="3034333"/>
              <a:ext cx="1002614" cy="923330"/>
            </a:xfrm>
            <a:prstGeom prst="rect">
              <a:avLst/>
            </a:prstGeom>
            <a:noFill/>
          </p:spPr>
          <p:txBody>
            <a:bodyPr wrap="square" rtlCol="0">
              <a:spAutoFit/>
            </a:bodyPr>
            <a:lstStyle/>
            <a:p>
              <a:r>
                <a:rPr lang="zh-CN" altLang="en-US" sz="5400" dirty="0">
                  <a:solidFill>
                    <a:schemeClr val="accent4">
                      <a:lumMod val="60000"/>
                      <a:lumOff val="40000"/>
                    </a:schemeClr>
                  </a:solidFill>
                  <a:latin typeface="字魂24号-镇魂手书" panose="00000500000000000000" pitchFamily="2" charset="-122"/>
                  <a:ea typeface="字魂24号-镇魂手书" panose="00000500000000000000" pitchFamily="2" charset="-122"/>
                </a:rPr>
                <a:t>叁</a:t>
              </a:r>
            </a:p>
          </p:txBody>
        </p:sp>
        <p:sp>
          <p:nvSpPr>
            <p:cNvPr id="31" name="文本框 30">
              <a:extLst>
                <a:ext uri="{FF2B5EF4-FFF2-40B4-BE49-F238E27FC236}">
                  <a16:creationId xmlns:a16="http://schemas.microsoft.com/office/drawing/2014/main" xmlns="" id="{6D829DEE-5F8C-4EBF-990E-BA5ED814FFA8}"/>
                </a:ext>
              </a:extLst>
            </p:cNvPr>
            <p:cNvSpPr txBox="1"/>
            <p:nvPr/>
          </p:nvSpPr>
          <p:spPr>
            <a:xfrm>
              <a:off x="7203947" y="4013585"/>
              <a:ext cx="553998" cy="2328214"/>
            </a:xfrm>
            <a:prstGeom prst="rect">
              <a:avLst/>
            </a:prstGeom>
            <a:noFill/>
          </p:spPr>
          <p:txBody>
            <a:bodyPr vert="eaVert" wrap="square" rtlCol="0">
              <a:spAutoFit/>
            </a:bodyPr>
            <a:lstStyle/>
            <a:p>
              <a:r>
                <a:rPr lang="zh-CN" altLang="en-US" sz="2400">
                  <a:solidFill>
                    <a:schemeClr val="accent4">
                      <a:lumMod val="60000"/>
                      <a:lumOff val="40000"/>
                    </a:schemeClr>
                  </a:solidFill>
                  <a:latin typeface="字魂24号-镇魂手书" panose="00000500000000000000" pitchFamily="2" charset="-122"/>
                  <a:ea typeface="字魂24号-镇魂手书" panose="00000500000000000000" pitchFamily="2" charset="-122"/>
                </a:rPr>
                <a:t>标题文本预设</a:t>
              </a:r>
            </a:p>
          </p:txBody>
        </p:sp>
        <p:grpSp>
          <p:nvGrpSpPr>
            <p:cNvPr id="42" name="组合 41"/>
            <p:cNvGrpSpPr/>
            <p:nvPr/>
          </p:nvGrpSpPr>
          <p:grpSpPr>
            <a:xfrm>
              <a:off x="6979639" y="3068563"/>
              <a:ext cx="1002614" cy="2122833"/>
              <a:chOff x="1898671" y="3054859"/>
              <a:chExt cx="1002614" cy="2122833"/>
            </a:xfrm>
          </p:grpSpPr>
          <p:cxnSp>
            <p:nvCxnSpPr>
              <p:cNvPr id="43" name="直接连接符 42"/>
              <p:cNvCxnSpPr/>
              <p:nvPr/>
            </p:nvCxnSpPr>
            <p:spPr>
              <a:xfrm>
                <a:off x="2901285" y="3054859"/>
                <a:ext cx="0" cy="2122833"/>
              </a:xfrm>
              <a:prstGeom prst="line">
                <a:avLst/>
              </a:prstGeom>
              <a:ln>
                <a:solidFill>
                  <a:schemeClr val="accent4">
                    <a:lumMod val="60000"/>
                    <a:lumOff val="4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898671" y="3054859"/>
                <a:ext cx="0" cy="1874506"/>
              </a:xfrm>
              <a:prstGeom prst="line">
                <a:avLst/>
              </a:prstGeom>
              <a:ln>
                <a:solidFill>
                  <a:schemeClr val="accent4">
                    <a:lumMod val="60000"/>
                    <a:lumOff val="4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1898671" y="3061711"/>
                <a:ext cx="1002614" cy="0"/>
              </a:xfrm>
              <a:prstGeom prst="line">
                <a:avLst/>
              </a:prstGeom>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grpSp>
        <p:nvGrpSpPr>
          <p:cNvPr id="56" name="组合 55"/>
          <p:cNvGrpSpPr/>
          <p:nvPr/>
        </p:nvGrpSpPr>
        <p:grpSpPr>
          <a:xfrm>
            <a:off x="7225691" y="3178462"/>
            <a:ext cx="1119536" cy="3298370"/>
            <a:chOff x="9534785" y="3043429"/>
            <a:chExt cx="1119536" cy="3298370"/>
          </a:xfrm>
        </p:grpSpPr>
        <p:sp>
          <p:nvSpPr>
            <p:cNvPr id="32" name="文本框 31">
              <a:extLst>
                <a:ext uri="{FF2B5EF4-FFF2-40B4-BE49-F238E27FC236}">
                  <a16:creationId xmlns:a16="http://schemas.microsoft.com/office/drawing/2014/main" xmlns="" id="{F6314CD2-EC42-4299-8280-DDF06C3E627E}"/>
                </a:ext>
              </a:extLst>
            </p:cNvPr>
            <p:cNvSpPr txBox="1"/>
            <p:nvPr/>
          </p:nvSpPr>
          <p:spPr>
            <a:xfrm>
              <a:off x="9651707" y="3043429"/>
              <a:ext cx="1002614" cy="923330"/>
            </a:xfrm>
            <a:prstGeom prst="rect">
              <a:avLst/>
            </a:prstGeom>
            <a:noFill/>
          </p:spPr>
          <p:txBody>
            <a:bodyPr wrap="square" rtlCol="0">
              <a:spAutoFit/>
            </a:bodyPr>
            <a:lstStyle/>
            <a:p>
              <a:r>
                <a:rPr lang="zh-CN" altLang="en-US" sz="5400" dirty="0">
                  <a:solidFill>
                    <a:schemeClr val="accent4">
                      <a:lumMod val="60000"/>
                      <a:lumOff val="40000"/>
                    </a:schemeClr>
                  </a:solidFill>
                  <a:latin typeface="字魂24号-镇魂手书" panose="00000500000000000000" pitchFamily="2" charset="-122"/>
                  <a:ea typeface="字魂24号-镇魂手书" panose="00000500000000000000" pitchFamily="2" charset="-122"/>
                </a:rPr>
                <a:t>肆</a:t>
              </a:r>
            </a:p>
          </p:txBody>
        </p:sp>
        <p:sp>
          <p:nvSpPr>
            <p:cNvPr id="33" name="文本框 32">
              <a:extLst>
                <a:ext uri="{FF2B5EF4-FFF2-40B4-BE49-F238E27FC236}">
                  <a16:creationId xmlns:a16="http://schemas.microsoft.com/office/drawing/2014/main" xmlns="" id="{8B629145-4FE1-42A4-97C9-EA2203F67A1D}"/>
                </a:ext>
              </a:extLst>
            </p:cNvPr>
            <p:cNvSpPr txBox="1"/>
            <p:nvPr/>
          </p:nvSpPr>
          <p:spPr>
            <a:xfrm>
              <a:off x="9757828" y="4013585"/>
              <a:ext cx="553998" cy="2328214"/>
            </a:xfrm>
            <a:prstGeom prst="rect">
              <a:avLst/>
            </a:prstGeom>
            <a:noFill/>
          </p:spPr>
          <p:txBody>
            <a:bodyPr vert="eaVert" wrap="square" rtlCol="0">
              <a:spAutoFit/>
            </a:bodyPr>
            <a:lstStyle/>
            <a:p>
              <a:r>
                <a:rPr lang="zh-CN" altLang="en-US" sz="2400">
                  <a:solidFill>
                    <a:schemeClr val="accent4">
                      <a:lumMod val="60000"/>
                      <a:lumOff val="40000"/>
                    </a:schemeClr>
                  </a:solidFill>
                  <a:latin typeface="字魂24号-镇魂手书" panose="00000500000000000000" pitchFamily="2" charset="-122"/>
                  <a:ea typeface="字魂24号-镇魂手书" panose="00000500000000000000" pitchFamily="2" charset="-122"/>
                </a:rPr>
                <a:t>标题文本预设</a:t>
              </a:r>
            </a:p>
          </p:txBody>
        </p:sp>
        <p:grpSp>
          <p:nvGrpSpPr>
            <p:cNvPr id="46" name="组合 45"/>
            <p:cNvGrpSpPr/>
            <p:nvPr/>
          </p:nvGrpSpPr>
          <p:grpSpPr>
            <a:xfrm>
              <a:off x="9534785" y="3075415"/>
              <a:ext cx="1002614" cy="2122833"/>
              <a:chOff x="1898671" y="3054859"/>
              <a:chExt cx="1002614" cy="2122833"/>
            </a:xfrm>
          </p:grpSpPr>
          <p:cxnSp>
            <p:nvCxnSpPr>
              <p:cNvPr id="47" name="直接连接符 46"/>
              <p:cNvCxnSpPr/>
              <p:nvPr/>
            </p:nvCxnSpPr>
            <p:spPr>
              <a:xfrm>
                <a:off x="2901285" y="3054859"/>
                <a:ext cx="0" cy="2122833"/>
              </a:xfrm>
              <a:prstGeom prst="line">
                <a:avLst/>
              </a:prstGeom>
              <a:ln>
                <a:solidFill>
                  <a:schemeClr val="accent4">
                    <a:lumMod val="60000"/>
                    <a:lumOff val="4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1898671" y="3054859"/>
                <a:ext cx="0" cy="1874506"/>
              </a:xfrm>
              <a:prstGeom prst="line">
                <a:avLst/>
              </a:prstGeom>
              <a:ln>
                <a:solidFill>
                  <a:schemeClr val="accent4">
                    <a:lumMod val="60000"/>
                    <a:lumOff val="4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1898671" y="3061711"/>
                <a:ext cx="1002614" cy="0"/>
              </a:xfrm>
              <a:prstGeom prst="line">
                <a:avLst/>
              </a:prstGeom>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sp>
        <p:nvSpPr>
          <p:cNvPr id="51" name="文本框 50"/>
          <p:cNvSpPr txBox="1"/>
          <p:nvPr/>
        </p:nvSpPr>
        <p:spPr>
          <a:xfrm>
            <a:off x="1192867" y="310772"/>
            <a:ext cx="1069524" cy="2308324"/>
          </a:xfrm>
          <a:prstGeom prst="rect">
            <a:avLst/>
          </a:prstGeom>
          <a:noFill/>
        </p:spPr>
        <p:txBody>
          <a:bodyPr wrap="none" rtlCol="0">
            <a:spAutoFit/>
          </a:bodyPr>
          <a:lstStyle/>
          <a:p>
            <a:r>
              <a:rPr lang="zh-CN" altLang="en-US" sz="7200" spc="-300" dirty="0" smtClean="0">
                <a:solidFill>
                  <a:schemeClr val="accent4">
                    <a:lumMod val="60000"/>
                    <a:lumOff val="40000"/>
                  </a:schemeClr>
                </a:solidFill>
                <a:effectLst>
                  <a:outerShdw blurRad="50800" dist="38100" dir="8100000" algn="tr" rotWithShape="0">
                    <a:prstClr val="black">
                      <a:alpha val="40000"/>
                    </a:prstClr>
                  </a:outerShdw>
                </a:effectLst>
                <a:latin typeface="字魂24号-镇魂手书" panose="00000500000000000000" pitchFamily="2" charset="-122"/>
                <a:ea typeface="字魂24号-镇魂手书" panose="00000500000000000000" pitchFamily="2" charset="-122"/>
              </a:rPr>
              <a:t>目</a:t>
            </a:r>
            <a:endParaRPr lang="en-US" altLang="zh-CN" sz="7200" spc="-300" dirty="0" smtClean="0">
              <a:solidFill>
                <a:schemeClr val="accent4">
                  <a:lumMod val="60000"/>
                  <a:lumOff val="40000"/>
                </a:schemeClr>
              </a:solidFill>
              <a:effectLst>
                <a:outerShdw blurRad="50800" dist="38100" dir="8100000" algn="tr" rotWithShape="0">
                  <a:prstClr val="black">
                    <a:alpha val="40000"/>
                  </a:prstClr>
                </a:outerShdw>
              </a:effectLst>
              <a:latin typeface="字魂24号-镇魂手书" panose="00000500000000000000" pitchFamily="2" charset="-122"/>
              <a:ea typeface="字魂24号-镇魂手书" panose="00000500000000000000" pitchFamily="2" charset="-122"/>
            </a:endParaRPr>
          </a:p>
          <a:p>
            <a:r>
              <a:rPr lang="zh-CN" altLang="en-US" sz="7200" spc="-300" dirty="0" smtClean="0">
                <a:solidFill>
                  <a:schemeClr val="accent4">
                    <a:lumMod val="60000"/>
                    <a:lumOff val="40000"/>
                  </a:schemeClr>
                </a:solidFill>
                <a:effectLst>
                  <a:outerShdw blurRad="50800" dist="38100" dir="8100000" algn="tr" rotWithShape="0">
                    <a:prstClr val="black">
                      <a:alpha val="40000"/>
                    </a:prstClr>
                  </a:outerShdw>
                </a:effectLst>
                <a:latin typeface="字魂24号-镇魂手书" panose="00000500000000000000" pitchFamily="2" charset="-122"/>
                <a:ea typeface="字魂24号-镇魂手书" panose="00000500000000000000" pitchFamily="2" charset="-122"/>
              </a:rPr>
              <a:t>录</a:t>
            </a:r>
            <a:endParaRPr lang="zh-CN" altLang="en-US" sz="7200" spc="-300" dirty="0">
              <a:solidFill>
                <a:schemeClr val="accent4">
                  <a:lumMod val="60000"/>
                  <a:lumOff val="40000"/>
                </a:schemeClr>
              </a:solidFill>
              <a:effectLst>
                <a:outerShdw blurRad="50800" dist="38100" dir="8100000" algn="tr" rotWithShape="0">
                  <a:prstClr val="black">
                    <a:alpha val="40000"/>
                  </a:prstClr>
                </a:outerShdw>
              </a:effectLst>
              <a:latin typeface="字魂24号-镇魂手书" panose="00000500000000000000" pitchFamily="2" charset="-122"/>
              <a:ea typeface="字魂24号-镇魂手书" panose="00000500000000000000" pitchFamily="2" charset="-122"/>
            </a:endParaRPr>
          </a:p>
        </p:txBody>
      </p:sp>
    </p:spTree>
    <p:extLst>
      <p:ext uri="{BB962C8B-B14F-4D97-AF65-F5344CB8AC3E}">
        <p14:creationId xmlns:p14="http://schemas.microsoft.com/office/powerpoint/2010/main" val="3025587783"/>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1000"/>
                                        <p:tgtEl>
                                          <p:spTgt spid="52"/>
                                        </p:tgtEl>
                                      </p:cBhvr>
                                    </p:animEffect>
                                    <p:anim calcmode="lin" valueType="num">
                                      <p:cBhvr>
                                        <p:cTn id="8" dur="1000" fill="hold"/>
                                        <p:tgtEl>
                                          <p:spTgt spid="52"/>
                                        </p:tgtEl>
                                        <p:attrNameLst>
                                          <p:attrName>ppt_x</p:attrName>
                                        </p:attrNameLst>
                                      </p:cBhvr>
                                      <p:tavLst>
                                        <p:tav tm="0">
                                          <p:val>
                                            <p:strVal val="#ppt_x"/>
                                          </p:val>
                                        </p:tav>
                                        <p:tav tm="100000">
                                          <p:val>
                                            <p:strVal val="#ppt_x"/>
                                          </p:val>
                                        </p:tav>
                                      </p:tavLst>
                                    </p:anim>
                                    <p:anim calcmode="lin" valueType="num">
                                      <p:cBhvr>
                                        <p:cTn id="9"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57"/>
                                        </p:tgtEl>
                                        <p:attrNameLst>
                                          <p:attrName>style.visibility</p:attrName>
                                        </p:attrNameLst>
                                      </p:cBhvr>
                                      <p:to>
                                        <p:strVal val="visible"/>
                                      </p:to>
                                    </p:set>
                                    <p:animEffect transition="in" filter="fade">
                                      <p:cBhvr>
                                        <p:cTn id="14" dur="1000"/>
                                        <p:tgtEl>
                                          <p:spTgt spid="57"/>
                                        </p:tgtEl>
                                      </p:cBhvr>
                                    </p:animEffect>
                                    <p:anim calcmode="lin" valueType="num">
                                      <p:cBhvr>
                                        <p:cTn id="15" dur="1000" fill="hold"/>
                                        <p:tgtEl>
                                          <p:spTgt spid="57"/>
                                        </p:tgtEl>
                                        <p:attrNameLst>
                                          <p:attrName>ppt_x</p:attrName>
                                        </p:attrNameLst>
                                      </p:cBhvr>
                                      <p:tavLst>
                                        <p:tav tm="0">
                                          <p:val>
                                            <p:strVal val="#ppt_x"/>
                                          </p:val>
                                        </p:tav>
                                        <p:tav tm="100000">
                                          <p:val>
                                            <p:strVal val="#ppt_x"/>
                                          </p:val>
                                        </p:tav>
                                      </p:tavLst>
                                    </p:anim>
                                    <p:anim calcmode="lin" valueType="num">
                                      <p:cBhvr>
                                        <p:cTn id="16"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pSp>
        <p:nvGrpSpPr>
          <p:cNvPr id="12" name="组合 11"/>
          <p:cNvGrpSpPr/>
          <p:nvPr/>
        </p:nvGrpSpPr>
        <p:grpSpPr>
          <a:xfrm>
            <a:off x="2780793" y="2165289"/>
            <a:ext cx="7511093" cy="2199674"/>
            <a:chOff x="2705353" y="1560796"/>
            <a:chExt cx="7511093" cy="2199674"/>
          </a:xfrm>
        </p:grpSpPr>
        <p:sp>
          <p:nvSpPr>
            <p:cNvPr id="3" name="文本框 2"/>
            <p:cNvSpPr txBox="1"/>
            <p:nvPr/>
          </p:nvSpPr>
          <p:spPr>
            <a:xfrm>
              <a:off x="4978461" y="1845644"/>
              <a:ext cx="3262432" cy="707886"/>
            </a:xfrm>
            <a:prstGeom prst="rect">
              <a:avLst/>
            </a:prstGeom>
            <a:noFill/>
          </p:spPr>
          <p:txBody>
            <a:bodyPr vert="horz" wrap="none" rtlCol="0">
              <a:spAutoFit/>
            </a:bodyPr>
            <a:lstStyle/>
            <a:p>
              <a:r>
                <a:rPr lang="zh-CN" altLang="en-US" sz="4000"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添加标题名称</a:t>
              </a:r>
            </a:p>
          </p:txBody>
        </p:sp>
        <p:sp>
          <p:nvSpPr>
            <p:cNvPr id="4" name="TextBox 506"/>
            <p:cNvSpPr txBox="1"/>
            <p:nvPr/>
          </p:nvSpPr>
          <p:spPr>
            <a:xfrm>
              <a:off x="4987533" y="2535724"/>
              <a:ext cx="5228913" cy="1200329"/>
            </a:xfrm>
            <a:prstGeom prst="rect">
              <a:avLst/>
            </a:prstGeom>
            <a:noFill/>
          </p:spPr>
          <p:txBody>
            <a:bodyPr vert="horz" wrap="square"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600"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感谢您使用</a:t>
              </a:r>
              <a:r>
                <a:rPr lang="en-US" altLang="zh-CN" sz="1600"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588</a:t>
              </a:r>
              <a:r>
                <a:rPr lang="zh-CN" altLang="en-US" sz="1600"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模板，在</a:t>
              </a:r>
              <a:r>
                <a:rPr lang="zh-CN" altLang="en-US" sz="1600"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此处输入您所需要的内容感谢您使用</a:t>
              </a:r>
              <a:r>
                <a:rPr lang="en-US" altLang="zh-CN" sz="1600"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588</a:t>
              </a:r>
              <a:r>
                <a:rPr lang="zh-CN" altLang="en-US" sz="1600"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模板，在</a:t>
              </a:r>
              <a:r>
                <a:rPr lang="zh-CN" altLang="en-US" sz="1600"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此处输入您所需要的内容感谢您使用</a:t>
              </a:r>
              <a:r>
                <a:rPr lang="en-US" altLang="zh-CN" sz="1600"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58</a:t>
              </a:r>
              <a:r>
                <a:rPr lang="zh-CN" altLang="en-US" sz="1600"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模板，在</a:t>
              </a:r>
              <a:r>
                <a:rPr lang="zh-CN" altLang="en-US" sz="1600"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此处输入您所需要的内容</a:t>
              </a:r>
            </a:p>
          </p:txBody>
        </p:sp>
        <p:sp>
          <p:nvSpPr>
            <p:cNvPr id="5" name="文本框 4"/>
            <p:cNvSpPr txBox="1"/>
            <p:nvPr/>
          </p:nvSpPr>
          <p:spPr>
            <a:xfrm>
              <a:off x="2705353" y="1560796"/>
              <a:ext cx="1723549" cy="1938992"/>
            </a:xfrm>
            <a:prstGeom prst="rect">
              <a:avLst/>
            </a:prstGeom>
            <a:noFill/>
          </p:spPr>
          <p:txBody>
            <a:bodyPr wrap="none" rtlCol="0">
              <a:spAutoFit/>
            </a:bodyPr>
            <a:lstStyle/>
            <a:p>
              <a:pPr algn="ctr"/>
              <a:r>
                <a:rPr lang="zh-CN" altLang="en-US" sz="12000"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壹</a:t>
              </a:r>
              <a:endParaRPr lang="zh-CN" altLang="en-US" sz="12000"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endParaRPr>
            </a:p>
          </p:txBody>
        </p:sp>
        <p:cxnSp>
          <p:nvCxnSpPr>
            <p:cNvPr id="6" name="直接连接符 5"/>
            <p:cNvCxnSpPr/>
            <p:nvPr/>
          </p:nvCxnSpPr>
          <p:spPr>
            <a:xfrm>
              <a:off x="4621187" y="1947696"/>
              <a:ext cx="0" cy="1548806"/>
            </a:xfrm>
            <a:prstGeom prst="line">
              <a:avLst/>
            </a:prstGeom>
            <a:ln w="38100">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2968080" y="1873918"/>
              <a:ext cx="1198094" cy="1886552"/>
              <a:chOff x="1898671" y="3054859"/>
              <a:chExt cx="1002614" cy="1981825"/>
            </a:xfrm>
          </p:grpSpPr>
          <p:cxnSp>
            <p:nvCxnSpPr>
              <p:cNvPr id="8" name="直接连接符 7"/>
              <p:cNvCxnSpPr/>
              <p:nvPr/>
            </p:nvCxnSpPr>
            <p:spPr>
              <a:xfrm>
                <a:off x="2901285" y="3054859"/>
                <a:ext cx="0" cy="1981825"/>
              </a:xfrm>
              <a:prstGeom prst="line">
                <a:avLst/>
              </a:prstGeom>
              <a:ln>
                <a:solidFill>
                  <a:schemeClr val="accent4">
                    <a:lumMod val="60000"/>
                    <a:lumOff val="4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898671" y="3054859"/>
                <a:ext cx="0" cy="1573579"/>
              </a:xfrm>
              <a:prstGeom prst="line">
                <a:avLst/>
              </a:prstGeom>
              <a:ln>
                <a:solidFill>
                  <a:schemeClr val="accent4">
                    <a:lumMod val="60000"/>
                    <a:lumOff val="4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898671" y="3061711"/>
                <a:ext cx="1002614" cy="0"/>
              </a:xfrm>
              <a:prstGeom prst="line">
                <a:avLst/>
              </a:prstGeom>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pic>
        <p:nvPicPr>
          <p:cNvPr id="11" name="图片 1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3571914"/>
            <a:ext cx="12192000" cy="3310128"/>
          </a:xfrm>
          <a:prstGeom prst="rect">
            <a:avLst/>
          </a:prstGeom>
        </p:spPr>
      </p:pic>
      <p:pic>
        <p:nvPicPr>
          <p:cNvPr id="13" name="图片 1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367749" y="0"/>
            <a:ext cx="5824251" cy="2571345"/>
          </a:xfrm>
          <a:prstGeom prst="rect">
            <a:avLst/>
          </a:prstGeom>
        </p:spPr>
      </p:pic>
    </p:spTree>
    <p:extLst>
      <p:ext uri="{BB962C8B-B14F-4D97-AF65-F5344CB8AC3E}">
        <p14:creationId xmlns:p14="http://schemas.microsoft.com/office/powerpoint/2010/main" val="3346883030"/>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椭圆 33">
            <a:extLst>
              <a:ext uri="{FF2B5EF4-FFF2-40B4-BE49-F238E27FC236}">
                <a16:creationId xmlns="" xmlns:a16="http://schemas.microsoft.com/office/drawing/2014/main" id="{9735B496-CAF8-4604-9354-CC647E3BE1F1}"/>
              </a:ext>
            </a:extLst>
          </p:cNvPr>
          <p:cNvSpPr/>
          <p:nvPr/>
        </p:nvSpPr>
        <p:spPr>
          <a:xfrm>
            <a:off x="5074376" y="3385840"/>
            <a:ext cx="729129" cy="729129"/>
          </a:xfrm>
          <a:prstGeom prst="ellipse">
            <a:avLst/>
          </a:prstGeom>
          <a:solidFill>
            <a:schemeClr val="accent4">
              <a:lumMod val="60000"/>
              <a:lumOff val="40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4">
                  <a:lumMod val="60000"/>
                  <a:lumOff val="40000"/>
                </a:schemeClr>
              </a:solidFill>
            </a:endParaRPr>
          </a:p>
        </p:txBody>
      </p:sp>
      <p:sp>
        <p:nvSpPr>
          <p:cNvPr id="35" name="文本框 34" descr="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
            <a:extLst>
              <a:ext uri="{FF2B5EF4-FFF2-40B4-BE49-F238E27FC236}">
                <a16:creationId xmlns="" xmlns:a16="http://schemas.microsoft.com/office/drawing/2014/main" id="{A97BCB03-A28F-409D-AD0D-33D087DB87EA}"/>
              </a:ext>
            </a:extLst>
          </p:cNvPr>
          <p:cNvSpPr txBox="1"/>
          <p:nvPr/>
        </p:nvSpPr>
        <p:spPr>
          <a:xfrm>
            <a:off x="5982733" y="3107652"/>
            <a:ext cx="4975378" cy="1148007"/>
          </a:xfrm>
          <a:prstGeom prst="rect">
            <a:avLst/>
          </a:prstGeom>
          <a:noFill/>
        </p:spPr>
        <p:txBody>
          <a:bodyPr wrap="square" rtlCol="0">
            <a:spAutoFit/>
          </a:bodyPr>
          <a:lstStyle/>
          <a:p>
            <a:pPr>
              <a:lnSpc>
                <a:spcPct val="150000"/>
              </a:lnSpc>
            </a:pPr>
            <a:r>
              <a:rPr lang="zh-CN" altLang="en-US" sz="1600">
                <a:solidFill>
                  <a:schemeClr val="accent4">
                    <a:lumMod val="60000"/>
                    <a:lumOff val="40000"/>
                  </a:schemeClr>
                </a:solidFill>
                <a:latin typeface="字魂24号-镇魂手书" panose="00000500000000000000" pitchFamily="2" charset="-122"/>
                <a:ea typeface="字魂24号-镇魂手书" panose="00000500000000000000" pitchFamily="2" charset="-122"/>
              </a:rPr>
              <a:t>您的内容打在这里，或者通过复制您的文本后，在此框中选择粘贴，并选择只保留文字。您的内容打在这里，或者通过复制您的文本后；</a:t>
            </a:r>
          </a:p>
        </p:txBody>
      </p:sp>
      <p:sp>
        <p:nvSpPr>
          <p:cNvPr id="36" name="AutoShape 112">
            <a:extLst>
              <a:ext uri="{FF2B5EF4-FFF2-40B4-BE49-F238E27FC236}">
                <a16:creationId xmlns="" xmlns:a16="http://schemas.microsoft.com/office/drawing/2014/main" id="{F5A21BA2-B0F7-491D-B3AB-F6A465BD4200}"/>
              </a:ext>
            </a:extLst>
          </p:cNvPr>
          <p:cNvSpPr>
            <a:spLocks/>
          </p:cNvSpPr>
          <p:nvPr/>
        </p:nvSpPr>
        <p:spPr bwMode="auto">
          <a:xfrm>
            <a:off x="5243002" y="3569973"/>
            <a:ext cx="391876" cy="390149"/>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a:outerShdw blurRad="50800" dist="38100" dir="8100000" algn="tr" rotWithShape="0">
              <a:prstClr val="black">
                <a:alpha val="40000"/>
              </a:prstClr>
            </a:outerShdw>
          </a:effectLst>
          <a:extLst/>
        </p:spPr>
        <p:txBody>
          <a:bodyPr lIns="25400" tIns="25400" rIns="25400" bIns="25400" anchor="ctr"/>
          <a:lstStyle/>
          <a:p>
            <a:pPr algn="ctr" defTabSz="304792" fontAlgn="base" hangingPunct="0">
              <a:spcBef>
                <a:spcPct val="0"/>
              </a:spcBef>
              <a:spcAft>
                <a:spcPct val="0"/>
              </a:spcAft>
              <a:defRPr/>
            </a:pPr>
            <a:endParaRPr lang="en-US" sz="2000" kern="0">
              <a:solidFill>
                <a:schemeClr val="accent4">
                  <a:lumMod val="60000"/>
                  <a:lumOff val="40000"/>
                </a:schemeClr>
              </a:solidFill>
              <a:effectLst>
                <a:outerShdw blurRad="38100" dist="38100" dir="2700000" algn="tl">
                  <a:srgbClr val="000000"/>
                </a:outerShdw>
              </a:effectLst>
              <a:latin typeface="Gill Sans" charset="0"/>
              <a:sym typeface="Gill Sans" charset="0"/>
            </a:endParaRPr>
          </a:p>
        </p:txBody>
      </p:sp>
      <p:sp>
        <p:nvSpPr>
          <p:cNvPr id="37" name="椭圆 36">
            <a:extLst>
              <a:ext uri="{FF2B5EF4-FFF2-40B4-BE49-F238E27FC236}">
                <a16:creationId xmlns="" xmlns:a16="http://schemas.microsoft.com/office/drawing/2014/main" id="{6C13180B-AD6B-4C51-BE7E-750045C5F894}"/>
              </a:ext>
            </a:extLst>
          </p:cNvPr>
          <p:cNvSpPr/>
          <p:nvPr/>
        </p:nvSpPr>
        <p:spPr>
          <a:xfrm>
            <a:off x="5074376" y="4798269"/>
            <a:ext cx="729129" cy="729129"/>
          </a:xfrm>
          <a:prstGeom prst="ellipse">
            <a:avLst/>
          </a:prstGeom>
          <a:solidFill>
            <a:schemeClr val="accent4">
              <a:lumMod val="60000"/>
              <a:lumOff val="40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4">
                  <a:lumMod val="60000"/>
                  <a:lumOff val="40000"/>
                </a:schemeClr>
              </a:solidFill>
            </a:endParaRPr>
          </a:p>
        </p:txBody>
      </p:sp>
      <p:sp>
        <p:nvSpPr>
          <p:cNvPr id="38" name="文本框 37" descr="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
            <a:extLst>
              <a:ext uri="{FF2B5EF4-FFF2-40B4-BE49-F238E27FC236}">
                <a16:creationId xmlns="" xmlns:a16="http://schemas.microsoft.com/office/drawing/2014/main" id="{F0782B39-2710-4D2B-B256-AD94AF637CE3}"/>
              </a:ext>
            </a:extLst>
          </p:cNvPr>
          <p:cNvSpPr txBox="1"/>
          <p:nvPr/>
        </p:nvSpPr>
        <p:spPr>
          <a:xfrm>
            <a:off x="5982733" y="4494483"/>
            <a:ext cx="4975378" cy="1148007"/>
          </a:xfrm>
          <a:prstGeom prst="rect">
            <a:avLst/>
          </a:prstGeom>
          <a:noFill/>
        </p:spPr>
        <p:txBody>
          <a:bodyPr wrap="square" rtlCol="0">
            <a:spAutoFit/>
          </a:bodyPr>
          <a:lstStyle/>
          <a:p>
            <a:pPr>
              <a:lnSpc>
                <a:spcPct val="150000"/>
              </a:lnSpc>
            </a:pPr>
            <a:r>
              <a:rPr lang="zh-CN" altLang="en-US" sz="1600">
                <a:solidFill>
                  <a:schemeClr val="accent4">
                    <a:lumMod val="60000"/>
                    <a:lumOff val="40000"/>
                  </a:schemeClr>
                </a:solidFill>
                <a:latin typeface="字魂24号-镇魂手书" panose="00000500000000000000" pitchFamily="2" charset="-122"/>
                <a:ea typeface="字魂24号-镇魂手书" panose="00000500000000000000" pitchFamily="2" charset="-122"/>
              </a:rPr>
              <a:t>您的内容打在这里，或者通过复制您的文本后，在此框中选择粘贴，并选择只保留文字。您的内容打在这里，或者通过复制您的文本后；</a:t>
            </a:r>
          </a:p>
        </p:txBody>
      </p:sp>
      <p:grpSp>
        <p:nvGrpSpPr>
          <p:cNvPr id="39" name="组合 38">
            <a:extLst>
              <a:ext uri="{FF2B5EF4-FFF2-40B4-BE49-F238E27FC236}">
                <a16:creationId xmlns="" xmlns:a16="http://schemas.microsoft.com/office/drawing/2014/main" id="{5CD63BB6-8769-4DE1-BA65-3A8B4D8C72B6}"/>
              </a:ext>
            </a:extLst>
          </p:cNvPr>
          <p:cNvGrpSpPr/>
          <p:nvPr/>
        </p:nvGrpSpPr>
        <p:grpSpPr>
          <a:xfrm>
            <a:off x="5304742" y="4979907"/>
            <a:ext cx="268395" cy="391241"/>
            <a:chOff x="2528974" y="2863357"/>
            <a:chExt cx="246811" cy="359779"/>
          </a:xfrm>
          <a:solidFill>
            <a:schemeClr val="bg1"/>
          </a:solidFill>
          <a:effectLst>
            <a:outerShdw blurRad="50800" dist="38100" dir="8100000" algn="tr" rotWithShape="0">
              <a:prstClr val="black">
                <a:alpha val="40000"/>
              </a:prstClr>
            </a:outerShdw>
          </a:effectLst>
        </p:grpSpPr>
        <p:sp>
          <p:nvSpPr>
            <p:cNvPr id="40" name="AutoShape 113">
              <a:extLst>
                <a:ext uri="{FF2B5EF4-FFF2-40B4-BE49-F238E27FC236}">
                  <a16:creationId xmlns="" xmlns:a16="http://schemas.microsoft.com/office/drawing/2014/main" id="{C2EA0D3A-AE31-43F1-BB9E-DD052D1C29D7}"/>
                </a:ext>
              </a:extLst>
            </p:cNvPr>
            <p:cNvSpPr>
              <a:spLocks/>
            </p:cNvSpPr>
            <p:nvPr/>
          </p:nvSpPr>
          <p:spPr bwMode="auto">
            <a:xfrm>
              <a:off x="2528974" y="2863357"/>
              <a:ext cx="246811" cy="3597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p:spPr>
          <p:txBody>
            <a:bodyPr lIns="25400" tIns="25400" rIns="25400" bIns="25400" anchor="ctr"/>
            <a:lstStyle/>
            <a:p>
              <a:pPr algn="ctr" defTabSz="304792" fontAlgn="base" hangingPunct="0">
                <a:spcBef>
                  <a:spcPct val="0"/>
                </a:spcBef>
                <a:spcAft>
                  <a:spcPct val="0"/>
                </a:spcAft>
                <a:defRPr/>
              </a:pPr>
              <a:endParaRPr lang="en-US" sz="2000" kern="0">
                <a:solidFill>
                  <a:schemeClr val="accent4">
                    <a:lumMod val="60000"/>
                    <a:lumOff val="40000"/>
                  </a:schemeClr>
                </a:solidFill>
                <a:effectLst>
                  <a:outerShdw blurRad="38100" dist="38100" dir="2700000" algn="tl">
                    <a:srgbClr val="000000"/>
                  </a:outerShdw>
                </a:effectLst>
                <a:latin typeface="Gill Sans" charset="0"/>
                <a:sym typeface="Gill Sans" charset="0"/>
              </a:endParaRPr>
            </a:p>
          </p:txBody>
        </p:sp>
        <p:sp>
          <p:nvSpPr>
            <p:cNvPr id="41" name="AutoShape 114">
              <a:extLst>
                <a:ext uri="{FF2B5EF4-FFF2-40B4-BE49-F238E27FC236}">
                  <a16:creationId xmlns="" xmlns:a16="http://schemas.microsoft.com/office/drawing/2014/main" id="{03257E1A-ED73-47AE-8C95-0DA014C43FF4}"/>
                </a:ext>
              </a:extLst>
            </p:cNvPr>
            <p:cNvSpPr>
              <a:spLocks/>
            </p:cNvSpPr>
            <p:nvPr/>
          </p:nvSpPr>
          <p:spPr bwMode="auto">
            <a:xfrm>
              <a:off x="2584843" y="2919841"/>
              <a:ext cx="73061" cy="730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p:spPr>
          <p:txBody>
            <a:bodyPr lIns="25400" tIns="25400" rIns="25400" bIns="25400" anchor="ctr"/>
            <a:lstStyle/>
            <a:p>
              <a:pPr algn="ctr" defTabSz="304792" fontAlgn="base" hangingPunct="0">
                <a:spcBef>
                  <a:spcPct val="0"/>
                </a:spcBef>
                <a:spcAft>
                  <a:spcPct val="0"/>
                </a:spcAft>
                <a:defRPr/>
              </a:pPr>
              <a:endParaRPr lang="en-US" sz="2000" kern="0">
                <a:solidFill>
                  <a:schemeClr val="accent4">
                    <a:lumMod val="60000"/>
                    <a:lumOff val="40000"/>
                  </a:schemeClr>
                </a:solidFill>
                <a:effectLst>
                  <a:outerShdw blurRad="38100" dist="38100" dir="2700000" algn="tl">
                    <a:srgbClr val="000000"/>
                  </a:outerShdw>
                </a:effectLst>
                <a:latin typeface="Gill Sans" charset="0"/>
                <a:sym typeface="Gill Sans" charset="0"/>
              </a:endParaRPr>
            </a:p>
          </p:txBody>
        </p:sp>
      </p:grpSp>
      <p:sp>
        <p:nvSpPr>
          <p:cNvPr id="17" name="椭圆 16">
            <a:extLst>
              <a:ext uri="{FF2B5EF4-FFF2-40B4-BE49-F238E27FC236}">
                <a16:creationId xmlns="" xmlns:a16="http://schemas.microsoft.com/office/drawing/2014/main" id="{A0B15075-3B5B-441A-AB10-06436E999B83}"/>
              </a:ext>
            </a:extLst>
          </p:cNvPr>
          <p:cNvSpPr/>
          <p:nvPr/>
        </p:nvSpPr>
        <p:spPr>
          <a:xfrm>
            <a:off x="5074376" y="1950496"/>
            <a:ext cx="729129" cy="729129"/>
          </a:xfrm>
          <a:prstGeom prst="ellipse">
            <a:avLst/>
          </a:prstGeom>
          <a:solidFill>
            <a:schemeClr val="accent4">
              <a:lumMod val="60000"/>
              <a:lumOff val="40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accent4">
                  <a:lumMod val="60000"/>
                  <a:lumOff val="40000"/>
                </a:schemeClr>
              </a:solidFill>
            </a:endParaRPr>
          </a:p>
        </p:txBody>
      </p:sp>
      <p:sp>
        <p:nvSpPr>
          <p:cNvPr id="18" name="文本框 17" descr="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
            <a:extLst>
              <a:ext uri="{FF2B5EF4-FFF2-40B4-BE49-F238E27FC236}">
                <a16:creationId xmlns="" xmlns:a16="http://schemas.microsoft.com/office/drawing/2014/main" id="{C050E25C-5166-4268-AF0F-AAA149E23B8F}"/>
              </a:ext>
            </a:extLst>
          </p:cNvPr>
          <p:cNvSpPr txBox="1"/>
          <p:nvPr/>
        </p:nvSpPr>
        <p:spPr>
          <a:xfrm>
            <a:off x="5982733" y="1677518"/>
            <a:ext cx="4975378" cy="1148007"/>
          </a:xfrm>
          <a:prstGeom prst="rect">
            <a:avLst/>
          </a:prstGeom>
          <a:noFill/>
        </p:spPr>
        <p:txBody>
          <a:bodyPr wrap="square" rtlCol="0">
            <a:spAutoFit/>
          </a:bodyPr>
          <a:lstStyle/>
          <a:p>
            <a:pPr>
              <a:lnSpc>
                <a:spcPct val="150000"/>
              </a:lnSpc>
            </a:pPr>
            <a:r>
              <a:rPr lang="zh-CN" altLang="en-US" sz="1600" dirty="0">
                <a:solidFill>
                  <a:schemeClr val="accent4">
                    <a:lumMod val="60000"/>
                    <a:lumOff val="40000"/>
                  </a:schemeClr>
                </a:solidFill>
                <a:latin typeface="字魂24号-镇魂手书" panose="00000500000000000000" pitchFamily="2" charset="-122"/>
                <a:ea typeface="字魂24号-镇魂手书" panose="00000500000000000000" pitchFamily="2" charset="-122"/>
              </a:rPr>
              <a:t>您的内容打在这里，或者通过复制您的文本后，在此框中选择粘贴，并选择只保留文字。您的内容打在这里，或者通过复制您的文本后；</a:t>
            </a:r>
          </a:p>
        </p:txBody>
      </p:sp>
      <p:grpSp>
        <p:nvGrpSpPr>
          <p:cNvPr id="20" name="组合 19">
            <a:extLst>
              <a:ext uri="{FF2B5EF4-FFF2-40B4-BE49-F238E27FC236}">
                <a16:creationId xmlns="" xmlns:a16="http://schemas.microsoft.com/office/drawing/2014/main" id="{E2AA0FC6-E8BD-4285-BABA-D601E87C2B2A}"/>
              </a:ext>
            </a:extLst>
          </p:cNvPr>
          <p:cNvGrpSpPr/>
          <p:nvPr/>
        </p:nvGrpSpPr>
        <p:grpSpPr>
          <a:xfrm flipH="1">
            <a:off x="5227438" y="2103558"/>
            <a:ext cx="423004" cy="423004"/>
            <a:chOff x="2473104" y="2145028"/>
            <a:chExt cx="359165" cy="359165"/>
          </a:xfrm>
          <a:solidFill>
            <a:schemeClr val="bg1"/>
          </a:solidFill>
          <a:effectLst>
            <a:outerShdw blurRad="50800" dist="38100" dir="8100000" algn="tr" rotWithShape="0">
              <a:prstClr val="black">
                <a:alpha val="40000"/>
              </a:prstClr>
            </a:outerShdw>
          </a:effectLst>
        </p:grpSpPr>
        <p:sp>
          <p:nvSpPr>
            <p:cNvPr id="21" name="AutoShape 126">
              <a:extLst>
                <a:ext uri="{FF2B5EF4-FFF2-40B4-BE49-F238E27FC236}">
                  <a16:creationId xmlns="" xmlns:a16="http://schemas.microsoft.com/office/drawing/2014/main" id="{B4BB737E-D228-4E34-BE44-16F4872AE5D0}"/>
                </a:ext>
              </a:extLst>
            </p:cNvPr>
            <p:cNvSpPr>
              <a:spLocks/>
            </p:cNvSpPr>
            <p:nvPr/>
          </p:nvSpPr>
          <p:spPr bwMode="auto">
            <a:xfrm>
              <a:off x="247310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a:extLst/>
          </p:spPr>
          <p:txBody>
            <a:bodyPr lIns="25400" tIns="25400" rIns="25400" bIns="25400" anchor="ctr"/>
            <a:lstStyle/>
            <a:p>
              <a:pPr algn="ctr" defTabSz="304792" fontAlgn="base" hangingPunct="0">
                <a:spcBef>
                  <a:spcPct val="0"/>
                </a:spcBef>
                <a:spcAft>
                  <a:spcPct val="0"/>
                </a:spcAft>
                <a:defRPr/>
              </a:pPr>
              <a:endParaRPr lang="en-US" sz="2000" kern="0">
                <a:solidFill>
                  <a:schemeClr val="accent4">
                    <a:lumMod val="60000"/>
                    <a:lumOff val="40000"/>
                  </a:schemeClr>
                </a:solidFill>
                <a:effectLst>
                  <a:outerShdw blurRad="38100" dist="38100" dir="2700000" algn="tl">
                    <a:srgbClr val="000000"/>
                  </a:outerShdw>
                </a:effectLst>
                <a:latin typeface="Gill Sans" charset="0"/>
                <a:sym typeface="Gill Sans" charset="0"/>
              </a:endParaRPr>
            </a:p>
          </p:txBody>
        </p:sp>
        <p:sp>
          <p:nvSpPr>
            <p:cNvPr id="22" name="AutoShape 127">
              <a:extLst>
                <a:ext uri="{FF2B5EF4-FFF2-40B4-BE49-F238E27FC236}">
                  <a16:creationId xmlns="" xmlns:a16="http://schemas.microsoft.com/office/drawing/2014/main" id="{00F512F5-63D5-4C00-BA29-12E9E83BFE82}"/>
                </a:ext>
              </a:extLst>
            </p:cNvPr>
            <p:cNvSpPr>
              <a:spLocks/>
            </p:cNvSpPr>
            <p:nvPr/>
          </p:nvSpPr>
          <p:spPr bwMode="auto">
            <a:xfrm>
              <a:off x="2618611" y="2200897"/>
              <a:ext cx="84727" cy="84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a:extLst/>
          </p:spPr>
          <p:txBody>
            <a:bodyPr lIns="25400" tIns="25400" rIns="25400" bIns="25400" anchor="ctr"/>
            <a:lstStyle/>
            <a:p>
              <a:pPr algn="ctr" defTabSz="304792" fontAlgn="base" hangingPunct="0">
                <a:spcBef>
                  <a:spcPct val="0"/>
                </a:spcBef>
                <a:spcAft>
                  <a:spcPct val="0"/>
                </a:spcAft>
                <a:defRPr/>
              </a:pPr>
              <a:endParaRPr lang="en-US" sz="2000" kern="0">
                <a:solidFill>
                  <a:schemeClr val="accent4">
                    <a:lumMod val="60000"/>
                    <a:lumOff val="40000"/>
                  </a:schemeClr>
                </a:solidFill>
                <a:effectLst>
                  <a:outerShdw blurRad="38100" dist="38100" dir="2700000" algn="tl">
                    <a:srgbClr val="000000"/>
                  </a:outerShdw>
                </a:effectLst>
                <a:latin typeface="Gill Sans" charset="0"/>
                <a:sym typeface="Gill Sans" charset="0"/>
              </a:endParaRPr>
            </a:p>
          </p:txBody>
        </p:sp>
      </p:grpSp>
      <p:pic>
        <p:nvPicPr>
          <p:cNvPr id="3" name="图片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609" y="1203384"/>
            <a:ext cx="4940461" cy="4940461"/>
          </a:xfrm>
          <a:prstGeom prst="rect">
            <a:avLst/>
          </a:prstGeom>
        </p:spPr>
      </p:pic>
    </p:spTree>
    <p:extLst>
      <p:ext uri="{BB962C8B-B14F-4D97-AF65-F5344CB8AC3E}">
        <p14:creationId xmlns:p14="http://schemas.microsoft.com/office/powerpoint/2010/main" val="886845815"/>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barn(inVertical)">
                                      <p:cBhvr>
                                        <p:cTn id="14" dur="500"/>
                                        <p:tgtEl>
                                          <p:spTgt spid="18"/>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barn(inVertical)">
                                      <p:cBhvr>
                                        <p:cTn id="17" dur="500"/>
                                        <p:tgtEl>
                                          <p:spTgt spid="35"/>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barn(inVertical)">
                                      <p:cBhvr>
                                        <p:cTn id="20"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8" grpId="0"/>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43311DF7-9A32-4E43-93F5-34895D0F465B}"/>
              </a:ext>
            </a:extLst>
          </p:cNvPr>
          <p:cNvGrpSpPr/>
          <p:nvPr/>
        </p:nvGrpSpPr>
        <p:grpSpPr>
          <a:xfrm>
            <a:off x="1091391" y="1020499"/>
            <a:ext cx="2769271" cy="4332567"/>
            <a:chOff x="6881067" y="1606756"/>
            <a:chExt cx="3514688" cy="4332567"/>
          </a:xfrm>
        </p:grpSpPr>
        <p:sp>
          <p:nvSpPr>
            <p:cNvPr id="3" name="矩形 2">
              <a:extLst>
                <a:ext uri="{FF2B5EF4-FFF2-40B4-BE49-F238E27FC236}">
                  <a16:creationId xmlns:a16="http://schemas.microsoft.com/office/drawing/2014/main" xmlns="" id="{19E3FDF6-F814-4ED9-90DF-BDB2C068E731}"/>
                </a:ext>
              </a:extLst>
            </p:cNvPr>
            <p:cNvSpPr/>
            <p:nvPr/>
          </p:nvSpPr>
          <p:spPr>
            <a:xfrm>
              <a:off x="6881067" y="1606756"/>
              <a:ext cx="3514688" cy="4332567"/>
            </a:xfrm>
            <a:prstGeom prst="rect">
              <a:avLst/>
            </a:prstGeom>
            <a:solidFill>
              <a:srgbClr val="CA5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WenYue GuDianMingChaoTi (Non-Commercial Use)" pitchFamily="50" charset="-122"/>
              </a:endParaRPr>
            </a:p>
          </p:txBody>
        </p:sp>
        <p:sp>
          <p:nvSpPr>
            <p:cNvPr id="4" name="矩形 3">
              <a:extLst>
                <a:ext uri="{FF2B5EF4-FFF2-40B4-BE49-F238E27FC236}">
                  <a16:creationId xmlns:a16="http://schemas.microsoft.com/office/drawing/2014/main" xmlns="" id="{F0F495D4-FC97-4EEC-BD3A-D3EEF60383F9}"/>
                </a:ext>
              </a:extLst>
            </p:cNvPr>
            <p:cNvSpPr/>
            <p:nvPr/>
          </p:nvSpPr>
          <p:spPr>
            <a:xfrm>
              <a:off x="7110549" y="1753252"/>
              <a:ext cx="3052689" cy="4039576"/>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WenYue GuDianMingChaoTi (Non-Commercial Use)" pitchFamily="50" charset="-122"/>
              </a:endParaRPr>
            </a:p>
          </p:txBody>
        </p:sp>
      </p:grpSp>
      <p:sp>
        <p:nvSpPr>
          <p:cNvPr id="6" name="矩形 5">
            <a:extLst>
              <a:ext uri="{FF2B5EF4-FFF2-40B4-BE49-F238E27FC236}">
                <a16:creationId xmlns:a16="http://schemas.microsoft.com/office/drawing/2014/main" xmlns="" id="{0DB64418-DDD5-4DB5-A3FF-CE7C242FCF99}"/>
              </a:ext>
            </a:extLst>
          </p:cNvPr>
          <p:cNvSpPr/>
          <p:nvPr/>
        </p:nvSpPr>
        <p:spPr>
          <a:xfrm>
            <a:off x="8187241" y="1166995"/>
            <a:ext cx="2405255" cy="4039576"/>
          </a:xfrm>
          <a:prstGeom prst="rect">
            <a:avLst/>
          </a:prstGeom>
          <a:no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WenYue GuDianMingChaoTi (Non-Commercial Use)" pitchFamily="50" charset="-122"/>
            </a:endParaRPr>
          </a:p>
        </p:txBody>
      </p:sp>
      <p:sp>
        <p:nvSpPr>
          <p:cNvPr id="7" name="文本框 6">
            <a:extLst>
              <a:ext uri="{FF2B5EF4-FFF2-40B4-BE49-F238E27FC236}">
                <a16:creationId xmlns:a16="http://schemas.microsoft.com/office/drawing/2014/main" xmlns="" id="{E8200CA4-900B-433E-859A-8768715B922F}"/>
              </a:ext>
            </a:extLst>
          </p:cNvPr>
          <p:cNvSpPr txBox="1"/>
          <p:nvPr/>
        </p:nvSpPr>
        <p:spPr>
          <a:xfrm>
            <a:off x="1461431" y="1606636"/>
            <a:ext cx="2031325" cy="3298351"/>
          </a:xfrm>
          <a:prstGeom prst="rect">
            <a:avLst/>
          </a:prstGeom>
          <a:noFill/>
        </p:spPr>
        <p:txBody>
          <a:bodyPr vert="eaVert" wrap="square" rtlCol="0">
            <a:spAutoFit/>
          </a:bodyPr>
          <a:lstStyle/>
          <a:p>
            <a:pPr>
              <a:lnSpc>
                <a:spcPct val="150000"/>
              </a:lnSpc>
            </a:pPr>
            <a:r>
              <a:rPr kumimoji="1" lang="zh-CN" altLang="en-US" sz="1600" dirty="0">
                <a:solidFill>
                  <a:schemeClr val="bg1"/>
                </a:solidFill>
                <a:latin typeface="字魂24号-镇魂手书" panose="00000500000000000000" pitchFamily="2" charset="-122"/>
                <a:ea typeface="字魂24号-镇魂手书" panose="00000500000000000000" pitchFamily="2" charset="-122"/>
                <a:cs typeface="Microsoft YaHei" charset="-122"/>
              </a:rPr>
              <a:t>感谢您</a:t>
            </a:r>
            <a:r>
              <a:rPr kumimoji="1" lang="zh-CN" altLang="en-US" sz="1600" dirty="0" smtClean="0">
                <a:solidFill>
                  <a:schemeClr val="bg1"/>
                </a:solidFill>
                <a:latin typeface="字魂24号-镇魂手书" panose="00000500000000000000" pitchFamily="2" charset="-122"/>
                <a:ea typeface="字魂24号-镇魂手书" panose="00000500000000000000" pitchFamily="2" charset="-122"/>
                <a:cs typeface="Microsoft YaHei" charset="-122"/>
              </a:rPr>
              <a:t>使用模板，在此</a:t>
            </a:r>
            <a:r>
              <a:rPr kumimoji="1" lang="zh-CN" altLang="en-US" sz="1600" dirty="0">
                <a:solidFill>
                  <a:schemeClr val="bg1"/>
                </a:solidFill>
                <a:latin typeface="字魂24号-镇魂手书" panose="00000500000000000000" pitchFamily="2" charset="-122"/>
                <a:ea typeface="字魂24号-镇魂手书" panose="00000500000000000000" pitchFamily="2" charset="-122"/>
                <a:cs typeface="Microsoft YaHei" charset="-122"/>
              </a:rPr>
              <a:t>输入您需要的文字内容，感谢您</a:t>
            </a:r>
            <a:r>
              <a:rPr kumimoji="1" lang="zh-CN" altLang="en-US" sz="1600" dirty="0" smtClean="0">
                <a:solidFill>
                  <a:schemeClr val="bg1"/>
                </a:solidFill>
                <a:latin typeface="字魂24号-镇魂手书" panose="00000500000000000000" pitchFamily="2" charset="-122"/>
                <a:ea typeface="字魂24号-镇魂手书" panose="00000500000000000000" pitchFamily="2" charset="-122"/>
                <a:cs typeface="Microsoft YaHei" charset="-122"/>
              </a:rPr>
              <a:t>使用模板，在此</a:t>
            </a:r>
            <a:r>
              <a:rPr kumimoji="1" lang="zh-CN" altLang="en-US" sz="1600" dirty="0">
                <a:solidFill>
                  <a:schemeClr val="bg1"/>
                </a:solidFill>
                <a:latin typeface="字魂24号-镇魂手书" panose="00000500000000000000" pitchFamily="2" charset="-122"/>
                <a:ea typeface="字魂24号-镇魂手书" panose="00000500000000000000" pitchFamily="2" charset="-122"/>
                <a:cs typeface="Microsoft YaHei" charset="-122"/>
              </a:rPr>
              <a:t>输入您需要的文字内容</a:t>
            </a:r>
            <a:r>
              <a:rPr kumimoji="1" lang="en-US" altLang="zh-CN" sz="1600" dirty="0">
                <a:solidFill>
                  <a:schemeClr val="bg1"/>
                </a:solidFill>
                <a:latin typeface="字魂24号-镇魂手书" panose="00000500000000000000" pitchFamily="2" charset="-122"/>
                <a:ea typeface="字魂24号-镇魂手书" panose="00000500000000000000" pitchFamily="2" charset="-122"/>
                <a:cs typeface="Microsoft YaHei" charset="-122"/>
              </a:rPr>
              <a:t>,</a:t>
            </a:r>
            <a:r>
              <a:rPr kumimoji="1" lang="zh-CN" altLang="en-US" sz="1600" dirty="0">
                <a:solidFill>
                  <a:schemeClr val="bg1"/>
                </a:solidFill>
                <a:latin typeface="字魂24号-镇魂手书" panose="00000500000000000000" pitchFamily="2" charset="-122"/>
                <a:ea typeface="字魂24号-镇魂手书" panose="00000500000000000000" pitchFamily="2" charset="-122"/>
                <a:cs typeface="Microsoft YaHei" charset="-122"/>
              </a:rPr>
              <a:t>感谢您</a:t>
            </a:r>
            <a:r>
              <a:rPr kumimoji="1" lang="zh-CN" altLang="en-US" sz="1600" dirty="0" smtClean="0">
                <a:solidFill>
                  <a:schemeClr val="bg1"/>
                </a:solidFill>
                <a:latin typeface="字魂24号-镇魂手书" panose="00000500000000000000" pitchFamily="2" charset="-122"/>
                <a:ea typeface="字魂24号-镇魂手书" panose="00000500000000000000" pitchFamily="2" charset="-122"/>
                <a:cs typeface="Microsoft YaHei" charset="-122"/>
              </a:rPr>
              <a:t>使用模板，在此</a:t>
            </a:r>
            <a:r>
              <a:rPr kumimoji="1" lang="zh-CN" altLang="en-US" sz="1600" dirty="0">
                <a:solidFill>
                  <a:schemeClr val="bg1"/>
                </a:solidFill>
                <a:latin typeface="字魂24号-镇魂手书" panose="00000500000000000000" pitchFamily="2" charset="-122"/>
                <a:ea typeface="字魂24号-镇魂手书" panose="00000500000000000000" pitchFamily="2" charset="-122"/>
                <a:cs typeface="Microsoft YaHei" charset="-122"/>
              </a:rPr>
              <a:t>输入您需要的文字内容</a:t>
            </a:r>
            <a:r>
              <a:rPr kumimoji="1" lang="en-US" altLang="zh-CN" sz="1600" dirty="0">
                <a:solidFill>
                  <a:schemeClr val="bg1"/>
                </a:solidFill>
                <a:latin typeface="字魂24号-镇魂手书" panose="00000500000000000000" pitchFamily="2" charset="-122"/>
                <a:ea typeface="字魂24号-镇魂手书" panose="00000500000000000000" pitchFamily="2" charset="-122"/>
                <a:cs typeface="Microsoft YaHei" charset="-122"/>
              </a:rPr>
              <a:t>.</a:t>
            </a:r>
            <a:endParaRPr kumimoji="1" lang="zh-CN" altLang="en-US" sz="1600" dirty="0">
              <a:solidFill>
                <a:schemeClr val="bg1"/>
              </a:solidFill>
              <a:latin typeface="字魂24号-镇魂手书" panose="00000500000000000000" pitchFamily="2" charset="-122"/>
              <a:ea typeface="字魂24号-镇魂手书" panose="00000500000000000000" pitchFamily="2" charset="-122"/>
              <a:cs typeface="Microsoft YaHei" charset="-122"/>
            </a:endParaRPr>
          </a:p>
        </p:txBody>
      </p:sp>
      <p:sp>
        <p:nvSpPr>
          <p:cNvPr id="9" name="文本框 8">
            <a:extLst>
              <a:ext uri="{FF2B5EF4-FFF2-40B4-BE49-F238E27FC236}">
                <a16:creationId xmlns:a16="http://schemas.microsoft.com/office/drawing/2014/main" xmlns="" id="{4F72ED83-E387-4914-9A00-5DA78BD4FDFE}"/>
              </a:ext>
            </a:extLst>
          </p:cNvPr>
          <p:cNvSpPr txBox="1"/>
          <p:nvPr/>
        </p:nvSpPr>
        <p:spPr>
          <a:xfrm>
            <a:off x="8756846" y="1611944"/>
            <a:ext cx="1661993" cy="3298351"/>
          </a:xfrm>
          <a:prstGeom prst="rect">
            <a:avLst/>
          </a:prstGeom>
          <a:noFill/>
        </p:spPr>
        <p:txBody>
          <a:bodyPr vert="eaVert" wrap="square" rtlCol="0">
            <a:spAutoFit/>
          </a:bodyPr>
          <a:lstStyle/>
          <a:p>
            <a:pPr>
              <a:lnSpc>
                <a:spcPct val="150000"/>
              </a:lnSpc>
            </a:pPr>
            <a:r>
              <a:rPr kumimoji="1" lang="zh-CN" altLang="en-US" sz="1600" spc="300" dirty="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Microsoft YaHei" charset="-122"/>
              </a:rPr>
              <a:t>感谢您</a:t>
            </a:r>
            <a:r>
              <a:rPr kumimoji="1" lang="zh-CN" altLang="en-US" sz="1600" spc="300"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Microsoft YaHei" charset="-122"/>
              </a:rPr>
              <a:t>使用模板，在此</a:t>
            </a:r>
            <a:r>
              <a:rPr kumimoji="1" lang="zh-CN" altLang="en-US" sz="1600" spc="300" dirty="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Microsoft YaHei" charset="-122"/>
              </a:rPr>
              <a:t>输入您需要的文字内容，感谢您</a:t>
            </a:r>
            <a:r>
              <a:rPr kumimoji="1" lang="zh-CN" altLang="en-US" sz="1600" spc="300"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Microsoft YaHei" charset="-122"/>
              </a:rPr>
              <a:t>使用模板，在此</a:t>
            </a:r>
            <a:r>
              <a:rPr kumimoji="1" lang="zh-CN" altLang="en-US" sz="1600" spc="300" dirty="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Microsoft YaHei" charset="-122"/>
              </a:rPr>
              <a:t>输入您需要的文字内容</a:t>
            </a:r>
            <a:r>
              <a:rPr kumimoji="1" lang="en-US" altLang="zh-CN" sz="1600" spc="300" dirty="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Microsoft YaHei" charset="-122"/>
              </a:rPr>
              <a:t>,</a:t>
            </a:r>
            <a:r>
              <a:rPr kumimoji="1" lang="zh-CN" altLang="en-US" sz="1600" spc="300" dirty="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Microsoft YaHei" charset="-122"/>
              </a:rPr>
              <a:t>感谢您</a:t>
            </a:r>
            <a:r>
              <a:rPr kumimoji="1" lang="zh-CN" altLang="en-US" sz="1600" spc="300"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Microsoft YaHei" charset="-122"/>
              </a:rPr>
              <a:t>使用模板</a:t>
            </a:r>
            <a:endParaRPr kumimoji="1" lang="zh-CN" altLang="en-US" sz="1600" spc="300" dirty="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Microsoft YaHei" charset="-122"/>
            </a:endParaRPr>
          </a:p>
        </p:txBody>
      </p:sp>
      <p:sp>
        <p:nvSpPr>
          <p:cNvPr id="10" name="矩形 9">
            <a:extLst>
              <a:ext uri="{FF2B5EF4-FFF2-40B4-BE49-F238E27FC236}">
                <a16:creationId xmlns:a16="http://schemas.microsoft.com/office/drawing/2014/main" xmlns="" id="{0DB64418-DDD5-4DB5-A3FF-CE7C242FCF99}"/>
              </a:ext>
            </a:extLst>
          </p:cNvPr>
          <p:cNvSpPr/>
          <p:nvPr/>
        </p:nvSpPr>
        <p:spPr>
          <a:xfrm>
            <a:off x="4821324" y="1165590"/>
            <a:ext cx="2405255" cy="4039576"/>
          </a:xfrm>
          <a:prstGeom prst="rect">
            <a:avLst/>
          </a:prstGeom>
          <a:no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WenYue GuDianMingChaoTi (Non-Commercial Use)" pitchFamily="50" charset="-122"/>
            </a:endParaRPr>
          </a:p>
        </p:txBody>
      </p:sp>
      <p:sp>
        <p:nvSpPr>
          <p:cNvPr id="11" name="文本框 10">
            <a:extLst>
              <a:ext uri="{FF2B5EF4-FFF2-40B4-BE49-F238E27FC236}">
                <a16:creationId xmlns:a16="http://schemas.microsoft.com/office/drawing/2014/main" xmlns="" id="{4F72ED83-E387-4914-9A00-5DA78BD4FDFE}"/>
              </a:ext>
            </a:extLst>
          </p:cNvPr>
          <p:cNvSpPr txBox="1"/>
          <p:nvPr/>
        </p:nvSpPr>
        <p:spPr>
          <a:xfrm>
            <a:off x="5390929" y="1610539"/>
            <a:ext cx="1661993" cy="3298351"/>
          </a:xfrm>
          <a:prstGeom prst="rect">
            <a:avLst/>
          </a:prstGeom>
          <a:noFill/>
        </p:spPr>
        <p:txBody>
          <a:bodyPr vert="eaVert" wrap="square" rtlCol="0">
            <a:spAutoFit/>
          </a:bodyPr>
          <a:lstStyle/>
          <a:p>
            <a:pPr>
              <a:lnSpc>
                <a:spcPct val="150000"/>
              </a:lnSpc>
            </a:pPr>
            <a:r>
              <a:rPr kumimoji="1" lang="zh-CN" altLang="en-US" sz="1600" spc="300" dirty="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Microsoft YaHei" charset="-122"/>
              </a:rPr>
              <a:t>感谢您</a:t>
            </a:r>
            <a:r>
              <a:rPr kumimoji="1" lang="zh-CN" altLang="en-US" sz="1600" spc="300"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Microsoft YaHei" charset="-122"/>
              </a:rPr>
              <a:t>使用模板，在此</a:t>
            </a:r>
            <a:r>
              <a:rPr kumimoji="1" lang="zh-CN" altLang="en-US" sz="1600" spc="300" dirty="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Microsoft YaHei" charset="-122"/>
              </a:rPr>
              <a:t>输入您需要的文字内容，感谢您</a:t>
            </a:r>
            <a:r>
              <a:rPr kumimoji="1" lang="zh-CN" altLang="en-US" sz="1600" spc="300"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Microsoft YaHei" charset="-122"/>
              </a:rPr>
              <a:t>使用模板，在此</a:t>
            </a:r>
            <a:r>
              <a:rPr kumimoji="1" lang="zh-CN" altLang="en-US" sz="1600" spc="300" dirty="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Microsoft YaHei" charset="-122"/>
              </a:rPr>
              <a:t>输入您需要的文字内容</a:t>
            </a:r>
            <a:r>
              <a:rPr kumimoji="1" lang="en-US" altLang="zh-CN" sz="1600" spc="300" dirty="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Microsoft YaHei" charset="-122"/>
              </a:rPr>
              <a:t>,</a:t>
            </a:r>
            <a:r>
              <a:rPr kumimoji="1" lang="zh-CN" altLang="en-US" sz="1600" spc="300" dirty="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Microsoft YaHei" charset="-122"/>
              </a:rPr>
              <a:t>感谢您</a:t>
            </a:r>
            <a:r>
              <a:rPr kumimoji="1" lang="zh-CN" altLang="en-US" sz="1600" spc="300"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Microsoft YaHei" charset="-122"/>
              </a:rPr>
              <a:t>使用模板</a:t>
            </a:r>
            <a:endParaRPr kumimoji="1" lang="zh-CN" altLang="en-US" sz="1600" spc="300" dirty="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Microsoft YaHei" charset="-122"/>
            </a:endParaRPr>
          </a:p>
        </p:txBody>
      </p:sp>
      <p:pic>
        <p:nvPicPr>
          <p:cNvPr id="12" name="图片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562796"/>
            <a:ext cx="12192000" cy="3310128"/>
          </a:xfrm>
          <a:prstGeom prst="rect">
            <a:avLst/>
          </a:prstGeom>
        </p:spPr>
      </p:pic>
    </p:spTree>
    <p:extLst>
      <p:ext uri="{BB962C8B-B14F-4D97-AF65-F5344CB8AC3E}">
        <p14:creationId xmlns:p14="http://schemas.microsoft.com/office/powerpoint/2010/main" val="4291293309"/>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6" presetClass="entr" presetSubtype="21"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barn(inVertical)">
                                      <p:cBhvr>
                                        <p:cTn id="19" dur="500"/>
                                        <p:tgtEl>
                                          <p:spTgt spid="2"/>
                                        </p:tgtEl>
                                      </p:cBhvr>
                                    </p:animEffect>
                                  </p:childTnLst>
                                </p:cTn>
                              </p:par>
                            </p:childTnLst>
                          </p:cTn>
                        </p:par>
                        <p:par>
                          <p:cTn id="20" fill="hold">
                            <p:stCondLst>
                              <p:cond delay="2500"/>
                            </p:stCondLst>
                            <p:childTnLst>
                              <p:par>
                                <p:cTn id="21" presetID="16" presetClass="entr" presetSubtype="21"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arn(inVertical)">
                                      <p:cBhvr>
                                        <p:cTn id="23" dur="500"/>
                                        <p:tgtEl>
                                          <p:spTgt spid="6"/>
                                        </p:tgtEl>
                                      </p:cBhvr>
                                    </p:animEffect>
                                  </p:childTnLst>
                                </p:cTn>
                              </p:par>
                            </p:childTnLst>
                          </p:cTn>
                        </p:par>
                        <p:par>
                          <p:cTn id="24" fill="hold">
                            <p:stCondLst>
                              <p:cond delay="3000"/>
                            </p:stCondLst>
                            <p:childTnLst>
                              <p:par>
                                <p:cTn id="25" presetID="42" presetClass="entr" presetSubtype="0"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1000"/>
                                        <p:tgtEl>
                                          <p:spTgt spid="11"/>
                                        </p:tgtEl>
                                      </p:cBhvr>
                                    </p:animEffect>
                                    <p:anim calcmode="lin" valueType="num">
                                      <p:cBhvr>
                                        <p:cTn id="28" dur="1000" fill="hold"/>
                                        <p:tgtEl>
                                          <p:spTgt spid="11"/>
                                        </p:tgtEl>
                                        <p:attrNameLst>
                                          <p:attrName>ppt_x</p:attrName>
                                        </p:attrNameLst>
                                      </p:cBhvr>
                                      <p:tavLst>
                                        <p:tav tm="0">
                                          <p:val>
                                            <p:strVal val="#ppt_x"/>
                                          </p:val>
                                        </p:tav>
                                        <p:tav tm="100000">
                                          <p:val>
                                            <p:strVal val="#ppt_x"/>
                                          </p:val>
                                        </p:tav>
                                      </p:tavLst>
                                    </p:anim>
                                    <p:anim calcmode="lin" valueType="num">
                                      <p:cBhvr>
                                        <p:cTn id="29" dur="1000" fill="hold"/>
                                        <p:tgtEl>
                                          <p:spTgt spid="11"/>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16" presetClass="entr" presetSubtype="21"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barn(inVertical)">
                                      <p:cBhvr>
                                        <p:cTn id="3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9" grpId="0"/>
      <p:bldP spid="10" grpId="0" animBg="1"/>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18" descr="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
            <a:extLst>
              <a:ext uri="{FF2B5EF4-FFF2-40B4-BE49-F238E27FC236}">
                <a16:creationId xmlns="" xmlns:a16="http://schemas.microsoft.com/office/drawing/2014/main" id="{3EA7C2F3-3888-4646-844B-153A0F679E0E}"/>
              </a:ext>
            </a:extLst>
          </p:cNvPr>
          <p:cNvSpPr txBox="1"/>
          <p:nvPr/>
        </p:nvSpPr>
        <p:spPr>
          <a:xfrm>
            <a:off x="4557850" y="3775025"/>
            <a:ext cx="3239132" cy="2308324"/>
          </a:xfrm>
          <a:prstGeom prst="rect">
            <a:avLst/>
          </a:prstGeom>
          <a:noFill/>
        </p:spPr>
        <p:txBody>
          <a:bodyPr wrap="square" rtlCol="0">
            <a:spAutoFit/>
          </a:bodyPr>
          <a:lstStyle/>
          <a:p>
            <a:pPr>
              <a:lnSpc>
                <a:spcPct val="150000"/>
              </a:lnSpc>
            </a:pPr>
            <a:r>
              <a:rPr lang="zh-CN" altLang="en-US" sz="1600" dirty="0">
                <a:solidFill>
                  <a:schemeClr val="accent4">
                    <a:lumMod val="60000"/>
                    <a:lumOff val="40000"/>
                  </a:schemeClr>
                </a:solidFill>
                <a:latin typeface="字魂24号-镇魂手书" panose="00000500000000000000" pitchFamily="2" charset="-122"/>
                <a:ea typeface="字魂24号-镇魂手书" panose="00000500000000000000" pitchFamily="2" charset="-122"/>
              </a:rPr>
              <a:t>您的内容打在这里，或者通过复制您的文本后，在此框中选择粘贴，并选择只保留文字</a:t>
            </a:r>
            <a:r>
              <a:rPr lang="en-US" altLang="zh-CN" sz="1600" dirty="0">
                <a:solidFill>
                  <a:schemeClr val="accent4">
                    <a:lumMod val="60000"/>
                    <a:lumOff val="40000"/>
                  </a:schemeClr>
                </a:solidFill>
                <a:latin typeface="字魂24号-镇魂手书" panose="00000500000000000000" pitchFamily="2" charset="-122"/>
                <a:ea typeface="字魂24号-镇魂手书" panose="00000500000000000000" pitchFamily="2" charset="-122"/>
              </a:rPr>
              <a:t>;</a:t>
            </a:r>
            <a:r>
              <a:rPr lang="zh-CN" altLang="en-US" sz="1600" dirty="0">
                <a:solidFill>
                  <a:schemeClr val="accent4">
                    <a:lumMod val="60000"/>
                    <a:lumOff val="40000"/>
                  </a:schemeClr>
                </a:solidFill>
                <a:latin typeface="字魂24号-镇魂手书" panose="00000500000000000000" pitchFamily="2" charset="-122"/>
                <a:ea typeface="字魂24号-镇魂手书" panose="00000500000000000000" pitchFamily="2" charset="-122"/>
              </a:rPr>
              <a:t>您的内容打在这里，或者通过复制您的文本后，在此框中选择粘贴，并选择只保留文字</a:t>
            </a:r>
            <a:r>
              <a:rPr lang="en-US" altLang="zh-CN" sz="1600" dirty="0">
                <a:solidFill>
                  <a:schemeClr val="accent4">
                    <a:lumMod val="60000"/>
                    <a:lumOff val="40000"/>
                  </a:schemeClr>
                </a:solidFill>
                <a:latin typeface="字魂24号-镇魂手书" panose="00000500000000000000" pitchFamily="2" charset="-122"/>
                <a:ea typeface="字魂24号-镇魂手书" panose="00000500000000000000" pitchFamily="2" charset="-122"/>
              </a:rPr>
              <a:t>;</a:t>
            </a:r>
            <a:endParaRPr lang="zh-CN" altLang="en-US" sz="1600" dirty="0">
              <a:solidFill>
                <a:schemeClr val="accent4">
                  <a:lumMod val="60000"/>
                  <a:lumOff val="40000"/>
                </a:schemeClr>
              </a:solidFill>
              <a:latin typeface="字魂24号-镇魂手书" panose="00000500000000000000" pitchFamily="2" charset="-122"/>
              <a:ea typeface="字魂24号-镇魂手书" panose="00000500000000000000" pitchFamily="2" charset="-122"/>
            </a:endParaRPr>
          </a:p>
        </p:txBody>
      </p:sp>
      <p:sp>
        <p:nvSpPr>
          <p:cNvPr id="31" name="矩形 30" descr="e7d195523061f1c09e9d68d7cf438b91ef959ecb14fc25d26BBA7F7DBC18E55DFF4014AF651F0BF2569D4B6C1DA7F1A4683A481403BD872FC687266AD13265C1DE7C373772FD8728ABDD69ADD03BFF5BE2862BC891DBB79E93EE4F712FE137491D54BB068B10DCF2CCA220B6D286253CD7652B192249949734882012ED7F0CAF63AC5FD609A73EA185383F7B3D159C6D83CFEA95C965E8AE">
            <a:extLst>
              <a:ext uri="{FF2B5EF4-FFF2-40B4-BE49-F238E27FC236}">
                <a16:creationId xmlns="" xmlns:a16="http://schemas.microsoft.com/office/drawing/2014/main" id="{A82CFC7F-516F-44D7-9633-ED0BC434B954}"/>
              </a:ext>
            </a:extLst>
          </p:cNvPr>
          <p:cNvSpPr/>
          <p:nvPr/>
        </p:nvSpPr>
        <p:spPr>
          <a:xfrm>
            <a:off x="4557849" y="2944124"/>
            <a:ext cx="2475129" cy="707886"/>
          </a:xfrm>
          <a:prstGeom prst="rect">
            <a:avLst/>
          </a:prstGeom>
        </p:spPr>
        <p:txBody>
          <a:bodyPr wrap="square">
            <a:spAutoFit/>
          </a:bodyPr>
          <a:lstStyle/>
          <a:p>
            <a:pPr lvl="0"/>
            <a:r>
              <a:rPr lang="zh-CN" altLang="en-US" sz="4000" kern="100"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Times New Roman" panose="02020603050405020304" pitchFamily="18" charset="0"/>
              </a:rPr>
              <a:t>输入标题</a:t>
            </a:r>
            <a:endParaRPr lang="zh-CN" altLang="en-US" sz="4000" kern="100" dirty="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Times New Roman" panose="02020603050405020304" pitchFamily="18" charset="0"/>
            </a:endParaRPr>
          </a:p>
        </p:txBody>
      </p:sp>
      <p:sp>
        <p:nvSpPr>
          <p:cNvPr id="32" name="文本框 31" descr="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
            <a:extLst>
              <a:ext uri="{FF2B5EF4-FFF2-40B4-BE49-F238E27FC236}">
                <a16:creationId xmlns="" xmlns:a16="http://schemas.microsoft.com/office/drawing/2014/main" id="{DE139728-374B-407C-BED2-4861182429BA}"/>
              </a:ext>
            </a:extLst>
          </p:cNvPr>
          <p:cNvSpPr txBox="1"/>
          <p:nvPr/>
        </p:nvSpPr>
        <p:spPr>
          <a:xfrm>
            <a:off x="8298112" y="2045765"/>
            <a:ext cx="3239132" cy="2308324"/>
          </a:xfrm>
          <a:prstGeom prst="rect">
            <a:avLst/>
          </a:prstGeom>
          <a:noFill/>
        </p:spPr>
        <p:txBody>
          <a:bodyPr wrap="square" rtlCol="0">
            <a:spAutoFit/>
          </a:bodyPr>
          <a:lstStyle/>
          <a:p>
            <a:pPr>
              <a:lnSpc>
                <a:spcPct val="150000"/>
              </a:lnSpc>
            </a:pPr>
            <a:r>
              <a:rPr lang="zh-CN" altLang="en-US" sz="1600" dirty="0">
                <a:solidFill>
                  <a:schemeClr val="accent4">
                    <a:lumMod val="60000"/>
                    <a:lumOff val="40000"/>
                  </a:schemeClr>
                </a:solidFill>
                <a:latin typeface="字魂24号-镇魂手书" panose="00000500000000000000" pitchFamily="2" charset="-122"/>
                <a:ea typeface="字魂24号-镇魂手书" panose="00000500000000000000" pitchFamily="2" charset="-122"/>
              </a:rPr>
              <a:t>您的内容打在这里，或者通过复制您的文本后，在此框中选择粘贴，并选择只保留文字</a:t>
            </a:r>
            <a:r>
              <a:rPr lang="en-US" altLang="zh-CN" sz="1600" dirty="0">
                <a:solidFill>
                  <a:schemeClr val="accent4">
                    <a:lumMod val="60000"/>
                    <a:lumOff val="40000"/>
                  </a:schemeClr>
                </a:solidFill>
                <a:latin typeface="字魂24号-镇魂手书" panose="00000500000000000000" pitchFamily="2" charset="-122"/>
                <a:ea typeface="字魂24号-镇魂手书" panose="00000500000000000000" pitchFamily="2" charset="-122"/>
              </a:rPr>
              <a:t>;</a:t>
            </a:r>
            <a:r>
              <a:rPr lang="zh-CN" altLang="en-US" sz="1600" dirty="0">
                <a:solidFill>
                  <a:schemeClr val="accent4">
                    <a:lumMod val="60000"/>
                    <a:lumOff val="40000"/>
                  </a:schemeClr>
                </a:solidFill>
                <a:latin typeface="字魂24号-镇魂手书" panose="00000500000000000000" pitchFamily="2" charset="-122"/>
                <a:ea typeface="字魂24号-镇魂手书" panose="00000500000000000000" pitchFamily="2" charset="-122"/>
              </a:rPr>
              <a:t>您的内容打在这里，或者通过复制您的文本后，在此框中选择粘贴，并选择只保留文字</a:t>
            </a:r>
            <a:r>
              <a:rPr lang="en-US" altLang="zh-CN" sz="1600" dirty="0">
                <a:solidFill>
                  <a:schemeClr val="accent4">
                    <a:lumMod val="60000"/>
                    <a:lumOff val="40000"/>
                  </a:schemeClr>
                </a:solidFill>
                <a:latin typeface="字魂24号-镇魂手书" panose="00000500000000000000" pitchFamily="2" charset="-122"/>
                <a:ea typeface="字魂24号-镇魂手书" panose="00000500000000000000" pitchFamily="2" charset="-122"/>
              </a:rPr>
              <a:t>;</a:t>
            </a:r>
            <a:endParaRPr lang="zh-CN" altLang="en-US" sz="1600" dirty="0">
              <a:solidFill>
                <a:schemeClr val="accent4">
                  <a:lumMod val="60000"/>
                  <a:lumOff val="40000"/>
                </a:schemeClr>
              </a:solidFill>
              <a:latin typeface="字魂24号-镇魂手书" panose="00000500000000000000" pitchFamily="2" charset="-122"/>
              <a:ea typeface="字魂24号-镇魂手书" panose="00000500000000000000" pitchFamily="2" charset="-122"/>
            </a:endParaRPr>
          </a:p>
        </p:txBody>
      </p:sp>
      <p:sp>
        <p:nvSpPr>
          <p:cNvPr id="33" name="矩形 32" descr="e7d195523061f1c09e9d68d7cf438b91ef959ecb14fc25d26BBA7F7DBC18E55DFF4014AF651F0BF2569D4B6C1DA7F1A4683A481403BD872FC687266AD13265C1DE7C373772FD8728ABDD69ADD03BFF5BE2862BC891DBB79E93EE4F712FE137491D54BB068B10DCF2CCA220B6D286253CD7652B192249949734882012ED7F0CAF63AC5FD609A73EA185383F7B3D159C6D83CFEA95C965E8AE">
            <a:extLst>
              <a:ext uri="{FF2B5EF4-FFF2-40B4-BE49-F238E27FC236}">
                <a16:creationId xmlns="" xmlns:a16="http://schemas.microsoft.com/office/drawing/2014/main" id="{1D2F91FA-8D64-4ADD-92DA-59AFB8A23575}"/>
              </a:ext>
            </a:extLst>
          </p:cNvPr>
          <p:cNvSpPr/>
          <p:nvPr/>
        </p:nvSpPr>
        <p:spPr>
          <a:xfrm>
            <a:off x="8298111" y="1212936"/>
            <a:ext cx="2475129" cy="707886"/>
          </a:xfrm>
          <a:prstGeom prst="rect">
            <a:avLst/>
          </a:prstGeom>
        </p:spPr>
        <p:txBody>
          <a:bodyPr wrap="square">
            <a:spAutoFit/>
          </a:bodyPr>
          <a:lstStyle/>
          <a:p>
            <a:pPr lvl="0"/>
            <a:r>
              <a:rPr lang="zh-CN" altLang="en-US" sz="4000" kern="100" dirty="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Times New Roman" panose="02020603050405020304" pitchFamily="18" charset="0"/>
              </a:rPr>
              <a:t>输入标题</a:t>
            </a:r>
          </a:p>
        </p:txBody>
      </p:sp>
      <p:pic>
        <p:nvPicPr>
          <p:cNvPr id="3" name="图片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82278" y="-130933"/>
            <a:ext cx="4747846" cy="6858000"/>
          </a:xfrm>
          <a:prstGeom prst="rect">
            <a:avLst/>
          </a:prstGeom>
        </p:spPr>
      </p:pic>
    </p:spTree>
    <p:extLst>
      <p:ext uri="{BB962C8B-B14F-4D97-AF65-F5344CB8AC3E}">
        <p14:creationId xmlns:p14="http://schemas.microsoft.com/office/powerpoint/2010/main" val="2122881416"/>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randombar(horizontal)">
                                      <p:cBhvr>
                                        <p:cTn id="12" dur="500"/>
                                        <p:tgtEl>
                                          <p:spTgt spid="31"/>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randombar(horizontal)">
                                      <p:cBhvr>
                                        <p:cTn id="15" dur="500"/>
                                        <p:tgtEl>
                                          <p:spTgt spid="19"/>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randombar(horizontal)">
                                      <p:cBhvr>
                                        <p:cTn id="18" dur="500"/>
                                        <p:tgtEl>
                                          <p:spTgt spid="32"/>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randombar(horizontal)">
                                      <p:cBhvr>
                                        <p:cTn id="2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31" grpId="0"/>
      <p:bldP spid="32" grpId="0"/>
      <p:bldP spid="3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任意多边形: 形状 14">
            <a:extLst>
              <a:ext uri="{FF2B5EF4-FFF2-40B4-BE49-F238E27FC236}">
                <a16:creationId xmlns="" xmlns:a16="http://schemas.microsoft.com/office/drawing/2014/main" id="{D4E36AA7-8FF5-4D4B-BFE8-2D1C6161E7A8}"/>
              </a:ext>
            </a:extLst>
          </p:cNvPr>
          <p:cNvSpPr/>
          <p:nvPr/>
        </p:nvSpPr>
        <p:spPr>
          <a:xfrm>
            <a:off x="963809" y="1562475"/>
            <a:ext cx="754459" cy="694484"/>
          </a:xfrm>
          <a:custGeom>
            <a:avLst/>
            <a:gdLst>
              <a:gd name="connsiteX0" fmla="*/ 1838139 w 2471921"/>
              <a:gd name="connsiteY0" fmla="*/ 1805518 h 2275418"/>
              <a:gd name="connsiteX1" fmla="*/ 1804199 w 2471921"/>
              <a:gd name="connsiteY1" fmla="*/ 1821393 h 2275418"/>
              <a:gd name="connsiteX2" fmla="*/ 1729139 w 2471921"/>
              <a:gd name="connsiteY2" fmla="*/ 1842031 h 2275418"/>
              <a:gd name="connsiteX3" fmla="*/ 1661323 w 2471921"/>
              <a:gd name="connsiteY3" fmla="*/ 1873996 h 2275418"/>
              <a:gd name="connsiteX4" fmla="*/ 1594171 w 2471921"/>
              <a:gd name="connsiteY4" fmla="*/ 1897799 h 2275418"/>
              <a:gd name="connsiteX5" fmla="*/ 1542484 w 2471921"/>
              <a:gd name="connsiteY5" fmla="*/ 1914878 h 2275418"/>
              <a:gd name="connsiteX6" fmla="*/ 1499902 w 2471921"/>
              <a:gd name="connsiteY6" fmla="*/ 1915647 h 2275418"/>
              <a:gd name="connsiteX7" fmla="*/ 1466255 w 2471921"/>
              <a:gd name="connsiteY7" fmla="*/ 1906291 h 2275418"/>
              <a:gd name="connsiteX8" fmla="*/ 1428790 w 2471921"/>
              <a:gd name="connsiteY8" fmla="*/ 1919818 h 2275418"/>
              <a:gd name="connsiteX9" fmla="*/ 1316268 w 2471921"/>
              <a:gd name="connsiteY9" fmla="*/ 1962007 h 2275418"/>
              <a:gd name="connsiteX10" fmla="*/ 1503258 w 2471921"/>
              <a:gd name="connsiteY10" fmla="*/ 1962930 h 2275418"/>
              <a:gd name="connsiteX11" fmla="*/ 1554295 w 2471921"/>
              <a:gd name="connsiteY11" fmla="*/ 1938464 h 2275418"/>
              <a:gd name="connsiteX12" fmla="*/ 1611046 w 2471921"/>
              <a:gd name="connsiteY12" fmla="*/ 1919414 h 2275418"/>
              <a:gd name="connsiteX13" fmla="*/ 1676166 w 2471921"/>
              <a:gd name="connsiteY13" fmla="*/ 1907118 h 2275418"/>
              <a:gd name="connsiteX14" fmla="*/ 1725978 w 2471921"/>
              <a:gd name="connsiteY14" fmla="*/ 1888208 h 2275418"/>
              <a:gd name="connsiteX15" fmla="*/ 1751236 w 2471921"/>
              <a:gd name="connsiteY15" fmla="*/ 1875208 h 2275418"/>
              <a:gd name="connsiteX16" fmla="*/ 1783244 w 2471921"/>
              <a:gd name="connsiteY16" fmla="*/ 1856318 h 2275418"/>
              <a:gd name="connsiteX17" fmla="*/ 1815252 w 2471921"/>
              <a:gd name="connsiteY17" fmla="*/ 1837428 h 2275418"/>
              <a:gd name="connsiteX18" fmla="*/ 1840510 w 2471921"/>
              <a:gd name="connsiteY18" fmla="*/ 1824428 h 2275418"/>
              <a:gd name="connsiteX19" fmla="*/ 1838139 w 2471921"/>
              <a:gd name="connsiteY19" fmla="*/ 1805518 h 2275418"/>
              <a:gd name="connsiteX20" fmla="*/ 1215086 w 2471921"/>
              <a:gd name="connsiteY20" fmla="*/ 494568 h 2275418"/>
              <a:gd name="connsiteX21" fmla="*/ 1205394 w 2471921"/>
              <a:gd name="connsiteY21" fmla="*/ 505218 h 2275418"/>
              <a:gd name="connsiteX22" fmla="*/ 1256807 w 2471921"/>
              <a:gd name="connsiteY22" fmla="*/ 518738 h 2275418"/>
              <a:gd name="connsiteX23" fmla="*/ 1244129 w 2471921"/>
              <a:gd name="connsiteY23" fmla="*/ 494802 h 2275418"/>
              <a:gd name="connsiteX24" fmla="*/ 1215086 w 2471921"/>
              <a:gd name="connsiteY24" fmla="*/ 494568 h 2275418"/>
              <a:gd name="connsiteX25" fmla="*/ 808519 w 2471921"/>
              <a:gd name="connsiteY25" fmla="*/ 373068 h 2275418"/>
              <a:gd name="connsiteX26" fmla="*/ 779944 w 2471921"/>
              <a:gd name="connsiteY26" fmla="*/ 381213 h 2275418"/>
              <a:gd name="connsiteX27" fmla="*/ 760894 w 2471921"/>
              <a:gd name="connsiteY27" fmla="*/ 402168 h 2275418"/>
              <a:gd name="connsiteX28" fmla="*/ 735494 w 2471921"/>
              <a:gd name="connsiteY28" fmla="*/ 421218 h 2275418"/>
              <a:gd name="connsiteX29" fmla="*/ 710094 w 2471921"/>
              <a:gd name="connsiteY29" fmla="*/ 433676 h 2275418"/>
              <a:gd name="connsiteX30" fmla="*/ 679185 w 2471921"/>
              <a:gd name="connsiteY30" fmla="*/ 453892 h 2275418"/>
              <a:gd name="connsiteX31" fmla="*/ 652979 w 2471921"/>
              <a:gd name="connsiteY31" fmla="*/ 482709 h 2275418"/>
              <a:gd name="connsiteX32" fmla="*/ 664839 w 2471921"/>
              <a:gd name="connsiteY32" fmla="*/ 494622 h 2275418"/>
              <a:gd name="connsiteX33" fmla="*/ 716346 w 2471921"/>
              <a:gd name="connsiteY33" fmla="*/ 450172 h 2275418"/>
              <a:gd name="connsiteX34" fmla="*/ 767146 w 2471921"/>
              <a:gd name="connsiteY34" fmla="*/ 406824 h 2275418"/>
              <a:gd name="connsiteX35" fmla="*/ 795819 w 2471921"/>
              <a:gd name="connsiteY35" fmla="*/ 382805 h 2275418"/>
              <a:gd name="connsiteX36" fmla="*/ 808519 w 2471921"/>
              <a:gd name="connsiteY36" fmla="*/ 373068 h 2275418"/>
              <a:gd name="connsiteX37" fmla="*/ 1147186 w 2471921"/>
              <a:gd name="connsiteY37" fmla="*/ 228931 h 2275418"/>
              <a:gd name="connsiteX38" fmla="*/ 1139517 w 2471921"/>
              <a:gd name="connsiteY38" fmla="*/ 230355 h 2275418"/>
              <a:gd name="connsiteX39" fmla="*/ 1125710 w 2471921"/>
              <a:gd name="connsiteY39" fmla="*/ 230718 h 2275418"/>
              <a:gd name="connsiteX40" fmla="*/ 1084429 w 2471921"/>
              <a:gd name="connsiteY40" fmla="*/ 243927 h 2275418"/>
              <a:gd name="connsiteX41" fmla="*/ 1105905 w 2471921"/>
              <a:gd name="connsiteY41" fmla="*/ 242140 h 2275418"/>
              <a:gd name="connsiteX42" fmla="*/ 1130257 w 2471921"/>
              <a:gd name="connsiteY42" fmla="*/ 232075 h 2275418"/>
              <a:gd name="connsiteX43" fmla="*/ 1139517 w 2471921"/>
              <a:gd name="connsiteY43" fmla="*/ 230355 h 2275418"/>
              <a:gd name="connsiteX44" fmla="*/ 1145680 w 2471921"/>
              <a:gd name="connsiteY44" fmla="*/ 230193 h 2275418"/>
              <a:gd name="connsiteX45" fmla="*/ 1147186 w 2471921"/>
              <a:gd name="connsiteY45" fmla="*/ 228931 h 2275418"/>
              <a:gd name="connsiteX46" fmla="*/ 1787054 w 2471921"/>
              <a:gd name="connsiteY46" fmla="*/ 78318 h 2275418"/>
              <a:gd name="connsiteX47" fmla="*/ 1787054 w 2471921"/>
              <a:gd name="connsiteY47" fmla="*/ 93558 h 2275418"/>
              <a:gd name="connsiteX48" fmla="*/ 1802294 w 2471921"/>
              <a:gd name="connsiteY48" fmla="*/ 93558 h 2275418"/>
              <a:gd name="connsiteX49" fmla="*/ 1787054 w 2471921"/>
              <a:gd name="connsiteY49" fmla="*/ 78318 h 2275418"/>
              <a:gd name="connsiteX50" fmla="*/ 1336121 w 2471921"/>
              <a:gd name="connsiteY50" fmla="*/ 12 h 2275418"/>
              <a:gd name="connsiteX51" fmla="*/ 1472094 w 2471921"/>
              <a:gd name="connsiteY51" fmla="*/ 46810 h 2275418"/>
              <a:gd name="connsiteX52" fmla="*/ 1433159 w 2471921"/>
              <a:gd name="connsiteY52" fmla="*/ 52471 h 2275418"/>
              <a:gd name="connsiteX53" fmla="*/ 1408594 w 2471921"/>
              <a:gd name="connsiteY53" fmla="*/ 52471 h 2275418"/>
              <a:gd name="connsiteX54" fmla="*/ 1352483 w 2471921"/>
              <a:gd name="connsiteY54" fmla="*/ 65618 h 2275418"/>
              <a:gd name="connsiteX55" fmla="*/ 1282576 w 2471921"/>
              <a:gd name="connsiteY55" fmla="*/ 104700 h 2275418"/>
              <a:gd name="connsiteX56" fmla="*/ 1310169 w 2471921"/>
              <a:gd name="connsiteY56" fmla="*/ 122768 h 2275418"/>
              <a:gd name="connsiteX57" fmla="*/ 1313344 w 2471921"/>
              <a:gd name="connsiteY57" fmla="*/ 144993 h 2275418"/>
              <a:gd name="connsiteX58" fmla="*/ 1268894 w 2471921"/>
              <a:gd name="connsiteY58" fmla="*/ 180094 h 2275418"/>
              <a:gd name="connsiteX59" fmla="*/ 1253824 w 2471921"/>
              <a:gd name="connsiteY59" fmla="*/ 202229 h 2275418"/>
              <a:gd name="connsiteX60" fmla="*/ 1275299 w 2471921"/>
              <a:gd name="connsiteY60" fmla="*/ 230628 h 2275418"/>
              <a:gd name="connsiteX61" fmla="*/ 1305844 w 2471921"/>
              <a:gd name="connsiteY61" fmla="*/ 228489 h 2275418"/>
              <a:gd name="connsiteX62" fmla="*/ 1351383 w 2471921"/>
              <a:gd name="connsiteY62" fmla="*/ 235193 h 2275418"/>
              <a:gd name="connsiteX63" fmla="*/ 1354301 w 2471921"/>
              <a:gd name="connsiteY63" fmla="*/ 265997 h 2275418"/>
              <a:gd name="connsiteX64" fmla="*/ 1348635 w 2471921"/>
              <a:gd name="connsiteY64" fmla="*/ 370418 h 2275418"/>
              <a:gd name="connsiteX65" fmla="*/ 1399322 w 2471921"/>
              <a:gd name="connsiteY65" fmla="*/ 403104 h 2275418"/>
              <a:gd name="connsiteX66" fmla="*/ 1464187 w 2471921"/>
              <a:gd name="connsiteY66" fmla="*/ 428985 h 2275418"/>
              <a:gd name="connsiteX67" fmla="*/ 1512901 w 2471921"/>
              <a:gd name="connsiteY67" fmla="*/ 442718 h 2275418"/>
              <a:gd name="connsiteX68" fmla="*/ 1535594 w 2471921"/>
              <a:gd name="connsiteY68" fmla="*/ 431077 h 2275418"/>
              <a:gd name="connsiteX69" fmla="*/ 1572927 w 2471921"/>
              <a:gd name="connsiteY69" fmla="*/ 383436 h 2275418"/>
              <a:gd name="connsiteX70" fmla="*/ 1624284 w 2471921"/>
              <a:gd name="connsiteY70" fmla="*/ 376638 h 2275418"/>
              <a:gd name="connsiteX71" fmla="*/ 1656361 w 2471921"/>
              <a:gd name="connsiteY71" fmla="*/ 370321 h 2275418"/>
              <a:gd name="connsiteX72" fmla="*/ 1724748 w 2471921"/>
              <a:gd name="connsiteY72" fmla="*/ 363841 h 2275418"/>
              <a:gd name="connsiteX73" fmla="*/ 1788052 w 2471921"/>
              <a:gd name="connsiteY73" fmla="*/ 409554 h 2275418"/>
              <a:gd name="connsiteX74" fmla="*/ 1899359 w 2471921"/>
              <a:gd name="connsiteY74" fmla="*/ 466347 h 2275418"/>
              <a:gd name="connsiteX75" fmla="*/ 1934661 w 2471921"/>
              <a:gd name="connsiteY75" fmla="*/ 481621 h 2275418"/>
              <a:gd name="connsiteX76" fmla="*/ 1992595 w 2471921"/>
              <a:gd name="connsiteY76" fmla="*/ 535395 h 2275418"/>
              <a:gd name="connsiteX77" fmla="*/ 2036767 w 2471921"/>
              <a:gd name="connsiteY77" fmla="*/ 587821 h 2275418"/>
              <a:gd name="connsiteX78" fmla="*/ 2060853 w 2471921"/>
              <a:gd name="connsiteY78" fmla="*/ 645373 h 2275418"/>
              <a:gd name="connsiteX79" fmla="*/ 2178328 w 2471921"/>
              <a:gd name="connsiteY79" fmla="*/ 1005418 h 2275418"/>
              <a:gd name="connsiteX80" fmla="*/ 2177422 w 2471921"/>
              <a:gd name="connsiteY80" fmla="*/ 1235359 h 2275418"/>
              <a:gd name="connsiteX81" fmla="*/ 2146460 w 2471921"/>
              <a:gd name="connsiteY81" fmla="*/ 1289053 h 2275418"/>
              <a:gd name="connsiteX82" fmla="*/ 2131926 w 2471921"/>
              <a:gd name="connsiteY82" fmla="*/ 1327153 h 2275418"/>
              <a:gd name="connsiteX83" fmla="*/ 2114879 w 2471921"/>
              <a:gd name="connsiteY83" fmla="*/ 1402077 h 2275418"/>
              <a:gd name="connsiteX84" fmla="*/ 2078088 w 2471921"/>
              <a:gd name="connsiteY84" fmla="*/ 1467521 h 2275418"/>
              <a:gd name="connsiteX85" fmla="*/ 2025796 w 2471921"/>
              <a:gd name="connsiteY85" fmla="*/ 1548574 h 2275418"/>
              <a:gd name="connsiteX86" fmla="*/ 1939757 w 2471921"/>
              <a:gd name="connsiteY86" fmla="*/ 1664810 h 2275418"/>
              <a:gd name="connsiteX87" fmla="*/ 1885117 w 2471921"/>
              <a:gd name="connsiteY87" fmla="*/ 1717060 h 2275418"/>
              <a:gd name="connsiteX88" fmla="*/ 1877905 w 2471921"/>
              <a:gd name="connsiteY88" fmla="*/ 1755819 h 2275418"/>
              <a:gd name="connsiteX89" fmla="*/ 1893816 w 2471921"/>
              <a:gd name="connsiteY89" fmla="*/ 1789714 h 2275418"/>
              <a:gd name="connsiteX90" fmla="*/ 2043594 w 2471921"/>
              <a:gd name="connsiteY90" fmla="*/ 1623021 h 2275418"/>
              <a:gd name="connsiteX91" fmla="*/ 2062958 w 2471921"/>
              <a:gd name="connsiteY91" fmla="*/ 1602318 h 2275418"/>
              <a:gd name="connsiteX92" fmla="*/ 2093736 w 2471921"/>
              <a:gd name="connsiteY92" fmla="*/ 1572300 h 2275418"/>
              <a:gd name="connsiteX93" fmla="*/ 2125171 w 2471921"/>
              <a:gd name="connsiteY93" fmla="*/ 1534599 h 2275418"/>
              <a:gd name="connsiteX94" fmla="*/ 2145194 w 2471921"/>
              <a:gd name="connsiteY94" fmla="*/ 1507214 h 2275418"/>
              <a:gd name="connsiteX95" fmla="*/ 2223203 w 2471921"/>
              <a:gd name="connsiteY95" fmla="*/ 1357247 h 2275418"/>
              <a:gd name="connsiteX96" fmla="*/ 2236038 w 2471921"/>
              <a:gd name="connsiteY96" fmla="*/ 1319782 h 2275418"/>
              <a:gd name="connsiteX97" fmla="*/ 2243619 w 2471921"/>
              <a:gd name="connsiteY97" fmla="*/ 1197879 h 2275418"/>
              <a:gd name="connsiteX98" fmla="*/ 2284365 w 2471921"/>
              <a:gd name="connsiteY98" fmla="*/ 948358 h 2275418"/>
              <a:gd name="connsiteX99" fmla="*/ 2282922 w 2471921"/>
              <a:gd name="connsiteY99" fmla="*/ 800999 h 2275418"/>
              <a:gd name="connsiteX100" fmla="*/ 2259956 w 2471921"/>
              <a:gd name="connsiteY100" fmla="*/ 737409 h 2275418"/>
              <a:gd name="connsiteX101" fmla="*/ 2225052 w 2471921"/>
              <a:gd name="connsiteY101" fmla="*/ 624418 h 2275418"/>
              <a:gd name="connsiteX102" fmla="*/ 2184638 w 2471921"/>
              <a:gd name="connsiteY102" fmla="*/ 501337 h 2275418"/>
              <a:gd name="connsiteX103" fmla="*/ 2102971 w 2471921"/>
              <a:gd name="connsiteY103" fmla="*/ 376717 h 2275418"/>
              <a:gd name="connsiteX104" fmla="*/ 2024544 w 2471921"/>
              <a:gd name="connsiteY104" fmla="*/ 308882 h 2275418"/>
              <a:gd name="connsiteX105" fmla="*/ 1865794 w 2471921"/>
              <a:gd name="connsiteY105" fmla="*/ 189410 h 2275418"/>
              <a:gd name="connsiteX106" fmla="*/ 1754326 w 2471921"/>
              <a:gd name="connsiteY106" fmla="*/ 134838 h 2275418"/>
              <a:gd name="connsiteX107" fmla="*/ 1712284 w 2471921"/>
              <a:gd name="connsiteY107" fmla="*/ 85514 h 2275418"/>
              <a:gd name="connsiteX108" fmla="*/ 1693469 w 2471921"/>
              <a:gd name="connsiteY108" fmla="*/ 30693 h 2275418"/>
              <a:gd name="connsiteX109" fmla="*/ 1719636 w 2471921"/>
              <a:gd name="connsiteY109" fmla="*/ 14818 h 2275418"/>
              <a:gd name="connsiteX110" fmla="*/ 1751494 w 2471921"/>
              <a:gd name="connsiteY110" fmla="*/ 27518 h 2275418"/>
              <a:gd name="connsiteX111" fmla="*/ 1770544 w 2471921"/>
              <a:gd name="connsiteY111" fmla="*/ 40218 h 2275418"/>
              <a:gd name="connsiteX112" fmla="*/ 1789594 w 2471921"/>
              <a:gd name="connsiteY112" fmla="*/ 49818 h 2275418"/>
              <a:gd name="connsiteX113" fmla="*/ 1818169 w 2471921"/>
              <a:gd name="connsiteY113" fmla="*/ 67386 h 2275418"/>
              <a:gd name="connsiteX114" fmla="*/ 1903894 w 2471921"/>
              <a:gd name="connsiteY114" fmla="*/ 122369 h 2275418"/>
              <a:gd name="connsiteX115" fmla="*/ 1938834 w 2471921"/>
              <a:gd name="connsiteY115" fmla="*/ 127198 h 2275418"/>
              <a:gd name="connsiteX116" fmla="*/ 2018451 w 2471921"/>
              <a:gd name="connsiteY116" fmla="*/ 178958 h 2275418"/>
              <a:gd name="connsiteX117" fmla="*/ 2115875 w 2471921"/>
              <a:gd name="connsiteY117" fmla="*/ 248795 h 2275418"/>
              <a:gd name="connsiteX118" fmla="*/ 2162623 w 2471921"/>
              <a:gd name="connsiteY118" fmla="*/ 282344 h 2275418"/>
              <a:gd name="connsiteX119" fmla="*/ 2223714 w 2471921"/>
              <a:gd name="connsiteY119" fmla="*/ 357302 h 2275418"/>
              <a:gd name="connsiteX120" fmla="*/ 2264358 w 2471921"/>
              <a:gd name="connsiteY120" fmla="*/ 430743 h 2275418"/>
              <a:gd name="connsiteX121" fmla="*/ 2262038 w 2471921"/>
              <a:gd name="connsiteY121" fmla="*/ 453369 h 2275418"/>
              <a:gd name="connsiteX122" fmla="*/ 2308321 w 2471921"/>
              <a:gd name="connsiteY122" fmla="*/ 485544 h 2275418"/>
              <a:gd name="connsiteX123" fmla="*/ 2335341 w 2471921"/>
              <a:gd name="connsiteY123" fmla="*/ 542293 h 2275418"/>
              <a:gd name="connsiteX124" fmla="*/ 2347848 w 2471921"/>
              <a:gd name="connsiteY124" fmla="*/ 560918 h 2275418"/>
              <a:gd name="connsiteX125" fmla="*/ 2367798 w 2471921"/>
              <a:gd name="connsiteY125" fmla="*/ 597408 h 2275418"/>
              <a:gd name="connsiteX126" fmla="*/ 2380929 w 2471921"/>
              <a:gd name="connsiteY126" fmla="*/ 642012 h 2275418"/>
              <a:gd name="connsiteX127" fmla="*/ 2395044 w 2471921"/>
              <a:gd name="connsiteY127" fmla="*/ 677014 h 2275418"/>
              <a:gd name="connsiteX128" fmla="*/ 2399853 w 2471921"/>
              <a:gd name="connsiteY128" fmla="*/ 743535 h 2275418"/>
              <a:gd name="connsiteX129" fmla="*/ 2468594 w 2471921"/>
              <a:gd name="connsiteY129" fmla="*/ 1131275 h 2275418"/>
              <a:gd name="connsiteX130" fmla="*/ 2443644 w 2471921"/>
              <a:gd name="connsiteY130" fmla="*/ 1297518 h 2275418"/>
              <a:gd name="connsiteX131" fmla="*/ 2431394 w 2471921"/>
              <a:gd name="connsiteY131" fmla="*/ 1402692 h 2275418"/>
              <a:gd name="connsiteX132" fmla="*/ 2419046 w 2471921"/>
              <a:gd name="connsiteY132" fmla="*/ 1483118 h 2275418"/>
              <a:gd name="connsiteX133" fmla="*/ 2407664 w 2471921"/>
              <a:gd name="connsiteY133" fmla="*/ 1508012 h 2275418"/>
              <a:gd name="connsiteX134" fmla="*/ 2394162 w 2471921"/>
              <a:gd name="connsiteY134" fmla="*/ 1533720 h 2275418"/>
              <a:gd name="connsiteX135" fmla="*/ 2373794 w 2471921"/>
              <a:gd name="connsiteY135" fmla="*/ 1554535 h 2275418"/>
              <a:gd name="connsiteX136" fmla="*/ 2329344 w 2471921"/>
              <a:gd name="connsiteY136" fmla="*/ 1629406 h 2275418"/>
              <a:gd name="connsiteX137" fmla="*/ 2284894 w 2471921"/>
              <a:gd name="connsiteY137" fmla="*/ 1708742 h 2275418"/>
              <a:gd name="connsiteX138" fmla="*/ 2265844 w 2471921"/>
              <a:gd name="connsiteY138" fmla="*/ 1742018 h 2275418"/>
              <a:gd name="connsiteX139" fmla="*/ 2246794 w 2471921"/>
              <a:gd name="connsiteY139" fmla="*/ 1788023 h 2275418"/>
              <a:gd name="connsiteX140" fmla="*/ 2221636 w 2471921"/>
              <a:gd name="connsiteY140" fmla="*/ 1818218 h 2275418"/>
              <a:gd name="connsiteX141" fmla="*/ 2188519 w 2471921"/>
              <a:gd name="connsiteY141" fmla="*/ 1849930 h 2275418"/>
              <a:gd name="connsiteX142" fmla="*/ 2141189 w 2471921"/>
              <a:gd name="connsiteY142" fmla="*/ 1891205 h 2275418"/>
              <a:gd name="connsiteX143" fmla="*/ 2094442 w 2471921"/>
              <a:gd name="connsiteY143" fmla="*/ 1932518 h 2275418"/>
              <a:gd name="connsiteX144" fmla="*/ 2036755 w 2471921"/>
              <a:gd name="connsiteY144" fmla="*/ 1977839 h 2275418"/>
              <a:gd name="connsiteX145" fmla="*/ 1937245 w 2471921"/>
              <a:gd name="connsiteY145" fmla="*/ 2052761 h 2275418"/>
              <a:gd name="connsiteX146" fmla="*/ 1911204 w 2471921"/>
              <a:gd name="connsiteY146" fmla="*/ 2072218 h 2275418"/>
              <a:gd name="connsiteX147" fmla="*/ 1870107 w 2471921"/>
              <a:gd name="connsiteY147" fmla="*/ 2091998 h 2275418"/>
              <a:gd name="connsiteX148" fmla="*/ 1845105 w 2471921"/>
              <a:gd name="connsiteY148" fmla="*/ 2105096 h 2275418"/>
              <a:gd name="connsiteX149" fmla="*/ 1827694 w 2471921"/>
              <a:gd name="connsiteY149" fmla="*/ 2110717 h 2275418"/>
              <a:gd name="connsiteX150" fmla="*/ 1789594 w 2471921"/>
              <a:gd name="connsiteY150" fmla="*/ 2123018 h 2275418"/>
              <a:gd name="connsiteX151" fmla="*/ 1751494 w 2471921"/>
              <a:gd name="connsiteY151" fmla="*/ 2132702 h 2275418"/>
              <a:gd name="connsiteX152" fmla="*/ 1487267 w 2471921"/>
              <a:gd name="connsiteY152" fmla="*/ 2189020 h 2275418"/>
              <a:gd name="connsiteX153" fmla="*/ 1308922 w 2471921"/>
              <a:gd name="connsiteY153" fmla="*/ 2237561 h 2275418"/>
              <a:gd name="connsiteX154" fmla="*/ 1280530 w 2471921"/>
              <a:gd name="connsiteY154" fmla="*/ 2275418 h 2275418"/>
              <a:gd name="connsiteX155" fmla="*/ 1288323 w 2471921"/>
              <a:gd name="connsiteY155" fmla="*/ 2224200 h 2275418"/>
              <a:gd name="connsiteX156" fmla="*/ 1247048 w 2471921"/>
              <a:gd name="connsiteY156" fmla="*/ 2182399 h 2275418"/>
              <a:gd name="connsiteX157" fmla="*/ 1129194 w 2471921"/>
              <a:gd name="connsiteY157" fmla="*/ 2153740 h 2275418"/>
              <a:gd name="connsiteX158" fmla="*/ 1014894 w 2471921"/>
              <a:gd name="connsiteY158" fmla="*/ 2097292 h 2275418"/>
              <a:gd name="connsiteX159" fmla="*/ 1049819 w 2471921"/>
              <a:gd name="connsiteY159" fmla="*/ 2064572 h 2275418"/>
              <a:gd name="connsiteX160" fmla="*/ 1084744 w 2471921"/>
              <a:gd name="connsiteY160" fmla="*/ 2056925 h 2275418"/>
              <a:gd name="connsiteX161" fmla="*/ 1040294 w 2471921"/>
              <a:gd name="connsiteY161" fmla="*/ 2044352 h 2275418"/>
              <a:gd name="connsiteX162" fmla="*/ 972903 w 2471921"/>
              <a:gd name="connsiteY162" fmla="*/ 2026545 h 2275418"/>
              <a:gd name="connsiteX163" fmla="*/ 956889 w 2471921"/>
              <a:gd name="connsiteY163" fmla="*/ 2010102 h 2275418"/>
              <a:gd name="connsiteX164" fmla="*/ 1016142 w 2471921"/>
              <a:gd name="connsiteY164" fmla="*/ 2016921 h 2275418"/>
              <a:gd name="connsiteX165" fmla="*/ 1133089 w 2471921"/>
              <a:gd name="connsiteY165" fmla="*/ 1987846 h 2275418"/>
              <a:gd name="connsiteX166" fmla="*/ 1173005 w 2471921"/>
              <a:gd name="connsiteY166" fmla="*/ 1970618 h 2275418"/>
              <a:gd name="connsiteX167" fmla="*/ 1192920 w 2471921"/>
              <a:gd name="connsiteY167" fmla="*/ 1920184 h 2275418"/>
              <a:gd name="connsiteX168" fmla="*/ 1134768 w 2471921"/>
              <a:gd name="connsiteY168" fmla="*/ 1899992 h 2275418"/>
              <a:gd name="connsiteX169" fmla="*/ 1075586 w 2471921"/>
              <a:gd name="connsiteY169" fmla="*/ 1876250 h 2275418"/>
              <a:gd name="connsiteX170" fmla="*/ 1014263 w 2471921"/>
              <a:gd name="connsiteY170" fmla="*/ 1856318 h 2275418"/>
              <a:gd name="connsiteX171" fmla="*/ 964094 w 2471921"/>
              <a:gd name="connsiteY171" fmla="*/ 1837268 h 2275418"/>
              <a:gd name="connsiteX172" fmla="*/ 936919 w 2471921"/>
              <a:gd name="connsiteY172" fmla="*/ 1818218 h 2275418"/>
              <a:gd name="connsiteX173" fmla="*/ 889294 w 2471921"/>
              <a:gd name="connsiteY173" fmla="*/ 1792684 h 2275418"/>
              <a:gd name="connsiteX174" fmla="*/ 835201 w 2471921"/>
              <a:gd name="connsiteY174" fmla="*/ 1788634 h 2275418"/>
              <a:gd name="connsiteX175" fmla="*/ 767530 w 2471921"/>
              <a:gd name="connsiteY175" fmla="*/ 1787823 h 2275418"/>
              <a:gd name="connsiteX176" fmla="*/ 741136 w 2471921"/>
              <a:gd name="connsiteY176" fmla="*/ 1745633 h 2275418"/>
              <a:gd name="connsiteX177" fmla="*/ 686858 w 2471921"/>
              <a:gd name="connsiteY177" fmla="*/ 1674272 h 2275418"/>
              <a:gd name="connsiteX178" fmla="*/ 655882 w 2471921"/>
              <a:gd name="connsiteY178" fmla="*/ 1654142 h 2275418"/>
              <a:gd name="connsiteX179" fmla="*/ 597208 w 2471921"/>
              <a:gd name="connsiteY179" fmla="*/ 1656014 h 2275418"/>
              <a:gd name="connsiteX180" fmla="*/ 619077 w 2471921"/>
              <a:gd name="connsiteY180" fmla="*/ 1782191 h 2275418"/>
              <a:gd name="connsiteX181" fmla="*/ 730121 w 2471921"/>
              <a:gd name="connsiteY181" fmla="*/ 1881718 h 2275418"/>
              <a:gd name="connsiteX182" fmla="*/ 729208 w 2471921"/>
              <a:gd name="connsiteY182" fmla="*/ 1932465 h 2275418"/>
              <a:gd name="connsiteX183" fmla="*/ 676808 w 2471921"/>
              <a:gd name="connsiteY183" fmla="*/ 1926330 h 2275418"/>
              <a:gd name="connsiteX184" fmla="*/ 506894 w 2471921"/>
              <a:gd name="connsiteY184" fmla="*/ 1753877 h 2275418"/>
              <a:gd name="connsiteX185" fmla="*/ 493444 w 2471921"/>
              <a:gd name="connsiteY185" fmla="*/ 1742018 h 2275418"/>
              <a:gd name="connsiteX186" fmla="*/ 488685 w 2471921"/>
              <a:gd name="connsiteY186" fmla="*/ 1756079 h 2275418"/>
              <a:gd name="connsiteX187" fmla="*/ 470384 w 2471921"/>
              <a:gd name="connsiteY187" fmla="*/ 1761573 h 2275418"/>
              <a:gd name="connsiteX188" fmla="*/ 443394 w 2471921"/>
              <a:gd name="connsiteY188" fmla="*/ 1779840 h 2275418"/>
              <a:gd name="connsiteX189" fmla="*/ 410995 w 2471921"/>
              <a:gd name="connsiteY189" fmla="*/ 1839072 h 2275418"/>
              <a:gd name="connsiteX190" fmla="*/ 378594 w 2471921"/>
              <a:gd name="connsiteY190" fmla="*/ 1871472 h 2275418"/>
              <a:gd name="connsiteX191" fmla="*/ 430137 w 2471921"/>
              <a:gd name="connsiteY191" fmla="*/ 1904893 h 2275418"/>
              <a:gd name="connsiteX192" fmla="*/ 477548 w 2471921"/>
              <a:gd name="connsiteY192" fmla="*/ 1950707 h 2275418"/>
              <a:gd name="connsiteX193" fmla="*/ 423480 w 2471921"/>
              <a:gd name="connsiteY193" fmla="*/ 1968004 h 2275418"/>
              <a:gd name="connsiteX194" fmla="*/ 364019 w 2471921"/>
              <a:gd name="connsiteY194" fmla="*/ 1992368 h 2275418"/>
              <a:gd name="connsiteX195" fmla="*/ 354494 w 2471921"/>
              <a:gd name="connsiteY195" fmla="*/ 1989668 h 2275418"/>
              <a:gd name="connsiteX196" fmla="*/ 337455 w 2471921"/>
              <a:gd name="connsiteY196" fmla="*/ 1981650 h 2275418"/>
              <a:gd name="connsiteX197" fmla="*/ 283245 w 2471921"/>
              <a:gd name="connsiteY197" fmla="*/ 1999861 h 2275418"/>
              <a:gd name="connsiteX198" fmla="*/ 189394 w 2471921"/>
              <a:gd name="connsiteY198" fmla="*/ 2081391 h 2275418"/>
              <a:gd name="connsiteX199" fmla="*/ 172313 w 2471921"/>
              <a:gd name="connsiteY199" fmla="*/ 2110318 h 2275418"/>
              <a:gd name="connsiteX200" fmla="*/ 133019 w 2471921"/>
              <a:gd name="connsiteY200" fmla="*/ 2134861 h 2275418"/>
              <a:gd name="connsiteX201" fmla="*/ 92951 w 2471921"/>
              <a:gd name="connsiteY201" fmla="*/ 2152553 h 2275418"/>
              <a:gd name="connsiteX202" fmla="*/ 75095 w 2471921"/>
              <a:gd name="connsiteY202" fmla="*/ 2172459 h 2275418"/>
              <a:gd name="connsiteX203" fmla="*/ 56045 w 2471921"/>
              <a:gd name="connsiteY203" fmla="*/ 2199218 h 2275418"/>
              <a:gd name="connsiteX204" fmla="*/ 36994 w 2471921"/>
              <a:gd name="connsiteY204" fmla="*/ 2218268 h 2275418"/>
              <a:gd name="connsiteX205" fmla="*/ 4327 w 2471921"/>
              <a:gd name="connsiteY205" fmla="*/ 2220458 h 2275418"/>
              <a:gd name="connsiteX206" fmla="*/ 48794 w 2471921"/>
              <a:gd name="connsiteY206" fmla="*/ 2098818 h 2275418"/>
              <a:gd name="connsiteX207" fmla="*/ 87794 w 2471921"/>
              <a:gd name="connsiteY207" fmla="*/ 2038094 h 2275418"/>
              <a:gd name="connsiteX208" fmla="*/ 106845 w 2471921"/>
              <a:gd name="connsiteY208" fmla="*/ 2000611 h 2275418"/>
              <a:gd name="connsiteX209" fmla="*/ 125894 w 2471921"/>
              <a:gd name="connsiteY209" fmla="*/ 1963765 h 2275418"/>
              <a:gd name="connsiteX210" fmla="*/ 150647 w 2471921"/>
              <a:gd name="connsiteY210" fmla="*/ 1926374 h 2275418"/>
              <a:gd name="connsiteX211" fmla="*/ 169058 w 2471921"/>
              <a:gd name="connsiteY211" fmla="*/ 1901994 h 2275418"/>
              <a:gd name="connsiteX212" fmla="*/ 207806 w 2471921"/>
              <a:gd name="connsiteY212" fmla="*/ 1845882 h 2275418"/>
              <a:gd name="connsiteX213" fmla="*/ 252895 w 2471921"/>
              <a:gd name="connsiteY213" fmla="*/ 1786856 h 2275418"/>
              <a:gd name="connsiteX214" fmla="*/ 289977 w 2471921"/>
              <a:gd name="connsiteY214" fmla="*/ 1709886 h 2275418"/>
              <a:gd name="connsiteX215" fmla="*/ 328077 w 2471921"/>
              <a:gd name="connsiteY215" fmla="*/ 1648087 h 2275418"/>
              <a:gd name="connsiteX216" fmla="*/ 410922 w 2471921"/>
              <a:gd name="connsiteY216" fmla="*/ 1649061 h 2275418"/>
              <a:gd name="connsiteX217" fmla="*/ 416996 w 2471921"/>
              <a:gd name="connsiteY217" fmla="*/ 1640418 h 2275418"/>
              <a:gd name="connsiteX218" fmla="*/ 394985 w 2471921"/>
              <a:gd name="connsiteY218" fmla="*/ 1594490 h 2275418"/>
              <a:gd name="connsiteX219" fmla="*/ 354600 w 2471921"/>
              <a:gd name="connsiteY219" fmla="*/ 1564367 h 2275418"/>
              <a:gd name="connsiteX220" fmla="*/ 290994 w 2471921"/>
              <a:gd name="connsiteY220" fmla="*/ 1557868 h 2275418"/>
              <a:gd name="connsiteX221" fmla="*/ 185009 w 2471921"/>
              <a:gd name="connsiteY221" fmla="*/ 1540829 h 2275418"/>
              <a:gd name="connsiteX222" fmla="*/ 134247 w 2471921"/>
              <a:gd name="connsiteY222" fmla="*/ 1410654 h 2275418"/>
              <a:gd name="connsiteX223" fmla="*/ 127801 w 2471921"/>
              <a:gd name="connsiteY223" fmla="*/ 1315081 h 2275418"/>
              <a:gd name="connsiteX224" fmla="*/ 162466 w 2471921"/>
              <a:gd name="connsiteY224" fmla="*/ 1262901 h 2275418"/>
              <a:gd name="connsiteX225" fmla="*/ 198101 w 2471921"/>
              <a:gd name="connsiteY225" fmla="*/ 1163775 h 2275418"/>
              <a:gd name="connsiteX226" fmla="*/ 216496 w 2471921"/>
              <a:gd name="connsiteY226" fmla="*/ 1104263 h 2275418"/>
              <a:gd name="connsiteX227" fmla="*/ 258818 w 2471921"/>
              <a:gd name="connsiteY227" fmla="*/ 1127455 h 2275418"/>
              <a:gd name="connsiteX228" fmla="*/ 266732 w 2471921"/>
              <a:gd name="connsiteY228" fmla="*/ 1181997 h 2275418"/>
              <a:gd name="connsiteX229" fmla="*/ 278385 w 2471921"/>
              <a:gd name="connsiteY229" fmla="*/ 1257695 h 2275418"/>
              <a:gd name="connsiteX230" fmla="*/ 303695 w 2471921"/>
              <a:gd name="connsiteY230" fmla="*/ 1334530 h 2275418"/>
              <a:gd name="connsiteX231" fmla="*/ 344661 w 2471921"/>
              <a:gd name="connsiteY231" fmla="*/ 1399118 h 2275418"/>
              <a:gd name="connsiteX232" fmla="*/ 336638 w 2471921"/>
              <a:gd name="connsiteY232" fmla="*/ 1363327 h 2275418"/>
              <a:gd name="connsiteX233" fmla="*/ 303953 w 2471921"/>
              <a:gd name="connsiteY233" fmla="*/ 1214102 h 2275418"/>
              <a:gd name="connsiteX234" fmla="*/ 307635 w 2471921"/>
              <a:gd name="connsiteY234" fmla="*/ 916928 h 2275418"/>
              <a:gd name="connsiteX235" fmla="*/ 340643 w 2471921"/>
              <a:gd name="connsiteY235" fmla="*/ 880918 h 2275418"/>
              <a:gd name="connsiteX236" fmla="*/ 350148 w 2471921"/>
              <a:gd name="connsiteY236" fmla="*/ 896827 h 2275418"/>
              <a:gd name="connsiteX237" fmla="*/ 345699 w 2471921"/>
              <a:gd name="connsiteY237" fmla="*/ 1257098 h 2275418"/>
              <a:gd name="connsiteX238" fmla="*/ 371248 w 2471921"/>
              <a:gd name="connsiteY238" fmla="*/ 1351142 h 2275418"/>
              <a:gd name="connsiteX239" fmla="*/ 422221 w 2471921"/>
              <a:gd name="connsiteY239" fmla="*/ 1482166 h 2275418"/>
              <a:gd name="connsiteX240" fmla="*/ 453241 w 2471921"/>
              <a:gd name="connsiteY240" fmla="*/ 1527816 h 2275418"/>
              <a:gd name="connsiteX241" fmla="*/ 484847 w 2471921"/>
              <a:gd name="connsiteY241" fmla="*/ 1496211 h 2275418"/>
              <a:gd name="connsiteX242" fmla="*/ 503665 w 2471921"/>
              <a:gd name="connsiteY242" fmla="*/ 1422337 h 2275418"/>
              <a:gd name="connsiteX243" fmla="*/ 475941 w 2471921"/>
              <a:gd name="connsiteY243" fmla="*/ 1361018 h 2275418"/>
              <a:gd name="connsiteX244" fmla="*/ 460722 w 2471921"/>
              <a:gd name="connsiteY244" fmla="*/ 1265457 h 2275418"/>
              <a:gd name="connsiteX245" fmla="*/ 454470 w 2471921"/>
              <a:gd name="connsiteY245" fmla="*/ 1156949 h 2275418"/>
              <a:gd name="connsiteX246" fmla="*/ 433827 w 2471921"/>
              <a:gd name="connsiteY246" fmla="*/ 1060819 h 2275418"/>
              <a:gd name="connsiteX247" fmla="*/ 452551 w 2471921"/>
              <a:gd name="connsiteY247" fmla="*/ 970833 h 2275418"/>
              <a:gd name="connsiteX248" fmla="*/ 449744 w 2471921"/>
              <a:gd name="connsiteY248" fmla="*/ 883011 h 2275418"/>
              <a:gd name="connsiteX249" fmla="*/ 455069 w 2471921"/>
              <a:gd name="connsiteY249" fmla="*/ 780406 h 2275418"/>
              <a:gd name="connsiteX250" fmla="*/ 459140 w 2471921"/>
              <a:gd name="connsiteY250" fmla="*/ 710676 h 2275418"/>
              <a:gd name="connsiteX251" fmla="*/ 428896 w 2471921"/>
              <a:gd name="connsiteY251" fmla="*/ 643000 h 2275418"/>
              <a:gd name="connsiteX252" fmla="*/ 445368 w 2471921"/>
              <a:gd name="connsiteY252" fmla="*/ 535867 h 2275418"/>
              <a:gd name="connsiteX253" fmla="*/ 468794 w 2471921"/>
              <a:gd name="connsiteY253" fmla="*/ 494278 h 2275418"/>
              <a:gd name="connsiteX254" fmla="*/ 501371 w 2471921"/>
              <a:gd name="connsiteY254" fmla="*/ 459004 h 2275418"/>
              <a:gd name="connsiteX255" fmla="*/ 529946 w 2471921"/>
              <a:gd name="connsiteY255" fmla="*/ 440260 h 2275418"/>
              <a:gd name="connsiteX256" fmla="*/ 521843 w 2471921"/>
              <a:gd name="connsiteY256" fmla="*/ 494235 h 2275418"/>
              <a:gd name="connsiteX257" fmla="*/ 547079 w 2471921"/>
              <a:gd name="connsiteY257" fmla="*/ 567268 h 2275418"/>
              <a:gd name="connsiteX258" fmla="*/ 611504 w 2471921"/>
              <a:gd name="connsiteY258" fmla="*/ 559462 h 2275418"/>
              <a:gd name="connsiteX259" fmla="*/ 622864 w 2471921"/>
              <a:gd name="connsiteY259" fmla="*/ 534624 h 2275418"/>
              <a:gd name="connsiteX260" fmla="*/ 591114 w 2471921"/>
              <a:gd name="connsiteY260" fmla="*/ 539304 h 2275418"/>
              <a:gd name="connsiteX261" fmla="*/ 608494 w 2471921"/>
              <a:gd name="connsiteY261" fmla="*/ 455915 h 2275418"/>
              <a:gd name="connsiteX262" fmla="*/ 633894 w 2471921"/>
              <a:gd name="connsiteY262" fmla="*/ 414992 h 2275418"/>
              <a:gd name="connsiteX263" fmla="*/ 646594 w 2471921"/>
              <a:gd name="connsiteY263" fmla="*/ 395818 h 2275418"/>
              <a:gd name="connsiteX264" fmla="*/ 659294 w 2471921"/>
              <a:gd name="connsiteY264" fmla="*/ 376768 h 2275418"/>
              <a:gd name="connsiteX265" fmla="*/ 671138 w 2471921"/>
              <a:gd name="connsiteY265" fmla="*/ 357718 h 2275418"/>
              <a:gd name="connsiteX266" fmla="*/ 691044 w 2471921"/>
              <a:gd name="connsiteY266" fmla="*/ 332318 h 2275418"/>
              <a:gd name="connsiteX267" fmla="*/ 716853 w 2471921"/>
              <a:gd name="connsiteY267" fmla="*/ 306918 h 2275418"/>
              <a:gd name="connsiteX268" fmla="*/ 746709 w 2471921"/>
              <a:gd name="connsiteY268" fmla="*/ 248850 h 2275418"/>
              <a:gd name="connsiteX269" fmla="*/ 778747 w 2471921"/>
              <a:gd name="connsiteY269" fmla="*/ 197631 h 2275418"/>
              <a:gd name="connsiteX270" fmla="*/ 824066 w 2471921"/>
              <a:gd name="connsiteY270" fmla="*/ 145389 h 2275418"/>
              <a:gd name="connsiteX271" fmla="*/ 865018 w 2471921"/>
              <a:gd name="connsiteY271" fmla="*/ 119428 h 2275418"/>
              <a:gd name="connsiteX272" fmla="*/ 1116085 w 2471921"/>
              <a:gd name="connsiteY272" fmla="*/ 42686 h 2275418"/>
              <a:gd name="connsiteX273" fmla="*/ 1169643 w 2471921"/>
              <a:gd name="connsiteY273" fmla="*/ 30838 h 2275418"/>
              <a:gd name="connsiteX274" fmla="*/ 1256633 w 2471921"/>
              <a:gd name="connsiteY274" fmla="*/ 5749 h 2275418"/>
              <a:gd name="connsiteX275" fmla="*/ 1336121 w 2471921"/>
              <a:gd name="connsiteY275" fmla="*/ 12 h 2275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Lst>
            <a:rect l="l" t="t" r="r" b="b"/>
            <a:pathLst>
              <a:path w="2471921" h="2275418">
                <a:moveTo>
                  <a:pt x="1838139" y="1805518"/>
                </a:moveTo>
                <a:cubicBezTo>
                  <a:pt x="1828203" y="1805518"/>
                  <a:pt x="1812930" y="1812662"/>
                  <a:pt x="1804199" y="1821393"/>
                </a:cubicBezTo>
                <a:cubicBezTo>
                  <a:pt x="1787179" y="1838413"/>
                  <a:pt x="1782872" y="1839597"/>
                  <a:pt x="1729139" y="1842031"/>
                </a:cubicBezTo>
                <a:cubicBezTo>
                  <a:pt x="1709859" y="1842904"/>
                  <a:pt x="1679342" y="1857288"/>
                  <a:pt x="1661323" y="1873996"/>
                </a:cubicBezTo>
                <a:cubicBezTo>
                  <a:pt x="1637663" y="1895935"/>
                  <a:pt x="1619009" y="1902547"/>
                  <a:pt x="1594171" y="1897799"/>
                </a:cubicBezTo>
                <a:cubicBezTo>
                  <a:pt x="1569911" y="1893162"/>
                  <a:pt x="1554684" y="1898193"/>
                  <a:pt x="1542484" y="1914878"/>
                </a:cubicBezTo>
                <a:cubicBezTo>
                  <a:pt x="1525810" y="1937680"/>
                  <a:pt x="1524279" y="1937708"/>
                  <a:pt x="1499902" y="1915647"/>
                </a:cubicBezTo>
                <a:cubicBezTo>
                  <a:pt x="1483448" y="1900756"/>
                  <a:pt x="1471695" y="1897488"/>
                  <a:pt x="1466255" y="1906291"/>
                </a:cubicBezTo>
                <a:cubicBezTo>
                  <a:pt x="1461657" y="1913731"/>
                  <a:pt x="1444798" y="1919818"/>
                  <a:pt x="1428790" y="1919818"/>
                </a:cubicBezTo>
                <a:cubicBezTo>
                  <a:pt x="1387561" y="1919818"/>
                  <a:pt x="1319736" y="1945248"/>
                  <a:pt x="1316268" y="1962007"/>
                </a:cubicBezTo>
                <a:cubicBezTo>
                  <a:pt x="1311751" y="1983831"/>
                  <a:pt x="1472286" y="1984624"/>
                  <a:pt x="1503258" y="1962930"/>
                </a:cubicBezTo>
                <a:cubicBezTo>
                  <a:pt x="1517166" y="1953188"/>
                  <a:pt x="1540133" y="1942179"/>
                  <a:pt x="1554295" y="1938464"/>
                </a:cubicBezTo>
                <a:cubicBezTo>
                  <a:pt x="1568457" y="1934749"/>
                  <a:pt x="1593995" y="1926177"/>
                  <a:pt x="1611046" y="1919414"/>
                </a:cubicBezTo>
                <a:cubicBezTo>
                  <a:pt x="1628098" y="1912651"/>
                  <a:pt x="1657402" y="1907118"/>
                  <a:pt x="1676166" y="1907118"/>
                </a:cubicBezTo>
                <a:cubicBezTo>
                  <a:pt x="1694931" y="1907118"/>
                  <a:pt x="1717346" y="1898608"/>
                  <a:pt x="1725978" y="1888208"/>
                </a:cubicBezTo>
                <a:cubicBezTo>
                  <a:pt x="1734610" y="1877807"/>
                  <a:pt x="1745976" y="1871958"/>
                  <a:pt x="1751236" y="1875208"/>
                </a:cubicBezTo>
                <a:cubicBezTo>
                  <a:pt x="1756496" y="1878459"/>
                  <a:pt x="1770899" y="1869959"/>
                  <a:pt x="1783244" y="1856318"/>
                </a:cubicBezTo>
                <a:cubicBezTo>
                  <a:pt x="1795589" y="1842677"/>
                  <a:pt x="1809992" y="1834177"/>
                  <a:pt x="1815252" y="1837428"/>
                </a:cubicBezTo>
                <a:cubicBezTo>
                  <a:pt x="1820512" y="1840678"/>
                  <a:pt x="1831878" y="1834829"/>
                  <a:pt x="1840510" y="1824428"/>
                </a:cubicBezTo>
                <a:cubicBezTo>
                  <a:pt x="1853158" y="1809189"/>
                  <a:pt x="1852698" y="1805518"/>
                  <a:pt x="1838139" y="1805518"/>
                </a:cubicBezTo>
                <a:close/>
                <a:moveTo>
                  <a:pt x="1215086" y="494568"/>
                </a:moveTo>
                <a:cubicBezTo>
                  <a:pt x="1208628" y="496305"/>
                  <a:pt x="1205394" y="499856"/>
                  <a:pt x="1205394" y="505218"/>
                </a:cubicBezTo>
                <a:cubicBezTo>
                  <a:pt x="1205394" y="531875"/>
                  <a:pt x="1229137" y="538119"/>
                  <a:pt x="1256807" y="518738"/>
                </a:cubicBezTo>
                <a:cubicBezTo>
                  <a:pt x="1282103" y="501020"/>
                  <a:pt x="1281733" y="500321"/>
                  <a:pt x="1244129" y="494802"/>
                </a:cubicBezTo>
                <a:cubicBezTo>
                  <a:pt x="1231229" y="492909"/>
                  <a:pt x="1221545" y="492831"/>
                  <a:pt x="1215086" y="494568"/>
                </a:cubicBezTo>
                <a:close/>
                <a:moveTo>
                  <a:pt x="808519" y="373068"/>
                </a:moveTo>
                <a:cubicBezTo>
                  <a:pt x="803280" y="376500"/>
                  <a:pt x="790421" y="380165"/>
                  <a:pt x="779944" y="381213"/>
                </a:cubicBezTo>
                <a:cubicBezTo>
                  <a:pt x="769467" y="382261"/>
                  <a:pt x="760894" y="391690"/>
                  <a:pt x="760894" y="402168"/>
                </a:cubicBezTo>
                <a:cubicBezTo>
                  <a:pt x="760894" y="412751"/>
                  <a:pt x="749605" y="421218"/>
                  <a:pt x="735494" y="421218"/>
                </a:cubicBezTo>
                <a:cubicBezTo>
                  <a:pt x="721524" y="421218"/>
                  <a:pt x="710094" y="426824"/>
                  <a:pt x="710094" y="433676"/>
                </a:cubicBezTo>
                <a:cubicBezTo>
                  <a:pt x="710094" y="440528"/>
                  <a:pt x="696185" y="449625"/>
                  <a:pt x="679185" y="453892"/>
                </a:cubicBezTo>
                <a:cubicBezTo>
                  <a:pt x="658919" y="458978"/>
                  <a:pt x="649895" y="468901"/>
                  <a:pt x="652979" y="482709"/>
                </a:cubicBezTo>
                <a:cubicBezTo>
                  <a:pt x="655567" y="494291"/>
                  <a:pt x="660904" y="499652"/>
                  <a:pt x="664839" y="494622"/>
                </a:cubicBezTo>
                <a:cubicBezTo>
                  <a:pt x="668774" y="489592"/>
                  <a:pt x="691952" y="469590"/>
                  <a:pt x="716346" y="450172"/>
                </a:cubicBezTo>
                <a:cubicBezTo>
                  <a:pt x="740740" y="430755"/>
                  <a:pt x="763600" y="411248"/>
                  <a:pt x="767146" y="406824"/>
                </a:cubicBezTo>
                <a:cubicBezTo>
                  <a:pt x="770693" y="402400"/>
                  <a:pt x="783595" y="391591"/>
                  <a:pt x="795819" y="382805"/>
                </a:cubicBezTo>
                <a:cubicBezTo>
                  <a:pt x="808043" y="374018"/>
                  <a:pt x="813758" y="369637"/>
                  <a:pt x="808519" y="373068"/>
                </a:cubicBezTo>
                <a:close/>
                <a:moveTo>
                  <a:pt x="1147186" y="228931"/>
                </a:moveTo>
                <a:lnTo>
                  <a:pt x="1139517" y="230355"/>
                </a:lnTo>
                <a:lnTo>
                  <a:pt x="1125710" y="230718"/>
                </a:lnTo>
                <a:cubicBezTo>
                  <a:pt x="1107496" y="230718"/>
                  <a:pt x="1088919" y="236662"/>
                  <a:pt x="1084429" y="243927"/>
                </a:cubicBezTo>
                <a:cubicBezTo>
                  <a:pt x="1079520" y="251871"/>
                  <a:pt x="1088080" y="251159"/>
                  <a:pt x="1105905" y="242140"/>
                </a:cubicBezTo>
                <a:cubicBezTo>
                  <a:pt x="1114056" y="238017"/>
                  <a:pt x="1122775" y="234469"/>
                  <a:pt x="1130257" y="232075"/>
                </a:cubicBezTo>
                <a:lnTo>
                  <a:pt x="1139517" y="230355"/>
                </a:lnTo>
                <a:lnTo>
                  <a:pt x="1145680" y="230193"/>
                </a:lnTo>
                <a:cubicBezTo>
                  <a:pt x="1149572" y="229869"/>
                  <a:pt x="1150388" y="229423"/>
                  <a:pt x="1147186" y="228931"/>
                </a:cubicBezTo>
                <a:close/>
                <a:moveTo>
                  <a:pt x="1787054" y="78318"/>
                </a:moveTo>
                <a:cubicBezTo>
                  <a:pt x="1775201" y="78318"/>
                  <a:pt x="1775201" y="81705"/>
                  <a:pt x="1787054" y="93558"/>
                </a:cubicBezTo>
                <a:cubicBezTo>
                  <a:pt x="1798907" y="105411"/>
                  <a:pt x="1802294" y="105411"/>
                  <a:pt x="1802294" y="93558"/>
                </a:cubicBezTo>
                <a:cubicBezTo>
                  <a:pt x="1802294" y="85176"/>
                  <a:pt x="1795436" y="78318"/>
                  <a:pt x="1787054" y="78318"/>
                </a:cubicBezTo>
                <a:close/>
                <a:moveTo>
                  <a:pt x="1336121" y="12"/>
                </a:moveTo>
                <a:cubicBezTo>
                  <a:pt x="1411994" y="548"/>
                  <a:pt x="1472094" y="18963"/>
                  <a:pt x="1472094" y="46810"/>
                </a:cubicBezTo>
                <a:cubicBezTo>
                  <a:pt x="1472094" y="69096"/>
                  <a:pt x="1465904" y="69996"/>
                  <a:pt x="1433159" y="52471"/>
                </a:cubicBezTo>
                <a:cubicBezTo>
                  <a:pt x="1416226" y="43409"/>
                  <a:pt x="1408594" y="43409"/>
                  <a:pt x="1408594" y="52471"/>
                </a:cubicBezTo>
                <a:cubicBezTo>
                  <a:pt x="1408594" y="59702"/>
                  <a:pt x="1383344" y="65618"/>
                  <a:pt x="1352483" y="65618"/>
                </a:cubicBezTo>
                <a:cubicBezTo>
                  <a:pt x="1268543" y="65618"/>
                  <a:pt x="1252476" y="74600"/>
                  <a:pt x="1282576" y="104700"/>
                </a:cubicBezTo>
                <a:cubicBezTo>
                  <a:pt x="1296006" y="118130"/>
                  <a:pt x="1308423" y="126260"/>
                  <a:pt x="1310169" y="122768"/>
                </a:cubicBezTo>
                <a:cubicBezTo>
                  <a:pt x="1311915" y="119276"/>
                  <a:pt x="1313344" y="129277"/>
                  <a:pt x="1313344" y="144993"/>
                </a:cubicBezTo>
                <a:cubicBezTo>
                  <a:pt x="1313344" y="167940"/>
                  <a:pt x="1304590" y="174853"/>
                  <a:pt x="1268894" y="180094"/>
                </a:cubicBezTo>
                <a:cubicBezTo>
                  <a:pt x="1225439" y="186474"/>
                  <a:pt x="1225101" y="186969"/>
                  <a:pt x="1253824" y="202229"/>
                </a:cubicBezTo>
                <a:cubicBezTo>
                  <a:pt x="1269983" y="210814"/>
                  <a:pt x="1279647" y="223594"/>
                  <a:pt x="1275299" y="230628"/>
                </a:cubicBezTo>
                <a:cubicBezTo>
                  <a:pt x="1264799" y="247619"/>
                  <a:pt x="1276528" y="246797"/>
                  <a:pt x="1305844" y="228489"/>
                </a:cubicBezTo>
                <a:cubicBezTo>
                  <a:pt x="1325132" y="216443"/>
                  <a:pt x="1333928" y="217738"/>
                  <a:pt x="1351383" y="235193"/>
                </a:cubicBezTo>
                <a:cubicBezTo>
                  <a:pt x="1369989" y="253799"/>
                  <a:pt x="1370397" y="258109"/>
                  <a:pt x="1354301" y="265997"/>
                </a:cubicBezTo>
                <a:cubicBezTo>
                  <a:pt x="1333640" y="276121"/>
                  <a:pt x="1328524" y="370418"/>
                  <a:pt x="1348635" y="370418"/>
                </a:cubicBezTo>
                <a:cubicBezTo>
                  <a:pt x="1355148" y="370418"/>
                  <a:pt x="1377957" y="385127"/>
                  <a:pt x="1399322" y="403104"/>
                </a:cubicBezTo>
                <a:cubicBezTo>
                  <a:pt x="1424343" y="424158"/>
                  <a:pt x="1447426" y="433368"/>
                  <a:pt x="1464187" y="428985"/>
                </a:cubicBezTo>
                <a:cubicBezTo>
                  <a:pt x="1478908" y="425135"/>
                  <a:pt x="1500062" y="431099"/>
                  <a:pt x="1512901" y="442718"/>
                </a:cubicBezTo>
                <a:cubicBezTo>
                  <a:pt x="1534125" y="461925"/>
                  <a:pt x="1535594" y="461171"/>
                  <a:pt x="1535594" y="431077"/>
                </a:cubicBezTo>
                <a:cubicBezTo>
                  <a:pt x="1535594" y="407445"/>
                  <a:pt x="1545509" y="394793"/>
                  <a:pt x="1572927" y="383436"/>
                </a:cubicBezTo>
                <a:cubicBezTo>
                  <a:pt x="1593461" y="374930"/>
                  <a:pt x="1616571" y="371871"/>
                  <a:pt x="1624284" y="376638"/>
                </a:cubicBezTo>
                <a:cubicBezTo>
                  <a:pt x="1631996" y="381405"/>
                  <a:pt x="1646431" y="378562"/>
                  <a:pt x="1656361" y="370321"/>
                </a:cubicBezTo>
                <a:cubicBezTo>
                  <a:pt x="1667826" y="360806"/>
                  <a:pt x="1692787" y="358441"/>
                  <a:pt x="1724748" y="363841"/>
                </a:cubicBezTo>
                <a:cubicBezTo>
                  <a:pt x="1765500" y="370726"/>
                  <a:pt x="1777550" y="379427"/>
                  <a:pt x="1788052" y="409554"/>
                </a:cubicBezTo>
                <a:cubicBezTo>
                  <a:pt x="1802482" y="450946"/>
                  <a:pt x="1854655" y="477567"/>
                  <a:pt x="1899359" y="466347"/>
                </a:cubicBezTo>
                <a:cubicBezTo>
                  <a:pt x="1919226" y="461361"/>
                  <a:pt x="1929664" y="465877"/>
                  <a:pt x="1934661" y="481621"/>
                </a:cubicBezTo>
                <a:cubicBezTo>
                  <a:pt x="1938563" y="493916"/>
                  <a:pt x="1964633" y="518114"/>
                  <a:pt x="1992595" y="535395"/>
                </a:cubicBezTo>
                <a:cubicBezTo>
                  <a:pt x="2027829" y="557171"/>
                  <a:pt x="2041388" y="573263"/>
                  <a:pt x="2036767" y="587821"/>
                </a:cubicBezTo>
                <a:cubicBezTo>
                  <a:pt x="2033058" y="599507"/>
                  <a:pt x="2043743" y="625039"/>
                  <a:pt x="2060853" y="645373"/>
                </a:cubicBezTo>
                <a:cubicBezTo>
                  <a:pt x="2095805" y="686911"/>
                  <a:pt x="2165570" y="900731"/>
                  <a:pt x="2178328" y="1005418"/>
                </a:cubicBezTo>
                <a:cubicBezTo>
                  <a:pt x="2203408" y="1211211"/>
                  <a:pt x="2203438" y="1203493"/>
                  <a:pt x="2177422" y="1235359"/>
                </a:cubicBezTo>
                <a:cubicBezTo>
                  <a:pt x="2163767" y="1252084"/>
                  <a:pt x="2149834" y="1276246"/>
                  <a:pt x="2146460" y="1289053"/>
                </a:cubicBezTo>
                <a:cubicBezTo>
                  <a:pt x="2143086" y="1301859"/>
                  <a:pt x="2136546" y="1319004"/>
                  <a:pt x="2131926" y="1327153"/>
                </a:cubicBezTo>
                <a:cubicBezTo>
                  <a:pt x="2127307" y="1335301"/>
                  <a:pt x="2119636" y="1369017"/>
                  <a:pt x="2114879" y="1402077"/>
                </a:cubicBezTo>
                <a:cubicBezTo>
                  <a:pt x="2107898" y="1450604"/>
                  <a:pt x="2100808" y="1463214"/>
                  <a:pt x="2078088" y="1467521"/>
                </a:cubicBezTo>
                <a:cubicBezTo>
                  <a:pt x="2056432" y="1471625"/>
                  <a:pt x="2044377" y="1490311"/>
                  <a:pt x="2025796" y="1548574"/>
                </a:cubicBezTo>
                <a:cubicBezTo>
                  <a:pt x="2004752" y="1614560"/>
                  <a:pt x="1993693" y="1629501"/>
                  <a:pt x="1939757" y="1664810"/>
                </a:cubicBezTo>
                <a:cubicBezTo>
                  <a:pt x="1905717" y="1687095"/>
                  <a:pt x="1881129" y="1710607"/>
                  <a:pt x="1885117" y="1717060"/>
                </a:cubicBezTo>
                <a:cubicBezTo>
                  <a:pt x="1889106" y="1723513"/>
                  <a:pt x="1885860" y="1740955"/>
                  <a:pt x="1877905" y="1755819"/>
                </a:cubicBezTo>
                <a:cubicBezTo>
                  <a:pt x="1862745" y="1784145"/>
                  <a:pt x="1872974" y="1805935"/>
                  <a:pt x="1893816" y="1789714"/>
                </a:cubicBezTo>
                <a:cubicBezTo>
                  <a:pt x="1944041" y="1750623"/>
                  <a:pt x="2043594" y="1639828"/>
                  <a:pt x="2043594" y="1623021"/>
                </a:cubicBezTo>
                <a:cubicBezTo>
                  <a:pt x="2043594" y="1611634"/>
                  <a:pt x="2052308" y="1602318"/>
                  <a:pt x="2062958" y="1602318"/>
                </a:cubicBezTo>
                <a:cubicBezTo>
                  <a:pt x="2073609" y="1602318"/>
                  <a:pt x="2087458" y="1588810"/>
                  <a:pt x="2093736" y="1572300"/>
                </a:cubicBezTo>
                <a:cubicBezTo>
                  <a:pt x="2100012" y="1555790"/>
                  <a:pt x="2114158" y="1538825"/>
                  <a:pt x="2125171" y="1534599"/>
                </a:cubicBezTo>
                <a:cubicBezTo>
                  <a:pt x="2136184" y="1530373"/>
                  <a:pt x="2145194" y="1518050"/>
                  <a:pt x="2145194" y="1507214"/>
                </a:cubicBezTo>
                <a:cubicBezTo>
                  <a:pt x="2145194" y="1474949"/>
                  <a:pt x="2193656" y="1381785"/>
                  <a:pt x="2223203" y="1357247"/>
                </a:cubicBezTo>
                <a:cubicBezTo>
                  <a:pt x="2243955" y="1340014"/>
                  <a:pt x="2247098" y="1330842"/>
                  <a:pt x="2236038" y="1319782"/>
                </a:cubicBezTo>
                <a:cubicBezTo>
                  <a:pt x="2215028" y="1298772"/>
                  <a:pt x="2217971" y="1251436"/>
                  <a:pt x="2243619" y="1197879"/>
                </a:cubicBezTo>
                <a:cubicBezTo>
                  <a:pt x="2268437" y="1146053"/>
                  <a:pt x="2268862" y="1143454"/>
                  <a:pt x="2284365" y="948358"/>
                </a:cubicBezTo>
                <a:cubicBezTo>
                  <a:pt x="2291545" y="857998"/>
                  <a:pt x="2291036" y="806014"/>
                  <a:pt x="2282922" y="800999"/>
                </a:cubicBezTo>
                <a:cubicBezTo>
                  <a:pt x="2276026" y="796738"/>
                  <a:pt x="2265692" y="768122"/>
                  <a:pt x="2259956" y="737409"/>
                </a:cubicBezTo>
                <a:cubicBezTo>
                  <a:pt x="2254220" y="706697"/>
                  <a:pt x="2238513" y="655850"/>
                  <a:pt x="2225052" y="624418"/>
                </a:cubicBezTo>
                <a:cubicBezTo>
                  <a:pt x="2211591" y="592986"/>
                  <a:pt x="2193405" y="537599"/>
                  <a:pt x="2184638" y="501337"/>
                </a:cubicBezTo>
                <a:cubicBezTo>
                  <a:pt x="2171577" y="447317"/>
                  <a:pt x="2156823" y="424802"/>
                  <a:pt x="2102971" y="376717"/>
                </a:cubicBezTo>
                <a:cubicBezTo>
                  <a:pt x="2066821" y="344438"/>
                  <a:pt x="2031529" y="313913"/>
                  <a:pt x="2024544" y="308882"/>
                </a:cubicBezTo>
                <a:cubicBezTo>
                  <a:pt x="1968126" y="268246"/>
                  <a:pt x="1881392" y="202972"/>
                  <a:pt x="1865794" y="189410"/>
                </a:cubicBezTo>
                <a:cubicBezTo>
                  <a:pt x="1846836" y="172925"/>
                  <a:pt x="1809448" y="154621"/>
                  <a:pt x="1754326" y="134838"/>
                </a:cubicBezTo>
                <a:cubicBezTo>
                  <a:pt x="1738365" y="129109"/>
                  <a:pt x="1719528" y="107010"/>
                  <a:pt x="1712284" y="85514"/>
                </a:cubicBezTo>
                <a:cubicBezTo>
                  <a:pt x="1705066" y="64094"/>
                  <a:pt x="1696599" y="39424"/>
                  <a:pt x="1693469" y="30693"/>
                </a:cubicBezTo>
                <a:cubicBezTo>
                  <a:pt x="1689887" y="20700"/>
                  <a:pt x="1699582" y="14818"/>
                  <a:pt x="1719636" y="14818"/>
                </a:cubicBezTo>
                <a:cubicBezTo>
                  <a:pt x="1737158" y="14818"/>
                  <a:pt x="1751494" y="20533"/>
                  <a:pt x="1751494" y="27518"/>
                </a:cubicBezTo>
                <a:cubicBezTo>
                  <a:pt x="1751494" y="34503"/>
                  <a:pt x="1760067" y="40218"/>
                  <a:pt x="1770544" y="40218"/>
                </a:cubicBezTo>
                <a:cubicBezTo>
                  <a:pt x="1781021" y="40218"/>
                  <a:pt x="1789594" y="44538"/>
                  <a:pt x="1789594" y="49818"/>
                </a:cubicBezTo>
                <a:cubicBezTo>
                  <a:pt x="1789594" y="55098"/>
                  <a:pt x="1802453" y="63003"/>
                  <a:pt x="1818169" y="67386"/>
                </a:cubicBezTo>
                <a:cubicBezTo>
                  <a:pt x="1871849" y="82354"/>
                  <a:pt x="1903894" y="102908"/>
                  <a:pt x="1903894" y="122369"/>
                </a:cubicBezTo>
                <a:cubicBezTo>
                  <a:pt x="1903894" y="145457"/>
                  <a:pt x="1918550" y="147482"/>
                  <a:pt x="1938834" y="127198"/>
                </a:cubicBezTo>
                <a:cubicBezTo>
                  <a:pt x="1949860" y="116172"/>
                  <a:pt x="1969429" y="128894"/>
                  <a:pt x="2018451" y="178958"/>
                </a:cubicBezTo>
                <a:cubicBezTo>
                  <a:pt x="2057367" y="218702"/>
                  <a:pt x="2096460" y="246725"/>
                  <a:pt x="2115875" y="248795"/>
                </a:cubicBezTo>
                <a:cubicBezTo>
                  <a:pt x="2135311" y="250867"/>
                  <a:pt x="2154039" y="264308"/>
                  <a:pt x="2162623" y="282344"/>
                </a:cubicBezTo>
                <a:cubicBezTo>
                  <a:pt x="2170500" y="298895"/>
                  <a:pt x="2197991" y="332626"/>
                  <a:pt x="2223714" y="357302"/>
                </a:cubicBezTo>
                <a:cubicBezTo>
                  <a:pt x="2258038" y="390228"/>
                  <a:pt x="2268854" y="409773"/>
                  <a:pt x="2264358" y="430743"/>
                </a:cubicBezTo>
                <a:cubicBezTo>
                  <a:pt x="2260989" y="446459"/>
                  <a:pt x="2259945" y="456641"/>
                  <a:pt x="2262038" y="453369"/>
                </a:cubicBezTo>
                <a:cubicBezTo>
                  <a:pt x="2264131" y="450098"/>
                  <a:pt x="2284959" y="464576"/>
                  <a:pt x="2308321" y="485544"/>
                </a:cubicBezTo>
                <a:cubicBezTo>
                  <a:pt x="2343134" y="516789"/>
                  <a:pt x="2348009" y="527029"/>
                  <a:pt x="2335341" y="542293"/>
                </a:cubicBezTo>
                <a:cubicBezTo>
                  <a:pt x="2322554" y="557701"/>
                  <a:pt x="2324715" y="560918"/>
                  <a:pt x="2347848" y="560918"/>
                </a:cubicBezTo>
                <a:cubicBezTo>
                  <a:pt x="2372038" y="560918"/>
                  <a:pt x="2374731" y="565843"/>
                  <a:pt x="2367798" y="597408"/>
                </a:cubicBezTo>
                <a:cubicBezTo>
                  <a:pt x="2361794" y="624741"/>
                  <a:pt x="2365089" y="635934"/>
                  <a:pt x="2380929" y="642012"/>
                </a:cubicBezTo>
                <a:cubicBezTo>
                  <a:pt x="2395068" y="647438"/>
                  <a:pt x="2399746" y="659036"/>
                  <a:pt x="2395044" y="677014"/>
                </a:cubicBezTo>
                <a:cubicBezTo>
                  <a:pt x="2391177" y="691802"/>
                  <a:pt x="2393341" y="721736"/>
                  <a:pt x="2399853" y="743535"/>
                </a:cubicBezTo>
                <a:cubicBezTo>
                  <a:pt x="2478580" y="1007068"/>
                  <a:pt x="2475696" y="990803"/>
                  <a:pt x="2468594" y="1131275"/>
                </a:cubicBezTo>
                <a:cubicBezTo>
                  <a:pt x="2464474" y="1212757"/>
                  <a:pt x="2454640" y="1278282"/>
                  <a:pt x="2443644" y="1297518"/>
                </a:cubicBezTo>
                <a:cubicBezTo>
                  <a:pt x="2431316" y="1319084"/>
                  <a:pt x="2427386" y="1352819"/>
                  <a:pt x="2431394" y="1402692"/>
                </a:cubicBezTo>
                <a:cubicBezTo>
                  <a:pt x="2435905" y="1458832"/>
                  <a:pt x="2432999" y="1477763"/>
                  <a:pt x="2419046" y="1483118"/>
                </a:cubicBezTo>
                <a:cubicBezTo>
                  <a:pt x="2409009" y="1486969"/>
                  <a:pt x="2403887" y="1498171"/>
                  <a:pt x="2407664" y="1508012"/>
                </a:cubicBezTo>
                <a:cubicBezTo>
                  <a:pt x="2411440" y="1517853"/>
                  <a:pt x="2405364" y="1529421"/>
                  <a:pt x="2394162" y="1533720"/>
                </a:cubicBezTo>
                <a:cubicBezTo>
                  <a:pt x="2382960" y="1538018"/>
                  <a:pt x="2373794" y="1547385"/>
                  <a:pt x="2373794" y="1554535"/>
                </a:cubicBezTo>
                <a:cubicBezTo>
                  <a:pt x="2373794" y="1561685"/>
                  <a:pt x="2353792" y="1595377"/>
                  <a:pt x="2329344" y="1629406"/>
                </a:cubicBezTo>
                <a:cubicBezTo>
                  <a:pt x="2304896" y="1663435"/>
                  <a:pt x="2284894" y="1699136"/>
                  <a:pt x="2284894" y="1708742"/>
                </a:cubicBezTo>
                <a:cubicBezTo>
                  <a:pt x="2284894" y="1718348"/>
                  <a:pt x="2276321" y="1733322"/>
                  <a:pt x="2265844" y="1742018"/>
                </a:cubicBezTo>
                <a:cubicBezTo>
                  <a:pt x="2255367" y="1750714"/>
                  <a:pt x="2246794" y="1771416"/>
                  <a:pt x="2246794" y="1788023"/>
                </a:cubicBezTo>
                <a:cubicBezTo>
                  <a:pt x="2246794" y="1809655"/>
                  <a:pt x="2239659" y="1818218"/>
                  <a:pt x="2221636" y="1818218"/>
                </a:cubicBezTo>
                <a:cubicBezTo>
                  <a:pt x="2205400" y="1818218"/>
                  <a:pt x="2193655" y="1829465"/>
                  <a:pt x="2188519" y="1849930"/>
                </a:cubicBezTo>
                <a:cubicBezTo>
                  <a:pt x="2182999" y="1871922"/>
                  <a:pt x="2168491" y="1884574"/>
                  <a:pt x="2141189" y="1891205"/>
                </a:cubicBezTo>
                <a:cubicBezTo>
                  <a:pt x="2113582" y="1897911"/>
                  <a:pt x="2099614" y="1910254"/>
                  <a:pt x="2094442" y="1932518"/>
                </a:cubicBezTo>
                <a:cubicBezTo>
                  <a:pt x="2088903" y="1956357"/>
                  <a:pt x="2074530" y="1967649"/>
                  <a:pt x="2036755" y="1977839"/>
                </a:cubicBezTo>
                <a:cubicBezTo>
                  <a:pt x="1970654" y="1995670"/>
                  <a:pt x="1927737" y="2027983"/>
                  <a:pt x="1937245" y="2052761"/>
                </a:cubicBezTo>
                <a:cubicBezTo>
                  <a:pt x="1942789" y="2067207"/>
                  <a:pt x="1936082" y="2072218"/>
                  <a:pt x="1911204" y="2072218"/>
                </a:cubicBezTo>
                <a:cubicBezTo>
                  <a:pt x="1892586" y="2072218"/>
                  <a:pt x="1874324" y="2081007"/>
                  <a:pt x="1870107" y="2091998"/>
                </a:cubicBezTo>
                <a:cubicBezTo>
                  <a:pt x="1865932" y="2102877"/>
                  <a:pt x="1854681" y="2108771"/>
                  <a:pt x="1845105" y="2105096"/>
                </a:cubicBezTo>
                <a:cubicBezTo>
                  <a:pt x="1835529" y="2101422"/>
                  <a:pt x="1827694" y="2103951"/>
                  <a:pt x="1827694" y="2110717"/>
                </a:cubicBezTo>
                <a:cubicBezTo>
                  <a:pt x="1827694" y="2117482"/>
                  <a:pt x="1810549" y="2123018"/>
                  <a:pt x="1789594" y="2123018"/>
                </a:cubicBezTo>
                <a:cubicBezTo>
                  <a:pt x="1768639" y="2123018"/>
                  <a:pt x="1751494" y="2127376"/>
                  <a:pt x="1751494" y="2132702"/>
                </a:cubicBezTo>
                <a:cubicBezTo>
                  <a:pt x="1751494" y="2154009"/>
                  <a:pt x="1582440" y="2190042"/>
                  <a:pt x="1487267" y="2189020"/>
                </a:cubicBezTo>
                <a:cubicBezTo>
                  <a:pt x="1349942" y="2187546"/>
                  <a:pt x="1328475" y="2193389"/>
                  <a:pt x="1308922" y="2237561"/>
                </a:cubicBezTo>
                <a:cubicBezTo>
                  <a:pt x="1299706" y="2258382"/>
                  <a:pt x="1286929" y="2275418"/>
                  <a:pt x="1280530" y="2275418"/>
                </a:cubicBezTo>
                <a:cubicBezTo>
                  <a:pt x="1262578" y="2275418"/>
                  <a:pt x="1266743" y="2248045"/>
                  <a:pt x="1288323" y="2224200"/>
                </a:cubicBezTo>
                <a:cubicBezTo>
                  <a:pt x="1306181" y="2204467"/>
                  <a:pt x="1302844" y="2201087"/>
                  <a:pt x="1247048" y="2182399"/>
                </a:cubicBezTo>
                <a:cubicBezTo>
                  <a:pt x="1213661" y="2171216"/>
                  <a:pt x="1160626" y="2158320"/>
                  <a:pt x="1129194" y="2153740"/>
                </a:cubicBezTo>
                <a:cubicBezTo>
                  <a:pt x="1046800" y="2141737"/>
                  <a:pt x="1014894" y="2125979"/>
                  <a:pt x="1014894" y="2097292"/>
                </a:cubicBezTo>
                <a:cubicBezTo>
                  <a:pt x="1014894" y="2080259"/>
                  <a:pt x="1026094" y="2069766"/>
                  <a:pt x="1049819" y="2064572"/>
                </a:cubicBezTo>
                <a:lnTo>
                  <a:pt x="1084744" y="2056925"/>
                </a:lnTo>
                <a:lnTo>
                  <a:pt x="1040294" y="2044352"/>
                </a:lnTo>
                <a:cubicBezTo>
                  <a:pt x="1015846" y="2037437"/>
                  <a:pt x="985521" y="2029424"/>
                  <a:pt x="972903" y="2026545"/>
                </a:cubicBezTo>
                <a:cubicBezTo>
                  <a:pt x="960285" y="2023666"/>
                  <a:pt x="953079" y="2016266"/>
                  <a:pt x="956889" y="2010102"/>
                </a:cubicBezTo>
                <a:cubicBezTo>
                  <a:pt x="960699" y="2003937"/>
                  <a:pt x="987363" y="2007006"/>
                  <a:pt x="1016142" y="2016921"/>
                </a:cubicBezTo>
                <a:cubicBezTo>
                  <a:pt x="1070210" y="2035549"/>
                  <a:pt x="1069232" y="2035792"/>
                  <a:pt x="1133089" y="1987846"/>
                </a:cubicBezTo>
                <a:cubicBezTo>
                  <a:pt x="1145709" y="1978371"/>
                  <a:pt x="1163671" y="1970618"/>
                  <a:pt x="1173005" y="1970618"/>
                </a:cubicBezTo>
                <a:cubicBezTo>
                  <a:pt x="1194623" y="1970618"/>
                  <a:pt x="1206110" y="1941526"/>
                  <a:pt x="1192920" y="1920184"/>
                </a:cubicBezTo>
                <a:cubicBezTo>
                  <a:pt x="1187352" y="1911174"/>
                  <a:pt x="1161183" y="1902088"/>
                  <a:pt x="1134768" y="1899992"/>
                </a:cubicBezTo>
                <a:cubicBezTo>
                  <a:pt x="1107593" y="1897836"/>
                  <a:pt x="1081897" y="1887527"/>
                  <a:pt x="1075586" y="1876250"/>
                </a:cubicBezTo>
                <a:cubicBezTo>
                  <a:pt x="1068388" y="1863387"/>
                  <a:pt x="1046639" y="1856318"/>
                  <a:pt x="1014263" y="1856318"/>
                </a:cubicBezTo>
                <a:cubicBezTo>
                  <a:pt x="978135" y="1856318"/>
                  <a:pt x="964094" y="1850986"/>
                  <a:pt x="964094" y="1837268"/>
                </a:cubicBezTo>
                <a:cubicBezTo>
                  <a:pt x="964094" y="1826270"/>
                  <a:pt x="952608" y="1818218"/>
                  <a:pt x="936919" y="1818218"/>
                </a:cubicBezTo>
                <a:cubicBezTo>
                  <a:pt x="921973" y="1818218"/>
                  <a:pt x="900542" y="1806727"/>
                  <a:pt x="889294" y="1792684"/>
                </a:cubicBezTo>
                <a:cubicBezTo>
                  <a:pt x="869781" y="1768319"/>
                  <a:pt x="867303" y="1768133"/>
                  <a:pt x="835201" y="1788634"/>
                </a:cubicBezTo>
                <a:cubicBezTo>
                  <a:pt x="803513" y="1808870"/>
                  <a:pt x="799580" y="1808823"/>
                  <a:pt x="767530" y="1787823"/>
                </a:cubicBezTo>
                <a:cubicBezTo>
                  <a:pt x="745483" y="1773378"/>
                  <a:pt x="736190" y="1758522"/>
                  <a:pt x="741136" y="1745633"/>
                </a:cubicBezTo>
                <a:cubicBezTo>
                  <a:pt x="752678" y="1715556"/>
                  <a:pt x="715566" y="1666765"/>
                  <a:pt x="686858" y="1674272"/>
                </a:cubicBezTo>
                <a:cubicBezTo>
                  <a:pt x="670097" y="1678655"/>
                  <a:pt x="660694" y="1672545"/>
                  <a:pt x="655882" y="1654142"/>
                </a:cubicBezTo>
                <a:cubicBezTo>
                  <a:pt x="646743" y="1619193"/>
                  <a:pt x="610400" y="1620352"/>
                  <a:pt x="597208" y="1656014"/>
                </a:cubicBezTo>
                <a:cubicBezTo>
                  <a:pt x="587379" y="1682584"/>
                  <a:pt x="600231" y="1756738"/>
                  <a:pt x="619077" y="1782191"/>
                </a:cubicBezTo>
                <a:cubicBezTo>
                  <a:pt x="649023" y="1822638"/>
                  <a:pt x="714940" y="1881718"/>
                  <a:pt x="730121" y="1881718"/>
                </a:cubicBezTo>
                <a:cubicBezTo>
                  <a:pt x="753840" y="1881718"/>
                  <a:pt x="753286" y="1912482"/>
                  <a:pt x="729208" y="1932465"/>
                </a:cubicBezTo>
                <a:cubicBezTo>
                  <a:pt x="713880" y="1945186"/>
                  <a:pt x="703783" y="1944004"/>
                  <a:pt x="676808" y="1926330"/>
                </a:cubicBezTo>
                <a:cubicBezTo>
                  <a:pt x="633753" y="1898119"/>
                  <a:pt x="506894" y="1769365"/>
                  <a:pt x="506894" y="1753877"/>
                </a:cubicBezTo>
                <a:cubicBezTo>
                  <a:pt x="506894" y="1747354"/>
                  <a:pt x="500842" y="1742018"/>
                  <a:pt x="493444" y="1742018"/>
                </a:cubicBezTo>
                <a:cubicBezTo>
                  <a:pt x="486047" y="1742018"/>
                  <a:pt x="483905" y="1748345"/>
                  <a:pt x="488685" y="1756079"/>
                </a:cubicBezTo>
                <a:cubicBezTo>
                  <a:pt x="494533" y="1765540"/>
                  <a:pt x="488547" y="1767337"/>
                  <a:pt x="470384" y="1761573"/>
                </a:cubicBezTo>
                <a:cubicBezTo>
                  <a:pt x="448677" y="1754683"/>
                  <a:pt x="443394" y="1758259"/>
                  <a:pt x="443394" y="1779840"/>
                </a:cubicBezTo>
                <a:cubicBezTo>
                  <a:pt x="443394" y="1794598"/>
                  <a:pt x="428814" y="1821253"/>
                  <a:pt x="410995" y="1839072"/>
                </a:cubicBezTo>
                <a:lnTo>
                  <a:pt x="378594" y="1871472"/>
                </a:lnTo>
                <a:lnTo>
                  <a:pt x="430137" y="1904893"/>
                </a:lnTo>
                <a:cubicBezTo>
                  <a:pt x="458485" y="1923274"/>
                  <a:pt x="479820" y="1943891"/>
                  <a:pt x="477548" y="1950707"/>
                </a:cubicBezTo>
                <a:cubicBezTo>
                  <a:pt x="475275" y="1957524"/>
                  <a:pt x="450945" y="1965307"/>
                  <a:pt x="423480" y="1968004"/>
                </a:cubicBezTo>
                <a:cubicBezTo>
                  <a:pt x="395210" y="1970780"/>
                  <a:pt x="369412" y="1981351"/>
                  <a:pt x="364019" y="1992368"/>
                </a:cubicBezTo>
                <a:cubicBezTo>
                  <a:pt x="355990" y="2008772"/>
                  <a:pt x="354494" y="2008348"/>
                  <a:pt x="354494" y="1989668"/>
                </a:cubicBezTo>
                <a:cubicBezTo>
                  <a:pt x="354494" y="1972572"/>
                  <a:pt x="350600" y="1970740"/>
                  <a:pt x="337455" y="1981650"/>
                </a:cubicBezTo>
                <a:cubicBezTo>
                  <a:pt x="328083" y="1989428"/>
                  <a:pt x="303689" y="1997623"/>
                  <a:pt x="283245" y="1999861"/>
                </a:cubicBezTo>
                <a:cubicBezTo>
                  <a:pt x="234984" y="2005144"/>
                  <a:pt x="189394" y="2044748"/>
                  <a:pt x="189394" y="2081391"/>
                </a:cubicBezTo>
                <a:cubicBezTo>
                  <a:pt x="189394" y="2097301"/>
                  <a:pt x="181708" y="2110318"/>
                  <a:pt x="172313" y="2110318"/>
                </a:cubicBezTo>
                <a:cubicBezTo>
                  <a:pt x="162917" y="2110318"/>
                  <a:pt x="145236" y="2121363"/>
                  <a:pt x="133019" y="2134861"/>
                </a:cubicBezTo>
                <a:cubicBezTo>
                  <a:pt x="120803" y="2148360"/>
                  <a:pt x="102773" y="2156322"/>
                  <a:pt x="92951" y="2152553"/>
                </a:cubicBezTo>
                <a:cubicBezTo>
                  <a:pt x="81090" y="2148002"/>
                  <a:pt x="75095" y="2154686"/>
                  <a:pt x="75095" y="2172459"/>
                </a:cubicBezTo>
                <a:cubicBezTo>
                  <a:pt x="75095" y="2187778"/>
                  <a:pt x="66951" y="2199218"/>
                  <a:pt x="56045" y="2199218"/>
                </a:cubicBezTo>
                <a:cubicBezTo>
                  <a:pt x="45566" y="2199218"/>
                  <a:pt x="36994" y="2207791"/>
                  <a:pt x="36994" y="2218268"/>
                </a:cubicBezTo>
                <a:cubicBezTo>
                  <a:pt x="36994" y="2241831"/>
                  <a:pt x="13143" y="2243430"/>
                  <a:pt x="4327" y="2220458"/>
                </a:cubicBezTo>
                <a:cubicBezTo>
                  <a:pt x="-9492" y="2184445"/>
                  <a:pt x="10983" y="2128437"/>
                  <a:pt x="48794" y="2098818"/>
                </a:cubicBezTo>
                <a:cubicBezTo>
                  <a:pt x="72812" y="2080004"/>
                  <a:pt x="87794" y="2056676"/>
                  <a:pt x="87794" y="2038094"/>
                </a:cubicBezTo>
                <a:cubicBezTo>
                  <a:pt x="87794" y="2021499"/>
                  <a:pt x="96367" y="2004631"/>
                  <a:pt x="106845" y="2000611"/>
                </a:cubicBezTo>
                <a:cubicBezTo>
                  <a:pt x="117323" y="1996590"/>
                  <a:pt x="125894" y="1980009"/>
                  <a:pt x="125894" y="1963765"/>
                </a:cubicBezTo>
                <a:cubicBezTo>
                  <a:pt x="125894" y="1945641"/>
                  <a:pt x="135457" y="1931194"/>
                  <a:pt x="150647" y="1926374"/>
                </a:cubicBezTo>
                <a:cubicBezTo>
                  <a:pt x="164259" y="1922053"/>
                  <a:pt x="172546" y="1911082"/>
                  <a:pt x="169058" y="1901994"/>
                </a:cubicBezTo>
                <a:cubicBezTo>
                  <a:pt x="165571" y="1892906"/>
                  <a:pt x="183008" y="1867656"/>
                  <a:pt x="207806" y="1845882"/>
                </a:cubicBezTo>
                <a:cubicBezTo>
                  <a:pt x="232605" y="1824109"/>
                  <a:pt x="252895" y="1797547"/>
                  <a:pt x="252895" y="1786856"/>
                </a:cubicBezTo>
                <a:cubicBezTo>
                  <a:pt x="252895" y="1763157"/>
                  <a:pt x="252139" y="1764723"/>
                  <a:pt x="289977" y="1709886"/>
                </a:cubicBezTo>
                <a:cubicBezTo>
                  <a:pt x="306881" y="1685389"/>
                  <a:pt x="324025" y="1657579"/>
                  <a:pt x="328077" y="1648087"/>
                </a:cubicBezTo>
                <a:cubicBezTo>
                  <a:pt x="339733" y="1620777"/>
                  <a:pt x="404416" y="1621538"/>
                  <a:pt x="410922" y="1649061"/>
                </a:cubicBezTo>
                <a:cubicBezTo>
                  <a:pt x="414576" y="1664518"/>
                  <a:pt x="416587" y="1661657"/>
                  <a:pt x="416996" y="1640418"/>
                </a:cubicBezTo>
                <a:cubicBezTo>
                  <a:pt x="417800" y="1598589"/>
                  <a:pt x="411071" y="1584549"/>
                  <a:pt x="394985" y="1594490"/>
                </a:cubicBezTo>
                <a:cubicBezTo>
                  <a:pt x="387754" y="1598960"/>
                  <a:pt x="369580" y="1585404"/>
                  <a:pt x="354600" y="1564367"/>
                </a:cubicBezTo>
                <a:cubicBezTo>
                  <a:pt x="321503" y="1517885"/>
                  <a:pt x="312866" y="1517002"/>
                  <a:pt x="290994" y="1557868"/>
                </a:cubicBezTo>
                <a:cubicBezTo>
                  <a:pt x="267395" y="1601965"/>
                  <a:pt x="240480" y="1597638"/>
                  <a:pt x="185009" y="1540829"/>
                </a:cubicBezTo>
                <a:cubicBezTo>
                  <a:pt x="141080" y="1495842"/>
                  <a:pt x="137125" y="1485700"/>
                  <a:pt x="134247" y="1410654"/>
                </a:cubicBezTo>
                <a:cubicBezTo>
                  <a:pt x="132533" y="1365892"/>
                  <a:pt x="129630" y="1322884"/>
                  <a:pt x="127801" y="1315081"/>
                </a:cubicBezTo>
                <a:cubicBezTo>
                  <a:pt x="125969" y="1307278"/>
                  <a:pt x="141570" y="1283797"/>
                  <a:pt x="162466" y="1262901"/>
                </a:cubicBezTo>
                <a:cubicBezTo>
                  <a:pt x="195152" y="1230214"/>
                  <a:pt x="200129" y="1216369"/>
                  <a:pt x="198101" y="1163775"/>
                </a:cubicBezTo>
                <a:cubicBezTo>
                  <a:pt x="196189" y="1114147"/>
                  <a:pt x="199650" y="1102947"/>
                  <a:pt x="216496" y="1104263"/>
                </a:cubicBezTo>
                <a:cubicBezTo>
                  <a:pt x="227908" y="1105155"/>
                  <a:pt x="246953" y="1115591"/>
                  <a:pt x="258818" y="1127455"/>
                </a:cubicBezTo>
                <a:cubicBezTo>
                  <a:pt x="276237" y="1144875"/>
                  <a:pt x="277760" y="1155370"/>
                  <a:pt x="266732" y="1181997"/>
                </a:cubicBezTo>
                <a:cubicBezTo>
                  <a:pt x="255646" y="1208761"/>
                  <a:pt x="257841" y="1223011"/>
                  <a:pt x="278385" y="1257695"/>
                </a:cubicBezTo>
                <a:cubicBezTo>
                  <a:pt x="292306" y="1281194"/>
                  <a:pt x="303695" y="1315770"/>
                  <a:pt x="303695" y="1334530"/>
                </a:cubicBezTo>
                <a:cubicBezTo>
                  <a:pt x="303695" y="1367779"/>
                  <a:pt x="323571" y="1399118"/>
                  <a:pt x="344661" y="1399118"/>
                </a:cubicBezTo>
                <a:cubicBezTo>
                  <a:pt x="350429" y="1399118"/>
                  <a:pt x="346817" y="1383012"/>
                  <a:pt x="336638" y="1363327"/>
                </a:cubicBezTo>
                <a:cubicBezTo>
                  <a:pt x="326458" y="1343642"/>
                  <a:pt x="311751" y="1276490"/>
                  <a:pt x="303953" y="1214102"/>
                </a:cubicBezTo>
                <a:cubicBezTo>
                  <a:pt x="291918" y="1117818"/>
                  <a:pt x="292615" y="1061539"/>
                  <a:pt x="307635" y="916928"/>
                </a:cubicBezTo>
                <a:cubicBezTo>
                  <a:pt x="309910" y="895025"/>
                  <a:pt x="315006" y="889464"/>
                  <a:pt x="340643" y="880918"/>
                </a:cubicBezTo>
                <a:cubicBezTo>
                  <a:pt x="353229" y="876723"/>
                  <a:pt x="356051" y="881445"/>
                  <a:pt x="350148" y="896827"/>
                </a:cubicBezTo>
                <a:cubicBezTo>
                  <a:pt x="340826" y="921120"/>
                  <a:pt x="336847" y="1243383"/>
                  <a:pt x="345699" y="1257098"/>
                </a:cubicBezTo>
                <a:cubicBezTo>
                  <a:pt x="348777" y="1261866"/>
                  <a:pt x="360274" y="1304186"/>
                  <a:pt x="371248" y="1351142"/>
                </a:cubicBezTo>
                <a:cubicBezTo>
                  <a:pt x="382222" y="1398097"/>
                  <a:pt x="405160" y="1457058"/>
                  <a:pt x="422221" y="1482166"/>
                </a:cubicBezTo>
                <a:lnTo>
                  <a:pt x="453241" y="1527816"/>
                </a:lnTo>
                <a:lnTo>
                  <a:pt x="484847" y="1496211"/>
                </a:lnTo>
                <a:cubicBezTo>
                  <a:pt x="512732" y="1468325"/>
                  <a:pt x="514947" y="1459631"/>
                  <a:pt x="503665" y="1422337"/>
                </a:cubicBezTo>
                <a:cubicBezTo>
                  <a:pt x="496632" y="1399089"/>
                  <a:pt x="484156" y="1371495"/>
                  <a:pt x="475941" y="1361018"/>
                </a:cubicBezTo>
                <a:cubicBezTo>
                  <a:pt x="447279" y="1324462"/>
                  <a:pt x="440265" y="1280415"/>
                  <a:pt x="460722" y="1265457"/>
                </a:cubicBezTo>
                <a:cubicBezTo>
                  <a:pt x="487709" y="1245723"/>
                  <a:pt x="483489" y="1172479"/>
                  <a:pt x="454470" y="1156949"/>
                </a:cubicBezTo>
                <a:cubicBezTo>
                  <a:pt x="435257" y="1146666"/>
                  <a:pt x="431765" y="1130404"/>
                  <a:pt x="433827" y="1060819"/>
                </a:cubicBezTo>
                <a:cubicBezTo>
                  <a:pt x="435437" y="1006467"/>
                  <a:pt x="442011" y="974878"/>
                  <a:pt x="452551" y="970833"/>
                </a:cubicBezTo>
                <a:cubicBezTo>
                  <a:pt x="475342" y="962088"/>
                  <a:pt x="473100" y="891973"/>
                  <a:pt x="449744" y="883011"/>
                </a:cubicBezTo>
                <a:cubicBezTo>
                  <a:pt x="421406" y="872136"/>
                  <a:pt x="425198" y="799060"/>
                  <a:pt x="455069" y="780406"/>
                </a:cubicBezTo>
                <a:cubicBezTo>
                  <a:pt x="478268" y="765917"/>
                  <a:pt x="478465" y="762555"/>
                  <a:pt x="459140" y="710676"/>
                </a:cubicBezTo>
                <a:cubicBezTo>
                  <a:pt x="447973" y="680696"/>
                  <a:pt x="434363" y="650242"/>
                  <a:pt x="428896" y="643000"/>
                </a:cubicBezTo>
                <a:cubicBezTo>
                  <a:pt x="411305" y="619695"/>
                  <a:pt x="421231" y="555136"/>
                  <a:pt x="445368" y="535867"/>
                </a:cubicBezTo>
                <a:cubicBezTo>
                  <a:pt x="458252" y="525582"/>
                  <a:pt x="468794" y="506867"/>
                  <a:pt x="468794" y="494278"/>
                </a:cubicBezTo>
                <a:cubicBezTo>
                  <a:pt x="468794" y="481394"/>
                  <a:pt x="483034" y="465975"/>
                  <a:pt x="501371" y="459004"/>
                </a:cubicBezTo>
                <a:cubicBezTo>
                  <a:pt x="519288" y="452192"/>
                  <a:pt x="532147" y="443757"/>
                  <a:pt x="529946" y="440260"/>
                </a:cubicBezTo>
                <a:cubicBezTo>
                  <a:pt x="527745" y="436763"/>
                  <a:pt x="524099" y="461052"/>
                  <a:pt x="521843" y="494235"/>
                </a:cubicBezTo>
                <a:cubicBezTo>
                  <a:pt x="518248" y="547129"/>
                  <a:pt x="521360" y="556134"/>
                  <a:pt x="547079" y="567268"/>
                </a:cubicBezTo>
                <a:cubicBezTo>
                  <a:pt x="569061" y="576785"/>
                  <a:pt x="585210" y="574828"/>
                  <a:pt x="611504" y="559462"/>
                </a:cubicBezTo>
                <a:cubicBezTo>
                  <a:pt x="650363" y="536753"/>
                  <a:pt x="660564" y="514448"/>
                  <a:pt x="622864" y="534624"/>
                </a:cubicBezTo>
                <a:cubicBezTo>
                  <a:pt x="609812" y="541609"/>
                  <a:pt x="595525" y="543715"/>
                  <a:pt x="591114" y="539304"/>
                </a:cubicBezTo>
                <a:cubicBezTo>
                  <a:pt x="574486" y="522677"/>
                  <a:pt x="584037" y="476856"/>
                  <a:pt x="608494" y="455915"/>
                </a:cubicBezTo>
                <a:cubicBezTo>
                  <a:pt x="622464" y="443953"/>
                  <a:pt x="633894" y="425538"/>
                  <a:pt x="633894" y="414992"/>
                </a:cubicBezTo>
                <a:cubicBezTo>
                  <a:pt x="633894" y="404446"/>
                  <a:pt x="639609" y="395818"/>
                  <a:pt x="646594" y="395818"/>
                </a:cubicBezTo>
                <a:cubicBezTo>
                  <a:pt x="653579" y="395818"/>
                  <a:pt x="659294" y="387246"/>
                  <a:pt x="659294" y="376768"/>
                </a:cubicBezTo>
                <a:cubicBezTo>
                  <a:pt x="659294" y="366290"/>
                  <a:pt x="664624" y="357718"/>
                  <a:pt x="671138" y="357718"/>
                </a:cubicBezTo>
                <a:cubicBezTo>
                  <a:pt x="677652" y="357718"/>
                  <a:pt x="686610" y="346288"/>
                  <a:pt x="691044" y="332318"/>
                </a:cubicBezTo>
                <a:cubicBezTo>
                  <a:pt x="695478" y="318348"/>
                  <a:pt x="707092" y="306918"/>
                  <a:pt x="716853" y="306918"/>
                </a:cubicBezTo>
                <a:cubicBezTo>
                  <a:pt x="741566" y="306918"/>
                  <a:pt x="765462" y="260440"/>
                  <a:pt x="746709" y="248850"/>
                </a:cubicBezTo>
                <a:cubicBezTo>
                  <a:pt x="737629" y="243238"/>
                  <a:pt x="749259" y="224646"/>
                  <a:pt x="778747" y="197631"/>
                </a:cubicBezTo>
                <a:cubicBezTo>
                  <a:pt x="804208" y="174306"/>
                  <a:pt x="824601" y="150797"/>
                  <a:pt x="824066" y="145389"/>
                </a:cubicBezTo>
                <a:cubicBezTo>
                  <a:pt x="823531" y="139981"/>
                  <a:pt x="841959" y="128298"/>
                  <a:pt x="865018" y="119428"/>
                </a:cubicBezTo>
                <a:cubicBezTo>
                  <a:pt x="1017391" y="60813"/>
                  <a:pt x="1084553" y="40284"/>
                  <a:pt x="1116085" y="42686"/>
                </a:cubicBezTo>
                <a:cubicBezTo>
                  <a:pt x="1135873" y="44194"/>
                  <a:pt x="1159974" y="38863"/>
                  <a:pt x="1169643" y="30838"/>
                </a:cubicBezTo>
                <a:cubicBezTo>
                  <a:pt x="1179312" y="22814"/>
                  <a:pt x="1218457" y="11524"/>
                  <a:pt x="1256633" y="5749"/>
                </a:cubicBezTo>
                <a:cubicBezTo>
                  <a:pt x="1283787" y="1642"/>
                  <a:pt x="1310830" y="-166"/>
                  <a:pt x="1336121" y="12"/>
                </a:cubicBez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字魂24号-镇魂手书" panose="00000500000000000000" pitchFamily="2" charset="-122"/>
              <a:ea typeface="字魂24号-镇魂手书" panose="00000500000000000000" pitchFamily="2" charset="-122"/>
            </a:endParaRPr>
          </a:p>
        </p:txBody>
      </p:sp>
      <p:sp>
        <p:nvSpPr>
          <p:cNvPr id="16" name="任意多边形: 形状 15">
            <a:extLst>
              <a:ext uri="{FF2B5EF4-FFF2-40B4-BE49-F238E27FC236}">
                <a16:creationId xmlns="" xmlns:a16="http://schemas.microsoft.com/office/drawing/2014/main" id="{FE755361-E800-49C4-AB24-FA02E665AB96}"/>
              </a:ext>
            </a:extLst>
          </p:cNvPr>
          <p:cNvSpPr/>
          <p:nvPr/>
        </p:nvSpPr>
        <p:spPr>
          <a:xfrm>
            <a:off x="963809" y="4805705"/>
            <a:ext cx="754459" cy="694484"/>
          </a:xfrm>
          <a:custGeom>
            <a:avLst/>
            <a:gdLst>
              <a:gd name="connsiteX0" fmla="*/ 1838139 w 2471921"/>
              <a:gd name="connsiteY0" fmla="*/ 1805518 h 2275418"/>
              <a:gd name="connsiteX1" fmla="*/ 1804199 w 2471921"/>
              <a:gd name="connsiteY1" fmla="*/ 1821393 h 2275418"/>
              <a:gd name="connsiteX2" fmla="*/ 1729139 w 2471921"/>
              <a:gd name="connsiteY2" fmla="*/ 1842031 h 2275418"/>
              <a:gd name="connsiteX3" fmla="*/ 1661323 w 2471921"/>
              <a:gd name="connsiteY3" fmla="*/ 1873996 h 2275418"/>
              <a:gd name="connsiteX4" fmla="*/ 1594171 w 2471921"/>
              <a:gd name="connsiteY4" fmla="*/ 1897799 h 2275418"/>
              <a:gd name="connsiteX5" fmla="*/ 1542484 w 2471921"/>
              <a:gd name="connsiteY5" fmla="*/ 1914878 h 2275418"/>
              <a:gd name="connsiteX6" fmla="*/ 1499902 w 2471921"/>
              <a:gd name="connsiteY6" fmla="*/ 1915647 h 2275418"/>
              <a:gd name="connsiteX7" fmla="*/ 1466255 w 2471921"/>
              <a:gd name="connsiteY7" fmla="*/ 1906291 h 2275418"/>
              <a:gd name="connsiteX8" fmla="*/ 1428790 w 2471921"/>
              <a:gd name="connsiteY8" fmla="*/ 1919818 h 2275418"/>
              <a:gd name="connsiteX9" fmla="*/ 1316268 w 2471921"/>
              <a:gd name="connsiteY9" fmla="*/ 1962007 h 2275418"/>
              <a:gd name="connsiteX10" fmla="*/ 1503258 w 2471921"/>
              <a:gd name="connsiteY10" fmla="*/ 1962930 h 2275418"/>
              <a:gd name="connsiteX11" fmla="*/ 1554295 w 2471921"/>
              <a:gd name="connsiteY11" fmla="*/ 1938464 h 2275418"/>
              <a:gd name="connsiteX12" fmla="*/ 1611046 w 2471921"/>
              <a:gd name="connsiteY12" fmla="*/ 1919414 h 2275418"/>
              <a:gd name="connsiteX13" fmla="*/ 1676166 w 2471921"/>
              <a:gd name="connsiteY13" fmla="*/ 1907118 h 2275418"/>
              <a:gd name="connsiteX14" fmla="*/ 1725978 w 2471921"/>
              <a:gd name="connsiteY14" fmla="*/ 1888208 h 2275418"/>
              <a:gd name="connsiteX15" fmla="*/ 1751236 w 2471921"/>
              <a:gd name="connsiteY15" fmla="*/ 1875208 h 2275418"/>
              <a:gd name="connsiteX16" fmla="*/ 1783244 w 2471921"/>
              <a:gd name="connsiteY16" fmla="*/ 1856318 h 2275418"/>
              <a:gd name="connsiteX17" fmla="*/ 1815252 w 2471921"/>
              <a:gd name="connsiteY17" fmla="*/ 1837428 h 2275418"/>
              <a:gd name="connsiteX18" fmla="*/ 1840510 w 2471921"/>
              <a:gd name="connsiteY18" fmla="*/ 1824428 h 2275418"/>
              <a:gd name="connsiteX19" fmla="*/ 1838139 w 2471921"/>
              <a:gd name="connsiteY19" fmla="*/ 1805518 h 2275418"/>
              <a:gd name="connsiteX20" fmla="*/ 1215086 w 2471921"/>
              <a:gd name="connsiteY20" fmla="*/ 494568 h 2275418"/>
              <a:gd name="connsiteX21" fmla="*/ 1205394 w 2471921"/>
              <a:gd name="connsiteY21" fmla="*/ 505218 h 2275418"/>
              <a:gd name="connsiteX22" fmla="*/ 1256807 w 2471921"/>
              <a:gd name="connsiteY22" fmla="*/ 518738 h 2275418"/>
              <a:gd name="connsiteX23" fmla="*/ 1244129 w 2471921"/>
              <a:gd name="connsiteY23" fmla="*/ 494802 h 2275418"/>
              <a:gd name="connsiteX24" fmla="*/ 1215086 w 2471921"/>
              <a:gd name="connsiteY24" fmla="*/ 494568 h 2275418"/>
              <a:gd name="connsiteX25" fmla="*/ 808519 w 2471921"/>
              <a:gd name="connsiteY25" fmla="*/ 373068 h 2275418"/>
              <a:gd name="connsiteX26" fmla="*/ 779944 w 2471921"/>
              <a:gd name="connsiteY26" fmla="*/ 381213 h 2275418"/>
              <a:gd name="connsiteX27" fmla="*/ 760894 w 2471921"/>
              <a:gd name="connsiteY27" fmla="*/ 402168 h 2275418"/>
              <a:gd name="connsiteX28" fmla="*/ 735494 w 2471921"/>
              <a:gd name="connsiteY28" fmla="*/ 421218 h 2275418"/>
              <a:gd name="connsiteX29" fmla="*/ 710094 w 2471921"/>
              <a:gd name="connsiteY29" fmla="*/ 433676 h 2275418"/>
              <a:gd name="connsiteX30" fmla="*/ 679185 w 2471921"/>
              <a:gd name="connsiteY30" fmla="*/ 453892 h 2275418"/>
              <a:gd name="connsiteX31" fmla="*/ 652979 w 2471921"/>
              <a:gd name="connsiteY31" fmla="*/ 482709 h 2275418"/>
              <a:gd name="connsiteX32" fmla="*/ 664839 w 2471921"/>
              <a:gd name="connsiteY32" fmla="*/ 494622 h 2275418"/>
              <a:gd name="connsiteX33" fmla="*/ 716346 w 2471921"/>
              <a:gd name="connsiteY33" fmla="*/ 450172 h 2275418"/>
              <a:gd name="connsiteX34" fmla="*/ 767146 w 2471921"/>
              <a:gd name="connsiteY34" fmla="*/ 406824 h 2275418"/>
              <a:gd name="connsiteX35" fmla="*/ 795819 w 2471921"/>
              <a:gd name="connsiteY35" fmla="*/ 382805 h 2275418"/>
              <a:gd name="connsiteX36" fmla="*/ 808519 w 2471921"/>
              <a:gd name="connsiteY36" fmla="*/ 373068 h 2275418"/>
              <a:gd name="connsiteX37" fmla="*/ 1147186 w 2471921"/>
              <a:gd name="connsiteY37" fmla="*/ 228931 h 2275418"/>
              <a:gd name="connsiteX38" fmla="*/ 1139517 w 2471921"/>
              <a:gd name="connsiteY38" fmla="*/ 230355 h 2275418"/>
              <a:gd name="connsiteX39" fmla="*/ 1125710 w 2471921"/>
              <a:gd name="connsiteY39" fmla="*/ 230718 h 2275418"/>
              <a:gd name="connsiteX40" fmla="*/ 1084429 w 2471921"/>
              <a:gd name="connsiteY40" fmla="*/ 243927 h 2275418"/>
              <a:gd name="connsiteX41" fmla="*/ 1105905 w 2471921"/>
              <a:gd name="connsiteY41" fmla="*/ 242140 h 2275418"/>
              <a:gd name="connsiteX42" fmla="*/ 1130257 w 2471921"/>
              <a:gd name="connsiteY42" fmla="*/ 232075 h 2275418"/>
              <a:gd name="connsiteX43" fmla="*/ 1139517 w 2471921"/>
              <a:gd name="connsiteY43" fmla="*/ 230355 h 2275418"/>
              <a:gd name="connsiteX44" fmla="*/ 1145680 w 2471921"/>
              <a:gd name="connsiteY44" fmla="*/ 230193 h 2275418"/>
              <a:gd name="connsiteX45" fmla="*/ 1147186 w 2471921"/>
              <a:gd name="connsiteY45" fmla="*/ 228931 h 2275418"/>
              <a:gd name="connsiteX46" fmla="*/ 1787054 w 2471921"/>
              <a:gd name="connsiteY46" fmla="*/ 78318 h 2275418"/>
              <a:gd name="connsiteX47" fmla="*/ 1787054 w 2471921"/>
              <a:gd name="connsiteY47" fmla="*/ 93558 h 2275418"/>
              <a:gd name="connsiteX48" fmla="*/ 1802294 w 2471921"/>
              <a:gd name="connsiteY48" fmla="*/ 93558 h 2275418"/>
              <a:gd name="connsiteX49" fmla="*/ 1787054 w 2471921"/>
              <a:gd name="connsiteY49" fmla="*/ 78318 h 2275418"/>
              <a:gd name="connsiteX50" fmla="*/ 1336121 w 2471921"/>
              <a:gd name="connsiteY50" fmla="*/ 12 h 2275418"/>
              <a:gd name="connsiteX51" fmla="*/ 1472094 w 2471921"/>
              <a:gd name="connsiteY51" fmla="*/ 46810 h 2275418"/>
              <a:gd name="connsiteX52" fmla="*/ 1433159 w 2471921"/>
              <a:gd name="connsiteY52" fmla="*/ 52471 h 2275418"/>
              <a:gd name="connsiteX53" fmla="*/ 1408594 w 2471921"/>
              <a:gd name="connsiteY53" fmla="*/ 52471 h 2275418"/>
              <a:gd name="connsiteX54" fmla="*/ 1352483 w 2471921"/>
              <a:gd name="connsiteY54" fmla="*/ 65618 h 2275418"/>
              <a:gd name="connsiteX55" fmla="*/ 1282576 w 2471921"/>
              <a:gd name="connsiteY55" fmla="*/ 104700 h 2275418"/>
              <a:gd name="connsiteX56" fmla="*/ 1310169 w 2471921"/>
              <a:gd name="connsiteY56" fmla="*/ 122768 h 2275418"/>
              <a:gd name="connsiteX57" fmla="*/ 1313344 w 2471921"/>
              <a:gd name="connsiteY57" fmla="*/ 144993 h 2275418"/>
              <a:gd name="connsiteX58" fmla="*/ 1268894 w 2471921"/>
              <a:gd name="connsiteY58" fmla="*/ 180094 h 2275418"/>
              <a:gd name="connsiteX59" fmla="*/ 1253824 w 2471921"/>
              <a:gd name="connsiteY59" fmla="*/ 202229 h 2275418"/>
              <a:gd name="connsiteX60" fmla="*/ 1275299 w 2471921"/>
              <a:gd name="connsiteY60" fmla="*/ 230628 h 2275418"/>
              <a:gd name="connsiteX61" fmla="*/ 1305844 w 2471921"/>
              <a:gd name="connsiteY61" fmla="*/ 228489 h 2275418"/>
              <a:gd name="connsiteX62" fmla="*/ 1351383 w 2471921"/>
              <a:gd name="connsiteY62" fmla="*/ 235193 h 2275418"/>
              <a:gd name="connsiteX63" fmla="*/ 1354301 w 2471921"/>
              <a:gd name="connsiteY63" fmla="*/ 265997 h 2275418"/>
              <a:gd name="connsiteX64" fmla="*/ 1348635 w 2471921"/>
              <a:gd name="connsiteY64" fmla="*/ 370418 h 2275418"/>
              <a:gd name="connsiteX65" fmla="*/ 1399322 w 2471921"/>
              <a:gd name="connsiteY65" fmla="*/ 403104 h 2275418"/>
              <a:gd name="connsiteX66" fmla="*/ 1464187 w 2471921"/>
              <a:gd name="connsiteY66" fmla="*/ 428985 h 2275418"/>
              <a:gd name="connsiteX67" fmla="*/ 1512901 w 2471921"/>
              <a:gd name="connsiteY67" fmla="*/ 442718 h 2275418"/>
              <a:gd name="connsiteX68" fmla="*/ 1535594 w 2471921"/>
              <a:gd name="connsiteY68" fmla="*/ 431077 h 2275418"/>
              <a:gd name="connsiteX69" fmla="*/ 1572927 w 2471921"/>
              <a:gd name="connsiteY69" fmla="*/ 383436 h 2275418"/>
              <a:gd name="connsiteX70" fmla="*/ 1624284 w 2471921"/>
              <a:gd name="connsiteY70" fmla="*/ 376638 h 2275418"/>
              <a:gd name="connsiteX71" fmla="*/ 1656361 w 2471921"/>
              <a:gd name="connsiteY71" fmla="*/ 370321 h 2275418"/>
              <a:gd name="connsiteX72" fmla="*/ 1724748 w 2471921"/>
              <a:gd name="connsiteY72" fmla="*/ 363841 h 2275418"/>
              <a:gd name="connsiteX73" fmla="*/ 1788052 w 2471921"/>
              <a:gd name="connsiteY73" fmla="*/ 409554 h 2275418"/>
              <a:gd name="connsiteX74" fmla="*/ 1899359 w 2471921"/>
              <a:gd name="connsiteY74" fmla="*/ 466347 h 2275418"/>
              <a:gd name="connsiteX75" fmla="*/ 1934661 w 2471921"/>
              <a:gd name="connsiteY75" fmla="*/ 481621 h 2275418"/>
              <a:gd name="connsiteX76" fmla="*/ 1992595 w 2471921"/>
              <a:gd name="connsiteY76" fmla="*/ 535395 h 2275418"/>
              <a:gd name="connsiteX77" fmla="*/ 2036767 w 2471921"/>
              <a:gd name="connsiteY77" fmla="*/ 587821 h 2275418"/>
              <a:gd name="connsiteX78" fmla="*/ 2060853 w 2471921"/>
              <a:gd name="connsiteY78" fmla="*/ 645373 h 2275418"/>
              <a:gd name="connsiteX79" fmla="*/ 2178328 w 2471921"/>
              <a:gd name="connsiteY79" fmla="*/ 1005418 h 2275418"/>
              <a:gd name="connsiteX80" fmla="*/ 2177422 w 2471921"/>
              <a:gd name="connsiteY80" fmla="*/ 1235359 h 2275418"/>
              <a:gd name="connsiteX81" fmla="*/ 2146460 w 2471921"/>
              <a:gd name="connsiteY81" fmla="*/ 1289053 h 2275418"/>
              <a:gd name="connsiteX82" fmla="*/ 2131926 w 2471921"/>
              <a:gd name="connsiteY82" fmla="*/ 1327153 h 2275418"/>
              <a:gd name="connsiteX83" fmla="*/ 2114879 w 2471921"/>
              <a:gd name="connsiteY83" fmla="*/ 1402077 h 2275418"/>
              <a:gd name="connsiteX84" fmla="*/ 2078088 w 2471921"/>
              <a:gd name="connsiteY84" fmla="*/ 1467521 h 2275418"/>
              <a:gd name="connsiteX85" fmla="*/ 2025796 w 2471921"/>
              <a:gd name="connsiteY85" fmla="*/ 1548574 h 2275418"/>
              <a:gd name="connsiteX86" fmla="*/ 1939757 w 2471921"/>
              <a:gd name="connsiteY86" fmla="*/ 1664810 h 2275418"/>
              <a:gd name="connsiteX87" fmla="*/ 1885117 w 2471921"/>
              <a:gd name="connsiteY87" fmla="*/ 1717060 h 2275418"/>
              <a:gd name="connsiteX88" fmla="*/ 1877905 w 2471921"/>
              <a:gd name="connsiteY88" fmla="*/ 1755819 h 2275418"/>
              <a:gd name="connsiteX89" fmla="*/ 1893816 w 2471921"/>
              <a:gd name="connsiteY89" fmla="*/ 1789714 h 2275418"/>
              <a:gd name="connsiteX90" fmla="*/ 2043594 w 2471921"/>
              <a:gd name="connsiteY90" fmla="*/ 1623021 h 2275418"/>
              <a:gd name="connsiteX91" fmla="*/ 2062958 w 2471921"/>
              <a:gd name="connsiteY91" fmla="*/ 1602318 h 2275418"/>
              <a:gd name="connsiteX92" fmla="*/ 2093736 w 2471921"/>
              <a:gd name="connsiteY92" fmla="*/ 1572300 h 2275418"/>
              <a:gd name="connsiteX93" fmla="*/ 2125171 w 2471921"/>
              <a:gd name="connsiteY93" fmla="*/ 1534599 h 2275418"/>
              <a:gd name="connsiteX94" fmla="*/ 2145194 w 2471921"/>
              <a:gd name="connsiteY94" fmla="*/ 1507214 h 2275418"/>
              <a:gd name="connsiteX95" fmla="*/ 2223203 w 2471921"/>
              <a:gd name="connsiteY95" fmla="*/ 1357247 h 2275418"/>
              <a:gd name="connsiteX96" fmla="*/ 2236038 w 2471921"/>
              <a:gd name="connsiteY96" fmla="*/ 1319782 h 2275418"/>
              <a:gd name="connsiteX97" fmla="*/ 2243619 w 2471921"/>
              <a:gd name="connsiteY97" fmla="*/ 1197879 h 2275418"/>
              <a:gd name="connsiteX98" fmla="*/ 2284365 w 2471921"/>
              <a:gd name="connsiteY98" fmla="*/ 948358 h 2275418"/>
              <a:gd name="connsiteX99" fmla="*/ 2282922 w 2471921"/>
              <a:gd name="connsiteY99" fmla="*/ 800999 h 2275418"/>
              <a:gd name="connsiteX100" fmla="*/ 2259956 w 2471921"/>
              <a:gd name="connsiteY100" fmla="*/ 737409 h 2275418"/>
              <a:gd name="connsiteX101" fmla="*/ 2225052 w 2471921"/>
              <a:gd name="connsiteY101" fmla="*/ 624418 h 2275418"/>
              <a:gd name="connsiteX102" fmla="*/ 2184638 w 2471921"/>
              <a:gd name="connsiteY102" fmla="*/ 501337 h 2275418"/>
              <a:gd name="connsiteX103" fmla="*/ 2102971 w 2471921"/>
              <a:gd name="connsiteY103" fmla="*/ 376717 h 2275418"/>
              <a:gd name="connsiteX104" fmla="*/ 2024544 w 2471921"/>
              <a:gd name="connsiteY104" fmla="*/ 308882 h 2275418"/>
              <a:gd name="connsiteX105" fmla="*/ 1865794 w 2471921"/>
              <a:gd name="connsiteY105" fmla="*/ 189410 h 2275418"/>
              <a:gd name="connsiteX106" fmla="*/ 1754326 w 2471921"/>
              <a:gd name="connsiteY106" fmla="*/ 134838 h 2275418"/>
              <a:gd name="connsiteX107" fmla="*/ 1712284 w 2471921"/>
              <a:gd name="connsiteY107" fmla="*/ 85514 h 2275418"/>
              <a:gd name="connsiteX108" fmla="*/ 1693469 w 2471921"/>
              <a:gd name="connsiteY108" fmla="*/ 30693 h 2275418"/>
              <a:gd name="connsiteX109" fmla="*/ 1719636 w 2471921"/>
              <a:gd name="connsiteY109" fmla="*/ 14818 h 2275418"/>
              <a:gd name="connsiteX110" fmla="*/ 1751494 w 2471921"/>
              <a:gd name="connsiteY110" fmla="*/ 27518 h 2275418"/>
              <a:gd name="connsiteX111" fmla="*/ 1770544 w 2471921"/>
              <a:gd name="connsiteY111" fmla="*/ 40218 h 2275418"/>
              <a:gd name="connsiteX112" fmla="*/ 1789594 w 2471921"/>
              <a:gd name="connsiteY112" fmla="*/ 49818 h 2275418"/>
              <a:gd name="connsiteX113" fmla="*/ 1818169 w 2471921"/>
              <a:gd name="connsiteY113" fmla="*/ 67386 h 2275418"/>
              <a:gd name="connsiteX114" fmla="*/ 1903894 w 2471921"/>
              <a:gd name="connsiteY114" fmla="*/ 122369 h 2275418"/>
              <a:gd name="connsiteX115" fmla="*/ 1938834 w 2471921"/>
              <a:gd name="connsiteY115" fmla="*/ 127198 h 2275418"/>
              <a:gd name="connsiteX116" fmla="*/ 2018451 w 2471921"/>
              <a:gd name="connsiteY116" fmla="*/ 178958 h 2275418"/>
              <a:gd name="connsiteX117" fmla="*/ 2115875 w 2471921"/>
              <a:gd name="connsiteY117" fmla="*/ 248795 h 2275418"/>
              <a:gd name="connsiteX118" fmla="*/ 2162623 w 2471921"/>
              <a:gd name="connsiteY118" fmla="*/ 282344 h 2275418"/>
              <a:gd name="connsiteX119" fmla="*/ 2223714 w 2471921"/>
              <a:gd name="connsiteY119" fmla="*/ 357302 h 2275418"/>
              <a:gd name="connsiteX120" fmla="*/ 2264358 w 2471921"/>
              <a:gd name="connsiteY120" fmla="*/ 430743 h 2275418"/>
              <a:gd name="connsiteX121" fmla="*/ 2262038 w 2471921"/>
              <a:gd name="connsiteY121" fmla="*/ 453369 h 2275418"/>
              <a:gd name="connsiteX122" fmla="*/ 2308321 w 2471921"/>
              <a:gd name="connsiteY122" fmla="*/ 485544 h 2275418"/>
              <a:gd name="connsiteX123" fmla="*/ 2335341 w 2471921"/>
              <a:gd name="connsiteY123" fmla="*/ 542293 h 2275418"/>
              <a:gd name="connsiteX124" fmla="*/ 2347848 w 2471921"/>
              <a:gd name="connsiteY124" fmla="*/ 560918 h 2275418"/>
              <a:gd name="connsiteX125" fmla="*/ 2367798 w 2471921"/>
              <a:gd name="connsiteY125" fmla="*/ 597408 h 2275418"/>
              <a:gd name="connsiteX126" fmla="*/ 2380929 w 2471921"/>
              <a:gd name="connsiteY126" fmla="*/ 642012 h 2275418"/>
              <a:gd name="connsiteX127" fmla="*/ 2395044 w 2471921"/>
              <a:gd name="connsiteY127" fmla="*/ 677014 h 2275418"/>
              <a:gd name="connsiteX128" fmla="*/ 2399853 w 2471921"/>
              <a:gd name="connsiteY128" fmla="*/ 743535 h 2275418"/>
              <a:gd name="connsiteX129" fmla="*/ 2468594 w 2471921"/>
              <a:gd name="connsiteY129" fmla="*/ 1131275 h 2275418"/>
              <a:gd name="connsiteX130" fmla="*/ 2443644 w 2471921"/>
              <a:gd name="connsiteY130" fmla="*/ 1297518 h 2275418"/>
              <a:gd name="connsiteX131" fmla="*/ 2431394 w 2471921"/>
              <a:gd name="connsiteY131" fmla="*/ 1402692 h 2275418"/>
              <a:gd name="connsiteX132" fmla="*/ 2419046 w 2471921"/>
              <a:gd name="connsiteY132" fmla="*/ 1483118 h 2275418"/>
              <a:gd name="connsiteX133" fmla="*/ 2407664 w 2471921"/>
              <a:gd name="connsiteY133" fmla="*/ 1508012 h 2275418"/>
              <a:gd name="connsiteX134" fmla="*/ 2394162 w 2471921"/>
              <a:gd name="connsiteY134" fmla="*/ 1533720 h 2275418"/>
              <a:gd name="connsiteX135" fmla="*/ 2373794 w 2471921"/>
              <a:gd name="connsiteY135" fmla="*/ 1554535 h 2275418"/>
              <a:gd name="connsiteX136" fmla="*/ 2329344 w 2471921"/>
              <a:gd name="connsiteY136" fmla="*/ 1629406 h 2275418"/>
              <a:gd name="connsiteX137" fmla="*/ 2284894 w 2471921"/>
              <a:gd name="connsiteY137" fmla="*/ 1708742 h 2275418"/>
              <a:gd name="connsiteX138" fmla="*/ 2265844 w 2471921"/>
              <a:gd name="connsiteY138" fmla="*/ 1742018 h 2275418"/>
              <a:gd name="connsiteX139" fmla="*/ 2246794 w 2471921"/>
              <a:gd name="connsiteY139" fmla="*/ 1788023 h 2275418"/>
              <a:gd name="connsiteX140" fmla="*/ 2221636 w 2471921"/>
              <a:gd name="connsiteY140" fmla="*/ 1818218 h 2275418"/>
              <a:gd name="connsiteX141" fmla="*/ 2188519 w 2471921"/>
              <a:gd name="connsiteY141" fmla="*/ 1849930 h 2275418"/>
              <a:gd name="connsiteX142" fmla="*/ 2141189 w 2471921"/>
              <a:gd name="connsiteY142" fmla="*/ 1891205 h 2275418"/>
              <a:gd name="connsiteX143" fmla="*/ 2094442 w 2471921"/>
              <a:gd name="connsiteY143" fmla="*/ 1932518 h 2275418"/>
              <a:gd name="connsiteX144" fmla="*/ 2036755 w 2471921"/>
              <a:gd name="connsiteY144" fmla="*/ 1977839 h 2275418"/>
              <a:gd name="connsiteX145" fmla="*/ 1937245 w 2471921"/>
              <a:gd name="connsiteY145" fmla="*/ 2052761 h 2275418"/>
              <a:gd name="connsiteX146" fmla="*/ 1911204 w 2471921"/>
              <a:gd name="connsiteY146" fmla="*/ 2072218 h 2275418"/>
              <a:gd name="connsiteX147" fmla="*/ 1870107 w 2471921"/>
              <a:gd name="connsiteY147" fmla="*/ 2091998 h 2275418"/>
              <a:gd name="connsiteX148" fmla="*/ 1845105 w 2471921"/>
              <a:gd name="connsiteY148" fmla="*/ 2105096 h 2275418"/>
              <a:gd name="connsiteX149" fmla="*/ 1827694 w 2471921"/>
              <a:gd name="connsiteY149" fmla="*/ 2110717 h 2275418"/>
              <a:gd name="connsiteX150" fmla="*/ 1789594 w 2471921"/>
              <a:gd name="connsiteY150" fmla="*/ 2123018 h 2275418"/>
              <a:gd name="connsiteX151" fmla="*/ 1751494 w 2471921"/>
              <a:gd name="connsiteY151" fmla="*/ 2132702 h 2275418"/>
              <a:gd name="connsiteX152" fmla="*/ 1487267 w 2471921"/>
              <a:gd name="connsiteY152" fmla="*/ 2189020 h 2275418"/>
              <a:gd name="connsiteX153" fmla="*/ 1308922 w 2471921"/>
              <a:gd name="connsiteY153" fmla="*/ 2237561 h 2275418"/>
              <a:gd name="connsiteX154" fmla="*/ 1280530 w 2471921"/>
              <a:gd name="connsiteY154" fmla="*/ 2275418 h 2275418"/>
              <a:gd name="connsiteX155" fmla="*/ 1288323 w 2471921"/>
              <a:gd name="connsiteY155" fmla="*/ 2224200 h 2275418"/>
              <a:gd name="connsiteX156" fmla="*/ 1247048 w 2471921"/>
              <a:gd name="connsiteY156" fmla="*/ 2182399 h 2275418"/>
              <a:gd name="connsiteX157" fmla="*/ 1129194 w 2471921"/>
              <a:gd name="connsiteY157" fmla="*/ 2153740 h 2275418"/>
              <a:gd name="connsiteX158" fmla="*/ 1014894 w 2471921"/>
              <a:gd name="connsiteY158" fmla="*/ 2097292 h 2275418"/>
              <a:gd name="connsiteX159" fmla="*/ 1049819 w 2471921"/>
              <a:gd name="connsiteY159" fmla="*/ 2064572 h 2275418"/>
              <a:gd name="connsiteX160" fmla="*/ 1084744 w 2471921"/>
              <a:gd name="connsiteY160" fmla="*/ 2056925 h 2275418"/>
              <a:gd name="connsiteX161" fmla="*/ 1040294 w 2471921"/>
              <a:gd name="connsiteY161" fmla="*/ 2044352 h 2275418"/>
              <a:gd name="connsiteX162" fmla="*/ 972903 w 2471921"/>
              <a:gd name="connsiteY162" fmla="*/ 2026545 h 2275418"/>
              <a:gd name="connsiteX163" fmla="*/ 956889 w 2471921"/>
              <a:gd name="connsiteY163" fmla="*/ 2010102 h 2275418"/>
              <a:gd name="connsiteX164" fmla="*/ 1016142 w 2471921"/>
              <a:gd name="connsiteY164" fmla="*/ 2016921 h 2275418"/>
              <a:gd name="connsiteX165" fmla="*/ 1133089 w 2471921"/>
              <a:gd name="connsiteY165" fmla="*/ 1987846 h 2275418"/>
              <a:gd name="connsiteX166" fmla="*/ 1173005 w 2471921"/>
              <a:gd name="connsiteY166" fmla="*/ 1970618 h 2275418"/>
              <a:gd name="connsiteX167" fmla="*/ 1192920 w 2471921"/>
              <a:gd name="connsiteY167" fmla="*/ 1920184 h 2275418"/>
              <a:gd name="connsiteX168" fmla="*/ 1134768 w 2471921"/>
              <a:gd name="connsiteY168" fmla="*/ 1899992 h 2275418"/>
              <a:gd name="connsiteX169" fmla="*/ 1075586 w 2471921"/>
              <a:gd name="connsiteY169" fmla="*/ 1876250 h 2275418"/>
              <a:gd name="connsiteX170" fmla="*/ 1014263 w 2471921"/>
              <a:gd name="connsiteY170" fmla="*/ 1856318 h 2275418"/>
              <a:gd name="connsiteX171" fmla="*/ 964094 w 2471921"/>
              <a:gd name="connsiteY171" fmla="*/ 1837268 h 2275418"/>
              <a:gd name="connsiteX172" fmla="*/ 936919 w 2471921"/>
              <a:gd name="connsiteY172" fmla="*/ 1818218 h 2275418"/>
              <a:gd name="connsiteX173" fmla="*/ 889294 w 2471921"/>
              <a:gd name="connsiteY173" fmla="*/ 1792684 h 2275418"/>
              <a:gd name="connsiteX174" fmla="*/ 835201 w 2471921"/>
              <a:gd name="connsiteY174" fmla="*/ 1788634 h 2275418"/>
              <a:gd name="connsiteX175" fmla="*/ 767530 w 2471921"/>
              <a:gd name="connsiteY175" fmla="*/ 1787823 h 2275418"/>
              <a:gd name="connsiteX176" fmla="*/ 741136 w 2471921"/>
              <a:gd name="connsiteY176" fmla="*/ 1745633 h 2275418"/>
              <a:gd name="connsiteX177" fmla="*/ 686858 w 2471921"/>
              <a:gd name="connsiteY177" fmla="*/ 1674272 h 2275418"/>
              <a:gd name="connsiteX178" fmla="*/ 655882 w 2471921"/>
              <a:gd name="connsiteY178" fmla="*/ 1654142 h 2275418"/>
              <a:gd name="connsiteX179" fmla="*/ 597208 w 2471921"/>
              <a:gd name="connsiteY179" fmla="*/ 1656014 h 2275418"/>
              <a:gd name="connsiteX180" fmla="*/ 619077 w 2471921"/>
              <a:gd name="connsiteY180" fmla="*/ 1782191 h 2275418"/>
              <a:gd name="connsiteX181" fmla="*/ 730121 w 2471921"/>
              <a:gd name="connsiteY181" fmla="*/ 1881718 h 2275418"/>
              <a:gd name="connsiteX182" fmla="*/ 729208 w 2471921"/>
              <a:gd name="connsiteY182" fmla="*/ 1932465 h 2275418"/>
              <a:gd name="connsiteX183" fmla="*/ 676808 w 2471921"/>
              <a:gd name="connsiteY183" fmla="*/ 1926330 h 2275418"/>
              <a:gd name="connsiteX184" fmla="*/ 506894 w 2471921"/>
              <a:gd name="connsiteY184" fmla="*/ 1753877 h 2275418"/>
              <a:gd name="connsiteX185" fmla="*/ 493444 w 2471921"/>
              <a:gd name="connsiteY185" fmla="*/ 1742018 h 2275418"/>
              <a:gd name="connsiteX186" fmla="*/ 488685 w 2471921"/>
              <a:gd name="connsiteY186" fmla="*/ 1756079 h 2275418"/>
              <a:gd name="connsiteX187" fmla="*/ 470384 w 2471921"/>
              <a:gd name="connsiteY187" fmla="*/ 1761573 h 2275418"/>
              <a:gd name="connsiteX188" fmla="*/ 443394 w 2471921"/>
              <a:gd name="connsiteY188" fmla="*/ 1779840 h 2275418"/>
              <a:gd name="connsiteX189" fmla="*/ 410995 w 2471921"/>
              <a:gd name="connsiteY189" fmla="*/ 1839072 h 2275418"/>
              <a:gd name="connsiteX190" fmla="*/ 378594 w 2471921"/>
              <a:gd name="connsiteY190" fmla="*/ 1871472 h 2275418"/>
              <a:gd name="connsiteX191" fmla="*/ 430137 w 2471921"/>
              <a:gd name="connsiteY191" fmla="*/ 1904893 h 2275418"/>
              <a:gd name="connsiteX192" fmla="*/ 477548 w 2471921"/>
              <a:gd name="connsiteY192" fmla="*/ 1950707 h 2275418"/>
              <a:gd name="connsiteX193" fmla="*/ 423480 w 2471921"/>
              <a:gd name="connsiteY193" fmla="*/ 1968004 h 2275418"/>
              <a:gd name="connsiteX194" fmla="*/ 364019 w 2471921"/>
              <a:gd name="connsiteY194" fmla="*/ 1992368 h 2275418"/>
              <a:gd name="connsiteX195" fmla="*/ 354494 w 2471921"/>
              <a:gd name="connsiteY195" fmla="*/ 1989668 h 2275418"/>
              <a:gd name="connsiteX196" fmla="*/ 337455 w 2471921"/>
              <a:gd name="connsiteY196" fmla="*/ 1981650 h 2275418"/>
              <a:gd name="connsiteX197" fmla="*/ 283245 w 2471921"/>
              <a:gd name="connsiteY197" fmla="*/ 1999861 h 2275418"/>
              <a:gd name="connsiteX198" fmla="*/ 189394 w 2471921"/>
              <a:gd name="connsiteY198" fmla="*/ 2081391 h 2275418"/>
              <a:gd name="connsiteX199" fmla="*/ 172313 w 2471921"/>
              <a:gd name="connsiteY199" fmla="*/ 2110318 h 2275418"/>
              <a:gd name="connsiteX200" fmla="*/ 133019 w 2471921"/>
              <a:gd name="connsiteY200" fmla="*/ 2134861 h 2275418"/>
              <a:gd name="connsiteX201" fmla="*/ 92951 w 2471921"/>
              <a:gd name="connsiteY201" fmla="*/ 2152553 h 2275418"/>
              <a:gd name="connsiteX202" fmla="*/ 75095 w 2471921"/>
              <a:gd name="connsiteY202" fmla="*/ 2172459 h 2275418"/>
              <a:gd name="connsiteX203" fmla="*/ 56045 w 2471921"/>
              <a:gd name="connsiteY203" fmla="*/ 2199218 h 2275418"/>
              <a:gd name="connsiteX204" fmla="*/ 36994 w 2471921"/>
              <a:gd name="connsiteY204" fmla="*/ 2218268 h 2275418"/>
              <a:gd name="connsiteX205" fmla="*/ 4327 w 2471921"/>
              <a:gd name="connsiteY205" fmla="*/ 2220458 h 2275418"/>
              <a:gd name="connsiteX206" fmla="*/ 48794 w 2471921"/>
              <a:gd name="connsiteY206" fmla="*/ 2098818 h 2275418"/>
              <a:gd name="connsiteX207" fmla="*/ 87794 w 2471921"/>
              <a:gd name="connsiteY207" fmla="*/ 2038094 h 2275418"/>
              <a:gd name="connsiteX208" fmla="*/ 106845 w 2471921"/>
              <a:gd name="connsiteY208" fmla="*/ 2000611 h 2275418"/>
              <a:gd name="connsiteX209" fmla="*/ 125894 w 2471921"/>
              <a:gd name="connsiteY209" fmla="*/ 1963765 h 2275418"/>
              <a:gd name="connsiteX210" fmla="*/ 150647 w 2471921"/>
              <a:gd name="connsiteY210" fmla="*/ 1926374 h 2275418"/>
              <a:gd name="connsiteX211" fmla="*/ 169058 w 2471921"/>
              <a:gd name="connsiteY211" fmla="*/ 1901994 h 2275418"/>
              <a:gd name="connsiteX212" fmla="*/ 207806 w 2471921"/>
              <a:gd name="connsiteY212" fmla="*/ 1845882 h 2275418"/>
              <a:gd name="connsiteX213" fmla="*/ 252895 w 2471921"/>
              <a:gd name="connsiteY213" fmla="*/ 1786856 h 2275418"/>
              <a:gd name="connsiteX214" fmla="*/ 289977 w 2471921"/>
              <a:gd name="connsiteY214" fmla="*/ 1709886 h 2275418"/>
              <a:gd name="connsiteX215" fmla="*/ 328077 w 2471921"/>
              <a:gd name="connsiteY215" fmla="*/ 1648087 h 2275418"/>
              <a:gd name="connsiteX216" fmla="*/ 410922 w 2471921"/>
              <a:gd name="connsiteY216" fmla="*/ 1649061 h 2275418"/>
              <a:gd name="connsiteX217" fmla="*/ 416996 w 2471921"/>
              <a:gd name="connsiteY217" fmla="*/ 1640418 h 2275418"/>
              <a:gd name="connsiteX218" fmla="*/ 394985 w 2471921"/>
              <a:gd name="connsiteY218" fmla="*/ 1594490 h 2275418"/>
              <a:gd name="connsiteX219" fmla="*/ 354600 w 2471921"/>
              <a:gd name="connsiteY219" fmla="*/ 1564367 h 2275418"/>
              <a:gd name="connsiteX220" fmla="*/ 290994 w 2471921"/>
              <a:gd name="connsiteY220" fmla="*/ 1557868 h 2275418"/>
              <a:gd name="connsiteX221" fmla="*/ 185009 w 2471921"/>
              <a:gd name="connsiteY221" fmla="*/ 1540829 h 2275418"/>
              <a:gd name="connsiteX222" fmla="*/ 134247 w 2471921"/>
              <a:gd name="connsiteY222" fmla="*/ 1410654 h 2275418"/>
              <a:gd name="connsiteX223" fmla="*/ 127801 w 2471921"/>
              <a:gd name="connsiteY223" fmla="*/ 1315081 h 2275418"/>
              <a:gd name="connsiteX224" fmla="*/ 162466 w 2471921"/>
              <a:gd name="connsiteY224" fmla="*/ 1262901 h 2275418"/>
              <a:gd name="connsiteX225" fmla="*/ 198101 w 2471921"/>
              <a:gd name="connsiteY225" fmla="*/ 1163775 h 2275418"/>
              <a:gd name="connsiteX226" fmla="*/ 216496 w 2471921"/>
              <a:gd name="connsiteY226" fmla="*/ 1104263 h 2275418"/>
              <a:gd name="connsiteX227" fmla="*/ 258818 w 2471921"/>
              <a:gd name="connsiteY227" fmla="*/ 1127455 h 2275418"/>
              <a:gd name="connsiteX228" fmla="*/ 266732 w 2471921"/>
              <a:gd name="connsiteY228" fmla="*/ 1181997 h 2275418"/>
              <a:gd name="connsiteX229" fmla="*/ 278385 w 2471921"/>
              <a:gd name="connsiteY229" fmla="*/ 1257695 h 2275418"/>
              <a:gd name="connsiteX230" fmla="*/ 303695 w 2471921"/>
              <a:gd name="connsiteY230" fmla="*/ 1334530 h 2275418"/>
              <a:gd name="connsiteX231" fmla="*/ 344661 w 2471921"/>
              <a:gd name="connsiteY231" fmla="*/ 1399118 h 2275418"/>
              <a:gd name="connsiteX232" fmla="*/ 336638 w 2471921"/>
              <a:gd name="connsiteY232" fmla="*/ 1363327 h 2275418"/>
              <a:gd name="connsiteX233" fmla="*/ 303953 w 2471921"/>
              <a:gd name="connsiteY233" fmla="*/ 1214102 h 2275418"/>
              <a:gd name="connsiteX234" fmla="*/ 307635 w 2471921"/>
              <a:gd name="connsiteY234" fmla="*/ 916928 h 2275418"/>
              <a:gd name="connsiteX235" fmla="*/ 340643 w 2471921"/>
              <a:gd name="connsiteY235" fmla="*/ 880918 h 2275418"/>
              <a:gd name="connsiteX236" fmla="*/ 350148 w 2471921"/>
              <a:gd name="connsiteY236" fmla="*/ 896827 h 2275418"/>
              <a:gd name="connsiteX237" fmla="*/ 345699 w 2471921"/>
              <a:gd name="connsiteY237" fmla="*/ 1257098 h 2275418"/>
              <a:gd name="connsiteX238" fmla="*/ 371248 w 2471921"/>
              <a:gd name="connsiteY238" fmla="*/ 1351142 h 2275418"/>
              <a:gd name="connsiteX239" fmla="*/ 422221 w 2471921"/>
              <a:gd name="connsiteY239" fmla="*/ 1482166 h 2275418"/>
              <a:gd name="connsiteX240" fmla="*/ 453241 w 2471921"/>
              <a:gd name="connsiteY240" fmla="*/ 1527816 h 2275418"/>
              <a:gd name="connsiteX241" fmla="*/ 484847 w 2471921"/>
              <a:gd name="connsiteY241" fmla="*/ 1496211 h 2275418"/>
              <a:gd name="connsiteX242" fmla="*/ 503665 w 2471921"/>
              <a:gd name="connsiteY242" fmla="*/ 1422337 h 2275418"/>
              <a:gd name="connsiteX243" fmla="*/ 475941 w 2471921"/>
              <a:gd name="connsiteY243" fmla="*/ 1361018 h 2275418"/>
              <a:gd name="connsiteX244" fmla="*/ 460722 w 2471921"/>
              <a:gd name="connsiteY244" fmla="*/ 1265457 h 2275418"/>
              <a:gd name="connsiteX245" fmla="*/ 454470 w 2471921"/>
              <a:gd name="connsiteY245" fmla="*/ 1156949 h 2275418"/>
              <a:gd name="connsiteX246" fmla="*/ 433827 w 2471921"/>
              <a:gd name="connsiteY246" fmla="*/ 1060819 h 2275418"/>
              <a:gd name="connsiteX247" fmla="*/ 452551 w 2471921"/>
              <a:gd name="connsiteY247" fmla="*/ 970833 h 2275418"/>
              <a:gd name="connsiteX248" fmla="*/ 449744 w 2471921"/>
              <a:gd name="connsiteY248" fmla="*/ 883011 h 2275418"/>
              <a:gd name="connsiteX249" fmla="*/ 455069 w 2471921"/>
              <a:gd name="connsiteY249" fmla="*/ 780406 h 2275418"/>
              <a:gd name="connsiteX250" fmla="*/ 459140 w 2471921"/>
              <a:gd name="connsiteY250" fmla="*/ 710676 h 2275418"/>
              <a:gd name="connsiteX251" fmla="*/ 428896 w 2471921"/>
              <a:gd name="connsiteY251" fmla="*/ 643000 h 2275418"/>
              <a:gd name="connsiteX252" fmla="*/ 445368 w 2471921"/>
              <a:gd name="connsiteY252" fmla="*/ 535867 h 2275418"/>
              <a:gd name="connsiteX253" fmla="*/ 468794 w 2471921"/>
              <a:gd name="connsiteY253" fmla="*/ 494278 h 2275418"/>
              <a:gd name="connsiteX254" fmla="*/ 501371 w 2471921"/>
              <a:gd name="connsiteY254" fmla="*/ 459004 h 2275418"/>
              <a:gd name="connsiteX255" fmla="*/ 529946 w 2471921"/>
              <a:gd name="connsiteY255" fmla="*/ 440260 h 2275418"/>
              <a:gd name="connsiteX256" fmla="*/ 521843 w 2471921"/>
              <a:gd name="connsiteY256" fmla="*/ 494235 h 2275418"/>
              <a:gd name="connsiteX257" fmla="*/ 547079 w 2471921"/>
              <a:gd name="connsiteY257" fmla="*/ 567268 h 2275418"/>
              <a:gd name="connsiteX258" fmla="*/ 611504 w 2471921"/>
              <a:gd name="connsiteY258" fmla="*/ 559462 h 2275418"/>
              <a:gd name="connsiteX259" fmla="*/ 622864 w 2471921"/>
              <a:gd name="connsiteY259" fmla="*/ 534624 h 2275418"/>
              <a:gd name="connsiteX260" fmla="*/ 591114 w 2471921"/>
              <a:gd name="connsiteY260" fmla="*/ 539304 h 2275418"/>
              <a:gd name="connsiteX261" fmla="*/ 608494 w 2471921"/>
              <a:gd name="connsiteY261" fmla="*/ 455915 h 2275418"/>
              <a:gd name="connsiteX262" fmla="*/ 633894 w 2471921"/>
              <a:gd name="connsiteY262" fmla="*/ 414992 h 2275418"/>
              <a:gd name="connsiteX263" fmla="*/ 646594 w 2471921"/>
              <a:gd name="connsiteY263" fmla="*/ 395818 h 2275418"/>
              <a:gd name="connsiteX264" fmla="*/ 659294 w 2471921"/>
              <a:gd name="connsiteY264" fmla="*/ 376768 h 2275418"/>
              <a:gd name="connsiteX265" fmla="*/ 671138 w 2471921"/>
              <a:gd name="connsiteY265" fmla="*/ 357718 h 2275418"/>
              <a:gd name="connsiteX266" fmla="*/ 691044 w 2471921"/>
              <a:gd name="connsiteY266" fmla="*/ 332318 h 2275418"/>
              <a:gd name="connsiteX267" fmla="*/ 716853 w 2471921"/>
              <a:gd name="connsiteY267" fmla="*/ 306918 h 2275418"/>
              <a:gd name="connsiteX268" fmla="*/ 746709 w 2471921"/>
              <a:gd name="connsiteY268" fmla="*/ 248850 h 2275418"/>
              <a:gd name="connsiteX269" fmla="*/ 778747 w 2471921"/>
              <a:gd name="connsiteY269" fmla="*/ 197631 h 2275418"/>
              <a:gd name="connsiteX270" fmla="*/ 824066 w 2471921"/>
              <a:gd name="connsiteY270" fmla="*/ 145389 h 2275418"/>
              <a:gd name="connsiteX271" fmla="*/ 865018 w 2471921"/>
              <a:gd name="connsiteY271" fmla="*/ 119428 h 2275418"/>
              <a:gd name="connsiteX272" fmla="*/ 1116085 w 2471921"/>
              <a:gd name="connsiteY272" fmla="*/ 42686 h 2275418"/>
              <a:gd name="connsiteX273" fmla="*/ 1169643 w 2471921"/>
              <a:gd name="connsiteY273" fmla="*/ 30838 h 2275418"/>
              <a:gd name="connsiteX274" fmla="*/ 1256633 w 2471921"/>
              <a:gd name="connsiteY274" fmla="*/ 5749 h 2275418"/>
              <a:gd name="connsiteX275" fmla="*/ 1336121 w 2471921"/>
              <a:gd name="connsiteY275" fmla="*/ 12 h 2275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Lst>
            <a:rect l="l" t="t" r="r" b="b"/>
            <a:pathLst>
              <a:path w="2471921" h="2275418">
                <a:moveTo>
                  <a:pt x="1838139" y="1805518"/>
                </a:moveTo>
                <a:cubicBezTo>
                  <a:pt x="1828203" y="1805518"/>
                  <a:pt x="1812930" y="1812662"/>
                  <a:pt x="1804199" y="1821393"/>
                </a:cubicBezTo>
                <a:cubicBezTo>
                  <a:pt x="1787179" y="1838413"/>
                  <a:pt x="1782872" y="1839597"/>
                  <a:pt x="1729139" y="1842031"/>
                </a:cubicBezTo>
                <a:cubicBezTo>
                  <a:pt x="1709859" y="1842904"/>
                  <a:pt x="1679342" y="1857288"/>
                  <a:pt x="1661323" y="1873996"/>
                </a:cubicBezTo>
                <a:cubicBezTo>
                  <a:pt x="1637663" y="1895935"/>
                  <a:pt x="1619009" y="1902547"/>
                  <a:pt x="1594171" y="1897799"/>
                </a:cubicBezTo>
                <a:cubicBezTo>
                  <a:pt x="1569911" y="1893162"/>
                  <a:pt x="1554684" y="1898193"/>
                  <a:pt x="1542484" y="1914878"/>
                </a:cubicBezTo>
                <a:cubicBezTo>
                  <a:pt x="1525810" y="1937680"/>
                  <a:pt x="1524279" y="1937708"/>
                  <a:pt x="1499902" y="1915647"/>
                </a:cubicBezTo>
                <a:cubicBezTo>
                  <a:pt x="1483448" y="1900756"/>
                  <a:pt x="1471695" y="1897488"/>
                  <a:pt x="1466255" y="1906291"/>
                </a:cubicBezTo>
                <a:cubicBezTo>
                  <a:pt x="1461657" y="1913731"/>
                  <a:pt x="1444798" y="1919818"/>
                  <a:pt x="1428790" y="1919818"/>
                </a:cubicBezTo>
                <a:cubicBezTo>
                  <a:pt x="1387561" y="1919818"/>
                  <a:pt x="1319736" y="1945248"/>
                  <a:pt x="1316268" y="1962007"/>
                </a:cubicBezTo>
                <a:cubicBezTo>
                  <a:pt x="1311751" y="1983831"/>
                  <a:pt x="1472286" y="1984624"/>
                  <a:pt x="1503258" y="1962930"/>
                </a:cubicBezTo>
                <a:cubicBezTo>
                  <a:pt x="1517166" y="1953188"/>
                  <a:pt x="1540133" y="1942179"/>
                  <a:pt x="1554295" y="1938464"/>
                </a:cubicBezTo>
                <a:cubicBezTo>
                  <a:pt x="1568457" y="1934749"/>
                  <a:pt x="1593995" y="1926177"/>
                  <a:pt x="1611046" y="1919414"/>
                </a:cubicBezTo>
                <a:cubicBezTo>
                  <a:pt x="1628098" y="1912651"/>
                  <a:pt x="1657402" y="1907118"/>
                  <a:pt x="1676166" y="1907118"/>
                </a:cubicBezTo>
                <a:cubicBezTo>
                  <a:pt x="1694931" y="1907118"/>
                  <a:pt x="1717346" y="1898608"/>
                  <a:pt x="1725978" y="1888208"/>
                </a:cubicBezTo>
                <a:cubicBezTo>
                  <a:pt x="1734610" y="1877807"/>
                  <a:pt x="1745976" y="1871958"/>
                  <a:pt x="1751236" y="1875208"/>
                </a:cubicBezTo>
                <a:cubicBezTo>
                  <a:pt x="1756496" y="1878459"/>
                  <a:pt x="1770899" y="1869959"/>
                  <a:pt x="1783244" y="1856318"/>
                </a:cubicBezTo>
                <a:cubicBezTo>
                  <a:pt x="1795589" y="1842677"/>
                  <a:pt x="1809992" y="1834177"/>
                  <a:pt x="1815252" y="1837428"/>
                </a:cubicBezTo>
                <a:cubicBezTo>
                  <a:pt x="1820512" y="1840678"/>
                  <a:pt x="1831878" y="1834829"/>
                  <a:pt x="1840510" y="1824428"/>
                </a:cubicBezTo>
                <a:cubicBezTo>
                  <a:pt x="1853158" y="1809189"/>
                  <a:pt x="1852698" y="1805518"/>
                  <a:pt x="1838139" y="1805518"/>
                </a:cubicBezTo>
                <a:close/>
                <a:moveTo>
                  <a:pt x="1215086" y="494568"/>
                </a:moveTo>
                <a:cubicBezTo>
                  <a:pt x="1208628" y="496305"/>
                  <a:pt x="1205394" y="499856"/>
                  <a:pt x="1205394" y="505218"/>
                </a:cubicBezTo>
                <a:cubicBezTo>
                  <a:pt x="1205394" y="531875"/>
                  <a:pt x="1229137" y="538119"/>
                  <a:pt x="1256807" y="518738"/>
                </a:cubicBezTo>
                <a:cubicBezTo>
                  <a:pt x="1282103" y="501020"/>
                  <a:pt x="1281733" y="500321"/>
                  <a:pt x="1244129" y="494802"/>
                </a:cubicBezTo>
                <a:cubicBezTo>
                  <a:pt x="1231229" y="492909"/>
                  <a:pt x="1221545" y="492831"/>
                  <a:pt x="1215086" y="494568"/>
                </a:cubicBezTo>
                <a:close/>
                <a:moveTo>
                  <a:pt x="808519" y="373068"/>
                </a:moveTo>
                <a:cubicBezTo>
                  <a:pt x="803280" y="376500"/>
                  <a:pt x="790421" y="380165"/>
                  <a:pt x="779944" y="381213"/>
                </a:cubicBezTo>
                <a:cubicBezTo>
                  <a:pt x="769467" y="382261"/>
                  <a:pt x="760894" y="391690"/>
                  <a:pt x="760894" y="402168"/>
                </a:cubicBezTo>
                <a:cubicBezTo>
                  <a:pt x="760894" y="412751"/>
                  <a:pt x="749605" y="421218"/>
                  <a:pt x="735494" y="421218"/>
                </a:cubicBezTo>
                <a:cubicBezTo>
                  <a:pt x="721524" y="421218"/>
                  <a:pt x="710094" y="426824"/>
                  <a:pt x="710094" y="433676"/>
                </a:cubicBezTo>
                <a:cubicBezTo>
                  <a:pt x="710094" y="440528"/>
                  <a:pt x="696185" y="449625"/>
                  <a:pt x="679185" y="453892"/>
                </a:cubicBezTo>
                <a:cubicBezTo>
                  <a:pt x="658919" y="458978"/>
                  <a:pt x="649895" y="468901"/>
                  <a:pt x="652979" y="482709"/>
                </a:cubicBezTo>
                <a:cubicBezTo>
                  <a:pt x="655567" y="494291"/>
                  <a:pt x="660904" y="499652"/>
                  <a:pt x="664839" y="494622"/>
                </a:cubicBezTo>
                <a:cubicBezTo>
                  <a:pt x="668774" y="489592"/>
                  <a:pt x="691952" y="469590"/>
                  <a:pt x="716346" y="450172"/>
                </a:cubicBezTo>
                <a:cubicBezTo>
                  <a:pt x="740740" y="430755"/>
                  <a:pt x="763600" y="411248"/>
                  <a:pt x="767146" y="406824"/>
                </a:cubicBezTo>
                <a:cubicBezTo>
                  <a:pt x="770693" y="402400"/>
                  <a:pt x="783595" y="391591"/>
                  <a:pt x="795819" y="382805"/>
                </a:cubicBezTo>
                <a:cubicBezTo>
                  <a:pt x="808043" y="374018"/>
                  <a:pt x="813758" y="369637"/>
                  <a:pt x="808519" y="373068"/>
                </a:cubicBezTo>
                <a:close/>
                <a:moveTo>
                  <a:pt x="1147186" y="228931"/>
                </a:moveTo>
                <a:lnTo>
                  <a:pt x="1139517" y="230355"/>
                </a:lnTo>
                <a:lnTo>
                  <a:pt x="1125710" y="230718"/>
                </a:lnTo>
                <a:cubicBezTo>
                  <a:pt x="1107496" y="230718"/>
                  <a:pt x="1088919" y="236662"/>
                  <a:pt x="1084429" y="243927"/>
                </a:cubicBezTo>
                <a:cubicBezTo>
                  <a:pt x="1079520" y="251871"/>
                  <a:pt x="1088080" y="251159"/>
                  <a:pt x="1105905" y="242140"/>
                </a:cubicBezTo>
                <a:cubicBezTo>
                  <a:pt x="1114056" y="238017"/>
                  <a:pt x="1122775" y="234469"/>
                  <a:pt x="1130257" y="232075"/>
                </a:cubicBezTo>
                <a:lnTo>
                  <a:pt x="1139517" y="230355"/>
                </a:lnTo>
                <a:lnTo>
                  <a:pt x="1145680" y="230193"/>
                </a:lnTo>
                <a:cubicBezTo>
                  <a:pt x="1149572" y="229869"/>
                  <a:pt x="1150388" y="229423"/>
                  <a:pt x="1147186" y="228931"/>
                </a:cubicBezTo>
                <a:close/>
                <a:moveTo>
                  <a:pt x="1787054" y="78318"/>
                </a:moveTo>
                <a:cubicBezTo>
                  <a:pt x="1775201" y="78318"/>
                  <a:pt x="1775201" y="81705"/>
                  <a:pt x="1787054" y="93558"/>
                </a:cubicBezTo>
                <a:cubicBezTo>
                  <a:pt x="1798907" y="105411"/>
                  <a:pt x="1802294" y="105411"/>
                  <a:pt x="1802294" y="93558"/>
                </a:cubicBezTo>
                <a:cubicBezTo>
                  <a:pt x="1802294" y="85176"/>
                  <a:pt x="1795436" y="78318"/>
                  <a:pt x="1787054" y="78318"/>
                </a:cubicBezTo>
                <a:close/>
                <a:moveTo>
                  <a:pt x="1336121" y="12"/>
                </a:moveTo>
                <a:cubicBezTo>
                  <a:pt x="1411994" y="548"/>
                  <a:pt x="1472094" y="18963"/>
                  <a:pt x="1472094" y="46810"/>
                </a:cubicBezTo>
                <a:cubicBezTo>
                  <a:pt x="1472094" y="69096"/>
                  <a:pt x="1465904" y="69996"/>
                  <a:pt x="1433159" y="52471"/>
                </a:cubicBezTo>
                <a:cubicBezTo>
                  <a:pt x="1416226" y="43409"/>
                  <a:pt x="1408594" y="43409"/>
                  <a:pt x="1408594" y="52471"/>
                </a:cubicBezTo>
                <a:cubicBezTo>
                  <a:pt x="1408594" y="59702"/>
                  <a:pt x="1383344" y="65618"/>
                  <a:pt x="1352483" y="65618"/>
                </a:cubicBezTo>
                <a:cubicBezTo>
                  <a:pt x="1268543" y="65618"/>
                  <a:pt x="1252476" y="74600"/>
                  <a:pt x="1282576" y="104700"/>
                </a:cubicBezTo>
                <a:cubicBezTo>
                  <a:pt x="1296006" y="118130"/>
                  <a:pt x="1308423" y="126260"/>
                  <a:pt x="1310169" y="122768"/>
                </a:cubicBezTo>
                <a:cubicBezTo>
                  <a:pt x="1311915" y="119276"/>
                  <a:pt x="1313344" y="129277"/>
                  <a:pt x="1313344" y="144993"/>
                </a:cubicBezTo>
                <a:cubicBezTo>
                  <a:pt x="1313344" y="167940"/>
                  <a:pt x="1304590" y="174853"/>
                  <a:pt x="1268894" y="180094"/>
                </a:cubicBezTo>
                <a:cubicBezTo>
                  <a:pt x="1225439" y="186474"/>
                  <a:pt x="1225101" y="186969"/>
                  <a:pt x="1253824" y="202229"/>
                </a:cubicBezTo>
                <a:cubicBezTo>
                  <a:pt x="1269983" y="210814"/>
                  <a:pt x="1279647" y="223594"/>
                  <a:pt x="1275299" y="230628"/>
                </a:cubicBezTo>
                <a:cubicBezTo>
                  <a:pt x="1264799" y="247619"/>
                  <a:pt x="1276528" y="246797"/>
                  <a:pt x="1305844" y="228489"/>
                </a:cubicBezTo>
                <a:cubicBezTo>
                  <a:pt x="1325132" y="216443"/>
                  <a:pt x="1333928" y="217738"/>
                  <a:pt x="1351383" y="235193"/>
                </a:cubicBezTo>
                <a:cubicBezTo>
                  <a:pt x="1369989" y="253799"/>
                  <a:pt x="1370397" y="258109"/>
                  <a:pt x="1354301" y="265997"/>
                </a:cubicBezTo>
                <a:cubicBezTo>
                  <a:pt x="1333640" y="276121"/>
                  <a:pt x="1328524" y="370418"/>
                  <a:pt x="1348635" y="370418"/>
                </a:cubicBezTo>
                <a:cubicBezTo>
                  <a:pt x="1355148" y="370418"/>
                  <a:pt x="1377957" y="385127"/>
                  <a:pt x="1399322" y="403104"/>
                </a:cubicBezTo>
                <a:cubicBezTo>
                  <a:pt x="1424343" y="424158"/>
                  <a:pt x="1447426" y="433368"/>
                  <a:pt x="1464187" y="428985"/>
                </a:cubicBezTo>
                <a:cubicBezTo>
                  <a:pt x="1478908" y="425135"/>
                  <a:pt x="1500062" y="431099"/>
                  <a:pt x="1512901" y="442718"/>
                </a:cubicBezTo>
                <a:cubicBezTo>
                  <a:pt x="1534125" y="461925"/>
                  <a:pt x="1535594" y="461171"/>
                  <a:pt x="1535594" y="431077"/>
                </a:cubicBezTo>
                <a:cubicBezTo>
                  <a:pt x="1535594" y="407445"/>
                  <a:pt x="1545509" y="394793"/>
                  <a:pt x="1572927" y="383436"/>
                </a:cubicBezTo>
                <a:cubicBezTo>
                  <a:pt x="1593461" y="374930"/>
                  <a:pt x="1616571" y="371871"/>
                  <a:pt x="1624284" y="376638"/>
                </a:cubicBezTo>
                <a:cubicBezTo>
                  <a:pt x="1631996" y="381405"/>
                  <a:pt x="1646431" y="378562"/>
                  <a:pt x="1656361" y="370321"/>
                </a:cubicBezTo>
                <a:cubicBezTo>
                  <a:pt x="1667826" y="360806"/>
                  <a:pt x="1692787" y="358441"/>
                  <a:pt x="1724748" y="363841"/>
                </a:cubicBezTo>
                <a:cubicBezTo>
                  <a:pt x="1765500" y="370726"/>
                  <a:pt x="1777550" y="379427"/>
                  <a:pt x="1788052" y="409554"/>
                </a:cubicBezTo>
                <a:cubicBezTo>
                  <a:pt x="1802482" y="450946"/>
                  <a:pt x="1854655" y="477567"/>
                  <a:pt x="1899359" y="466347"/>
                </a:cubicBezTo>
                <a:cubicBezTo>
                  <a:pt x="1919226" y="461361"/>
                  <a:pt x="1929664" y="465877"/>
                  <a:pt x="1934661" y="481621"/>
                </a:cubicBezTo>
                <a:cubicBezTo>
                  <a:pt x="1938563" y="493916"/>
                  <a:pt x="1964633" y="518114"/>
                  <a:pt x="1992595" y="535395"/>
                </a:cubicBezTo>
                <a:cubicBezTo>
                  <a:pt x="2027829" y="557171"/>
                  <a:pt x="2041388" y="573263"/>
                  <a:pt x="2036767" y="587821"/>
                </a:cubicBezTo>
                <a:cubicBezTo>
                  <a:pt x="2033058" y="599507"/>
                  <a:pt x="2043743" y="625039"/>
                  <a:pt x="2060853" y="645373"/>
                </a:cubicBezTo>
                <a:cubicBezTo>
                  <a:pt x="2095805" y="686911"/>
                  <a:pt x="2165570" y="900731"/>
                  <a:pt x="2178328" y="1005418"/>
                </a:cubicBezTo>
                <a:cubicBezTo>
                  <a:pt x="2203408" y="1211211"/>
                  <a:pt x="2203438" y="1203493"/>
                  <a:pt x="2177422" y="1235359"/>
                </a:cubicBezTo>
                <a:cubicBezTo>
                  <a:pt x="2163767" y="1252084"/>
                  <a:pt x="2149834" y="1276246"/>
                  <a:pt x="2146460" y="1289053"/>
                </a:cubicBezTo>
                <a:cubicBezTo>
                  <a:pt x="2143086" y="1301859"/>
                  <a:pt x="2136546" y="1319004"/>
                  <a:pt x="2131926" y="1327153"/>
                </a:cubicBezTo>
                <a:cubicBezTo>
                  <a:pt x="2127307" y="1335301"/>
                  <a:pt x="2119636" y="1369017"/>
                  <a:pt x="2114879" y="1402077"/>
                </a:cubicBezTo>
                <a:cubicBezTo>
                  <a:pt x="2107898" y="1450604"/>
                  <a:pt x="2100808" y="1463214"/>
                  <a:pt x="2078088" y="1467521"/>
                </a:cubicBezTo>
                <a:cubicBezTo>
                  <a:pt x="2056432" y="1471625"/>
                  <a:pt x="2044377" y="1490311"/>
                  <a:pt x="2025796" y="1548574"/>
                </a:cubicBezTo>
                <a:cubicBezTo>
                  <a:pt x="2004752" y="1614560"/>
                  <a:pt x="1993693" y="1629501"/>
                  <a:pt x="1939757" y="1664810"/>
                </a:cubicBezTo>
                <a:cubicBezTo>
                  <a:pt x="1905717" y="1687095"/>
                  <a:pt x="1881129" y="1710607"/>
                  <a:pt x="1885117" y="1717060"/>
                </a:cubicBezTo>
                <a:cubicBezTo>
                  <a:pt x="1889106" y="1723513"/>
                  <a:pt x="1885860" y="1740955"/>
                  <a:pt x="1877905" y="1755819"/>
                </a:cubicBezTo>
                <a:cubicBezTo>
                  <a:pt x="1862745" y="1784145"/>
                  <a:pt x="1872974" y="1805935"/>
                  <a:pt x="1893816" y="1789714"/>
                </a:cubicBezTo>
                <a:cubicBezTo>
                  <a:pt x="1944041" y="1750623"/>
                  <a:pt x="2043594" y="1639828"/>
                  <a:pt x="2043594" y="1623021"/>
                </a:cubicBezTo>
                <a:cubicBezTo>
                  <a:pt x="2043594" y="1611634"/>
                  <a:pt x="2052308" y="1602318"/>
                  <a:pt x="2062958" y="1602318"/>
                </a:cubicBezTo>
                <a:cubicBezTo>
                  <a:pt x="2073609" y="1602318"/>
                  <a:pt x="2087458" y="1588810"/>
                  <a:pt x="2093736" y="1572300"/>
                </a:cubicBezTo>
                <a:cubicBezTo>
                  <a:pt x="2100012" y="1555790"/>
                  <a:pt x="2114158" y="1538825"/>
                  <a:pt x="2125171" y="1534599"/>
                </a:cubicBezTo>
                <a:cubicBezTo>
                  <a:pt x="2136184" y="1530373"/>
                  <a:pt x="2145194" y="1518050"/>
                  <a:pt x="2145194" y="1507214"/>
                </a:cubicBezTo>
                <a:cubicBezTo>
                  <a:pt x="2145194" y="1474949"/>
                  <a:pt x="2193656" y="1381785"/>
                  <a:pt x="2223203" y="1357247"/>
                </a:cubicBezTo>
                <a:cubicBezTo>
                  <a:pt x="2243955" y="1340014"/>
                  <a:pt x="2247098" y="1330842"/>
                  <a:pt x="2236038" y="1319782"/>
                </a:cubicBezTo>
                <a:cubicBezTo>
                  <a:pt x="2215028" y="1298772"/>
                  <a:pt x="2217971" y="1251436"/>
                  <a:pt x="2243619" y="1197879"/>
                </a:cubicBezTo>
                <a:cubicBezTo>
                  <a:pt x="2268437" y="1146053"/>
                  <a:pt x="2268862" y="1143454"/>
                  <a:pt x="2284365" y="948358"/>
                </a:cubicBezTo>
                <a:cubicBezTo>
                  <a:pt x="2291545" y="857998"/>
                  <a:pt x="2291036" y="806014"/>
                  <a:pt x="2282922" y="800999"/>
                </a:cubicBezTo>
                <a:cubicBezTo>
                  <a:pt x="2276026" y="796738"/>
                  <a:pt x="2265692" y="768122"/>
                  <a:pt x="2259956" y="737409"/>
                </a:cubicBezTo>
                <a:cubicBezTo>
                  <a:pt x="2254220" y="706697"/>
                  <a:pt x="2238513" y="655850"/>
                  <a:pt x="2225052" y="624418"/>
                </a:cubicBezTo>
                <a:cubicBezTo>
                  <a:pt x="2211591" y="592986"/>
                  <a:pt x="2193405" y="537599"/>
                  <a:pt x="2184638" y="501337"/>
                </a:cubicBezTo>
                <a:cubicBezTo>
                  <a:pt x="2171577" y="447317"/>
                  <a:pt x="2156823" y="424802"/>
                  <a:pt x="2102971" y="376717"/>
                </a:cubicBezTo>
                <a:cubicBezTo>
                  <a:pt x="2066821" y="344438"/>
                  <a:pt x="2031529" y="313913"/>
                  <a:pt x="2024544" y="308882"/>
                </a:cubicBezTo>
                <a:cubicBezTo>
                  <a:pt x="1968126" y="268246"/>
                  <a:pt x="1881392" y="202972"/>
                  <a:pt x="1865794" y="189410"/>
                </a:cubicBezTo>
                <a:cubicBezTo>
                  <a:pt x="1846836" y="172925"/>
                  <a:pt x="1809448" y="154621"/>
                  <a:pt x="1754326" y="134838"/>
                </a:cubicBezTo>
                <a:cubicBezTo>
                  <a:pt x="1738365" y="129109"/>
                  <a:pt x="1719528" y="107010"/>
                  <a:pt x="1712284" y="85514"/>
                </a:cubicBezTo>
                <a:cubicBezTo>
                  <a:pt x="1705066" y="64094"/>
                  <a:pt x="1696599" y="39424"/>
                  <a:pt x="1693469" y="30693"/>
                </a:cubicBezTo>
                <a:cubicBezTo>
                  <a:pt x="1689887" y="20700"/>
                  <a:pt x="1699582" y="14818"/>
                  <a:pt x="1719636" y="14818"/>
                </a:cubicBezTo>
                <a:cubicBezTo>
                  <a:pt x="1737158" y="14818"/>
                  <a:pt x="1751494" y="20533"/>
                  <a:pt x="1751494" y="27518"/>
                </a:cubicBezTo>
                <a:cubicBezTo>
                  <a:pt x="1751494" y="34503"/>
                  <a:pt x="1760067" y="40218"/>
                  <a:pt x="1770544" y="40218"/>
                </a:cubicBezTo>
                <a:cubicBezTo>
                  <a:pt x="1781021" y="40218"/>
                  <a:pt x="1789594" y="44538"/>
                  <a:pt x="1789594" y="49818"/>
                </a:cubicBezTo>
                <a:cubicBezTo>
                  <a:pt x="1789594" y="55098"/>
                  <a:pt x="1802453" y="63003"/>
                  <a:pt x="1818169" y="67386"/>
                </a:cubicBezTo>
                <a:cubicBezTo>
                  <a:pt x="1871849" y="82354"/>
                  <a:pt x="1903894" y="102908"/>
                  <a:pt x="1903894" y="122369"/>
                </a:cubicBezTo>
                <a:cubicBezTo>
                  <a:pt x="1903894" y="145457"/>
                  <a:pt x="1918550" y="147482"/>
                  <a:pt x="1938834" y="127198"/>
                </a:cubicBezTo>
                <a:cubicBezTo>
                  <a:pt x="1949860" y="116172"/>
                  <a:pt x="1969429" y="128894"/>
                  <a:pt x="2018451" y="178958"/>
                </a:cubicBezTo>
                <a:cubicBezTo>
                  <a:pt x="2057367" y="218702"/>
                  <a:pt x="2096460" y="246725"/>
                  <a:pt x="2115875" y="248795"/>
                </a:cubicBezTo>
                <a:cubicBezTo>
                  <a:pt x="2135311" y="250867"/>
                  <a:pt x="2154039" y="264308"/>
                  <a:pt x="2162623" y="282344"/>
                </a:cubicBezTo>
                <a:cubicBezTo>
                  <a:pt x="2170500" y="298895"/>
                  <a:pt x="2197991" y="332626"/>
                  <a:pt x="2223714" y="357302"/>
                </a:cubicBezTo>
                <a:cubicBezTo>
                  <a:pt x="2258038" y="390228"/>
                  <a:pt x="2268854" y="409773"/>
                  <a:pt x="2264358" y="430743"/>
                </a:cubicBezTo>
                <a:cubicBezTo>
                  <a:pt x="2260989" y="446459"/>
                  <a:pt x="2259945" y="456641"/>
                  <a:pt x="2262038" y="453369"/>
                </a:cubicBezTo>
                <a:cubicBezTo>
                  <a:pt x="2264131" y="450098"/>
                  <a:pt x="2284959" y="464576"/>
                  <a:pt x="2308321" y="485544"/>
                </a:cubicBezTo>
                <a:cubicBezTo>
                  <a:pt x="2343134" y="516789"/>
                  <a:pt x="2348009" y="527029"/>
                  <a:pt x="2335341" y="542293"/>
                </a:cubicBezTo>
                <a:cubicBezTo>
                  <a:pt x="2322554" y="557701"/>
                  <a:pt x="2324715" y="560918"/>
                  <a:pt x="2347848" y="560918"/>
                </a:cubicBezTo>
                <a:cubicBezTo>
                  <a:pt x="2372038" y="560918"/>
                  <a:pt x="2374731" y="565843"/>
                  <a:pt x="2367798" y="597408"/>
                </a:cubicBezTo>
                <a:cubicBezTo>
                  <a:pt x="2361794" y="624741"/>
                  <a:pt x="2365089" y="635934"/>
                  <a:pt x="2380929" y="642012"/>
                </a:cubicBezTo>
                <a:cubicBezTo>
                  <a:pt x="2395068" y="647438"/>
                  <a:pt x="2399746" y="659036"/>
                  <a:pt x="2395044" y="677014"/>
                </a:cubicBezTo>
                <a:cubicBezTo>
                  <a:pt x="2391177" y="691802"/>
                  <a:pt x="2393341" y="721736"/>
                  <a:pt x="2399853" y="743535"/>
                </a:cubicBezTo>
                <a:cubicBezTo>
                  <a:pt x="2478580" y="1007068"/>
                  <a:pt x="2475696" y="990803"/>
                  <a:pt x="2468594" y="1131275"/>
                </a:cubicBezTo>
                <a:cubicBezTo>
                  <a:pt x="2464474" y="1212757"/>
                  <a:pt x="2454640" y="1278282"/>
                  <a:pt x="2443644" y="1297518"/>
                </a:cubicBezTo>
                <a:cubicBezTo>
                  <a:pt x="2431316" y="1319084"/>
                  <a:pt x="2427386" y="1352819"/>
                  <a:pt x="2431394" y="1402692"/>
                </a:cubicBezTo>
                <a:cubicBezTo>
                  <a:pt x="2435905" y="1458832"/>
                  <a:pt x="2432999" y="1477763"/>
                  <a:pt x="2419046" y="1483118"/>
                </a:cubicBezTo>
                <a:cubicBezTo>
                  <a:pt x="2409009" y="1486969"/>
                  <a:pt x="2403887" y="1498171"/>
                  <a:pt x="2407664" y="1508012"/>
                </a:cubicBezTo>
                <a:cubicBezTo>
                  <a:pt x="2411440" y="1517853"/>
                  <a:pt x="2405364" y="1529421"/>
                  <a:pt x="2394162" y="1533720"/>
                </a:cubicBezTo>
                <a:cubicBezTo>
                  <a:pt x="2382960" y="1538018"/>
                  <a:pt x="2373794" y="1547385"/>
                  <a:pt x="2373794" y="1554535"/>
                </a:cubicBezTo>
                <a:cubicBezTo>
                  <a:pt x="2373794" y="1561685"/>
                  <a:pt x="2353792" y="1595377"/>
                  <a:pt x="2329344" y="1629406"/>
                </a:cubicBezTo>
                <a:cubicBezTo>
                  <a:pt x="2304896" y="1663435"/>
                  <a:pt x="2284894" y="1699136"/>
                  <a:pt x="2284894" y="1708742"/>
                </a:cubicBezTo>
                <a:cubicBezTo>
                  <a:pt x="2284894" y="1718348"/>
                  <a:pt x="2276321" y="1733322"/>
                  <a:pt x="2265844" y="1742018"/>
                </a:cubicBezTo>
                <a:cubicBezTo>
                  <a:pt x="2255367" y="1750714"/>
                  <a:pt x="2246794" y="1771416"/>
                  <a:pt x="2246794" y="1788023"/>
                </a:cubicBezTo>
                <a:cubicBezTo>
                  <a:pt x="2246794" y="1809655"/>
                  <a:pt x="2239659" y="1818218"/>
                  <a:pt x="2221636" y="1818218"/>
                </a:cubicBezTo>
                <a:cubicBezTo>
                  <a:pt x="2205400" y="1818218"/>
                  <a:pt x="2193655" y="1829465"/>
                  <a:pt x="2188519" y="1849930"/>
                </a:cubicBezTo>
                <a:cubicBezTo>
                  <a:pt x="2182999" y="1871922"/>
                  <a:pt x="2168491" y="1884574"/>
                  <a:pt x="2141189" y="1891205"/>
                </a:cubicBezTo>
                <a:cubicBezTo>
                  <a:pt x="2113582" y="1897911"/>
                  <a:pt x="2099614" y="1910254"/>
                  <a:pt x="2094442" y="1932518"/>
                </a:cubicBezTo>
                <a:cubicBezTo>
                  <a:pt x="2088903" y="1956357"/>
                  <a:pt x="2074530" y="1967649"/>
                  <a:pt x="2036755" y="1977839"/>
                </a:cubicBezTo>
                <a:cubicBezTo>
                  <a:pt x="1970654" y="1995670"/>
                  <a:pt x="1927737" y="2027983"/>
                  <a:pt x="1937245" y="2052761"/>
                </a:cubicBezTo>
                <a:cubicBezTo>
                  <a:pt x="1942789" y="2067207"/>
                  <a:pt x="1936082" y="2072218"/>
                  <a:pt x="1911204" y="2072218"/>
                </a:cubicBezTo>
                <a:cubicBezTo>
                  <a:pt x="1892586" y="2072218"/>
                  <a:pt x="1874324" y="2081007"/>
                  <a:pt x="1870107" y="2091998"/>
                </a:cubicBezTo>
                <a:cubicBezTo>
                  <a:pt x="1865932" y="2102877"/>
                  <a:pt x="1854681" y="2108771"/>
                  <a:pt x="1845105" y="2105096"/>
                </a:cubicBezTo>
                <a:cubicBezTo>
                  <a:pt x="1835529" y="2101422"/>
                  <a:pt x="1827694" y="2103951"/>
                  <a:pt x="1827694" y="2110717"/>
                </a:cubicBezTo>
                <a:cubicBezTo>
                  <a:pt x="1827694" y="2117482"/>
                  <a:pt x="1810549" y="2123018"/>
                  <a:pt x="1789594" y="2123018"/>
                </a:cubicBezTo>
                <a:cubicBezTo>
                  <a:pt x="1768639" y="2123018"/>
                  <a:pt x="1751494" y="2127376"/>
                  <a:pt x="1751494" y="2132702"/>
                </a:cubicBezTo>
                <a:cubicBezTo>
                  <a:pt x="1751494" y="2154009"/>
                  <a:pt x="1582440" y="2190042"/>
                  <a:pt x="1487267" y="2189020"/>
                </a:cubicBezTo>
                <a:cubicBezTo>
                  <a:pt x="1349942" y="2187546"/>
                  <a:pt x="1328475" y="2193389"/>
                  <a:pt x="1308922" y="2237561"/>
                </a:cubicBezTo>
                <a:cubicBezTo>
                  <a:pt x="1299706" y="2258382"/>
                  <a:pt x="1286929" y="2275418"/>
                  <a:pt x="1280530" y="2275418"/>
                </a:cubicBezTo>
                <a:cubicBezTo>
                  <a:pt x="1262578" y="2275418"/>
                  <a:pt x="1266743" y="2248045"/>
                  <a:pt x="1288323" y="2224200"/>
                </a:cubicBezTo>
                <a:cubicBezTo>
                  <a:pt x="1306181" y="2204467"/>
                  <a:pt x="1302844" y="2201087"/>
                  <a:pt x="1247048" y="2182399"/>
                </a:cubicBezTo>
                <a:cubicBezTo>
                  <a:pt x="1213661" y="2171216"/>
                  <a:pt x="1160626" y="2158320"/>
                  <a:pt x="1129194" y="2153740"/>
                </a:cubicBezTo>
                <a:cubicBezTo>
                  <a:pt x="1046800" y="2141737"/>
                  <a:pt x="1014894" y="2125979"/>
                  <a:pt x="1014894" y="2097292"/>
                </a:cubicBezTo>
                <a:cubicBezTo>
                  <a:pt x="1014894" y="2080259"/>
                  <a:pt x="1026094" y="2069766"/>
                  <a:pt x="1049819" y="2064572"/>
                </a:cubicBezTo>
                <a:lnTo>
                  <a:pt x="1084744" y="2056925"/>
                </a:lnTo>
                <a:lnTo>
                  <a:pt x="1040294" y="2044352"/>
                </a:lnTo>
                <a:cubicBezTo>
                  <a:pt x="1015846" y="2037437"/>
                  <a:pt x="985521" y="2029424"/>
                  <a:pt x="972903" y="2026545"/>
                </a:cubicBezTo>
                <a:cubicBezTo>
                  <a:pt x="960285" y="2023666"/>
                  <a:pt x="953079" y="2016266"/>
                  <a:pt x="956889" y="2010102"/>
                </a:cubicBezTo>
                <a:cubicBezTo>
                  <a:pt x="960699" y="2003937"/>
                  <a:pt x="987363" y="2007006"/>
                  <a:pt x="1016142" y="2016921"/>
                </a:cubicBezTo>
                <a:cubicBezTo>
                  <a:pt x="1070210" y="2035549"/>
                  <a:pt x="1069232" y="2035792"/>
                  <a:pt x="1133089" y="1987846"/>
                </a:cubicBezTo>
                <a:cubicBezTo>
                  <a:pt x="1145709" y="1978371"/>
                  <a:pt x="1163671" y="1970618"/>
                  <a:pt x="1173005" y="1970618"/>
                </a:cubicBezTo>
                <a:cubicBezTo>
                  <a:pt x="1194623" y="1970618"/>
                  <a:pt x="1206110" y="1941526"/>
                  <a:pt x="1192920" y="1920184"/>
                </a:cubicBezTo>
                <a:cubicBezTo>
                  <a:pt x="1187352" y="1911174"/>
                  <a:pt x="1161183" y="1902088"/>
                  <a:pt x="1134768" y="1899992"/>
                </a:cubicBezTo>
                <a:cubicBezTo>
                  <a:pt x="1107593" y="1897836"/>
                  <a:pt x="1081897" y="1887527"/>
                  <a:pt x="1075586" y="1876250"/>
                </a:cubicBezTo>
                <a:cubicBezTo>
                  <a:pt x="1068388" y="1863387"/>
                  <a:pt x="1046639" y="1856318"/>
                  <a:pt x="1014263" y="1856318"/>
                </a:cubicBezTo>
                <a:cubicBezTo>
                  <a:pt x="978135" y="1856318"/>
                  <a:pt x="964094" y="1850986"/>
                  <a:pt x="964094" y="1837268"/>
                </a:cubicBezTo>
                <a:cubicBezTo>
                  <a:pt x="964094" y="1826270"/>
                  <a:pt x="952608" y="1818218"/>
                  <a:pt x="936919" y="1818218"/>
                </a:cubicBezTo>
                <a:cubicBezTo>
                  <a:pt x="921973" y="1818218"/>
                  <a:pt x="900542" y="1806727"/>
                  <a:pt x="889294" y="1792684"/>
                </a:cubicBezTo>
                <a:cubicBezTo>
                  <a:pt x="869781" y="1768319"/>
                  <a:pt x="867303" y="1768133"/>
                  <a:pt x="835201" y="1788634"/>
                </a:cubicBezTo>
                <a:cubicBezTo>
                  <a:pt x="803513" y="1808870"/>
                  <a:pt x="799580" y="1808823"/>
                  <a:pt x="767530" y="1787823"/>
                </a:cubicBezTo>
                <a:cubicBezTo>
                  <a:pt x="745483" y="1773378"/>
                  <a:pt x="736190" y="1758522"/>
                  <a:pt x="741136" y="1745633"/>
                </a:cubicBezTo>
                <a:cubicBezTo>
                  <a:pt x="752678" y="1715556"/>
                  <a:pt x="715566" y="1666765"/>
                  <a:pt x="686858" y="1674272"/>
                </a:cubicBezTo>
                <a:cubicBezTo>
                  <a:pt x="670097" y="1678655"/>
                  <a:pt x="660694" y="1672545"/>
                  <a:pt x="655882" y="1654142"/>
                </a:cubicBezTo>
                <a:cubicBezTo>
                  <a:pt x="646743" y="1619193"/>
                  <a:pt x="610400" y="1620352"/>
                  <a:pt x="597208" y="1656014"/>
                </a:cubicBezTo>
                <a:cubicBezTo>
                  <a:pt x="587379" y="1682584"/>
                  <a:pt x="600231" y="1756738"/>
                  <a:pt x="619077" y="1782191"/>
                </a:cubicBezTo>
                <a:cubicBezTo>
                  <a:pt x="649023" y="1822638"/>
                  <a:pt x="714940" y="1881718"/>
                  <a:pt x="730121" y="1881718"/>
                </a:cubicBezTo>
                <a:cubicBezTo>
                  <a:pt x="753840" y="1881718"/>
                  <a:pt x="753286" y="1912482"/>
                  <a:pt x="729208" y="1932465"/>
                </a:cubicBezTo>
                <a:cubicBezTo>
                  <a:pt x="713880" y="1945186"/>
                  <a:pt x="703783" y="1944004"/>
                  <a:pt x="676808" y="1926330"/>
                </a:cubicBezTo>
                <a:cubicBezTo>
                  <a:pt x="633753" y="1898119"/>
                  <a:pt x="506894" y="1769365"/>
                  <a:pt x="506894" y="1753877"/>
                </a:cubicBezTo>
                <a:cubicBezTo>
                  <a:pt x="506894" y="1747354"/>
                  <a:pt x="500842" y="1742018"/>
                  <a:pt x="493444" y="1742018"/>
                </a:cubicBezTo>
                <a:cubicBezTo>
                  <a:pt x="486047" y="1742018"/>
                  <a:pt x="483905" y="1748345"/>
                  <a:pt x="488685" y="1756079"/>
                </a:cubicBezTo>
                <a:cubicBezTo>
                  <a:pt x="494533" y="1765540"/>
                  <a:pt x="488547" y="1767337"/>
                  <a:pt x="470384" y="1761573"/>
                </a:cubicBezTo>
                <a:cubicBezTo>
                  <a:pt x="448677" y="1754683"/>
                  <a:pt x="443394" y="1758259"/>
                  <a:pt x="443394" y="1779840"/>
                </a:cubicBezTo>
                <a:cubicBezTo>
                  <a:pt x="443394" y="1794598"/>
                  <a:pt x="428814" y="1821253"/>
                  <a:pt x="410995" y="1839072"/>
                </a:cubicBezTo>
                <a:lnTo>
                  <a:pt x="378594" y="1871472"/>
                </a:lnTo>
                <a:lnTo>
                  <a:pt x="430137" y="1904893"/>
                </a:lnTo>
                <a:cubicBezTo>
                  <a:pt x="458485" y="1923274"/>
                  <a:pt x="479820" y="1943891"/>
                  <a:pt x="477548" y="1950707"/>
                </a:cubicBezTo>
                <a:cubicBezTo>
                  <a:pt x="475275" y="1957524"/>
                  <a:pt x="450945" y="1965307"/>
                  <a:pt x="423480" y="1968004"/>
                </a:cubicBezTo>
                <a:cubicBezTo>
                  <a:pt x="395210" y="1970780"/>
                  <a:pt x="369412" y="1981351"/>
                  <a:pt x="364019" y="1992368"/>
                </a:cubicBezTo>
                <a:cubicBezTo>
                  <a:pt x="355990" y="2008772"/>
                  <a:pt x="354494" y="2008348"/>
                  <a:pt x="354494" y="1989668"/>
                </a:cubicBezTo>
                <a:cubicBezTo>
                  <a:pt x="354494" y="1972572"/>
                  <a:pt x="350600" y="1970740"/>
                  <a:pt x="337455" y="1981650"/>
                </a:cubicBezTo>
                <a:cubicBezTo>
                  <a:pt x="328083" y="1989428"/>
                  <a:pt x="303689" y="1997623"/>
                  <a:pt x="283245" y="1999861"/>
                </a:cubicBezTo>
                <a:cubicBezTo>
                  <a:pt x="234984" y="2005144"/>
                  <a:pt x="189394" y="2044748"/>
                  <a:pt x="189394" y="2081391"/>
                </a:cubicBezTo>
                <a:cubicBezTo>
                  <a:pt x="189394" y="2097301"/>
                  <a:pt x="181708" y="2110318"/>
                  <a:pt x="172313" y="2110318"/>
                </a:cubicBezTo>
                <a:cubicBezTo>
                  <a:pt x="162917" y="2110318"/>
                  <a:pt x="145236" y="2121363"/>
                  <a:pt x="133019" y="2134861"/>
                </a:cubicBezTo>
                <a:cubicBezTo>
                  <a:pt x="120803" y="2148360"/>
                  <a:pt x="102773" y="2156322"/>
                  <a:pt x="92951" y="2152553"/>
                </a:cubicBezTo>
                <a:cubicBezTo>
                  <a:pt x="81090" y="2148002"/>
                  <a:pt x="75095" y="2154686"/>
                  <a:pt x="75095" y="2172459"/>
                </a:cubicBezTo>
                <a:cubicBezTo>
                  <a:pt x="75095" y="2187778"/>
                  <a:pt x="66951" y="2199218"/>
                  <a:pt x="56045" y="2199218"/>
                </a:cubicBezTo>
                <a:cubicBezTo>
                  <a:pt x="45566" y="2199218"/>
                  <a:pt x="36994" y="2207791"/>
                  <a:pt x="36994" y="2218268"/>
                </a:cubicBezTo>
                <a:cubicBezTo>
                  <a:pt x="36994" y="2241831"/>
                  <a:pt x="13143" y="2243430"/>
                  <a:pt x="4327" y="2220458"/>
                </a:cubicBezTo>
                <a:cubicBezTo>
                  <a:pt x="-9492" y="2184445"/>
                  <a:pt x="10983" y="2128437"/>
                  <a:pt x="48794" y="2098818"/>
                </a:cubicBezTo>
                <a:cubicBezTo>
                  <a:pt x="72812" y="2080004"/>
                  <a:pt x="87794" y="2056676"/>
                  <a:pt x="87794" y="2038094"/>
                </a:cubicBezTo>
                <a:cubicBezTo>
                  <a:pt x="87794" y="2021499"/>
                  <a:pt x="96367" y="2004631"/>
                  <a:pt x="106845" y="2000611"/>
                </a:cubicBezTo>
                <a:cubicBezTo>
                  <a:pt x="117323" y="1996590"/>
                  <a:pt x="125894" y="1980009"/>
                  <a:pt x="125894" y="1963765"/>
                </a:cubicBezTo>
                <a:cubicBezTo>
                  <a:pt x="125894" y="1945641"/>
                  <a:pt x="135457" y="1931194"/>
                  <a:pt x="150647" y="1926374"/>
                </a:cubicBezTo>
                <a:cubicBezTo>
                  <a:pt x="164259" y="1922053"/>
                  <a:pt x="172546" y="1911082"/>
                  <a:pt x="169058" y="1901994"/>
                </a:cubicBezTo>
                <a:cubicBezTo>
                  <a:pt x="165571" y="1892906"/>
                  <a:pt x="183008" y="1867656"/>
                  <a:pt x="207806" y="1845882"/>
                </a:cubicBezTo>
                <a:cubicBezTo>
                  <a:pt x="232605" y="1824109"/>
                  <a:pt x="252895" y="1797547"/>
                  <a:pt x="252895" y="1786856"/>
                </a:cubicBezTo>
                <a:cubicBezTo>
                  <a:pt x="252895" y="1763157"/>
                  <a:pt x="252139" y="1764723"/>
                  <a:pt x="289977" y="1709886"/>
                </a:cubicBezTo>
                <a:cubicBezTo>
                  <a:pt x="306881" y="1685389"/>
                  <a:pt x="324025" y="1657579"/>
                  <a:pt x="328077" y="1648087"/>
                </a:cubicBezTo>
                <a:cubicBezTo>
                  <a:pt x="339733" y="1620777"/>
                  <a:pt x="404416" y="1621538"/>
                  <a:pt x="410922" y="1649061"/>
                </a:cubicBezTo>
                <a:cubicBezTo>
                  <a:pt x="414576" y="1664518"/>
                  <a:pt x="416587" y="1661657"/>
                  <a:pt x="416996" y="1640418"/>
                </a:cubicBezTo>
                <a:cubicBezTo>
                  <a:pt x="417800" y="1598589"/>
                  <a:pt x="411071" y="1584549"/>
                  <a:pt x="394985" y="1594490"/>
                </a:cubicBezTo>
                <a:cubicBezTo>
                  <a:pt x="387754" y="1598960"/>
                  <a:pt x="369580" y="1585404"/>
                  <a:pt x="354600" y="1564367"/>
                </a:cubicBezTo>
                <a:cubicBezTo>
                  <a:pt x="321503" y="1517885"/>
                  <a:pt x="312866" y="1517002"/>
                  <a:pt x="290994" y="1557868"/>
                </a:cubicBezTo>
                <a:cubicBezTo>
                  <a:pt x="267395" y="1601965"/>
                  <a:pt x="240480" y="1597638"/>
                  <a:pt x="185009" y="1540829"/>
                </a:cubicBezTo>
                <a:cubicBezTo>
                  <a:pt x="141080" y="1495842"/>
                  <a:pt x="137125" y="1485700"/>
                  <a:pt x="134247" y="1410654"/>
                </a:cubicBezTo>
                <a:cubicBezTo>
                  <a:pt x="132533" y="1365892"/>
                  <a:pt x="129630" y="1322884"/>
                  <a:pt x="127801" y="1315081"/>
                </a:cubicBezTo>
                <a:cubicBezTo>
                  <a:pt x="125969" y="1307278"/>
                  <a:pt x="141570" y="1283797"/>
                  <a:pt x="162466" y="1262901"/>
                </a:cubicBezTo>
                <a:cubicBezTo>
                  <a:pt x="195152" y="1230214"/>
                  <a:pt x="200129" y="1216369"/>
                  <a:pt x="198101" y="1163775"/>
                </a:cubicBezTo>
                <a:cubicBezTo>
                  <a:pt x="196189" y="1114147"/>
                  <a:pt x="199650" y="1102947"/>
                  <a:pt x="216496" y="1104263"/>
                </a:cubicBezTo>
                <a:cubicBezTo>
                  <a:pt x="227908" y="1105155"/>
                  <a:pt x="246953" y="1115591"/>
                  <a:pt x="258818" y="1127455"/>
                </a:cubicBezTo>
                <a:cubicBezTo>
                  <a:pt x="276237" y="1144875"/>
                  <a:pt x="277760" y="1155370"/>
                  <a:pt x="266732" y="1181997"/>
                </a:cubicBezTo>
                <a:cubicBezTo>
                  <a:pt x="255646" y="1208761"/>
                  <a:pt x="257841" y="1223011"/>
                  <a:pt x="278385" y="1257695"/>
                </a:cubicBezTo>
                <a:cubicBezTo>
                  <a:pt x="292306" y="1281194"/>
                  <a:pt x="303695" y="1315770"/>
                  <a:pt x="303695" y="1334530"/>
                </a:cubicBezTo>
                <a:cubicBezTo>
                  <a:pt x="303695" y="1367779"/>
                  <a:pt x="323571" y="1399118"/>
                  <a:pt x="344661" y="1399118"/>
                </a:cubicBezTo>
                <a:cubicBezTo>
                  <a:pt x="350429" y="1399118"/>
                  <a:pt x="346817" y="1383012"/>
                  <a:pt x="336638" y="1363327"/>
                </a:cubicBezTo>
                <a:cubicBezTo>
                  <a:pt x="326458" y="1343642"/>
                  <a:pt x="311751" y="1276490"/>
                  <a:pt x="303953" y="1214102"/>
                </a:cubicBezTo>
                <a:cubicBezTo>
                  <a:pt x="291918" y="1117818"/>
                  <a:pt x="292615" y="1061539"/>
                  <a:pt x="307635" y="916928"/>
                </a:cubicBezTo>
                <a:cubicBezTo>
                  <a:pt x="309910" y="895025"/>
                  <a:pt x="315006" y="889464"/>
                  <a:pt x="340643" y="880918"/>
                </a:cubicBezTo>
                <a:cubicBezTo>
                  <a:pt x="353229" y="876723"/>
                  <a:pt x="356051" y="881445"/>
                  <a:pt x="350148" y="896827"/>
                </a:cubicBezTo>
                <a:cubicBezTo>
                  <a:pt x="340826" y="921120"/>
                  <a:pt x="336847" y="1243383"/>
                  <a:pt x="345699" y="1257098"/>
                </a:cubicBezTo>
                <a:cubicBezTo>
                  <a:pt x="348777" y="1261866"/>
                  <a:pt x="360274" y="1304186"/>
                  <a:pt x="371248" y="1351142"/>
                </a:cubicBezTo>
                <a:cubicBezTo>
                  <a:pt x="382222" y="1398097"/>
                  <a:pt x="405160" y="1457058"/>
                  <a:pt x="422221" y="1482166"/>
                </a:cubicBezTo>
                <a:lnTo>
                  <a:pt x="453241" y="1527816"/>
                </a:lnTo>
                <a:lnTo>
                  <a:pt x="484847" y="1496211"/>
                </a:lnTo>
                <a:cubicBezTo>
                  <a:pt x="512732" y="1468325"/>
                  <a:pt x="514947" y="1459631"/>
                  <a:pt x="503665" y="1422337"/>
                </a:cubicBezTo>
                <a:cubicBezTo>
                  <a:pt x="496632" y="1399089"/>
                  <a:pt x="484156" y="1371495"/>
                  <a:pt x="475941" y="1361018"/>
                </a:cubicBezTo>
                <a:cubicBezTo>
                  <a:pt x="447279" y="1324462"/>
                  <a:pt x="440265" y="1280415"/>
                  <a:pt x="460722" y="1265457"/>
                </a:cubicBezTo>
                <a:cubicBezTo>
                  <a:pt x="487709" y="1245723"/>
                  <a:pt x="483489" y="1172479"/>
                  <a:pt x="454470" y="1156949"/>
                </a:cubicBezTo>
                <a:cubicBezTo>
                  <a:pt x="435257" y="1146666"/>
                  <a:pt x="431765" y="1130404"/>
                  <a:pt x="433827" y="1060819"/>
                </a:cubicBezTo>
                <a:cubicBezTo>
                  <a:pt x="435437" y="1006467"/>
                  <a:pt x="442011" y="974878"/>
                  <a:pt x="452551" y="970833"/>
                </a:cubicBezTo>
                <a:cubicBezTo>
                  <a:pt x="475342" y="962088"/>
                  <a:pt x="473100" y="891973"/>
                  <a:pt x="449744" y="883011"/>
                </a:cubicBezTo>
                <a:cubicBezTo>
                  <a:pt x="421406" y="872136"/>
                  <a:pt x="425198" y="799060"/>
                  <a:pt x="455069" y="780406"/>
                </a:cubicBezTo>
                <a:cubicBezTo>
                  <a:pt x="478268" y="765917"/>
                  <a:pt x="478465" y="762555"/>
                  <a:pt x="459140" y="710676"/>
                </a:cubicBezTo>
                <a:cubicBezTo>
                  <a:pt x="447973" y="680696"/>
                  <a:pt x="434363" y="650242"/>
                  <a:pt x="428896" y="643000"/>
                </a:cubicBezTo>
                <a:cubicBezTo>
                  <a:pt x="411305" y="619695"/>
                  <a:pt x="421231" y="555136"/>
                  <a:pt x="445368" y="535867"/>
                </a:cubicBezTo>
                <a:cubicBezTo>
                  <a:pt x="458252" y="525582"/>
                  <a:pt x="468794" y="506867"/>
                  <a:pt x="468794" y="494278"/>
                </a:cubicBezTo>
                <a:cubicBezTo>
                  <a:pt x="468794" y="481394"/>
                  <a:pt x="483034" y="465975"/>
                  <a:pt x="501371" y="459004"/>
                </a:cubicBezTo>
                <a:cubicBezTo>
                  <a:pt x="519288" y="452192"/>
                  <a:pt x="532147" y="443757"/>
                  <a:pt x="529946" y="440260"/>
                </a:cubicBezTo>
                <a:cubicBezTo>
                  <a:pt x="527745" y="436763"/>
                  <a:pt x="524099" y="461052"/>
                  <a:pt x="521843" y="494235"/>
                </a:cubicBezTo>
                <a:cubicBezTo>
                  <a:pt x="518248" y="547129"/>
                  <a:pt x="521360" y="556134"/>
                  <a:pt x="547079" y="567268"/>
                </a:cubicBezTo>
                <a:cubicBezTo>
                  <a:pt x="569061" y="576785"/>
                  <a:pt x="585210" y="574828"/>
                  <a:pt x="611504" y="559462"/>
                </a:cubicBezTo>
                <a:cubicBezTo>
                  <a:pt x="650363" y="536753"/>
                  <a:pt x="660564" y="514448"/>
                  <a:pt x="622864" y="534624"/>
                </a:cubicBezTo>
                <a:cubicBezTo>
                  <a:pt x="609812" y="541609"/>
                  <a:pt x="595525" y="543715"/>
                  <a:pt x="591114" y="539304"/>
                </a:cubicBezTo>
                <a:cubicBezTo>
                  <a:pt x="574486" y="522677"/>
                  <a:pt x="584037" y="476856"/>
                  <a:pt x="608494" y="455915"/>
                </a:cubicBezTo>
                <a:cubicBezTo>
                  <a:pt x="622464" y="443953"/>
                  <a:pt x="633894" y="425538"/>
                  <a:pt x="633894" y="414992"/>
                </a:cubicBezTo>
                <a:cubicBezTo>
                  <a:pt x="633894" y="404446"/>
                  <a:pt x="639609" y="395818"/>
                  <a:pt x="646594" y="395818"/>
                </a:cubicBezTo>
                <a:cubicBezTo>
                  <a:pt x="653579" y="395818"/>
                  <a:pt x="659294" y="387246"/>
                  <a:pt x="659294" y="376768"/>
                </a:cubicBezTo>
                <a:cubicBezTo>
                  <a:pt x="659294" y="366290"/>
                  <a:pt x="664624" y="357718"/>
                  <a:pt x="671138" y="357718"/>
                </a:cubicBezTo>
                <a:cubicBezTo>
                  <a:pt x="677652" y="357718"/>
                  <a:pt x="686610" y="346288"/>
                  <a:pt x="691044" y="332318"/>
                </a:cubicBezTo>
                <a:cubicBezTo>
                  <a:pt x="695478" y="318348"/>
                  <a:pt x="707092" y="306918"/>
                  <a:pt x="716853" y="306918"/>
                </a:cubicBezTo>
                <a:cubicBezTo>
                  <a:pt x="741566" y="306918"/>
                  <a:pt x="765462" y="260440"/>
                  <a:pt x="746709" y="248850"/>
                </a:cubicBezTo>
                <a:cubicBezTo>
                  <a:pt x="737629" y="243238"/>
                  <a:pt x="749259" y="224646"/>
                  <a:pt x="778747" y="197631"/>
                </a:cubicBezTo>
                <a:cubicBezTo>
                  <a:pt x="804208" y="174306"/>
                  <a:pt x="824601" y="150797"/>
                  <a:pt x="824066" y="145389"/>
                </a:cubicBezTo>
                <a:cubicBezTo>
                  <a:pt x="823531" y="139981"/>
                  <a:pt x="841959" y="128298"/>
                  <a:pt x="865018" y="119428"/>
                </a:cubicBezTo>
                <a:cubicBezTo>
                  <a:pt x="1017391" y="60813"/>
                  <a:pt x="1084553" y="40284"/>
                  <a:pt x="1116085" y="42686"/>
                </a:cubicBezTo>
                <a:cubicBezTo>
                  <a:pt x="1135873" y="44194"/>
                  <a:pt x="1159974" y="38863"/>
                  <a:pt x="1169643" y="30838"/>
                </a:cubicBezTo>
                <a:cubicBezTo>
                  <a:pt x="1179312" y="22814"/>
                  <a:pt x="1218457" y="11524"/>
                  <a:pt x="1256633" y="5749"/>
                </a:cubicBezTo>
                <a:cubicBezTo>
                  <a:pt x="1283787" y="1642"/>
                  <a:pt x="1310830" y="-166"/>
                  <a:pt x="1336121" y="12"/>
                </a:cubicBez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字魂24号-镇魂手书" panose="00000500000000000000" pitchFamily="2" charset="-122"/>
              <a:ea typeface="字魂24号-镇魂手书" panose="00000500000000000000" pitchFamily="2" charset="-122"/>
            </a:endParaRPr>
          </a:p>
        </p:txBody>
      </p:sp>
      <p:sp>
        <p:nvSpPr>
          <p:cNvPr id="18" name="任意多边形: 形状 17">
            <a:extLst>
              <a:ext uri="{FF2B5EF4-FFF2-40B4-BE49-F238E27FC236}">
                <a16:creationId xmlns="" xmlns:a16="http://schemas.microsoft.com/office/drawing/2014/main" id="{B62E91C7-63E2-44FA-94E6-FB06EDED738E}"/>
              </a:ext>
            </a:extLst>
          </p:cNvPr>
          <p:cNvSpPr/>
          <p:nvPr/>
        </p:nvSpPr>
        <p:spPr>
          <a:xfrm>
            <a:off x="963809" y="3184090"/>
            <a:ext cx="754459" cy="694484"/>
          </a:xfrm>
          <a:custGeom>
            <a:avLst/>
            <a:gdLst>
              <a:gd name="connsiteX0" fmla="*/ 1838139 w 2471921"/>
              <a:gd name="connsiteY0" fmla="*/ 1805518 h 2275418"/>
              <a:gd name="connsiteX1" fmla="*/ 1804199 w 2471921"/>
              <a:gd name="connsiteY1" fmla="*/ 1821393 h 2275418"/>
              <a:gd name="connsiteX2" fmla="*/ 1729139 w 2471921"/>
              <a:gd name="connsiteY2" fmla="*/ 1842031 h 2275418"/>
              <a:gd name="connsiteX3" fmla="*/ 1661323 w 2471921"/>
              <a:gd name="connsiteY3" fmla="*/ 1873996 h 2275418"/>
              <a:gd name="connsiteX4" fmla="*/ 1594171 w 2471921"/>
              <a:gd name="connsiteY4" fmla="*/ 1897799 h 2275418"/>
              <a:gd name="connsiteX5" fmla="*/ 1542484 w 2471921"/>
              <a:gd name="connsiteY5" fmla="*/ 1914878 h 2275418"/>
              <a:gd name="connsiteX6" fmla="*/ 1499902 w 2471921"/>
              <a:gd name="connsiteY6" fmla="*/ 1915647 h 2275418"/>
              <a:gd name="connsiteX7" fmla="*/ 1466255 w 2471921"/>
              <a:gd name="connsiteY7" fmla="*/ 1906291 h 2275418"/>
              <a:gd name="connsiteX8" fmla="*/ 1428790 w 2471921"/>
              <a:gd name="connsiteY8" fmla="*/ 1919818 h 2275418"/>
              <a:gd name="connsiteX9" fmla="*/ 1316268 w 2471921"/>
              <a:gd name="connsiteY9" fmla="*/ 1962007 h 2275418"/>
              <a:gd name="connsiteX10" fmla="*/ 1503258 w 2471921"/>
              <a:gd name="connsiteY10" fmla="*/ 1962930 h 2275418"/>
              <a:gd name="connsiteX11" fmla="*/ 1554295 w 2471921"/>
              <a:gd name="connsiteY11" fmla="*/ 1938464 h 2275418"/>
              <a:gd name="connsiteX12" fmla="*/ 1611046 w 2471921"/>
              <a:gd name="connsiteY12" fmla="*/ 1919414 h 2275418"/>
              <a:gd name="connsiteX13" fmla="*/ 1676166 w 2471921"/>
              <a:gd name="connsiteY13" fmla="*/ 1907118 h 2275418"/>
              <a:gd name="connsiteX14" fmla="*/ 1725978 w 2471921"/>
              <a:gd name="connsiteY14" fmla="*/ 1888208 h 2275418"/>
              <a:gd name="connsiteX15" fmla="*/ 1751236 w 2471921"/>
              <a:gd name="connsiteY15" fmla="*/ 1875208 h 2275418"/>
              <a:gd name="connsiteX16" fmla="*/ 1783244 w 2471921"/>
              <a:gd name="connsiteY16" fmla="*/ 1856318 h 2275418"/>
              <a:gd name="connsiteX17" fmla="*/ 1815252 w 2471921"/>
              <a:gd name="connsiteY17" fmla="*/ 1837428 h 2275418"/>
              <a:gd name="connsiteX18" fmla="*/ 1840510 w 2471921"/>
              <a:gd name="connsiteY18" fmla="*/ 1824428 h 2275418"/>
              <a:gd name="connsiteX19" fmla="*/ 1838139 w 2471921"/>
              <a:gd name="connsiteY19" fmla="*/ 1805518 h 2275418"/>
              <a:gd name="connsiteX20" fmla="*/ 1215086 w 2471921"/>
              <a:gd name="connsiteY20" fmla="*/ 494568 h 2275418"/>
              <a:gd name="connsiteX21" fmla="*/ 1205394 w 2471921"/>
              <a:gd name="connsiteY21" fmla="*/ 505218 h 2275418"/>
              <a:gd name="connsiteX22" fmla="*/ 1256807 w 2471921"/>
              <a:gd name="connsiteY22" fmla="*/ 518738 h 2275418"/>
              <a:gd name="connsiteX23" fmla="*/ 1244129 w 2471921"/>
              <a:gd name="connsiteY23" fmla="*/ 494802 h 2275418"/>
              <a:gd name="connsiteX24" fmla="*/ 1215086 w 2471921"/>
              <a:gd name="connsiteY24" fmla="*/ 494568 h 2275418"/>
              <a:gd name="connsiteX25" fmla="*/ 808519 w 2471921"/>
              <a:gd name="connsiteY25" fmla="*/ 373068 h 2275418"/>
              <a:gd name="connsiteX26" fmla="*/ 779944 w 2471921"/>
              <a:gd name="connsiteY26" fmla="*/ 381213 h 2275418"/>
              <a:gd name="connsiteX27" fmla="*/ 760894 w 2471921"/>
              <a:gd name="connsiteY27" fmla="*/ 402168 h 2275418"/>
              <a:gd name="connsiteX28" fmla="*/ 735494 w 2471921"/>
              <a:gd name="connsiteY28" fmla="*/ 421218 h 2275418"/>
              <a:gd name="connsiteX29" fmla="*/ 710094 w 2471921"/>
              <a:gd name="connsiteY29" fmla="*/ 433676 h 2275418"/>
              <a:gd name="connsiteX30" fmla="*/ 679185 w 2471921"/>
              <a:gd name="connsiteY30" fmla="*/ 453892 h 2275418"/>
              <a:gd name="connsiteX31" fmla="*/ 652979 w 2471921"/>
              <a:gd name="connsiteY31" fmla="*/ 482709 h 2275418"/>
              <a:gd name="connsiteX32" fmla="*/ 664839 w 2471921"/>
              <a:gd name="connsiteY32" fmla="*/ 494622 h 2275418"/>
              <a:gd name="connsiteX33" fmla="*/ 716346 w 2471921"/>
              <a:gd name="connsiteY33" fmla="*/ 450172 h 2275418"/>
              <a:gd name="connsiteX34" fmla="*/ 767146 w 2471921"/>
              <a:gd name="connsiteY34" fmla="*/ 406824 h 2275418"/>
              <a:gd name="connsiteX35" fmla="*/ 795819 w 2471921"/>
              <a:gd name="connsiteY35" fmla="*/ 382805 h 2275418"/>
              <a:gd name="connsiteX36" fmla="*/ 808519 w 2471921"/>
              <a:gd name="connsiteY36" fmla="*/ 373068 h 2275418"/>
              <a:gd name="connsiteX37" fmla="*/ 1147186 w 2471921"/>
              <a:gd name="connsiteY37" fmla="*/ 228931 h 2275418"/>
              <a:gd name="connsiteX38" fmla="*/ 1139517 w 2471921"/>
              <a:gd name="connsiteY38" fmla="*/ 230355 h 2275418"/>
              <a:gd name="connsiteX39" fmla="*/ 1125710 w 2471921"/>
              <a:gd name="connsiteY39" fmla="*/ 230718 h 2275418"/>
              <a:gd name="connsiteX40" fmla="*/ 1084429 w 2471921"/>
              <a:gd name="connsiteY40" fmla="*/ 243927 h 2275418"/>
              <a:gd name="connsiteX41" fmla="*/ 1105905 w 2471921"/>
              <a:gd name="connsiteY41" fmla="*/ 242140 h 2275418"/>
              <a:gd name="connsiteX42" fmla="*/ 1130257 w 2471921"/>
              <a:gd name="connsiteY42" fmla="*/ 232075 h 2275418"/>
              <a:gd name="connsiteX43" fmla="*/ 1139517 w 2471921"/>
              <a:gd name="connsiteY43" fmla="*/ 230355 h 2275418"/>
              <a:gd name="connsiteX44" fmla="*/ 1145680 w 2471921"/>
              <a:gd name="connsiteY44" fmla="*/ 230193 h 2275418"/>
              <a:gd name="connsiteX45" fmla="*/ 1147186 w 2471921"/>
              <a:gd name="connsiteY45" fmla="*/ 228931 h 2275418"/>
              <a:gd name="connsiteX46" fmla="*/ 1787054 w 2471921"/>
              <a:gd name="connsiteY46" fmla="*/ 78318 h 2275418"/>
              <a:gd name="connsiteX47" fmla="*/ 1787054 w 2471921"/>
              <a:gd name="connsiteY47" fmla="*/ 93558 h 2275418"/>
              <a:gd name="connsiteX48" fmla="*/ 1802294 w 2471921"/>
              <a:gd name="connsiteY48" fmla="*/ 93558 h 2275418"/>
              <a:gd name="connsiteX49" fmla="*/ 1787054 w 2471921"/>
              <a:gd name="connsiteY49" fmla="*/ 78318 h 2275418"/>
              <a:gd name="connsiteX50" fmla="*/ 1336121 w 2471921"/>
              <a:gd name="connsiteY50" fmla="*/ 12 h 2275418"/>
              <a:gd name="connsiteX51" fmla="*/ 1472094 w 2471921"/>
              <a:gd name="connsiteY51" fmla="*/ 46810 h 2275418"/>
              <a:gd name="connsiteX52" fmla="*/ 1433159 w 2471921"/>
              <a:gd name="connsiteY52" fmla="*/ 52471 h 2275418"/>
              <a:gd name="connsiteX53" fmla="*/ 1408594 w 2471921"/>
              <a:gd name="connsiteY53" fmla="*/ 52471 h 2275418"/>
              <a:gd name="connsiteX54" fmla="*/ 1352483 w 2471921"/>
              <a:gd name="connsiteY54" fmla="*/ 65618 h 2275418"/>
              <a:gd name="connsiteX55" fmla="*/ 1282576 w 2471921"/>
              <a:gd name="connsiteY55" fmla="*/ 104700 h 2275418"/>
              <a:gd name="connsiteX56" fmla="*/ 1310169 w 2471921"/>
              <a:gd name="connsiteY56" fmla="*/ 122768 h 2275418"/>
              <a:gd name="connsiteX57" fmla="*/ 1313344 w 2471921"/>
              <a:gd name="connsiteY57" fmla="*/ 144993 h 2275418"/>
              <a:gd name="connsiteX58" fmla="*/ 1268894 w 2471921"/>
              <a:gd name="connsiteY58" fmla="*/ 180094 h 2275418"/>
              <a:gd name="connsiteX59" fmla="*/ 1253824 w 2471921"/>
              <a:gd name="connsiteY59" fmla="*/ 202229 h 2275418"/>
              <a:gd name="connsiteX60" fmla="*/ 1275299 w 2471921"/>
              <a:gd name="connsiteY60" fmla="*/ 230628 h 2275418"/>
              <a:gd name="connsiteX61" fmla="*/ 1305844 w 2471921"/>
              <a:gd name="connsiteY61" fmla="*/ 228489 h 2275418"/>
              <a:gd name="connsiteX62" fmla="*/ 1351383 w 2471921"/>
              <a:gd name="connsiteY62" fmla="*/ 235193 h 2275418"/>
              <a:gd name="connsiteX63" fmla="*/ 1354301 w 2471921"/>
              <a:gd name="connsiteY63" fmla="*/ 265997 h 2275418"/>
              <a:gd name="connsiteX64" fmla="*/ 1348635 w 2471921"/>
              <a:gd name="connsiteY64" fmla="*/ 370418 h 2275418"/>
              <a:gd name="connsiteX65" fmla="*/ 1399322 w 2471921"/>
              <a:gd name="connsiteY65" fmla="*/ 403104 h 2275418"/>
              <a:gd name="connsiteX66" fmla="*/ 1464187 w 2471921"/>
              <a:gd name="connsiteY66" fmla="*/ 428985 h 2275418"/>
              <a:gd name="connsiteX67" fmla="*/ 1512901 w 2471921"/>
              <a:gd name="connsiteY67" fmla="*/ 442718 h 2275418"/>
              <a:gd name="connsiteX68" fmla="*/ 1535594 w 2471921"/>
              <a:gd name="connsiteY68" fmla="*/ 431077 h 2275418"/>
              <a:gd name="connsiteX69" fmla="*/ 1572927 w 2471921"/>
              <a:gd name="connsiteY69" fmla="*/ 383436 h 2275418"/>
              <a:gd name="connsiteX70" fmla="*/ 1624284 w 2471921"/>
              <a:gd name="connsiteY70" fmla="*/ 376638 h 2275418"/>
              <a:gd name="connsiteX71" fmla="*/ 1656361 w 2471921"/>
              <a:gd name="connsiteY71" fmla="*/ 370321 h 2275418"/>
              <a:gd name="connsiteX72" fmla="*/ 1724748 w 2471921"/>
              <a:gd name="connsiteY72" fmla="*/ 363841 h 2275418"/>
              <a:gd name="connsiteX73" fmla="*/ 1788052 w 2471921"/>
              <a:gd name="connsiteY73" fmla="*/ 409554 h 2275418"/>
              <a:gd name="connsiteX74" fmla="*/ 1899359 w 2471921"/>
              <a:gd name="connsiteY74" fmla="*/ 466347 h 2275418"/>
              <a:gd name="connsiteX75" fmla="*/ 1934661 w 2471921"/>
              <a:gd name="connsiteY75" fmla="*/ 481621 h 2275418"/>
              <a:gd name="connsiteX76" fmla="*/ 1992595 w 2471921"/>
              <a:gd name="connsiteY76" fmla="*/ 535395 h 2275418"/>
              <a:gd name="connsiteX77" fmla="*/ 2036767 w 2471921"/>
              <a:gd name="connsiteY77" fmla="*/ 587821 h 2275418"/>
              <a:gd name="connsiteX78" fmla="*/ 2060853 w 2471921"/>
              <a:gd name="connsiteY78" fmla="*/ 645373 h 2275418"/>
              <a:gd name="connsiteX79" fmla="*/ 2178328 w 2471921"/>
              <a:gd name="connsiteY79" fmla="*/ 1005418 h 2275418"/>
              <a:gd name="connsiteX80" fmla="*/ 2177422 w 2471921"/>
              <a:gd name="connsiteY80" fmla="*/ 1235359 h 2275418"/>
              <a:gd name="connsiteX81" fmla="*/ 2146460 w 2471921"/>
              <a:gd name="connsiteY81" fmla="*/ 1289053 h 2275418"/>
              <a:gd name="connsiteX82" fmla="*/ 2131926 w 2471921"/>
              <a:gd name="connsiteY82" fmla="*/ 1327153 h 2275418"/>
              <a:gd name="connsiteX83" fmla="*/ 2114879 w 2471921"/>
              <a:gd name="connsiteY83" fmla="*/ 1402077 h 2275418"/>
              <a:gd name="connsiteX84" fmla="*/ 2078088 w 2471921"/>
              <a:gd name="connsiteY84" fmla="*/ 1467521 h 2275418"/>
              <a:gd name="connsiteX85" fmla="*/ 2025796 w 2471921"/>
              <a:gd name="connsiteY85" fmla="*/ 1548574 h 2275418"/>
              <a:gd name="connsiteX86" fmla="*/ 1939757 w 2471921"/>
              <a:gd name="connsiteY86" fmla="*/ 1664810 h 2275418"/>
              <a:gd name="connsiteX87" fmla="*/ 1885117 w 2471921"/>
              <a:gd name="connsiteY87" fmla="*/ 1717060 h 2275418"/>
              <a:gd name="connsiteX88" fmla="*/ 1877905 w 2471921"/>
              <a:gd name="connsiteY88" fmla="*/ 1755819 h 2275418"/>
              <a:gd name="connsiteX89" fmla="*/ 1893816 w 2471921"/>
              <a:gd name="connsiteY89" fmla="*/ 1789714 h 2275418"/>
              <a:gd name="connsiteX90" fmla="*/ 2043594 w 2471921"/>
              <a:gd name="connsiteY90" fmla="*/ 1623021 h 2275418"/>
              <a:gd name="connsiteX91" fmla="*/ 2062958 w 2471921"/>
              <a:gd name="connsiteY91" fmla="*/ 1602318 h 2275418"/>
              <a:gd name="connsiteX92" fmla="*/ 2093736 w 2471921"/>
              <a:gd name="connsiteY92" fmla="*/ 1572300 h 2275418"/>
              <a:gd name="connsiteX93" fmla="*/ 2125171 w 2471921"/>
              <a:gd name="connsiteY93" fmla="*/ 1534599 h 2275418"/>
              <a:gd name="connsiteX94" fmla="*/ 2145194 w 2471921"/>
              <a:gd name="connsiteY94" fmla="*/ 1507214 h 2275418"/>
              <a:gd name="connsiteX95" fmla="*/ 2223203 w 2471921"/>
              <a:gd name="connsiteY95" fmla="*/ 1357247 h 2275418"/>
              <a:gd name="connsiteX96" fmla="*/ 2236038 w 2471921"/>
              <a:gd name="connsiteY96" fmla="*/ 1319782 h 2275418"/>
              <a:gd name="connsiteX97" fmla="*/ 2243619 w 2471921"/>
              <a:gd name="connsiteY97" fmla="*/ 1197879 h 2275418"/>
              <a:gd name="connsiteX98" fmla="*/ 2284365 w 2471921"/>
              <a:gd name="connsiteY98" fmla="*/ 948358 h 2275418"/>
              <a:gd name="connsiteX99" fmla="*/ 2282922 w 2471921"/>
              <a:gd name="connsiteY99" fmla="*/ 800999 h 2275418"/>
              <a:gd name="connsiteX100" fmla="*/ 2259956 w 2471921"/>
              <a:gd name="connsiteY100" fmla="*/ 737409 h 2275418"/>
              <a:gd name="connsiteX101" fmla="*/ 2225052 w 2471921"/>
              <a:gd name="connsiteY101" fmla="*/ 624418 h 2275418"/>
              <a:gd name="connsiteX102" fmla="*/ 2184638 w 2471921"/>
              <a:gd name="connsiteY102" fmla="*/ 501337 h 2275418"/>
              <a:gd name="connsiteX103" fmla="*/ 2102971 w 2471921"/>
              <a:gd name="connsiteY103" fmla="*/ 376717 h 2275418"/>
              <a:gd name="connsiteX104" fmla="*/ 2024544 w 2471921"/>
              <a:gd name="connsiteY104" fmla="*/ 308882 h 2275418"/>
              <a:gd name="connsiteX105" fmla="*/ 1865794 w 2471921"/>
              <a:gd name="connsiteY105" fmla="*/ 189410 h 2275418"/>
              <a:gd name="connsiteX106" fmla="*/ 1754326 w 2471921"/>
              <a:gd name="connsiteY106" fmla="*/ 134838 h 2275418"/>
              <a:gd name="connsiteX107" fmla="*/ 1712284 w 2471921"/>
              <a:gd name="connsiteY107" fmla="*/ 85514 h 2275418"/>
              <a:gd name="connsiteX108" fmla="*/ 1693469 w 2471921"/>
              <a:gd name="connsiteY108" fmla="*/ 30693 h 2275418"/>
              <a:gd name="connsiteX109" fmla="*/ 1719636 w 2471921"/>
              <a:gd name="connsiteY109" fmla="*/ 14818 h 2275418"/>
              <a:gd name="connsiteX110" fmla="*/ 1751494 w 2471921"/>
              <a:gd name="connsiteY110" fmla="*/ 27518 h 2275418"/>
              <a:gd name="connsiteX111" fmla="*/ 1770544 w 2471921"/>
              <a:gd name="connsiteY111" fmla="*/ 40218 h 2275418"/>
              <a:gd name="connsiteX112" fmla="*/ 1789594 w 2471921"/>
              <a:gd name="connsiteY112" fmla="*/ 49818 h 2275418"/>
              <a:gd name="connsiteX113" fmla="*/ 1818169 w 2471921"/>
              <a:gd name="connsiteY113" fmla="*/ 67386 h 2275418"/>
              <a:gd name="connsiteX114" fmla="*/ 1903894 w 2471921"/>
              <a:gd name="connsiteY114" fmla="*/ 122369 h 2275418"/>
              <a:gd name="connsiteX115" fmla="*/ 1938834 w 2471921"/>
              <a:gd name="connsiteY115" fmla="*/ 127198 h 2275418"/>
              <a:gd name="connsiteX116" fmla="*/ 2018451 w 2471921"/>
              <a:gd name="connsiteY116" fmla="*/ 178958 h 2275418"/>
              <a:gd name="connsiteX117" fmla="*/ 2115875 w 2471921"/>
              <a:gd name="connsiteY117" fmla="*/ 248795 h 2275418"/>
              <a:gd name="connsiteX118" fmla="*/ 2162623 w 2471921"/>
              <a:gd name="connsiteY118" fmla="*/ 282344 h 2275418"/>
              <a:gd name="connsiteX119" fmla="*/ 2223714 w 2471921"/>
              <a:gd name="connsiteY119" fmla="*/ 357302 h 2275418"/>
              <a:gd name="connsiteX120" fmla="*/ 2264358 w 2471921"/>
              <a:gd name="connsiteY120" fmla="*/ 430743 h 2275418"/>
              <a:gd name="connsiteX121" fmla="*/ 2262038 w 2471921"/>
              <a:gd name="connsiteY121" fmla="*/ 453369 h 2275418"/>
              <a:gd name="connsiteX122" fmla="*/ 2308321 w 2471921"/>
              <a:gd name="connsiteY122" fmla="*/ 485544 h 2275418"/>
              <a:gd name="connsiteX123" fmla="*/ 2335341 w 2471921"/>
              <a:gd name="connsiteY123" fmla="*/ 542293 h 2275418"/>
              <a:gd name="connsiteX124" fmla="*/ 2347848 w 2471921"/>
              <a:gd name="connsiteY124" fmla="*/ 560918 h 2275418"/>
              <a:gd name="connsiteX125" fmla="*/ 2367798 w 2471921"/>
              <a:gd name="connsiteY125" fmla="*/ 597408 h 2275418"/>
              <a:gd name="connsiteX126" fmla="*/ 2380929 w 2471921"/>
              <a:gd name="connsiteY126" fmla="*/ 642012 h 2275418"/>
              <a:gd name="connsiteX127" fmla="*/ 2395044 w 2471921"/>
              <a:gd name="connsiteY127" fmla="*/ 677014 h 2275418"/>
              <a:gd name="connsiteX128" fmla="*/ 2399853 w 2471921"/>
              <a:gd name="connsiteY128" fmla="*/ 743535 h 2275418"/>
              <a:gd name="connsiteX129" fmla="*/ 2468594 w 2471921"/>
              <a:gd name="connsiteY129" fmla="*/ 1131275 h 2275418"/>
              <a:gd name="connsiteX130" fmla="*/ 2443644 w 2471921"/>
              <a:gd name="connsiteY130" fmla="*/ 1297518 h 2275418"/>
              <a:gd name="connsiteX131" fmla="*/ 2431394 w 2471921"/>
              <a:gd name="connsiteY131" fmla="*/ 1402692 h 2275418"/>
              <a:gd name="connsiteX132" fmla="*/ 2419046 w 2471921"/>
              <a:gd name="connsiteY132" fmla="*/ 1483118 h 2275418"/>
              <a:gd name="connsiteX133" fmla="*/ 2407664 w 2471921"/>
              <a:gd name="connsiteY133" fmla="*/ 1508012 h 2275418"/>
              <a:gd name="connsiteX134" fmla="*/ 2394162 w 2471921"/>
              <a:gd name="connsiteY134" fmla="*/ 1533720 h 2275418"/>
              <a:gd name="connsiteX135" fmla="*/ 2373794 w 2471921"/>
              <a:gd name="connsiteY135" fmla="*/ 1554535 h 2275418"/>
              <a:gd name="connsiteX136" fmla="*/ 2329344 w 2471921"/>
              <a:gd name="connsiteY136" fmla="*/ 1629406 h 2275418"/>
              <a:gd name="connsiteX137" fmla="*/ 2284894 w 2471921"/>
              <a:gd name="connsiteY137" fmla="*/ 1708742 h 2275418"/>
              <a:gd name="connsiteX138" fmla="*/ 2265844 w 2471921"/>
              <a:gd name="connsiteY138" fmla="*/ 1742018 h 2275418"/>
              <a:gd name="connsiteX139" fmla="*/ 2246794 w 2471921"/>
              <a:gd name="connsiteY139" fmla="*/ 1788023 h 2275418"/>
              <a:gd name="connsiteX140" fmla="*/ 2221636 w 2471921"/>
              <a:gd name="connsiteY140" fmla="*/ 1818218 h 2275418"/>
              <a:gd name="connsiteX141" fmla="*/ 2188519 w 2471921"/>
              <a:gd name="connsiteY141" fmla="*/ 1849930 h 2275418"/>
              <a:gd name="connsiteX142" fmla="*/ 2141189 w 2471921"/>
              <a:gd name="connsiteY142" fmla="*/ 1891205 h 2275418"/>
              <a:gd name="connsiteX143" fmla="*/ 2094442 w 2471921"/>
              <a:gd name="connsiteY143" fmla="*/ 1932518 h 2275418"/>
              <a:gd name="connsiteX144" fmla="*/ 2036755 w 2471921"/>
              <a:gd name="connsiteY144" fmla="*/ 1977839 h 2275418"/>
              <a:gd name="connsiteX145" fmla="*/ 1937245 w 2471921"/>
              <a:gd name="connsiteY145" fmla="*/ 2052761 h 2275418"/>
              <a:gd name="connsiteX146" fmla="*/ 1911204 w 2471921"/>
              <a:gd name="connsiteY146" fmla="*/ 2072218 h 2275418"/>
              <a:gd name="connsiteX147" fmla="*/ 1870107 w 2471921"/>
              <a:gd name="connsiteY147" fmla="*/ 2091998 h 2275418"/>
              <a:gd name="connsiteX148" fmla="*/ 1845105 w 2471921"/>
              <a:gd name="connsiteY148" fmla="*/ 2105096 h 2275418"/>
              <a:gd name="connsiteX149" fmla="*/ 1827694 w 2471921"/>
              <a:gd name="connsiteY149" fmla="*/ 2110717 h 2275418"/>
              <a:gd name="connsiteX150" fmla="*/ 1789594 w 2471921"/>
              <a:gd name="connsiteY150" fmla="*/ 2123018 h 2275418"/>
              <a:gd name="connsiteX151" fmla="*/ 1751494 w 2471921"/>
              <a:gd name="connsiteY151" fmla="*/ 2132702 h 2275418"/>
              <a:gd name="connsiteX152" fmla="*/ 1487267 w 2471921"/>
              <a:gd name="connsiteY152" fmla="*/ 2189020 h 2275418"/>
              <a:gd name="connsiteX153" fmla="*/ 1308922 w 2471921"/>
              <a:gd name="connsiteY153" fmla="*/ 2237561 h 2275418"/>
              <a:gd name="connsiteX154" fmla="*/ 1280530 w 2471921"/>
              <a:gd name="connsiteY154" fmla="*/ 2275418 h 2275418"/>
              <a:gd name="connsiteX155" fmla="*/ 1288323 w 2471921"/>
              <a:gd name="connsiteY155" fmla="*/ 2224200 h 2275418"/>
              <a:gd name="connsiteX156" fmla="*/ 1247048 w 2471921"/>
              <a:gd name="connsiteY156" fmla="*/ 2182399 h 2275418"/>
              <a:gd name="connsiteX157" fmla="*/ 1129194 w 2471921"/>
              <a:gd name="connsiteY157" fmla="*/ 2153740 h 2275418"/>
              <a:gd name="connsiteX158" fmla="*/ 1014894 w 2471921"/>
              <a:gd name="connsiteY158" fmla="*/ 2097292 h 2275418"/>
              <a:gd name="connsiteX159" fmla="*/ 1049819 w 2471921"/>
              <a:gd name="connsiteY159" fmla="*/ 2064572 h 2275418"/>
              <a:gd name="connsiteX160" fmla="*/ 1084744 w 2471921"/>
              <a:gd name="connsiteY160" fmla="*/ 2056925 h 2275418"/>
              <a:gd name="connsiteX161" fmla="*/ 1040294 w 2471921"/>
              <a:gd name="connsiteY161" fmla="*/ 2044352 h 2275418"/>
              <a:gd name="connsiteX162" fmla="*/ 972903 w 2471921"/>
              <a:gd name="connsiteY162" fmla="*/ 2026545 h 2275418"/>
              <a:gd name="connsiteX163" fmla="*/ 956889 w 2471921"/>
              <a:gd name="connsiteY163" fmla="*/ 2010102 h 2275418"/>
              <a:gd name="connsiteX164" fmla="*/ 1016142 w 2471921"/>
              <a:gd name="connsiteY164" fmla="*/ 2016921 h 2275418"/>
              <a:gd name="connsiteX165" fmla="*/ 1133089 w 2471921"/>
              <a:gd name="connsiteY165" fmla="*/ 1987846 h 2275418"/>
              <a:gd name="connsiteX166" fmla="*/ 1173005 w 2471921"/>
              <a:gd name="connsiteY166" fmla="*/ 1970618 h 2275418"/>
              <a:gd name="connsiteX167" fmla="*/ 1192920 w 2471921"/>
              <a:gd name="connsiteY167" fmla="*/ 1920184 h 2275418"/>
              <a:gd name="connsiteX168" fmla="*/ 1134768 w 2471921"/>
              <a:gd name="connsiteY168" fmla="*/ 1899992 h 2275418"/>
              <a:gd name="connsiteX169" fmla="*/ 1075586 w 2471921"/>
              <a:gd name="connsiteY169" fmla="*/ 1876250 h 2275418"/>
              <a:gd name="connsiteX170" fmla="*/ 1014263 w 2471921"/>
              <a:gd name="connsiteY170" fmla="*/ 1856318 h 2275418"/>
              <a:gd name="connsiteX171" fmla="*/ 964094 w 2471921"/>
              <a:gd name="connsiteY171" fmla="*/ 1837268 h 2275418"/>
              <a:gd name="connsiteX172" fmla="*/ 936919 w 2471921"/>
              <a:gd name="connsiteY172" fmla="*/ 1818218 h 2275418"/>
              <a:gd name="connsiteX173" fmla="*/ 889294 w 2471921"/>
              <a:gd name="connsiteY173" fmla="*/ 1792684 h 2275418"/>
              <a:gd name="connsiteX174" fmla="*/ 835201 w 2471921"/>
              <a:gd name="connsiteY174" fmla="*/ 1788634 h 2275418"/>
              <a:gd name="connsiteX175" fmla="*/ 767530 w 2471921"/>
              <a:gd name="connsiteY175" fmla="*/ 1787823 h 2275418"/>
              <a:gd name="connsiteX176" fmla="*/ 741136 w 2471921"/>
              <a:gd name="connsiteY176" fmla="*/ 1745633 h 2275418"/>
              <a:gd name="connsiteX177" fmla="*/ 686858 w 2471921"/>
              <a:gd name="connsiteY177" fmla="*/ 1674272 h 2275418"/>
              <a:gd name="connsiteX178" fmla="*/ 655882 w 2471921"/>
              <a:gd name="connsiteY178" fmla="*/ 1654142 h 2275418"/>
              <a:gd name="connsiteX179" fmla="*/ 597208 w 2471921"/>
              <a:gd name="connsiteY179" fmla="*/ 1656014 h 2275418"/>
              <a:gd name="connsiteX180" fmla="*/ 619077 w 2471921"/>
              <a:gd name="connsiteY180" fmla="*/ 1782191 h 2275418"/>
              <a:gd name="connsiteX181" fmla="*/ 730121 w 2471921"/>
              <a:gd name="connsiteY181" fmla="*/ 1881718 h 2275418"/>
              <a:gd name="connsiteX182" fmla="*/ 729208 w 2471921"/>
              <a:gd name="connsiteY182" fmla="*/ 1932465 h 2275418"/>
              <a:gd name="connsiteX183" fmla="*/ 676808 w 2471921"/>
              <a:gd name="connsiteY183" fmla="*/ 1926330 h 2275418"/>
              <a:gd name="connsiteX184" fmla="*/ 506894 w 2471921"/>
              <a:gd name="connsiteY184" fmla="*/ 1753877 h 2275418"/>
              <a:gd name="connsiteX185" fmla="*/ 493444 w 2471921"/>
              <a:gd name="connsiteY185" fmla="*/ 1742018 h 2275418"/>
              <a:gd name="connsiteX186" fmla="*/ 488685 w 2471921"/>
              <a:gd name="connsiteY186" fmla="*/ 1756079 h 2275418"/>
              <a:gd name="connsiteX187" fmla="*/ 470384 w 2471921"/>
              <a:gd name="connsiteY187" fmla="*/ 1761573 h 2275418"/>
              <a:gd name="connsiteX188" fmla="*/ 443394 w 2471921"/>
              <a:gd name="connsiteY188" fmla="*/ 1779840 h 2275418"/>
              <a:gd name="connsiteX189" fmla="*/ 410995 w 2471921"/>
              <a:gd name="connsiteY189" fmla="*/ 1839072 h 2275418"/>
              <a:gd name="connsiteX190" fmla="*/ 378594 w 2471921"/>
              <a:gd name="connsiteY190" fmla="*/ 1871472 h 2275418"/>
              <a:gd name="connsiteX191" fmla="*/ 430137 w 2471921"/>
              <a:gd name="connsiteY191" fmla="*/ 1904893 h 2275418"/>
              <a:gd name="connsiteX192" fmla="*/ 477548 w 2471921"/>
              <a:gd name="connsiteY192" fmla="*/ 1950707 h 2275418"/>
              <a:gd name="connsiteX193" fmla="*/ 423480 w 2471921"/>
              <a:gd name="connsiteY193" fmla="*/ 1968004 h 2275418"/>
              <a:gd name="connsiteX194" fmla="*/ 364019 w 2471921"/>
              <a:gd name="connsiteY194" fmla="*/ 1992368 h 2275418"/>
              <a:gd name="connsiteX195" fmla="*/ 354494 w 2471921"/>
              <a:gd name="connsiteY195" fmla="*/ 1989668 h 2275418"/>
              <a:gd name="connsiteX196" fmla="*/ 337455 w 2471921"/>
              <a:gd name="connsiteY196" fmla="*/ 1981650 h 2275418"/>
              <a:gd name="connsiteX197" fmla="*/ 283245 w 2471921"/>
              <a:gd name="connsiteY197" fmla="*/ 1999861 h 2275418"/>
              <a:gd name="connsiteX198" fmla="*/ 189394 w 2471921"/>
              <a:gd name="connsiteY198" fmla="*/ 2081391 h 2275418"/>
              <a:gd name="connsiteX199" fmla="*/ 172313 w 2471921"/>
              <a:gd name="connsiteY199" fmla="*/ 2110318 h 2275418"/>
              <a:gd name="connsiteX200" fmla="*/ 133019 w 2471921"/>
              <a:gd name="connsiteY200" fmla="*/ 2134861 h 2275418"/>
              <a:gd name="connsiteX201" fmla="*/ 92951 w 2471921"/>
              <a:gd name="connsiteY201" fmla="*/ 2152553 h 2275418"/>
              <a:gd name="connsiteX202" fmla="*/ 75095 w 2471921"/>
              <a:gd name="connsiteY202" fmla="*/ 2172459 h 2275418"/>
              <a:gd name="connsiteX203" fmla="*/ 56045 w 2471921"/>
              <a:gd name="connsiteY203" fmla="*/ 2199218 h 2275418"/>
              <a:gd name="connsiteX204" fmla="*/ 36994 w 2471921"/>
              <a:gd name="connsiteY204" fmla="*/ 2218268 h 2275418"/>
              <a:gd name="connsiteX205" fmla="*/ 4327 w 2471921"/>
              <a:gd name="connsiteY205" fmla="*/ 2220458 h 2275418"/>
              <a:gd name="connsiteX206" fmla="*/ 48794 w 2471921"/>
              <a:gd name="connsiteY206" fmla="*/ 2098818 h 2275418"/>
              <a:gd name="connsiteX207" fmla="*/ 87794 w 2471921"/>
              <a:gd name="connsiteY207" fmla="*/ 2038094 h 2275418"/>
              <a:gd name="connsiteX208" fmla="*/ 106845 w 2471921"/>
              <a:gd name="connsiteY208" fmla="*/ 2000611 h 2275418"/>
              <a:gd name="connsiteX209" fmla="*/ 125894 w 2471921"/>
              <a:gd name="connsiteY209" fmla="*/ 1963765 h 2275418"/>
              <a:gd name="connsiteX210" fmla="*/ 150647 w 2471921"/>
              <a:gd name="connsiteY210" fmla="*/ 1926374 h 2275418"/>
              <a:gd name="connsiteX211" fmla="*/ 169058 w 2471921"/>
              <a:gd name="connsiteY211" fmla="*/ 1901994 h 2275418"/>
              <a:gd name="connsiteX212" fmla="*/ 207806 w 2471921"/>
              <a:gd name="connsiteY212" fmla="*/ 1845882 h 2275418"/>
              <a:gd name="connsiteX213" fmla="*/ 252895 w 2471921"/>
              <a:gd name="connsiteY213" fmla="*/ 1786856 h 2275418"/>
              <a:gd name="connsiteX214" fmla="*/ 289977 w 2471921"/>
              <a:gd name="connsiteY214" fmla="*/ 1709886 h 2275418"/>
              <a:gd name="connsiteX215" fmla="*/ 328077 w 2471921"/>
              <a:gd name="connsiteY215" fmla="*/ 1648087 h 2275418"/>
              <a:gd name="connsiteX216" fmla="*/ 410922 w 2471921"/>
              <a:gd name="connsiteY216" fmla="*/ 1649061 h 2275418"/>
              <a:gd name="connsiteX217" fmla="*/ 416996 w 2471921"/>
              <a:gd name="connsiteY217" fmla="*/ 1640418 h 2275418"/>
              <a:gd name="connsiteX218" fmla="*/ 394985 w 2471921"/>
              <a:gd name="connsiteY218" fmla="*/ 1594490 h 2275418"/>
              <a:gd name="connsiteX219" fmla="*/ 354600 w 2471921"/>
              <a:gd name="connsiteY219" fmla="*/ 1564367 h 2275418"/>
              <a:gd name="connsiteX220" fmla="*/ 290994 w 2471921"/>
              <a:gd name="connsiteY220" fmla="*/ 1557868 h 2275418"/>
              <a:gd name="connsiteX221" fmla="*/ 185009 w 2471921"/>
              <a:gd name="connsiteY221" fmla="*/ 1540829 h 2275418"/>
              <a:gd name="connsiteX222" fmla="*/ 134247 w 2471921"/>
              <a:gd name="connsiteY222" fmla="*/ 1410654 h 2275418"/>
              <a:gd name="connsiteX223" fmla="*/ 127801 w 2471921"/>
              <a:gd name="connsiteY223" fmla="*/ 1315081 h 2275418"/>
              <a:gd name="connsiteX224" fmla="*/ 162466 w 2471921"/>
              <a:gd name="connsiteY224" fmla="*/ 1262901 h 2275418"/>
              <a:gd name="connsiteX225" fmla="*/ 198101 w 2471921"/>
              <a:gd name="connsiteY225" fmla="*/ 1163775 h 2275418"/>
              <a:gd name="connsiteX226" fmla="*/ 216496 w 2471921"/>
              <a:gd name="connsiteY226" fmla="*/ 1104263 h 2275418"/>
              <a:gd name="connsiteX227" fmla="*/ 258818 w 2471921"/>
              <a:gd name="connsiteY227" fmla="*/ 1127455 h 2275418"/>
              <a:gd name="connsiteX228" fmla="*/ 266732 w 2471921"/>
              <a:gd name="connsiteY228" fmla="*/ 1181997 h 2275418"/>
              <a:gd name="connsiteX229" fmla="*/ 278385 w 2471921"/>
              <a:gd name="connsiteY229" fmla="*/ 1257695 h 2275418"/>
              <a:gd name="connsiteX230" fmla="*/ 303695 w 2471921"/>
              <a:gd name="connsiteY230" fmla="*/ 1334530 h 2275418"/>
              <a:gd name="connsiteX231" fmla="*/ 344661 w 2471921"/>
              <a:gd name="connsiteY231" fmla="*/ 1399118 h 2275418"/>
              <a:gd name="connsiteX232" fmla="*/ 336638 w 2471921"/>
              <a:gd name="connsiteY232" fmla="*/ 1363327 h 2275418"/>
              <a:gd name="connsiteX233" fmla="*/ 303953 w 2471921"/>
              <a:gd name="connsiteY233" fmla="*/ 1214102 h 2275418"/>
              <a:gd name="connsiteX234" fmla="*/ 307635 w 2471921"/>
              <a:gd name="connsiteY234" fmla="*/ 916928 h 2275418"/>
              <a:gd name="connsiteX235" fmla="*/ 340643 w 2471921"/>
              <a:gd name="connsiteY235" fmla="*/ 880918 h 2275418"/>
              <a:gd name="connsiteX236" fmla="*/ 350148 w 2471921"/>
              <a:gd name="connsiteY236" fmla="*/ 896827 h 2275418"/>
              <a:gd name="connsiteX237" fmla="*/ 345699 w 2471921"/>
              <a:gd name="connsiteY237" fmla="*/ 1257098 h 2275418"/>
              <a:gd name="connsiteX238" fmla="*/ 371248 w 2471921"/>
              <a:gd name="connsiteY238" fmla="*/ 1351142 h 2275418"/>
              <a:gd name="connsiteX239" fmla="*/ 422221 w 2471921"/>
              <a:gd name="connsiteY239" fmla="*/ 1482166 h 2275418"/>
              <a:gd name="connsiteX240" fmla="*/ 453241 w 2471921"/>
              <a:gd name="connsiteY240" fmla="*/ 1527816 h 2275418"/>
              <a:gd name="connsiteX241" fmla="*/ 484847 w 2471921"/>
              <a:gd name="connsiteY241" fmla="*/ 1496211 h 2275418"/>
              <a:gd name="connsiteX242" fmla="*/ 503665 w 2471921"/>
              <a:gd name="connsiteY242" fmla="*/ 1422337 h 2275418"/>
              <a:gd name="connsiteX243" fmla="*/ 475941 w 2471921"/>
              <a:gd name="connsiteY243" fmla="*/ 1361018 h 2275418"/>
              <a:gd name="connsiteX244" fmla="*/ 460722 w 2471921"/>
              <a:gd name="connsiteY244" fmla="*/ 1265457 h 2275418"/>
              <a:gd name="connsiteX245" fmla="*/ 454470 w 2471921"/>
              <a:gd name="connsiteY245" fmla="*/ 1156949 h 2275418"/>
              <a:gd name="connsiteX246" fmla="*/ 433827 w 2471921"/>
              <a:gd name="connsiteY246" fmla="*/ 1060819 h 2275418"/>
              <a:gd name="connsiteX247" fmla="*/ 452551 w 2471921"/>
              <a:gd name="connsiteY247" fmla="*/ 970833 h 2275418"/>
              <a:gd name="connsiteX248" fmla="*/ 449744 w 2471921"/>
              <a:gd name="connsiteY248" fmla="*/ 883011 h 2275418"/>
              <a:gd name="connsiteX249" fmla="*/ 455069 w 2471921"/>
              <a:gd name="connsiteY249" fmla="*/ 780406 h 2275418"/>
              <a:gd name="connsiteX250" fmla="*/ 459140 w 2471921"/>
              <a:gd name="connsiteY250" fmla="*/ 710676 h 2275418"/>
              <a:gd name="connsiteX251" fmla="*/ 428896 w 2471921"/>
              <a:gd name="connsiteY251" fmla="*/ 643000 h 2275418"/>
              <a:gd name="connsiteX252" fmla="*/ 445368 w 2471921"/>
              <a:gd name="connsiteY252" fmla="*/ 535867 h 2275418"/>
              <a:gd name="connsiteX253" fmla="*/ 468794 w 2471921"/>
              <a:gd name="connsiteY253" fmla="*/ 494278 h 2275418"/>
              <a:gd name="connsiteX254" fmla="*/ 501371 w 2471921"/>
              <a:gd name="connsiteY254" fmla="*/ 459004 h 2275418"/>
              <a:gd name="connsiteX255" fmla="*/ 529946 w 2471921"/>
              <a:gd name="connsiteY255" fmla="*/ 440260 h 2275418"/>
              <a:gd name="connsiteX256" fmla="*/ 521843 w 2471921"/>
              <a:gd name="connsiteY256" fmla="*/ 494235 h 2275418"/>
              <a:gd name="connsiteX257" fmla="*/ 547079 w 2471921"/>
              <a:gd name="connsiteY257" fmla="*/ 567268 h 2275418"/>
              <a:gd name="connsiteX258" fmla="*/ 611504 w 2471921"/>
              <a:gd name="connsiteY258" fmla="*/ 559462 h 2275418"/>
              <a:gd name="connsiteX259" fmla="*/ 622864 w 2471921"/>
              <a:gd name="connsiteY259" fmla="*/ 534624 h 2275418"/>
              <a:gd name="connsiteX260" fmla="*/ 591114 w 2471921"/>
              <a:gd name="connsiteY260" fmla="*/ 539304 h 2275418"/>
              <a:gd name="connsiteX261" fmla="*/ 608494 w 2471921"/>
              <a:gd name="connsiteY261" fmla="*/ 455915 h 2275418"/>
              <a:gd name="connsiteX262" fmla="*/ 633894 w 2471921"/>
              <a:gd name="connsiteY262" fmla="*/ 414992 h 2275418"/>
              <a:gd name="connsiteX263" fmla="*/ 646594 w 2471921"/>
              <a:gd name="connsiteY263" fmla="*/ 395818 h 2275418"/>
              <a:gd name="connsiteX264" fmla="*/ 659294 w 2471921"/>
              <a:gd name="connsiteY264" fmla="*/ 376768 h 2275418"/>
              <a:gd name="connsiteX265" fmla="*/ 671138 w 2471921"/>
              <a:gd name="connsiteY265" fmla="*/ 357718 h 2275418"/>
              <a:gd name="connsiteX266" fmla="*/ 691044 w 2471921"/>
              <a:gd name="connsiteY266" fmla="*/ 332318 h 2275418"/>
              <a:gd name="connsiteX267" fmla="*/ 716853 w 2471921"/>
              <a:gd name="connsiteY267" fmla="*/ 306918 h 2275418"/>
              <a:gd name="connsiteX268" fmla="*/ 746709 w 2471921"/>
              <a:gd name="connsiteY268" fmla="*/ 248850 h 2275418"/>
              <a:gd name="connsiteX269" fmla="*/ 778747 w 2471921"/>
              <a:gd name="connsiteY269" fmla="*/ 197631 h 2275418"/>
              <a:gd name="connsiteX270" fmla="*/ 824066 w 2471921"/>
              <a:gd name="connsiteY270" fmla="*/ 145389 h 2275418"/>
              <a:gd name="connsiteX271" fmla="*/ 865018 w 2471921"/>
              <a:gd name="connsiteY271" fmla="*/ 119428 h 2275418"/>
              <a:gd name="connsiteX272" fmla="*/ 1116085 w 2471921"/>
              <a:gd name="connsiteY272" fmla="*/ 42686 h 2275418"/>
              <a:gd name="connsiteX273" fmla="*/ 1169643 w 2471921"/>
              <a:gd name="connsiteY273" fmla="*/ 30838 h 2275418"/>
              <a:gd name="connsiteX274" fmla="*/ 1256633 w 2471921"/>
              <a:gd name="connsiteY274" fmla="*/ 5749 h 2275418"/>
              <a:gd name="connsiteX275" fmla="*/ 1336121 w 2471921"/>
              <a:gd name="connsiteY275" fmla="*/ 12 h 2275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Lst>
            <a:rect l="l" t="t" r="r" b="b"/>
            <a:pathLst>
              <a:path w="2471921" h="2275418">
                <a:moveTo>
                  <a:pt x="1838139" y="1805518"/>
                </a:moveTo>
                <a:cubicBezTo>
                  <a:pt x="1828203" y="1805518"/>
                  <a:pt x="1812930" y="1812662"/>
                  <a:pt x="1804199" y="1821393"/>
                </a:cubicBezTo>
                <a:cubicBezTo>
                  <a:pt x="1787179" y="1838413"/>
                  <a:pt x="1782872" y="1839597"/>
                  <a:pt x="1729139" y="1842031"/>
                </a:cubicBezTo>
                <a:cubicBezTo>
                  <a:pt x="1709859" y="1842904"/>
                  <a:pt x="1679342" y="1857288"/>
                  <a:pt x="1661323" y="1873996"/>
                </a:cubicBezTo>
                <a:cubicBezTo>
                  <a:pt x="1637663" y="1895935"/>
                  <a:pt x="1619009" y="1902547"/>
                  <a:pt x="1594171" y="1897799"/>
                </a:cubicBezTo>
                <a:cubicBezTo>
                  <a:pt x="1569911" y="1893162"/>
                  <a:pt x="1554684" y="1898193"/>
                  <a:pt x="1542484" y="1914878"/>
                </a:cubicBezTo>
                <a:cubicBezTo>
                  <a:pt x="1525810" y="1937680"/>
                  <a:pt x="1524279" y="1937708"/>
                  <a:pt x="1499902" y="1915647"/>
                </a:cubicBezTo>
                <a:cubicBezTo>
                  <a:pt x="1483448" y="1900756"/>
                  <a:pt x="1471695" y="1897488"/>
                  <a:pt x="1466255" y="1906291"/>
                </a:cubicBezTo>
                <a:cubicBezTo>
                  <a:pt x="1461657" y="1913731"/>
                  <a:pt x="1444798" y="1919818"/>
                  <a:pt x="1428790" y="1919818"/>
                </a:cubicBezTo>
                <a:cubicBezTo>
                  <a:pt x="1387561" y="1919818"/>
                  <a:pt x="1319736" y="1945248"/>
                  <a:pt x="1316268" y="1962007"/>
                </a:cubicBezTo>
                <a:cubicBezTo>
                  <a:pt x="1311751" y="1983831"/>
                  <a:pt x="1472286" y="1984624"/>
                  <a:pt x="1503258" y="1962930"/>
                </a:cubicBezTo>
                <a:cubicBezTo>
                  <a:pt x="1517166" y="1953188"/>
                  <a:pt x="1540133" y="1942179"/>
                  <a:pt x="1554295" y="1938464"/>
                </a:cubicBezTo>
                <a:cubicBezTo>
                  <a:pt x="1568457" y="1934749"/>
                  <a:pt x="1593995" y="1926177"/>
                  <a:pt x="1611046" y="1919414"/>
                </a:cubicBezTo>
                <a:cubicBezTo>
                  <a:pt x="1628098" y="1912651"/>
                  <a:pt x="1657402" y="1907118"/>
                  <a:pt x="1676166" y="1907118"/>
                </a:cubicBezTo>
                <a:cubicBezTo>
                  <a:pt x="1694931" y="1907118"/>
                  <a:pt x="1717346" y="1898608"/>
                  <a:pt x="1725978" y="1888208"/>
                </a:cubicBezTo>
                <a:cubicBezTo>
                  <a:pt x="1734610" y="1877807"/>
                  <a:pt x="1745976" y="1871958"/>
                  <a:pt x="1751236" y="1875208"/>
                </a:cubicBezTo>
                <a:cubicBezTo>
                  <a:pt x="1756496" y="1878459"/>
                  <a:pt x="1770899" y="1869959"/>
                  <a:pt x="1783244" y="1856318"/>
                </a:cubicBezTo>
                <a:cubicBezTo>
                  <a:pt x="1795589" y="1842677"/>
                  <a:pt x="1809992" y="1834177"/>
                  <a:pt x="1815252" y="1837428"/>
                </a:cubicBezTo>
                <a:cubicBezTo>
                  <a:pt x="1820512" y="1840678"/>
                  <a:pt x="1831878" y="1834829"/>
                  <a:pt x="1840510" y="1824428"/>
                </a:cubicBezTo>
                <a:cubicBezTo>
                  <a:pt x="1853158" y="1809189"/>
                  <a:pt x="1852698" y="1805518"/>
                  <a:pt x="1838139" y="1805518"/>
                </a:cubicBezTo>
                <a:close/>
                <a:moveTo>
                  <a:pt x="1215086" y="494568"/>
                </a:moveTo>
                <a:cubicBezTo>
                  <a:pt x="1208628" y="496305"/>
                  <a:pt x="1205394" y="499856"/>
                  <a:pt x="1205394" y="505218"/>
                </a:cubicBezTo>
                <a:cubicBezTo>
                  <a:pt x="1205394" y="531875"/>
                  <a:pt x="1229137" y="538119"/>
                  <a:pt x="1256807" y="518738"/>
                </a:cubicBezTo>
                <a:cubicBezTo>
                  <a:pt x="1282103" y="501020"/>
                  <a:pt x="1281733" y="500321"/>
                  <a:pt x="1244129" y="494802"/>
                </a:cubicBezTo>
                <a:cubicBezTo>
                  <a:pt x="1231229" y="492909"/>
                  <a:pt x="1221545" y="492831"/>
                  <a:pt x="1215086" y="494568"/>
                </a:cubicBezTo>
                <a:close/>
                <a:moveTo>
                  <a:pt x="808519" y="373068"/>
                </a:moveTo>
                <a:cubicBezTo>
                  <a:pt x="803280" y="376500"/>
                  <a:pt x="790421" y="380165"/>
                  <a:pt x="779944" y="381213"/>
                </a:cubicBezTo>
                <a:cubicBezTo>
                  <a:pt x="769467" y="382261"/>
                  <a:pt x="760894" y="391690"/>
                  <a:pt x="760894" y="402168"/>
                </a:cubicBezTo>
                <a:cubicBezTo>
                  <a:pt x="760894" y="412751"/>
                  <a:pt x="749605" y="421218"/>
                  <a:pt x="735494" y="421218"/>
                </a:cubicBezTo>
                <a:cubicBezTo>
                  <a:pt x="721524" y="421218"/>
                  <a:pt x="710094" y="426824"/>
                  <a:pt x="710094" y="433676"/>
                </a:cubicBezTo>
                <a:cubicBezTo>
                  <a:pt x="710094" y="440528"/>
                  <a:pt x="696185" y="449625"/>
                  <a:pt x="679185" y="453892"/>
                </a:cubicBezTo>
                <a:cubicBezTo>
                  <a:pt x="658919" y="458978"/>
                  <a:pt x="649895" y="468901"/>
                  <a:pt x="652979" y="482709"/>
                </a:cubicBezTo>
                <a:cubicBezTo>
                  <a:pt x="655567" y="494291"/>
                  <a:pt x="660904" y="499652"/>
                  <a:pt x="664839" y="494622"/>
                </a:cubicBezTo>
                <a:cubicBezTo>
                  <a:pt x="668774" y="489592"/>
                  <a:pt x="691952" y="469590"/>
                  <a:pt x="716346" y="450172"/>
                </a:cubicBezTo>
                <a:cubicBezTo>
                  <a:pt x="740740" y="430755"/>
                  <a:pt x="763600" y="411248"/>
                  <a:pt x="767146" y="406824"/>
                </a:cubicBezTo>
                <a:cubicBezTo>
                  <a:pt x="770693" y="402400"/>
                  <a:pt x="783595" y="391591"/>
                  <a:pt x="795819" y="382805"/>
                </a:cubicBezTo>
                <a:cubicBezTo>
                  <a:pt x="808043" y="374018"/>
                  <a:pt x="813758" y="369637"/>
                  <a:pt x="808519" y="373068"/>
                </a:cubicBezTo>
                <a:close/>
                <a:moveTo>
                  <a:pt x="1147186" y="228931"/>
                </a:moveTo>
                <a:lnTo>
                  <a:pt x="1139517" y="230355"/>
                </a:lnTo>
                <a:lnTo>
                  <a:pt x="1125710" y="230718"/>
                </a:lnTo>
                <a:cubicBezTo>
                  <a:pt x="1107496" y="230718"/>
                  <a:pt x="1088919" y="236662"/>
                  <a:pt x="1084429" y="243927"/>
                </a:cubicBezTo>
                <a:cubicBezTo>
                  <a:pt x="1079520" y="251871"/>
                  <a:pt x="1088080" y="251159"/>
                  <a:pt x="1105905" y="242140"/>
                </a:cubicBezTo>
                <a:cubicBezTo>
                  <a:pt x="1114056" y="238017"/>
                  <a:pt x="1122775" y="234469"/>
                  <a:pt x="1130257" y="232075"/>
                </a:cubicBezTo>
                <a:lnTo>
                  <a:pt x="1139517" y="230355"/>
                </a:lnTo>
                <a:lnTo>
                  <a:pt x="1145680" y="230193"/>
                </a:lnTo>
                <a:cubicBezTo>
                  <a:pt x="1149572" y="229869"/>
                  <a:pt x="1150388" y="229423"/>
                  <a:pt x="1147186" y="228931"/>
                </a:cubicBezTo>
                <a:close/>
                <a:moveTo>
                  <a:pt x="1787054" y="78318"/>
                </a:moveTo>
                <a:cubicBezTo>
                  <a:pt x="1775201" y="78318"/>
                  <a:pt x="1775201" y="81705"/>
                  <a:pt x="1787054" y="93558"/>
                </a:cubicBezTo>
                <a:cubicBezTo>
                  <a:pt x="1798907" y="105411"/>
                  <a:pt x="1802294" y="105411"/>
                  <a:pt x="1802294" y="93558"/>
                </a:cubicBezTo>
                <a:cubicBezTo>
                  <a:pt x="1802294" y="85176"/>
                  <a:pt x="1795436" y="78318"/>
                  <a:pt x="1787054" y="78318"/>
                </a:cubicBezTo>
                <a:close/>
                <a:moveTo>
                  <a:pt x="1336121" y="12"/>
                </a:moveTo>
                <a:cubicBezTo>
                  <a:pt x="1411994" y="548"/>
                  <a:pt x="1472094" y="18963"/>
                  <a:pt x="1472094" y="46810"/>
                </a:cubicBezTo>
                <a:cubicBezTo>
                  <a:pt x="1472094" y="69096"/>
                  <a:pt x="1465904" y="69996"/>
                  <a:pt x="1433159" y="52471"/>
                </a:cubicBezTo>
                <a:cubicBezTo>
                  <a:pt x="1416226" y="43409"/>
                  <a:pt x="1408594" y="43409"/>
                  <a:pt x="1408594" y="52471"/>
                </a:cubicBezTo>
                <a:cubicBezTo>
                  <a:pt x="1408594" y="59702"/>
                  <a:pt x="1383344" y="65618"/>
                  <a:pt x="1352483" y="65618"/>
                </a:cubicBezTo>
                <a:cubicBezTo>
                  <a:pt x="1268543" y="65618"/>
                  <a:pt x="1252476" y="74600"/>
                  <a:pt x="1282576" y="104700"/>
                </a:cubicBezTo>
                <a:cubicBezTo>
                  <a:pt x="1296006" y="118130"/>
                  <a:pt x="1308423" y="126260"/>
                  <a:pt x="1310169" y="122768"/>
                </a:cubicBezTo>
                <a:cubicBezTo>
                  <a:pt x="1311915" y="119276"/>
                  <a:pt x="1313344" y="129277"/>
                  <a:pt x="1313344" y="144993"/>
                </a:cubicBezTo>
                <a:cubicBezTo>
                  <a:pt x="1313344" y="167940"/>
                  <a:pt x="1304590" y="174853"/>
                  <a:pt x="1268894" y="180094"/>
                </a:cubicBezTo>
                <a:cubicBezTo>
                  <a:pt x="1225439" y="186474"/>
                  <a:pt x="1225101" y="186969"/>
                  <a:pt x="1253824" y="202229"/>
                </a:cubicBezTo>
                <a:cubicBezTo>
                  <a:pt x="1269983" y="210814"/>
                  <a:pt x="1279647" y="223594"/>
                  <a:pt x="1275299" y="230628"/>
                </a:cubicBezTo>
                <a:cubicBezTo>
                  <a:pt x="1264799" y="247619"/>
                  <a:pt x="1276528" y="246797"/>
                  <a:pt x="1305844" y="228489"/>
                </a:cubicBezTo>
                <a:cubicBezTo>
                  <a:pt x="1325132" y="216443"/>
                  <a:pt x="1333928" y="217738"/>
                  <a:pt x="1351383" y="235193"/>
                </a:cubicBezTo>
                <a:cubicBezTo>
                  <a:pt x="1369989" y="253799"/>
                  <a:pt x="1370397" y="258109"/>
                  <a:pt x="1354301" y="265997"/>
                </a:cubicBezTo>
                <a:cubicBezTo>
                  <a:pt x="1333640" y="276121"/>
                  <a:pt x="1328524" y="370418"/>
                  <a:pt x="1348635" y="370418"/>
                </a:cubicBezTo>
                <a:cubicBezTo>
                  <a:pt x="1355148" y="370418"/>
                  <a:pt x="1377957" y="385127"/>
                  <a:pt x="1399322" y="403104"/>
                </a:cubicBezTo>
                <a:cubicBezTo>
                  <a:pt x="1424343" y="424158"/>
                  <a:pt x="1447426" y="433368"/>
                  <a:pt x="1464187" y="428985"/>
                </a:cubicBezTo>
                <a:cubicBezTo>
                  <a:pt x="1478908" y="425135"/>
                  <a:pt x="1500062" y="431099"/>
                  <a:pt x="1512901" y="442718"/>
                </a:cubicBezTo>
                <a:cubicBezTo>
                  <a:pt x="1534125" y="461925"/>
                  <a:pt x="1535594" y="461171"/>
                  <a:pt x="1535594" y="431077"/>
                </a:cubicBezTo>
                <a:cubicBezTo>
                  <a:pt x="1535594" y="407445"/>
                  <a:pt x="1545509" y="394793"/>
                  <a:pt x="1572927" y="383436"/>
                </a:cubicBezTo>
                <a:cubicBezTo>
                  <a:pt x="1593461" y="374930"/>
                  <a:pt x="1616571" y="371871"/>
                  <a:pt x="1624284" y="376638"/>
                </a:cubicBezTo>
                <a:cubicBezTo>
                  <a:pt x="1631996" y="381405"/>
                  <a:pt x="1646431" y="378562"/>
                  <a:pt x="1656361" y="370321"/>
                </a:cubicBezTo>
                <a:cubicBezTo>
                  <a:pt x="1667826" y="360806"/>
                  <a:pt x="1692787" y="358441"/>
                  <a:pt x="1724748" y="363841"/>
                </a:cubicBezTo>
                <a:cubicBezTo>
                  <a:pt x="1765500" y="370726"/>
                  <a:pt x="1777550" y="379427"/>
                  <a:pt x="1788052" y="409554"/>
                </a:cubicBezTo>
                <a:cubicBezTo>
                  <a:pt x="1802482" y="450946"/>
                  <a:pt x="1854655" y="477567"/>
                  <a:pt x="1899359" y="466347"/>
                </a:cubicBezTo>
                <a:cubicBezTo>
                  <a:pt x="1919226" y="461361"/>
                  <a:pt x="1929664" y="465877"/>
                  <a:pt x="1934661" y="481621"/>
                </a:cubicBezTo>
                <a:cubicBezTo>
                  <a:pt x="1938563" y="493916"/>
                  <a:pt x="1964633" y="518114"/>
                  <a:pt x="1992595" y="535395"/>
                </a:cubicBezTo>
                <a:cubicBezTo>
                  <a:pt x="2027829" y="557171"/>
                  <a:pt x="2041388" y="573263"/>
                  <a:pt x="2036767" y="587821"/>
                </a:cubicBezTo>
                <a:cubicBezTo>
                  <a:pt x="2033058" y="599507"/>
                  <a:pt x="2043743" y="625039"/>
                  <a:pt x="2060853" y="645373"/>
                </a:cubicBezTo>
                <a:cubicBezTo>
                  <a:pt x="2095805" y="686911"/>
                  <a:pt x="2165570" y="900731"/>
                  <a:pt x="2178328" y="1005418"/>
                </a:cubicBezTo>
                <a:cubicBezTo>
                  <a:pt x="2203408" y="1211211"/>
                  <a:pt x="2203438" y="1203493"/>
                  <a:pt x="2177422" y="1235359"/>
                </a:cubicBezTo>
                <a:cubicBezTo>
                  <a:pt x="2163767" y="1252084"/>
                  <a:pt x="2149834" y="1276246"/>
                  <a:pt x="2146460" y="1289053"/>
                </a:cubicBezTo>
                <a:cubicBezTo>
                  <a:pt x="2143086" y="1301859"/>
                  <a:pt x="2136546" y="1319004"/>
                  <a:pt x="2131926" y="1327153"/>
                </a:cubicBezTo>
                <a:cubicBezTo>
                  <a:pt x="2127307" y="1335301"/>
                  <a:pt x="2119636" y="1369017"/>
                  <a:pt x="2114879" y="1402077"/>
                </a:cubicBezTo>
                <a:cubicBezTo>
                  <a:pt x="2107898" y="1450604"/>
                  <a:pt x="2100808" y="1463214"/>
                  <a:pt x="2078088" y="1467521"/>
                </a:cubicBezTo>
                <a:cubicBezTo>
                  <a:pt x="2056432" y="1471625"/>
                  <a:pt x="2044377" y="1490311"/>
                  <a:pt x="2025796" y="1548574"/>
                </a:cubicBezTo>
                <a:cubicBezTo>
                  <a:pt x="2004752" y="1614560"/>
                  <a:pt x="1993693" y="1629501"/>
                  <a:pt x="1939757" y="1664810"/>
                </a:cubicBezTo>
                <a:cubicBezTo>
                  <a:pt x="1905717" y="1687095"/>
                  <a:pt x="1881129" y="1710607"/>
                  <a:pt x="1885117" y="1717060"/>
                </a:cubicBezTo>
                <a:cubicBezTo>
                  <a:pt x="1889106" y="1723513"/>
                  <a:pt x="1885860" y="1740955"/>
                  <a:pt x="1877905" y="1755819"/>
                </a:cubicBezTo>
                <a:cubicBezTo>
                  <a:pt x="1862745" y="1784145"/>
                  <a:pt x="1872974" y="1805935"/>
                  <a:pt x="1893816" y="1789714"/>
                </a:cubicBezTo>
                <a:cubicBezTo>
                  <a:pt x="1944041" y="1750623"/>
                  <a:pt x="2043594" y="1639828"/>
                  <a:pt x="2043594" y="1623021"/>
                </a:cubicBezTo>
                <a:cubicBezTo>
                  <a:pt x="2043594" y="1611634"/>
                  <a:pt x="2052308" y="1602318"/>
                  <a:pt x="2062958" y="1602318"/>
                </a:cubicBezTo>
                <a:cubicBezTo>
                  <a:pt x="2073609" y="1602318"/>
                  <a:pt x="2087458" y="1588810"/>
                  <a:pt x="2093736" y="1572300"/>
                </a:cubicBezTo>
                <a:cubicBezTo>
                  <a:pt x="2100012" y="1555790"/>
                  <a:pt x="2114158" y="1538825"/>
                  <a:pt x="2125171" y="1534599"/>
                </a:cubicBezTo>
                <a:cubicBezTo>
                  <a:pt x="2136184" y="1530373"/>
                  <a:pt x="2145194" y="1518050"/>
                  <a:pt x="2145194" y="1507214"/>
                </a:cubicBezTo>
                <a:cubicBezTo>
                  <a:pt x="2145194" y="1474949"/>
                  <a:pt x="2193656" y="1381785"/>
                  <a:pt x="2223203" y="1357247"/>
                </a:cubicBezTo>
                <a:cubicBezTo>
                  <a:pt x="2243955" y="1340014"/>
                  <a:pt x="2247098" y="1330842"/>
                  <a:pt x="2236038" y="1319782"/>
                </a:cubicBezTo>
                <a:cubicBezTo>
                  <a:pt x="2215028" y="1298772"/>
                  <a:pt x="2217971" y="1251436"/>
                  <a:pt x="2243619" y="1197879"/>
                </a:cubicBezTo>
                <a:cubicBezTo>
                  <a:pt x="2268437" y="1146053"/>
                  <a:pt x="2268862" y="1143454"/>
                  <a:pt x="2284365" y="948358"/>
                </a:cubicBezTo>
                <a:cubicBezTo>
                  <a:pt x="2291545" y="857998"/>
                  <a:pt x="2291036" y="806014"/>
                  <a:pt x="2282922" y="800999"/>
                </a:cubicBezTo>
                <a:cubicBezTo>
                  <a:pt x="2276026" y="796738"/>
                  <a:pt x="2265692" y="768122"/>
                  <a:pt x="2259956" y="737409"/>
                </a:cubicBezTo>
                <a:cubicBezTo>
                  <a:pt x="2254220" y="706697"/>
                  <a:pt x="2238513" y="655850"/>
                  <a:pt x="2225052" y="624418"/>
                </a:cubicBezTo>
                <a:cubicBezTo>
                  <a:pt x="2211591" y="592986"/>
                  <a:pt x="2193405" y="537599"/>
                  <a:pt x="2184638" y="501337"/>
                </a:cubicBezTo>
                <a:cubicBezTo>
                  <a:pt x="2171577" y="447317"/>
                  <a:pt x="2156823" y="424802"/>
                  <a:pt x="2102971" y="376717"/>
                </a:cubicBezTo>
                <a:cubicBezTo>
                  <a:pt x="2066821" y="344438"/>
                  <a:pt x="2031529" y="313913"/>
                  <a:pt x="2024544" y="308882"/>
                </a:cubicBezTo>
                <a:cubicBezTo>
                  <a:pt x="1968126" y="268246"/>
                  <a:pt x="1881392" y="202972"/>
                  <a:pt x="1865794" y="189410"/>
                </a:cubicBezTo>
                <a:cubicBezTo>
                  <a:pt x="1846836" y="172925"/>
                  <a:pt x="1809448" y="154621"/>
                  <a:pt x="1754326" y="134838"/>
                </a:cubicBezTo>
                <a:cubicBezTo>
                  <a:pt x="1738365" y="129109"/>
                  <a:pt x="1719528" y="107010"/>
                  <a:pt x="1712284" y="85514"/>
                </a:cubicBezTo>
                <a:cubicBezTo>
                  <a:pt x="1705066" y="64094"/>
                  <a:pt x="1696599" y="39424"/>
                  <a:pt x="1693469" y="30693"/>
                </a:cubicBezTo>
                <a:cubicBezTo>
                  <a:pt x="1689887" y="20700"/>
                  <a:pt x="1699582" y="14818"/>
                  <a:pt x="1719636" y="14818"/>
                </a:cubicBezTo>
                <a:cubicBezTo>
                  <a:pt x="1737158" y="14818"/>
                  <a:pt x="1751494" y="20533"/>
                  <a:pt x="1751494" y="27518"/>
                </a:cubicBezTo>
                <a:cubicBezTo>
                  <a:pt x="1751494" y="34503"/>
                  <a:pt x="1760067" y="40218"/>
                  <a:pt x="1770544" y="40218"/>
                </a:cubicBezTo>
                <a:cubicBezTo>
                  <a:pt x="1781021" y="40218"/>
                  <a:pt x="1789594" y="44538"/>
                  <a:pt x="1789594" y="49818"/>
                </a:cubicBezTo>
                <a:cubicBezTo>
                  <a:pt x="1789594" y="55098"/>
                  <a:pt x="1802453" y="63003"/>
                  <a:pt x="1818169" y="67386"/>
                </a:cubicBezTo>
                <a:cubicBezTo>
                  <a:pt x="1871849" y="82354"/>
                  <a:pt x="1903894" y="102908"/>
                  <a:pt x="1903894" y="122369"/>
                </a:cubicBezTo>
                <a:cubicBezTo>
                  <a:pt x="1903894" y="145457"/>
                  <a:pt x="1918550" y="147482"/>
                  <a:pt x="1938834" y="127198"/>
                </a:cubicBezTo>
                <a:cubicBezTo>
                  <a:pt x="1949860" y="116172"/>
                  <a:pt x="1969429" y="128894"/>
                  <a:pt x="2018451" y="178958"/>
                </a:cubicBezTo>
                <a:cubicBezTo>
                  <a:pt x="2057367" y="218702"/>
                  <a:pt x="2096460" y="246725"/>
                  <a:pt x="2115875" y="248795"/>
                </a:cubicBezTo>
                <a:cubicBezTo>
                  <a:pt x="2135311" y="250867"/>
                  <a:pt x="2154039" y="264308"/>
                  <a:pt x="2162623" y="282344"/>
                </a:cubicBezTo>
                <a:cubicBezTo>
                  <a:pt x="2170500" y="298895"/>
                  <a:pt x="2197991" y="332626"/>
                  <a:pt x="2223714" y="357302"/>
                </a:cubicBezTo>
                <a:cubicBezTo>
                  <a:pt x="2258038" y="390228"/>
                  <a:pt x="2268854" y="409773"/>
                  <a:pt x="2264358" y="430743"/>
                </a:cubicBezTo>
                <a:cubicBezTo>
                  <a:pt x="2260989" y="446459"/>
                  <a:pt x="2259945" y="456641"/>
                  <a:pt x="2262038" y="453369"/>
                </a:cubicBezTo>
                <a:cubicBezTo>
                  <a:pt x="2264131" y="450098"/>
                  <a:pt x="2284959" y="464576"/>
                  <a:pt x="2308321" y="485544"/>
                </a:cubicBezTo>
                <a:cubicBezTo>
                  <a:pt x="2343134" y="516789"/>
                  <a:pt x="2348009" y="527029"/>
                  <a:pt x="2335341" y="542293"/>
                </a:cubicBezTo>
                <a:cubicBezTo>
                  <a:pt x="2322554" y="557701"/>
                  <a:pt x="2324715" y="560918"/>
                  <a:pt x="2347848" y="560918"/>
                </a:cubicBezTo>
                <a:cubicBezTo>
                  <a:pt x="2372038" y="560918"/>
                  <a:pt x="2374731" y="565843"/>
                  <a:pt x="2367798" y="597408"/>
                </a:cubicBezTo>
                <a:cubicBezTo>
                  <a:pt x="2361794" y="624741"/>
                  <a:pt x="2365089" y="635934"/>
                  <a:pt x="2380929" y="642012"/>
                </a:cubicBezTo>
                <a:cubicBezTo>
                  <a:pt x="2395068" y="647438"/>
                  <a:pt x="2399746" y="659036"/>
                  <a:pt x="2395044" y="677014"/>
                </a:cubicBezTo>
                <a:cubicBezTo>
                  <a:pt x="2391177" y="691802"/>
                  <a:pt x="2393341" y="721736"/>
                  <a:pt x="2399853" y="743535"/>
                </a:cubicBezTo>
                <a:cubicBezTo>
                  <a:pt x="2478580" y="1007068"/>
                  <a:pt x="2475696" y="990803"/>
                  <a:pt x="2468594" y="1131275"/>
                </a:cubicBezTo>
                <a:cubicBezTo>
                  <a:pt x="2464474" y="1212757"/>
                  <a:pt x="2454640" y="1278282"/>
                  <a:pt x="2443644" y="1297518"/>
                </a:cubicBezTo>
                <a:cubicBezTo>
                  <a:pt x="2431316" y="1319084"/>
                  <a:pt x="2427386" y="1352819"/>
                  <a:pt x="2431394" y="1402692"/>
                </a:cubicBezTo>
                <a:cubicBezTo>
                  <a:pt x="2435905" y="1458832"/>
                  <a:pt x="2432999" y="1477763"/>
                  <a:pt x="2419046" y="1483118"/>
                </a:cubicBezTo>
                <a:cubicBezTo>
                  <a:pt x="2409009" y="1486969"/>
                  <a:pt x="2403887" y="1498171"/>
                  <a:pt x="2407664" y="1508012"/>
                </a:cubicBezTo>
                <a:cubicBezTo>
                  <a:pt x="2411440" y="1517853"/>
                  <a:pt x="2405364" y="1529421"/>
                  <a:pt x="2394162" y="1533720"/>
                </a:cubicBezTo>
                <a:cubicBezTo>
                  <a:pt x="2382960" y="1538018"/>
                  <a:pt x="2373794" y="1547385"/>
                  <a:pt x="2373794" y="1554535"/>
                </a:cubicBezTo>
                <a:cubicBezTo>
                  <a:pt x="2373794" y="1561685"/>
                  <a:pt x="2353792" y="1595377"/>
                  <a:pt x="2329344" y="1629406"/>
                </a:cubicBezTo>
                <a:cubicBezTo>
                  <a:pt x="2304896" y="1663435"/>
                  <a:pt x="2284894" y="1699136"/>
                  <a:pt x="2284894" y="1708742"/>
                </a:cubicBezTo>
                <a:cubicBezTo>
                  <a:pt x="2284894" y="1718348"/>
                  <a:pt x="2276321" y="1733322"/>
                  <a:pt x="2265844" y="1742018"/>
                </a:cubicBezTo>
                <a:cubicBezTo>
                  <a:pt x="2255367" y="1750714"/>
                  <a:pt x="2246794" y="1771416"/>
                  <a:pt x="2246794" y="1788023"/>
                </a:cubicBezTo>
                <a:cubicBezTo>
                  <a:pt x="2246794" y="1809655"/>
                  <a:pt x="2239659" y="1818218"/>
                  <a:pt x="2221636" y="1818218"/>
                </a:cubicBezTo>
                <a:cubicBezTo>
                  <a:pt x="2205400" y="1818218"/>
                  <a:pt x="2193655" y="1829465"/>
                  <a:pt x="2188519" y="1849930"/>
                </a:cubicBezTo>
                <a:cubicBezTo>
                  <a:pt x="2182999" y="1871922"/>
                  <a:pt x="2168491" y="1884574"/>
                  <a:pt x="2141189" y="1891205"/>
                </a:cubicBezTo>
                <a:cubicBezTo>
                  <a:pt x="2113582" y="1897911"/>
                  <a:pt x="2099614" y="1910254"/>
                  <a:pt x="2094442" y="1932518"/>
                </a:cubicBezTo>
                <a:cubicBezTo>
                  <a:pt x="2088903" y="1956357"/>
                  <a:pt x="2074530" y="1967649"/>
                  <a:pt x="2036755" y="1977839"/>
                </a:cubicBezTo>
                <a:cubicBezTo>
                  <a:pt x="1970654" y="1995670"/>
                  <a:pt x="1927737" y="2027983"/>
                  <a:pt x="1937245" y="2052761"/>
                </a:cubicBezTo>
                <a:cubicBezTo>
                  <a:pt x="1942789" y="2067207"/>
                  <a:pt x="1936082" y="2072218"/>
                  <a:pt x="1911204" y="2072218"/>
                </a:cubicBezTo>
                <a:cubicBezTo>
                  <a:pt x="1892586" y="2072218"/>
                  <a:pt x="1874324" y="2081007"/>
                  <a:pt x="1870107" y="2091998"/>
                </a:cubicBezTo>
                <a:cubicBezTo>
                  <a:pt x="1865932" y="2102877"/>
                  <a:pt x="1854681" y="2108771"/>
                  <a:pt x="1845105" y="2105096"/>
                </a:cubicBezTo>
                <a:cubicBezTo>
                  <a:pt x="1835529" y="2101422"/>
                  <a:pt x="1827694" y="2103951"/>
                  <a:pt x="1827694" y="2110717"/>
                </a:cubicBezTo>
                <a:cubicBezTo>
                  <a:pt x="1827694" y="2117482"/>
                  <a:pt x="1810549" y="2123018"/>
                  <a:pt x="1789594" y="2123018"/>
                </a:cubicBezTo>
                <a:cubicBezTo>
                  <a:pt x="1768639" y="2123018"/>
                  <a:pt x="1751494" y="2127376"/>
                  <a:pt x="1751494" y="2132702"/>
                </a:cubicBezTo>
                <a:cubicBezTo>
                  <a:pt x="1751494" y="2154009"/>
                  <a:pt x="1582440" y="2190042"/>
                  <a:pt x="1487267" y="2189020"/>
                </a:cubicBezTo>
                <a:cubicBezTo>
                  <a:pt x="1349942" y="2187546"/>
                  <a:pt x="1328475" y="2193389"/>
                  <a:pt x="1308922" y="2237561"/>
                </a:cubicBezTo>
                <a:cubicBezTo>
                  <a:pt x="1299706" y="2258382"/>
                  <a:pt x="1286929" y="2275418"/>
                  <a:pt x="1280530" y="2275418"/>
                </a:cubicBezTo>
                <a:cubicBezTo>
                  <a:pt x="1262578" y="2275418"/>
                  <a:pt x="1266743" y="2248045"/>
                  <a:pt x="1288323" y="2224200"/>
                </a:cubicBezTo>
                <a:cubicBezTo>
                  <a:pt x="1306181" y="2204467"/>
                  <a:pt x="1302844" y="2201087"/>
                  <a:pt x="1247048" y="2182399"/>
                </a:cubicBezTo>
                <a:cubicBezTo>
                  <a:pt x="1213661" y="2171216"/>
                  <a:pt x="1160626" y="2158320"/>
                  <a:pt x="1129194" y="2153740"/>
                </a:cubicBezTo>
                <a:cubicBezTo>
                  <a:pt x="1046800" y="2141737"/>
                  <a:pt x="1014894" y="2125979"/>
                  <a:pt x="1014894" y="2097292"/>
                </a:cubicBezTo>
                <a:cubicBezTo>
                  <a:pt x="1014894" y="2080259"/>
                  <a:pt x="1026094" y="2069766"/>
                  <a:pt x="1049819" y="2064572"/>
                </a:cubicBezTo>
                <a:lnTo>
                  <a:pt x="1084744" y="2056925"/>
                </a:lnTo>
                <a:lnTo>
                  <a:pt x="1040294" y="2044352"/>
                </a:lnTo>
                <a:cubicBezTo>
                  <a:pt x="1015846" y="2037437"/>
                  <a:pt x="985521" y="2029424"/>
                  <a:pt x="972903" y="2026545"/>
                </a:cubicBezTo>
                <a:cubicBezTo>
                  <a:pt x="960285" y="2023666"/>
                  <a:pt x="953079" y="2016266"/>
                  <a:pt x="956889" y="2010102"/>
                </a:cubicBezTo>
                <a:cubicBezTo>
                  <a:pt x="960699" y="2003937"/>
                  <a:pt x="987363" y="2007006"/>
                  <a:pt x="1016142" y="2016921"/>
                </a:cubicBezTo>
                <a:cubicBezTo>
                  <a:pt x="1070210" y="2035549"/>
                  <a:pt x="1069232" y="2035792"/>
                  <a:pt x="1133089" y="1987846"/>
                </a:cubicBezTo>
                <a:cubicBezTo>
                  <a:pt x="1145709" y="1978371"/>
                  <a:pt x="1163671" y="1970618"/>
                  <a:pt x="1173005" y="1970618"/>
                </a:cubicBezTo>
                <a:cubicBezTo>
                  <a:pt x="1194623" y="1970618"/>
                  <a:pt x="1206110" y="1941526"/>
                  <a:pt x="1192920" y="1920184"/>
                </a:cubicBezTo>
                <a:cubicBezTo>
                  <a:pt x="1187352" y="1911174"/>
                  <a:pt x="1161183" y="1902088"/>
                  <a:pt x="1134768" y="1899992"/>
                </a:cubicBezTo>
                <a:cubicBezTo>
                  <a:pt x="1107593" y="1897836"/>
                  <a:pt x="1081897" y="1887527"/>
                  <a:pt x="1075586" y="1876250"/>
                </a:cubicBezTo>
                <a:cubicBezTo>
                  <a:pt x="1068388" y="1863387"/>
                  <a:pt x="1046639" y="1856318"/>
                  <a:pt x="1014263" y="1856318"/>
                </a:cubicBezTo>
                <a:cubicBezTo>
                  <a:pt x="978135" y="1856318"/>
                  <a:pt x="964094" y="1850986"/>
                  <a:pt x="964094" y="1837268"/>
                </a:cubicBezTo>
                <a:cubicBezTo>
                  <a:pt x="964094" y="1826270"/>
                  <a:pt x="952608" y="1818218"/>
                  <a:pt x="936919" y="1818218"/>
                </a:cubicBezTo>
                <a:cubicBezTo>
                  <a:pt x="921973" y="1818218"/>
                  <a:pt x="900542" y="1806727"/>
                  <a:pt x="889294" y="1792684"/>
                </a:cubicBezTo>
                <a:cubicBezTo>
                  <a:pt x="869781" y="1768319"/>
                  <a:pt x="867303" y="1768133"/>
                  <a:pt x="835201" y="1788634"/>
                </a:cubicBezTo>
                <a:cubicBezTo>
                  <a:pt x="803513" y="1808870"/>
                  <a:pt x="799580" y="1808823"/>
                  <a:pt x="767530" y="1787823"/>
                </a:cubicBezTo>
                <a:cubicBezTo>
                  <a:pt x="745483" y="1773378"/>
                  <a:pt x="736190" y="1758522"/>
                  <a:pt x="741136" y="1745633"/>
                </a:cubicBezTo>
                <a:cubicBezTo>
                  <a:pt x="752678" y="1715556"/>
                  <a:pt x="715566" y="1666765"/>
                  <a:pt x="686858" y="1674272"/>
                </a:cubicBezTo>
                <a:cubicBezTo>
                  <a:pt x="670097" y="1678655"/>
                  <a:pt x="660694" y="1672545"/>
                  <a:pt x="655882" y="1654142"/>
                </a:cubicBezTo>
                <a:cubicBezTo>
                  <a:pt x="646743" y="1619193"/>
                  <a:pt x="610400" y="1620352"/>
                  <a:pt x="597208" y="1656014"/>
                </a:cubicBezTo>
                <a:cubicBezTo>
                  <a:pt x="587379" y="1682584"/>
                  <a:pt x="600231" y="1756738"/>
                  <a:pt x="619077" y="1782191"/>
                </a:cubicBezTo>
                <a:cubicBezTo>
                  <a:pt x="649023" y="1822638"/>
                  <a:pt x="714940" y="1881718"/>
                  <a:pt x="730121" y="1881718"/>
                </a:cubicBezTo>
                <a:cubicBezTo>
                  <a:pt x="753840" y="1881718"/>
                  <a:pt x="753286" y="1912482"/>
                  <a:pt x="729208" y="1932465"/>
                </a:cubicBezTo>
                <a:cubicBezTo>
                  <a:pt x="713880" y="1945186"/>
                  <a:pt x="703783" y="1944004"/>
                  <a:pt x="676808" y="1926330"/>
                </a:cubicBezTo>
                <a:cubicBezTo>
                  <a:pt x="633753" y="1898119"/>
                  <a:pt x="506894" y="1769365"/>
                  <a:pt x="506894" y="1753877"/>
                </a:cubicBezTo>
                <a:cubicBezTo>
                  <a:pt x="506894" y="1747354"/>
                  <a:pt x="500842" y="1742018"/>
                  <a:pt x="493444" y="1742018"/>
                </a:cubicBezTo>
                <a:cubicBezTo>
                  <a:pt x="486047" y="1742018"/>
                  <a:pt x="483905" y="1748345"/>
                  <a:pt x="488685" y="1756079"/>
                </a:cubicBezTo>
                <a:cubicBezTo>
                  <a:pt x="494533" y="1765540"/>
                  <a:pt x="488547" y="1767337"/>
                  <a:pt x="470384" y="1761573"/>
                </a:cubicBezTo>
                <a:cubicBezTo>
                  <a:pt x="448677" y="1754683"/>
                  <a:pt x="443394" y="1758259"/>
                  <a:pt x="443394" y="1779840"/>
                </a:cubicBezTo>
                <a:cubicBezTo>
                  <a:pt x="443394" y="1794598"/>
                  <a:pt x="428814" y="1821253"/>
                  <a:pt x="410995" y="1839072"/>
                </a:cubicBezTo>
                <a:lnTo>
                  <a:pt x="378594" y="1871472"/>
                </a:lnTo>
                <a:lnTo>
                  <a:pt x="430137" y="1904893"/>
                </a:lnTo>
                <a:cubicBezTo>
                  <a:pt x="458485" y="1923274"/>
                  <a:pt x="479820" y="1943891"/>
                  <a:pt x="477548" y="1950707"/>
                </a:cubicBezTo>
                <a:cubicBezTo>
                  <a:pt x="475275" y="1957524"/>
                  <a:pt x="450945" y="1965307"/>
                  <a:pt x="423480" y="1968004"/>
                </a:cubicBezTo>
                <a:cubicBezTo>
                  <a:pt x="395210" y="1970780"/>
                  <a:pt x="369412" y="1981351"/>
                  <a:pt x="364019" y="1992368"/>
                </a:cubicBezTo>
                <a:cubicBezTo>
                  <a:pt x="355990" y="2008772"/>
                  <a:pt x="354494" y="2008348"/>
                  <a:pt x="354494" y="1989668"/>
                </a:cubicBezTo>
                <a:cubicBezTo>
                  <a:pt x="354494" y="1972572"/>
                  <a:pt x="350600" y="1970740"/>
                  <a:pt x="337455" y="1981650"/>
                </a:cubicBezTo>
                <a:cubicBezTo>
                  <a:pt x="328083" y="1989428"/>
                  <a:pt x="303689" y="1997623"/>
                  <a:pt x="283245" y="1999861"/>
                </a:cubicBezTo>
                <a:cubicBezTo>
                  <a:pt x="234984" y="2005144"/>
                  <a:pt x="189394" y="2044748"/>
                  <a:pt x="189394" y="2081391"/>
                </a:cubicBezTo>
                <a:cubicBezTo>
                  <a:pt x="189394" y="2097301"/>
                  <a:pt x="181708" y="2110318"/>
                  <a:pt x="172313" y="2110318"/>
                </a:cubicBezTo>
                <a:cubicBezTo>
                  <a:pt x="162917" y="2110318"/>
                  <a:pt x="145236" y="2121363"/>
                  <a:pt x="133019" y="2134861"/>
                </a:cubicBezTo>
                <a:cubicBezTo>
                  <a:pt x="120803" y="2148360"/>
                  <a:pt x="102773" y="2156322"/>
                  <a:pt x="92951" y="2152553"/>
                </a:cubicBezTo>
                <a:cubicBezTo>
                  <a:pt x="81090" y="2148002"/>
                  <a:pt x="75095" y="2154686"/>
                  <a:pt x="75095" y="2172459"/>
                </a:cubicBezTo>
                <a:cubicBezTo>
                  <a:pt x="75095" y="2187778"/>
                  <a:pt x="66951" y="2199218"/>
                  <a:pt x="56045" y="2199218"/>
                </a:cubicBezTo>
                <a:cubicBezTo>
                  <a:pt x="45566" y="2199218"/>
                  <a:pt x="36994" y="2207791"/>
                  <a:pt x="36994" y="2218268"/>
                </a:cubicBezTo>
                <a:cubicBezTo>
                  <a:pt x="36994" y="2241831"/>
                  <a:pt x="13143" y="2243430"/>
                  <a:pt x="4327" y="2220458"/>
                </a:cubicBezTo>
                <a:cubicBezTo>
                  <a:pt x="-9492" y="2184445"/>
                  <a:pt x="10983" y="2128437"/>
                  <a:pt x="48794" y="2098818"/>
                </a:cubicBezTo>
                <a:cubicBezTo>
                  <a:pt x="72812" y="2080004"/>
                  <a:pt x="87794" y="2056676"/>
                  <a:pt x="87794" y="2038094"/>
                </a:cubicBezTo>
                <a:cubicBezTo>
                  <a:pt x="87794" y="2021499"/>
                  <a:pt x="96367" y="2004631"/>
                  <a:pt x="106845" y="2000611"/>
                </a:cubicBezTo>
                <a:cubicBezTo>
                  <a:pt x="117323" y="1996590"/>
                  <a:pt x="125894" y="1980009"/>
                  <a:pt x="125894" y="1963765"/>
                </a:cubicBezTo>
                <a:cubicBezTo>
                  <a:pt x="125894" y="1945641"/>
                  <a:pt x="135457" y="1931194"/>
                  <a:pt x="150647" y="1926374"/>
                </a:cubicBezTo>
                <a:cubicBezTo>
                  <a:pt x="164259" y="1922053"/>
                  <a:pt x="172546" y="1911082"/>
                  <a:pt x="169058" y="1901994"/>
                </a:cubicBezTo>
                <a:cubicBezTo>
                  <a:pt x="165571" y="1892906"/>
                  <a:pt x="183008" y="1867656"/>
                  <a:pt x="207806" y="1845882"/>
                </a:cubicBezTo>
                <a:cubicBezTo>
                  <a:pt x="232605" y="1824109"/>
                  <a:pt x="252895" y="1797547"/>
                  <a:pt x="252895" y="1786856"/>
                </a:cubicBezTo>
                <a:cubicBezTo>
                  <a:pt x="252895" y="1763157"/>
                  <a:pt x="252139" y="1764723"/>
                  <a:pt x="289977" y="1709886"/>
                </a:cubicBezTo>
                <a:cubicBezTo>
                  <a:pt x="306881" y="1685389"/>
                  <a:pt x="324025" y="1657579"/>
                  <a:pt x="328077" y="1648087"/>
                </a:cubicBezTo>
                <a:cubicBezTo>
                  <a:pt x="339733" y="1620777"/>
                  <a:pt x="404416" y="1621538"/>
                  <a:pt x="410922" y="1649061"/>
                </a:cubicBezTo>
                <a:cubicBezTo>
                  <a:pt x="414576" y="1664518"/>
                  <a:pt x="416587" y="1661657"/>
                  <a:pt x="416996" y="1640418"/>
                </a:cubicBezTo>
                <a:cubicBezTo>
                  <a:pt x="417800" y="1598589"/>
                  <a:pt x="411071" y="1584549"/>
                  <a:pt x="394985" y="1594490"/>
                </a:cubicBezTo>
                <a:cubicBezTo>
                  <a:pt x="387754" y="1598960"/>
                  <a:pt x="369580" y="1585404"/>
                  <a:pt x="354600" y="1564367"/>
                </a:cubicBezTo>
                <a:cubicBezTo>
                  <a:pt x="321503" y="1517885"/>
                  <a:pt x="312866" y="1517002"/>
                  <a:pt x="290994" y="1557868"/>
                </a:cubicBezTo>
                <a:cubicBezTo>
                  <a:pt x="267395" y="1601965"/>
                  <a:pt x="240480" y="1597638"/>
                  <a:pt x="185009" y="1540829"/>
                </a:cubicBezTo>
                <a:cubicBezTo>
                  <a:pt x="141080" y="1495842"/>
                  <a:pt x="137125" y="1485700"/>
                  <a:pt x="134247" y="1410654"/>
                </a:cubicBezTo>
                <a:cubicBezTo>
                  <a:pt x="132533" y="1365892"/>
                  <a:pt x="129630" y="1322884"/>
                  <a:pt x="127801" y="1315081"/>
                </a:cubicBezTo>
                <a:cubicBezTo>
                  <a:pt x="125969" y="1307278"/>
                  <a:pt x="141570" y="1283797"/>
                  <a:pt x="162466" y="1262901"/>
                </a:cubicBezTo>
                <a:cubicBezTo>
                  <a:pt x="195152" y="1230214"/>
                  <a:pt x="200129" y="1216369"/>
                  <a:pt x="198101" y="1163775"/>
                </a:cubicBezTo>
                <a:cubicBezTo>
                  <a:pt x="196189" y="1114147"/>
                  <a:pt x="199650" y="1102947"/>
                  <a:pt x="216496" y="1104263"/>
                </a:cubicBezTo>
                <a:cubicBezTo>
                  <a:pt x="227908" y="1105155"/>
                  <a:pt x="246953" y="1115591"/>
                  <a:pt x="258818" y="1127455"/>
                </a:cubicBezTo>
                <a:cubicBezTo>
                  <a:pt x="276237" y="1144875"/>
                  <a:pt x="277760" y="1155370"/>
                  <a:pt x="266732" y="1181997"/>
                </a:cubicBezTo>
                <a:cubicBezTo>
                  <a:pt x="255646" y="1208761"/>
                  <a:pt x="257841" y="1223011"/>
                  <a:pt x="278385" y="1257695"/>
                </a:cubicBezTo>
                <a:cubicBezTo>
                  <a:pt x="292306" y="1281194"/>
                  <a:pt x="303695" y="1315770"/>
                  <a:pt x="303695" y="1334530"/>
                </a:cubicBezTo>
                <a:cubicBezTo>
                  <a:pt x="303695" y="1367779"/>
                  <a:pt x="323571" y="1399118"/>
                  <a:pt x="344661" y="1399118"/>
                </a:cubicBezTo>
                <a:cubicBezTo>
                  <a:pt x="350429" y="1399118"/>
                  <a:pt x="346817" y="1383012"/>
                  <a:pt x="336638" y="1363327"/>
                </a:cubicBezTo>
                <a:cubicBezTo>
                  <a:pt x="326458" y="1343642"/>
                  <a:pt x="311751" y="1276490"/>
                  <a:pt x="303953" y="1214102"/>
                </a:cubicBezTo>
                <a:cubicBezTo>
                  <a:pt x="291918" y="1117818"/>
                  <a:pt x="292615" y="1061539"/>
                  <a:pt x="307635" y="916928"/>
                </a:cubicBezTo>
                <a:cubicBezTo>
                  <a:pt x="309910" y="895025"/>
                  <a:pt x="315006" y="889464"/>
                  <a:pt x="340643" y="880918"/>
                </a:cubicBezTo>
                <a:cubicBezTo>
                  <a:pt x="353229" y="876723"/>
                  <a:pt x="356051" y="881445"/>
                  <a:pt x="350148" y="896827"/>
                </a:cubicBezTo>
                <a:cubicBezTo>
                  <a:pt x="340826" y="921120"/>
                  <a:pt x="336847" y="1243383"/>
                  <a:pt x="345699" y="1257098"/>
                </a:cubicBezTo>
                <a:cubicBezTo>
                  <a:pt x="348777" y="1261866"/>
                  <a:pt x="360274" y="1304186"/>
                  <a:pt x="371248" y="1351142"/>
                </a:cubicBezTo>
                <a:cubicBezTo>
                  <a:pt x="382222" y="1398097"/>
                  <a:pt x="405160" y="1457058"/>
                  <a:pt x="422221" y="1482166"/>
                </a:cubicBezTo>
                <a:lnTo>
                  <a:pt x="453241" y="1527816"/>
                </a:lnTo>
                <a:lnTo>
                  <a:pt x="484847" y="1496211"/>
                </a:lnTo>
                <a:cubicBezTo>
                  <a:pt x="512732" y="1468325"/>
                  <a:pt x="514947" y="1459631"/>
                  <a:pt x="503665" y="1422337"/>
                </a:cubicBezTo>
                <a:cubicBezTo>
                  <a:pt x="496632" y="1399089"/>
                  <a:pt x="484156" y="1371495"/>
                  <a:pt x="475941" y="1361018"/>
                </a:cubicBezTo>
                <a:cubicBezTo>
                  <a:pt x="447279" y="1324462"/>
                  <a:pt x="440265" y="1280415"/>
                  <a:pt x="460722" y="1265457"/>
                </a:cubicBezTo>
                <a:cubicBezTo>
                  <a:pt x="487709" y="1245723"/>
                  <a:pt x="483489" y="1172479"/>
                  <a:pt x="454470" y="1156949"/>
                </a:cubicBezTo>
                <a:cubicBezTo>
                  <a:pt x="435257" y="1146666"/>
                  <a:pt x="431765" y="1130404"/>
                  <a:pt x="433827" y="1060819"/>
                </a:cubicBezTo>
                <a:cubicBezTo>
                  <a:pt x="435437" y="1006467"/>
                  <a:pt x="442011" y="974878"/>
                  <a:pt x="452551" y="970833"/>
                </a:cubicBezTo>
                <a:cubicBezTo>
                  <a:pt x="475342" y="962088"/>
                  <a:pt x="473100" y="891973"/>
                  <a:pt x="449744" y="883011"/>
                </a:cubicBezTo>
                <a:cubicBezTo>
                  <a:pt x="421406" y="872136"/>
                  <a:pt x="425198" y="799060"/>
                  <a:pt x="455069" y="780406"/>
                </a:cubicBezTo>
                <a:cubicBezTo>
                  <a:pt x="478268" y="765917"/>
                  <a:pt x="478465" y="762555"/>
                  <a:pt x="459140" y="710676"/>
                </a:cubicBezTo>
                <a:cubicBezTo>
                  <a:pt x="447973" y="680696"/>
                  <a:pt x="434363" y="650242"/>
                  <a:pt x="428896" y="643000"/>
                </a:cubicBezTo>
                <a:cubicBezTo>
                  <a:pt x="411305" y="619695"/>
                  <a:pt x="421231" y="555136"/>
                  <a:pt x="445368" y="535867"/>
                </a:cubicBezTo>
                <a:cubicBezTo>
                  <a:pt x="458252" y="525582"/>
                  <a:pt x="468794" y="506867"/>
                  <a:pt x="468794" y="494278"/>
                </a:cubicBezTo>
                <a:cubicBezTo>
                  <a:pt x="468794" y="481394"/>
                  <a:pt x="483034" y="465975"/>
                  <a:pt x="501371" y="459004"/>
                </a:cubicBezTo>
                <a:cubicBezTo>
                  <a:pt x="519288" y="452192"/>
                  <a:pt x="532147" y="443757"/>
                  <a:pt x="529946" y="440260"/>
                </a:cubicBezTo>
                <a:cubicBezTo>
                  <a:pt x="527745" y="436763"/>
                  <a:pt x="524099" y="461052"/>
                  <a:pt x="521843" y="494235"/>
                </a:cubicBezTo>
                <a:cubicBezTo>
                  <a:pt x="518248" y="547129"/>
                  <a:pt x="521360" y="556134"/>
                  <a:pt x="547079" y="567268"/>
                </a:cubicBezTo>
                <a:cubicBezTo>
                  <a:pt x="569061" y="576785"/>
                  <a:pt x="585210" y="574828"/>
                  <a:pt x="611504" y="559462"/>
                </a:cubicBezTo>
                <a:cubicBezTo>
                  <a:pt x="650363" y="536753"/>
                  <a:pt x="660564" y="514448"/>
                  <a:pt x="622864" y="534624"/>
                </a:cubicBezTo>
                <a:cubicBezTo>
                  <a:pt x="609812" y="541609"/>
                  <a:pt x="595525" y="543715"/>
                  <a:pt x="591114" y="539304"/>
                </a:cubicBezTo>
                <a:cubicBezTo>
                  <a:pt x="574486" y="522677"/>
                  <a:pt x="584037" y="476856"/>
                  <a:pt x="608494" y="455915"/>
                </a:cubicBezTo>
                <a:cubicBezTo>
                  <a:pt x="622464" y="443953"/>
                  <a:pt x="633894" y="425538"/>
                  <a:pt x="633894" y="414992"/>
                </a:cubicBezTo>
                <a:cubicBezTo>
                  <a:pt x="633894" y="404446"/>
                  <a:pt x="639609" y="395818"/>
                  <a:pt x="646594" y="395818"/>
                </a:cubicBezTo>
                <a:cubicBezTo>
                  <a:pt x="653579" y="395818"/>
                  <a:pt x="659294" y="387246"/>
                  <a:pt x="659294" y="376768"/>
                </a:cubicBezTo>
                <a:cubicBezTo>
                  <a:pt x="659294" y="366290"/>
                  <a:pt x="664624" y="357718"/>
                  <a:pt x="671138" y="357718"/>
                </a:cubicBezTo>
                <a:cubicBezTo>
                  <a:pt x="677652" y="357718"/>
                  <a:pt x="686610" y="346288"/>
                  <a:pt x="691044" y="332318"/>
                </a:cubicBezTo>
                <a:cubicBezTo>
                  <a:pt x="695478" y="318348"/>
                  <a:pt x="707092" y="306918"/>
                  <a:pt x="716853" y="306918"/>
                </a:cubicBezTo>
                <a:cubicBezTo>
                  <a:pt x="741566" y="306918"/>
                  <a:pt x="765462" y="260440"/>
                  <a:pt x="746709" y="248850"/>
                </a:cubicBezTo>
                <a:cubicBezTo>
                  <a:pt x="737629" y="243238"/>
                  <a:pt x="749259" y="224646"/>
                  <a:pt x="778747" y="197631"/>
                </a:cubicBezTo>
                <a:cubicBezTo>
                  <a:pt x="804208" y="174306"/>
                  <a:pt x="824601" y="150797"/>
                  <a:pt x="824066" y="145389"/>
                </a:cubicBezTo>
                <a:cubicBezTo>
                  <a:pt x="823531" y="139981"/>
                  <a:pt x="841959" y="128298"/>
                  <a:pt x="865018" y="119428"/>
                </a:cubicBezTo>
                <a:cubicBezTo>
                  <a:pt x="1017391" y="60813"/>
                  <a:pt x="1084553" y="40284"/>
                  <a:pt x="1116085" y="42686"/>
                </a:cubicBezTo>
                <a:cubicBezTo>
                  <a:pt x="1135873" y="44194"/>
                  <a:pt x="1159974" y="38863"/>
                  <a:pt x="1169643" y="30838"/>
                </a:cubicBezTo>
                <a:cubicBezTo>
                  <a:pt x="1179312" y="22814"/>
                  <a:pt x="1218457" y="11524"/>
                  <a:pt x="1256633" y="5749"/>
                </a:cubicBezTo>
                <a:cubicBezTo>
                  <a:pt x="1283787" y="1642"/>
                  <a:pt x="1310830" y="-166"/>
                  <a:pt x="1336121" y="12"/>
                </a:cubicBez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字魂24号-镇魂手书" panose="00000500000000000000" pitchFamily="2" charset="-122"/>
              <a:ea typeface="字魂24号-镇魂手书" panose="00000500000000000000" pitchFamily="2" charset="-122"/>
            </a:endParaRPr>
          </a:p>
        </p:txBody>
      </p:sp>
      <p:sp>
        <p:nvSpPr>
          <p:cNvPr id="20" name="文本框 19" descr="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
            <a:extLst>
              <a:ext uri="{FF2B5EF4-FFF2-40B4-BE49-F238E27FC236}">
                <a16:creationId xmlns="" xmlns:a16="http://schemas.microsoft.com/office/drawing/2014/main" id="{6432F737-7087-445B-81F4-22D36B772818}"/>
              </a:ext>
            </a:extLst>
          </p:cNvPr>
          <p:cNvSpPr txBox="1"/>
          <p:nvPr/>
        </p:nvSpPr>
        <p:spPr>
          <a:xfrm>
            <a:off x="1930315" y="1141777"/>
            <a:ext cx="5450264" cy="1338828"/>
          </a:xfrm>
          <a:prstGeom prst="rect">
            <a:avLst/>
          </a:prstGeom>
          <a:noFill/>
        </p:spPr>
        <p:txBody>
          <a:bodyPr wrap="square" rtlCol="0">
            <a:spAutoFit/>
          </a:bodyPr>
          <a:lstStyle/>
          <a:p>
            <a:pPr>
              <a:lnSpc>
                <a:spcPct val="150000"/>
              </a:lnSpc>
            </a:pPr>
            <a:r>
              <a:rPr lang="zh-CN" altLang="en-US" dirty="0">
                <a:solidFill>
                  <a:schemeClr val="accent4">
                    <a:lumMod val="60000"/>
                    <a:lumOff val="40000"/>
                  </a:schemeClr>
                </a:solidFill>
                <a:latin typeface="字魂24号-镇魂手书" panose="00000500000000000000" pitchFamily="2" charset="-122"/>
                <a:ea typeface="字魂24号-镇魂手书" panose="00000500000000000000" pitchFamily="2" charset="-122"/>
              </a:rPr>
              <a:t>您的内容打在这里，或者通过复制您的文本后，在此框中选择粘贴，并选择只保留文字。您的内容打在这里，或者通过复制您的文本后；</a:t>
            </a:r>
          </a:p>
        </p:txBody>
      </p:sp>
      <p:sp>
        <p:nvSpPr>
          <p:cNvPr id="23" name="文本框 22" descr="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
            <a:extLst>
              <a:ext uri="{FF2B5EF4-FFF2-40B4-BE49-F238E27FC236}">
                <a16:creationId xmlns="" xmlns:a16="http://schemas.microsoft.com/office/drawing/2014/main" id="{ED859812-19B0-40B8-BD74-951733954136}"/>
              </a:ext>
            </a:extLst>
          </p:cNvPr>
          <p:cNvSpPr txBox="1"/>
          <p:nvPr/>
        </p:nvSpPr>
        <p:spPr>
          <a:xfrm>
            <a:off x="1930315" y="2819985"/>
            <a:ext cx="5450264" cy="1279966"/>
          </a:xfrm>
          <a:prstGeom prst="rect">
            <a:avLst/>
          </a:prstGeom>
          <a:noFill/>
        </p:spPr>
        <p:txBody>
          <a:bodyPr wrap="square" rtlCol="0">
            <a:spAutoFit/>
          </a:bodyPr>
          <a:lstStyle/>
          <a:p>
            <a:pPr>
              <a:lnSpc>
                <a:spcPct val="150000"/>
              </a:lnSpc>
            </a:pPr>
            <a:r>
              <a:rPr lang="zh-CN" altLang="en-US">
                <a:solidFill>
                  <a:schemeClr val="accent4">
                    <a:lumMod val="60000"/>
                    <a:lumOff val="40000"/>
                  </a:schemeClr>
                </a:solidFill>
                <a:latin typeface="字魂24号-镇魂手书" panose="00000500000000000000" pitchFamily="2" charset="-122"/>
                <a:ea typeface="字魂24号-镇魂手书" panose="00000500000000000000" pitchFamily="2" charset="-122"/>
              </a:rPr>
              <a:t>您的内容打在这里，或者通过复制您的文本后，在此框中选择粘贴，并选择只保留文字。您的内容打在这里，或者通过复制您的文本后；</a:t>
            </a:r>
          </a:p>
        </p:txBody>
      </p:sp>
      <p:sp>
        <p:nvSpPr>
          <p:cNvPr id="25" name="文本框 24" descr="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
            <a:extLst>
              <a:ext uri="{FF2B5EF4-FFF2-40B4-BE49-F238E27FC236}">
                <a16:creationId xmlns="" xmlns:a16="http://schemas.microsoft.com/office/drawing/2014/main" id="{57095036-06C4-4813-BFC2-3B01B6D949F6}"/>
              </a:ext>
            </a:extLst>
          </p:cNvPr>
          <p:cNvSpPr txBox="1"/>
          <p:nvPr/>
        </p:nvSpPr>
        <p:spPr>
          <a:xfrm>
            <a:off x="1930315" y="4439331"/>
            <a:ext cx="5450264" cy="1279966"/>
          </a:xfrm>
          <a:prstGeom prst="rect">
            <a:avLst/>
          </a:prstGeom>
          <a:noFill/>
        </p:spPr>
        <p:txBody>
          <a:bodyPr wrap="square" rtlCol="0">
            <a:spAutoFit/>
          </a:bodyPr>
          <a:lstStyle/>
          <a:p>
            <a:pPr>
              <a:lnSpc>
                <a:spcPct val="150000"/>
              </a:lnSpc>
            </a:pPr>
            <a:r>
              <a:rPr lang="zh-CN" altLang="en-US">
                <a:solidFill>
                  <a:schemeClr val="accent4">
                    <a:lumMod val="60000"/>
                    <a:lumOff val="40000"/>
                  </a:schemeClr>
                </a:solidFill>
                <a:latin typeface="字魂24号-镇魂手书" panose="00000500000000000000" pitchFamily="2" charset="-122"/>
                <a:ea typeface="字魂24号-镇魂手书" panose="00000500000000000000" pitchFamily="2" charset="-122"/>
              </a:rPr>
              <a:t>您的内容打在这里，或者通过复制您的文本后，在此框中选择粘贴，并选择只保留文字。您的内容打在这里，或者通过复制您的文本后；</a:t>
            </a:r>
          </a:p>
        </p:txBody>
      </p:sp>
      <p:sp>
        <p:nvSpPr>
          <p:cNvPr id="26" name="文本框 25">
            <a:extLst>
              <a:ext uri="{FF2B5EF4-FFF2-40B4-BE49-F238E27FC236}">
                <a16:creationId xmlns="" xmlns:a16="http://schemas.microsoft.com/office/drawing/2014/main" id="{3FEFD0F3-F2D9-48E3-B3C6-C05FB2E243A0}"/>
              </a:ext>
            </a:extLst>
          </p:cNvPr>
          <p:cNvSpPr txBox="1"/>
          <p:nvPr/>
        </p:nvSpPr>
        <p:spPr>
          <a:xfrm>
            <a:off x="1106026" y="1563952"/>
            <a:ext cx="532345" cy="646331"/>
          </a:xfrm>
          <a:prstGeom prst="rect">
            <a:avLst/>
          </a:prstGeom>
          <a:noFill/>
        </p:spPr>
        <p:txBody>
          <a:bodyPr wrap="square" rtlCol="0">
            <a:spAutoFit/>
          </a:bodyPr>
          <a:lstStyle/>
          <a:p>
            <a:pPr algn="ctr"/>
            <a:r>
              <a:rPr lang="zh-CN" altLang="en-US" sz="3600" dirty="0">
                <a:solidFill>
                  <a:srgbClr val="C00000"/>
                </a:solidFill>
                <a:latin typeface="字魂24号-镇魂手书" panose="00000500000000000000" pitchFamily="2" charset="-122"/>
                <a:ea typeface="字魂24号-镇魂手书" panose="00000500000000000000" pitchFamily="2" charset="-122"/>
              </a:rPr>
              <a:t>壹</a:t>
            </a:r>
          </a:p>
        </p:txBody>
      </p:sp>
      <p:sp>
        <p:nvSpPr>
          <p:cNvPr id="28" name="文本框 27">
            <a:extLst>
              <a:ext uri="{FF2B5EF4-FFF2-40B4-BE49-F238E27FC236}">
                <a16:creationId xmlns="" xmlns:a16="http://schemas.microsoft.com/office/drawing/2014/main" id="{77088E91-48AA-456B-9AAB-3E51D32503F9}"/>
              </a:ext>
            </a:extLst>
          </p:cNvPr>
          <p:cNvSpPr txBox="1"/>
          <p:nvPr/>
        </p:nvSpPr>
        <p:spPr>
          <a:xfrm>
            <a:off x="1106025" y="3185568"/>
            <a:ext cx="532345" cy="646331"/>
          </a:xfrm>
          <a:prstGeom prst="rect">
            <a:avLst/>
          </a:prstGeom>
          <a:noFill/>
        </p:spPr>
        <p:txBody>
          <a:bodyPr wrap="square" rtlCol="0">
            <a:spAutoFit/>
          </a:bodyPr>
          <a:lstStyle/>
          <a:p>
            <a:pPr algn="ctr"/>
            <a:r>
              <a:rPr lang="zh-CN" altLang="en-US" sz="3600" dirty="0">
                <a:solidFill>
                  <a:srgbClr val="C00000"/>
                </a:solidFill>
                <a:latin typeface="字魂24号-镇魂手书" panose="00000500000000000000" pitchFamily="2" charset="-122"/>
                <a:ea typeface="字魂24号-镇魂手书" panose="00000500000000000000" pitchFamily="2" charset="-122"/>
              </a:rPr>
              <a:t>贰</a:t>
            </a:r>
          </a:p>
        </p:txBody>
      </p:sp>
      <p:sp>
        <p:nvSpPr>
          <p:cNvPr id="29" name="文本框 28">
            <a:extLst>
              <a:ext uri="{FF2B5EF4-FFF2-40B4-BE49-F238E27FC236}">
                <a16:creationId xmlns="" xmlns:a16="http://schemas.microsoft.com/office/drawing/2014/main" id="{C0FE74CD-CD10-4D3B-B4A2-7E73BEE29FDD}"/>
              </a:ext>
            </a:extLst>
          </p:cNvPr>
          <p:cNvSpPr txBox="1"/>
          <p:nvPr/>
        </p:nvSpPr>
        <p:spPr>
          <a:xfrm>
            <a:off x="1102199" y="4807182"/>
            <a:ext cx="532345" cy="646331"/>
          </a:xfrm>
          <a:prstGeom prst="rect">
            <a:avLst/>
          </a:prstGeom>
          <a:noFill/>
        </p:spPr>
        <p:txBody>
          <a:bodyPr wrap="square" rtlCol="0">
            <a:spAutoFit/>
          </a:bodyPr>
          <a:lstStyle/>
          <a:p>
            <a:pPr algn="ctr"/>
            <a:r>
              <a:rPr lang="zh-CN" altLang="en-US" sz="3600" dirty="0">
                <a:solidFill>
                  <a:srgbClr val="C00000"/>
                </a:solidFill>
                <a:latin typeface="字魂24号-镇魂手书" panose="00000500000000000000" pitchFamily="2" charset="-122"/>
                <a:ea typeface="字魂24号-镇魂手书" panose="00000500000000000000" pitchFamily="2" charset="-122"/>
              </a:rPr>
              <a:t>叁</a:t>
            </a:r>
          </a:p>
        </p:txBody>
      </p:sp>
      <p:pic>
        <p:nvPicPr>
          <p:cNvPr id="3" name="图片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334250" y="1562475"/>
            <a:ext cx="4857750" cy="4857750"/>
          </a:xfrm>
          <a:prstGeom prst="rect">
            <a:avLst/>
          </a:prstGeom>
        </p:spPr>
      </p:pic>
    </p:spTree>
    <p:extLst>
      <p:ext uri="{BB962C8B-B14F-4D97-AF65-F5344CB8AC3E}">
        <p14:creationId xmlns:p14="http://schemas.microsoft.com/office/powerpoint/2010/main" val="3630845401"/>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pSp>
        <p:nvGrpSpPr>
          <p:cNvPr id="12" name="组合 11"/>
          <p:cNvGrpSpPr/>
          <p:nvPr/>
        </p:nvGrpSpPr>
        <p:grpSpPr>
          <a:xfrm>
            <a:off x="2780793" y="2165289"/>
            <a:ext cx="7511093" cy="2199674"/>
            <a:chOff x="2705353" y="1560796"/>
            <a:chExt cx="7511093" cy="2199674"/>
          </a:xfrm>
        </p:grpSpPr>
        <p:sp>
          <p:nvSpPr>
            <p:cNvPr id="3" name="文本框 2"/>
            <p:cNvSpPr txBox="1"/>
            <p:nvPr/>
          </p:nvSpPr>
          <p:spPr>
            <a:xfrm>
              <a:off x="4978461" y="1845644"/>
              <a:ext cx="3262432" cy="707886"/>
            </a:xfrm>
            <a:prstGeom prst="rect">
              <a:avLst/>
            </a:prstGeom>
            <a:noFill/>
          </p:spPr>
          <p:txBody>
            <a:bodyPr vert="horz" wrap="none" rtlCol="0">
              <a:spAutoFit/>
            </a:bodyPr>
            <a:lstStyle/>
            <a:p>
              <a:r>
                <a:rPr lang="zh-CN" altLang="en-US" sz="4000"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添加标题名称</a:t>
              </a:r>
            </a:p>
          </p:txBody>
        </p:sp>
        <p:sp>
          <p:nvSpPr>
            <p:cNvPr id="4" name="TextBox 506"/>
            <p:cNvSpPr txBox="1"/>
            <p:nvPr/>
          </p:nvSpPr>
          <p:spPr>
            <a:xfrm>
              <a:off x="4987533" y="2535724"/>
              <a:ext cx="5228913" cy="1200329"/>
            </a:xfrm>
            <a:prstGeom prst="rect">
              <a:avLst/>
            </a:prstGeom>
            <a:noFill/>
          </p:spPr>
          <p:txBody>
            <a:bodyPr vert="horz" wrap="square"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600"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感谢您使用</a:t>
              </a:r>
              <a:r>
                <a:rPr lang="en-US" altLang="zh-CN" sz="1600"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588</a:t>
              </a:r>
              <a:r>
                <a:rPr lang="zh-CN" altLang="en-US" sz="1600"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模板，在</a:t>
              </a:r>
              <a:r>
                <a:rPr lang="zh-CN" altLang="en-US" sz="1600"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此处输入您所需要的内容感谢您使用</a:t>
              </a:r>
              <a:r>
                <a:rPr lang="en-US" altLang="zh-CN" sz="1600"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588</a:t>
              </a:r>
              <a:r>
                <a:rPr lang="zh-CN" altLang="en-US" sz="1600"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模板，在</a:t>
              </a:r>
              <a:r>
                <a:rPr lang="zh-CN" altLang="en-US" sz="1600"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此处输入您所需要的内容感谢您使用</a:t>
              </a:r>
              <a:r>
                <a:rPr lang="en-US" altLang="zh-CN" sz="1600"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58</a:t>
              </a:r>
              <a:r>
                <a:rPr lang="zh-CN" altLang="en-US" sz="1600"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模板，在</a:t>
              </a:r>
              <a:r>
                <a:rPr lang="zh-CN" altLang="en-US" sz="1600"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此处输入您所需要的内容</a:t>
              </a:r>
            </a:p>
          </p:txBody>
        </p:sp>
        <p:sp>
          <p:nvSpPr>
            <p:cNvPr id="5" name="文本框 4"/>
            <p:cNvSpPr txBox="1"/>
            <p:nvPr/>
          </p:nvSpPr>
          <p:spPr>
            <a:xfrm>
              <a:off x="2705353" y="1560796"/>
              <a:ext cx="1723549" cy="1938992"/>
            </a:xfrm>
            <a:prstGeom prst="rect">
              <a:avLst/>
            </a:prstGeom>
            <a:noFill/>
          </p:spPr>
          <p:txBody>
            <a:bodyPr wrap="none" rtlCol="0">
              <a:spAutoFit/>
            </a:bodyPr>
            <a:lstStyle/>
            <a:p>
              <a:pPr algn="ctr"/>
              <a:r>
                <a:rPr lang="zh-CN" altLang="en-US" sz="12000"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贰</a:t>
              </a:r>
              <a:endParaRPr lang="zh-CN" altLang="en-US" sz="12000"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endParaRPr>
            </a:p>
          </p:txBody>
        </p:sp>
        <p:cxnSp>
          <p:nvCxnSpPr>
            <p:cNvPr id="6" name="直接连接符 5"/>
            <p:cNvCxnSpPr/>
            <p:nvPr/>
          </p:nvCxnSpPr>
          <p:spPr>
            <a:xfrm>
              <a:off x="4621187" y="1947696"/>
              <a:ext cx="0" cy="1548806"/>
            </a:xfrm>
            <a:prstGeom prst="line">
              <a:avLst/>
            </a:prstGeom>
            <a:ln w="38100">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2968080" y="1873918"/>
              <a:ext cx="1198094" cy="1886552"/>
              <a:chOff x="1898671" y="3054859"/>
              <a:chExt cx="1002614" cy="1981825"/>
            </a:xfrm>
          </p:grpSpPr>
          <p:cxnSp>
            <p:nvCxnSpPr>
              <p:cNvPr id="8" name="直接连接符 7"/>
              <p:cNvCxnSpPr/>
              <p:nvPr/>
            </p:nvCxnSpPr>
            <p:spPr>
              <a:xfrm>
                <a:off x="2901285" y="3054859"/>
                <a:ext cx="0" cy="1981825"/>
              </a:xfrm>
              <a:prstGeom prst="line">
                <a:avLst/>
              </a:prstGeom>
              <a:ln>
                <a:solidFill>
                  <a:schemeClr val="accent4">
                    <a:lumMod val="60000"/>
                    <a:lumOff val="4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898671" y="3054859"/>
                <a:ext cx="0" cy="1573579"/>
              </a:xfrm>
              <a:prstGeom prst="line">
                <a:avLst/>
              </a:prstGeom>
              <a:ln>
                <a:solidFill>
                  <a:schemeClr val="accent4">
                    <a:lumMod val="60000"/>
                    <a:lumOff val="4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898671" y="3061711"/>
                <a:ext cx="1002614" cy="0"/>
              </a:xfrm>
              <a:prstGeom prst="line">
                <a:avLst/>
              </a:prstGeom>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pic>
        <p:nvPicPr>
          <p:cNvPr id="11" name="图片 1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3571914"/>
            <a:ext cx="12192000" cy="3310128"/>
          </a:xfrm>
          <a:prstGeom prst="rect">
            <a:avLst/>
          </a:prstGeom>
        </p:spPr>
      </p:pic>
      <p:pic>
        <p:nvPicPr>
          <p:cNvPr id="13" name="图片 1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367749" y="0"/>
            <a:ext cx="5824251" cy="2571345"/>
          </a:xfrm>
          <a:prstGeom prst="rect">
            <a:avLst/>
          </a:prstGeom>
        </p:spPr>
      </p:pic>
    </p:spTree>
    <p:extLst>
      <p:ext uri="{BB962C8B-B14F-4D97-AF65-F5344CB8AC3E}">
        <p14:creationId xmlns:p14="http://schemas.microsoft.com/office/powerpoint/2010/main" val="353005374"/>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36210" y="528810"/>
            <a:ext cx="4354451" cy="6152920"/>
          </a:xfrm>
          <a:prstGeom prst="rect">
            <a:avLst/>
          </a:prstGeom>
        </p:spPr>
      </p:pic>
      <p:sp>
        <p:nvSpPr>
          <p:cNvPr id="10" name="文本框 9">
            <a:extLst>
              <a:ext uri="{FF2B5EF4-FFF2-40B4-BE49-F238E27FC236}">
                <a16:creationId xmlns:a16="http://schemas.microsoft.com/office/drawing/2014/main" xmlns="" id="{DD1E5F03-64F3-4C96-810E-300A2655EEA2}"/>
              </a:ext>
            </a:extLst>
          </p:cNvPr>
          <p:cNvSpPr txBox="1"/>
          <p:nvPr/>
        </p:nvSpPr>
        <p:spPr>
          <a:xfrm>
            <a:off x="1309868" y="1244907"/>
            <a:ext cx="3508653" cy="2148290"/>
          </a:xfrm>
          <a:prstGeom prst="rect">
            <a:avLst/>
          </a:prstGeom>
          <a:noFill/>
        </p:spPr>
        <p:txBody>
          <a:bodyPr vert="eaVert" wrap="square" rtlCol="0">
            <a:spAutoFit/>
          </a:bodyPr>
          <a:lstStyle/>
          <a:p>
            <a:pPr>
              <a:lnSpc>
                <a:spcPct val="150000"/>
              </a:lnSpc>
            </a:pPr>
            <a:r>
              <a:rPr kumimoji="1" lang="zh-CN" altLang="en-US" dirty="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Microsoft YaHei" charset="-122"/>
              </a:rPr>
              <a:t>感谢您</a:t>
            </a:r>
            <a:r>
              <a:rPr kumimoji="1" lang="zh-CN" altLang="en-US"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Microsoft YaHei" charset="-122"/>
              </a:rPr>
              <a:t>使用模板，在此</a:t>
            </a:r>
            <a:r>
              <a:rPr kumimoji="1" lang="zh-CN" altLang="en-US" dirty="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Microsoft YaHei" charset="-122"/>
              </a:rPr>
              <a:t>输入您需要的文字内容，感谢您</a:t>
            </a:r>
            <a:r>
              <a:rPr kumimoji="1" lang="zh-CN" altLang="en-US"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Microsoft YaHei" charset="-122"/>
              </a:rPr>
              <a:t>使用模板，在此</a:t>
            </a:r>
            <a:r>
              <a:rPr kumimoji="1" lang="zh-CN" altLang="en-US" dirty="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Microsoft YaHei" charset="-122"/>
              </a:rPr>
              <a:t>输入您需要的文字内容</a:t>
            </a:r>
            <a:r>
              <a:rPr kumimoji="1" lang="en-US" altLang="zh-CN" dirty="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Microsoft YaHei" charset="-122"/>
              </a:rPr>
              <a:t>,</a:t>
            </a:r>
            <a:r>
              <a:rPr kumimoji="1" lang="zh-CN" altLang="en-US" dirty="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Microsoft YaHei" charset="-122"/>
              </a:rPr>
              <a:t>感谢您</a:t>
            </a:r>
            <a:r>
              <a:rPr kumimoji="1" lang="zh-CN" altLang="en-US"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Microsoft YaHei" charset="-122"/>
              </a:rPr>
              <a:t>使用模板，在此</a:t>
            </a:r>
            <a:r>
              <a:rPr kumimoji="1" lang="zh-CN" altLang="en-US" dirty="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Microsoft YaHei" charset="-122"/>
              </a:rPr>
              <a:t>输入您需要的文字内容</a:t>
            </a:r>
            <a:r>
              <a:rPr kumimoji="1" lang="en-US" altLang="zh-CN" dirty="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Microsoft YaHei" charset="-122"/>
              </a:rPr>
              <a:t>.</a:t>
            </a:r>
            <a:endParaRPr kumimoji="1" lang="zh-CN" altLang="en-US" dirty="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Microsoft YaHei" charset="-122"/>
            </a:endParaRPr>
          </a:p>
        </p:txBody>
      </p:sp>
      <p:sp>
        <p:nvSpPr>
          <p:cNvPr id="11" name="文本框 10">
            <a:extLst>
              <a:ext uri="{FF2B5EF4-FFF2-40B4-BE49-F238E27FC236}">
                <a16:creationId xmlns:a16="http://schemas.microsoft.com/office/drawing/2014/main" xmlns="" id="{B1B7E9A4-3154-42BA-AA7D-9241B85E99A2}"/>
              </a:ext>
            </a:extLst>
          </p:cNvPr>
          <p:cNvSpPr txBox="1"/>
          <p:nvPr/>
        </p:nvSpPr>
        <p:spPr>
          <a:xfrm>
            <a:off x="5048003" y="1244909"/>
            <a:ext cx="615553" cy="1870220"/>
          </a:xfrm>
          <a:prstGeom prst="rect">
            <a:avLst/>
          </a:prstGeom>
          <a:noFill/>
        </p:spPr>
        <p:txBody>
          <a:bodyPr vert="eaVert" wrap="square" rtlCol="0">
            <a:spAutoFit/>
          </a:bodyPr>
          <a:lstStyle/>
          <a:p>
            <a:pPr algn="dist"/>
            <a:r>
              <a:rPr lang="zh-CN" altLang="en-US" sz="2800"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WenYue GuDianMingChaoTi (Non-Commercial Use)" pitchFamily="50" charset="-122"/>
              </a:rPr>
              <a:t>输入标题</a:t>
            </a:r>
          </a:p>
        </p:txBody>
      </p:sp>
      <p:sp>
        <p:nvSpPr>
          <p:cNvPr id="12" name="文本框 11">
            <a:extLst>
              <a:ext uri="{FF2B5EF4-FFF2-40B4-BE49-F238E27FC236}">
                <a16:creationId xmlns:a16="http://schemas.microsoft.com/office/drawing/2014/main" xmlns="" id="{59D5FB4B-A531-4ED1-B6E3-9EF2E76950ED}"/>
              </a:ext>
            </a:extLst>
          </p:cNvPr>
          <p:cNvSpPr txBox="1"/>
          <p:nvPr/>
        </p:nvSpPr>
        <p:spPr>
          <a:xfrm>
            <a:off x="1356299" y="4186268"/>
            <a:ext cx="3508653" cy="2148290"/>
          </a:xfrm>
          <a:prstGeom prst="rect">
            <a:avLst/>
          </a:prstGeom>
          <a:noFill/>
        </p:spPr>
        <p:txBody>
          <a:bodyPr vert="eaVert" wrap="square" rtlCol="0">
            <a:spAutoFit/>
          </a:bodyPr>
          <a:lstStyle/>
          <a:p>
            <a:pPr>
              <a:lnSpc>
                <a:spcPct val="150000"/>
              </a:lnSpc>
            </a:pPr>
            <a:r>
              <a:rPr kumimoji="1" lang="zh-CN" altLang="en-US" dirty="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Microsoft YaHei" charset="-122"/>
              </a:rPr>
              <a:t>感谢您</a:t>
            </a:r>
            <a:r>
              <a:rPr kumimoji="1" lang="zh-CN" altLang="en-US"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Microsoft YaHei" charset="-122"/>
              </a:rPr>
              <a:t>使用模板，在此</a:t>
            </a:r>
            <a:r>
              <a:rPr kumimoji="1" lang="zh-CN" altLang="en-US" dirty="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Microsoft YaHei" charset="-122"/>
              </a:rPr>
              <a:t>输入您需要的文字内容，感谢您</a:t>
            </a:r>
            <a:r>
              <a:rPr kumimoji="1" lang="zh-CN" altLang="en-US"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Microsoft YaHei" charset="-122"/>
              </a:rPr>
              <a:t>使用模板，在此</a:t>
            </a:r>
            <a:r>
              <a:rPr kumimoji="1" lang="zh-CN" altLang="en-US" dirty="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Microsoft YaHei" charset="-122"/>
              </a:rPr>
              <a:t>输入您需要的文字内容</a:t>
            </a:r>
            <a:r>
              <a:rPr kumimoji="1" lang="en-US" altLang="zh-CN" dirty="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Microsoft YaHei" charset="-122"/>
              </a:rPr>
              <a:t>,</a:t>
            </a:r>
            <a:r>
              <a:rPr kumimoji="1" lang="zh-CN" altLang="en-US" dirty="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Microsoft YaHei" charset="-122"/>
              </a:rPr>
              <a:t>感谢您</a:t>
            </a:r>
            <a:r>
              <a:rPr kumimoji="1" lang="zh-CN" altLang="en-US"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Microsoft YaHei" charset="-122"/>
              </a:rPr>
              <a:t>使用模板，在此</a:t>
            </a:r>
            <a:r>
              <a:rPr kumimoji="1" lang="zh-CN" altLang="en-US" dirty="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Microsoft YaHei" charset="-122"/>
              </a:rPr>
              <a:t>输入您需要的文字内容</a:t>
            </a:r>
            <a:r>
              <a:rPr kumimoji="1" lang="en-US" altLang="zh-CN" dirty="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Microsoft YaHei" charset="-122"/>
              </a:rPr>
              <a:t>.</a:t>
            </a:r>
            <a:endParaRPr kumimoji="1" lang="zh-CN" altLang="en-US" dirty="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Microsoft YaHei" charset="-122"/>
            </a:endParaRPr>
          </a:p>
        </p:txBody>
      </p:sp>
      <p:sp>
        <p:nvSpPr>
          <p:cNvPr id="13" name="文本框 12">
            <a:extLst>
              <a:ext uri="{FF2B5EF4-FFF2-40B4-BE49-F238E27FC236}">
                <a16:creationId xmlns:a16="http://schemas.microsoft.com/office/drawing/2014/main" xmlns="" id="{04E51EE8-FD73-4C8F-8E01-F351802E9F6D}"/>
              </a:ext>
            </a:extLst>
          </p:cNvPr>
          <p:cNvSpPr txBox="1"/>
          <p:nvPr/>
        </p:nvSpPr>
        <p:spPr>
          <a:xfrm>
            <a:off x="5094406" y="4092689"/>
            <a:ext cx="615553" cy="1870220"/>
          </a:xfrm>
          <a:prstGeom prst="rect">
            <a:avLst/>
          </a:prstGeom>
          <a:noFill/>
        </p:spPr>
        <p:txBody>
          <a:bodyPr vert="eaVert" wrap="square" rtlCol="0">
            <a:spAutoFit/>
          </a:bodyPr>
          <a:lstStyle/>
          <a:p>
            <a:pPr algn="dist"/>
            <a:r>
              <a:rPr lang="zh-CN" altLang="en-US" sz="2800"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WenYue GuDianMingChaoTi (Non-Commercial Use)" pitchFamily="50" charset="-122"/>
              </a:rPr>
              <a:t>输入标题</a:t>
            </a:r>
          </a:p>
        </p:txBody>
      </p:sp>
      <p:sp>
        <p:nvSpPr>
          <p:cNvPr id="15" name="文本框 14">
            <a:extLst>
              <a:ext uri="{FF2B5EF4-FFF2-40B4-BE49-F238E27FC236}">
                <a16:creationId xmlns:a16="http://schemas.microsoft.com/office/drawing/2014/main" xmlns="" id="{DD1E5F03-64F3-4C96-810E-300A2655EEA2}"/>
              </a:ext>
            </a:extLst>
          </p:cNvPr>
          <p:cNvSpPr txBox="1"/>
          <p:nvPr/>
        </p:nvSpPr>
        <p:spPr>
          <a:xfrm>
            <a:off x="7367519" y="2036800"/>
            <a:ext cx="2262158" cy="3349270"/>
          </a:xfrm>
          <a:prstGeom prst="rect">
            <a:avLst/>
          </a:prstGeom>
          <a:noFill/>
        </p:spPr>
        <p:txBody>
          <a:bodyPr vert="eaVert" wrap="square" rtlCol="0">
            <a:spAutoFit/>
          </a:bodyPr>
          <a:lstStyle/>
          <a:p>
            <a:pPr>
              <a:lnSpc>
                <a:spcPct val="150000"/>
              </a:lnSpc>
            </a:pPr>
            <a:r>
              <a:rPr kumimoji="1" lang="zh-CN" altLang="en-US" dirty="0">
                <a:solidFill>
                  <a:schemeClr val="bg1"/>
                </a:solidFill>
                <a:latin typeface="字魂24号-镇魂手书" panose="00000500000000000000" pitchFamily="2" charset="-122"/>
                <a:ea typeface="字魂24号-镇魂手书" panose="00000500000000000000" pitchFamily="2" charset="-122"/>
                <a:cs typeface="Microsoft YaHei" charset="-122"/>
              </a:rPr>
              <a:t>感谢您</a:t>
            </a:r>
            <a:r>
              <a:rPr kumimoji="1" lang="zh-CN" altLang="en-US" dirty="0" smtClean="0">
                <a:solidFill>
                  <a:schemeClr val="bg1"/>
                </a:solidFill>
                <a:latin typeface="字魂24号-镇魂手书" panose="00000500000000000000" pitchFamily="2" charset="-122"/>
                <a:ea typeface="字魂24号-镇魂手书" panose="00000500000000000000" pitchFamily="2" charset="-122"/>
                <a:cs typeface="Microsoft YaHei" charset="-122"/>
              </a:rPr>
              <a:t>使用模板，在此</a:t>
            </a:r>
            <a:r>
              <a:rPr kumimoji="1" lang="zh-CN" altLang="en-US" dirty="0">
                <a:solidFill>
                  <a:schemeClr val="bg1"/>
                </a:solidFill>
                <a:latin typeface="字魂24号-镇魂手书" panose="00000500000000000000" pitchFamily="2" charset="-122"/>
                <a:ea typeface="字魂24号-镇魂手书" panose="00000500000000000000" pitchFamily="2" charset="-122"/>
                <a:cs typeface="Microsoft YaHei" charset="-122"/>
              </a:rPr>
              <a:t>输入您需要的文字内容，感谢您</a:t>
            </a:r>
            <a:r>
              <a:rPr kumimoji="1" lang="zh-CN" altLang="en-US" dirty="0" smtClean="0">
                <a:solidFill>
                  <a:schemeClr val="bg1"/>
                </a:solidFill>
                <a:latin typeface="字魂24号-镇魂手书" panose="00000500000000000000" pitchFamily="2" charset="-122"/>
                <a:ea typeface="字魂24号-镇魂手书" panose="00000500000000000000" pitchFamily="2" charset="-122"/>
                <a:cs typeface="Microsoft YaHei" charset="-122"/>
              </a:rPr>
              <a:t>使用模板，在此</a:t>
            </a:r>
            <a:r>
              <a:rPr kumimoji="1" lang="zh-CN" altLang="en-US" dirty="0">
                <a:solidFill>
                  <a:schemeClr val="bg1"/>
                </a:solidFill>
                <a:latin typeface="字魂24号-镇魂手书" panose="00000500000000000000" pitchFamily="2" charset="-122"/>
                <a:ea typeface="字魂24号-镇魂手书" panose="00000500000000000000" pitchFamily="2" charset="-122"/>
                <a:cs typeface="Microsoft YaHei" charset="-122"/>
              </a:rPr>
              <a:t>输入您需要的文字内容</a:t>
            </a:r>
            <a:r>
              <a:rPr kumimoji="1" lang="en-US" altLang="zh-CN" dirty="0">
                <a:solidFill>
                  <a:schemeClr val="bg1"/>
                </a:solidFill>
                <a:latin typeface="字魂24号-镇魂手书" panose="00000500000000000000" pitchFamily="2" charset="-122"/>
                <a:ea typeface="字魂24号-镇魂手书" panose="00000500000000000000" pitchFamily="2" charset="-122"/>
                <a:cs typeface="Microsoft YaHei" charset="-122"/>
              </a:rPr>
              <a:t>,</a:t>
            </a:r>
            <a:r>
              <a:rPr kumimoji="1" lang="zh-CN" altLang="en-US" dirty="0">
                <a:solidFill>
                  <a:schemeClr val="bg1"/>
                </a:solidFill>
                <a:latin typeface="字魂24号-镇魂手书" panose="00000500000000000000" pitchFamily="2" charset="-122"/>
                <a:ea typeface="字魂24号-镇魂手书" panose="00000500000000000000" pitchFamily="2" charset="-122"/>
                <a:cs typeface="Microsoft YaHei" charset="-122"/>
              </a:rPr>
              <a:t>感谢您</a:t>
            </a:r>
            <a:r>
              <a:rPr kumimoji="1" lang="zh-CN" altLang="en-US" dirty="0" smtClean="0">
                <a:solidFill>
                  <a:schemeClr val="bg1"/>
                </a:solidFill>
                <a:latin typeface="字魂24号-镇魂手书" panose="00000500000000000000" pitchFamily="2" charset="-122"/>
                <a:ea typeface="字魂24号-镇魂手书" panose="00000500000000000000" pitchFamily="2" charset="-122"/>
                <a:cs typeface="Microsoft YaHei" charset="-122"/>
              </a:rPr>
              <a:t>使用模板，在此</a:t>
            </a:r>
            <a:r>
              <a:rPr kumimoji="1" lang="zh-CN" altLang="en-US" dirty="0">
                <a:solidFill>
                  <a:schemeClr val="bg1"/>
                </a:solidFill>
                <a:latin typeface="字魂24号-镇魂手书" panose="00000500000000000000" pitchFamily="2" charset="-122"/>
                <a:ea typeface="字魂24号-镇魂手书" panose="00000500000000000000" pitchFamily="2" charset="-122"/>
                <a:cs typeface="Microsoft YaHei" charset="-122"/>
              </a:rPr>
              <a:t>输入您需要的文字内容</a:t>
            </a:r>
            <a:r>
              <a:rPr kumimoji="1" lang="en-US" altLang="zh-CN" dirty="0">
                <a:solidFill>
                  <a:schemeClr val="bg1"/>
                </a:solidFill>
                <a:latin typeface="字魂24号-镇魂手书" panose="00000500000000000000" pitchFamily="2" charset="-122"/>
                <a:ea typeface="字魂24号-镇魂手书" panose="00000500000000000000" pitchFamily="2" charset="-122"/>
                <a:cs typeface="Microsoft YaHei" charset="-122"/>
              </a:rPr>
              <a:t>.</a:t>
            </a:r>
            <a:endParaRPr kumimoji="1" lang="zh-CN" altLang="en-US" dirty="0">
              <a:solidFill>
                <a:schemeClr val="bg1"/>
              </a:solidFill>
              <a:latin typeface="字魂24号-镇魂手书" panose="00000500000000000000" pitchFamily="2" charset="-122"/>
              <a:ea typeface="字魂24号-镇魂手书" panose="00000500000000000000" pitchFamily="2" charset="-122"/>
              <a:cs typeface="Microsoft YaHei" charset="-122"/>
            </a:endParaRPr>
          </a:p>
        </p:txBody>
      </p:sp>
      <p:pic>
        <p:nvPicPr>
          <p:cNvPr id="5" name="图片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611512" y="204981"/>
            <a:ext cx="3188216" cy="3188216"/>
          </a:xfrm>
          <a:prstGeom prst="rect">
            <a:avLst/>
          </a:prstGeom>
        </p:spPr>
      </p:pic>
    </p:spTree>
    <p:extLst>
      <p:ext uri="{BB962C8B-B14F-4D97-AF65-F5344CB8AC3E}">
        <p14:creationId xmlns:p14="http://schemas.microsoft.com/office/powerpoint/2010/main" val="507255349"/>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250"/>
                                        <p:tgtEl>
                                          <p:spTgt spid="10"/>
                                        </p:tgtEl>
                                      </p:cBhvr>
                                    </p:animEffect>
                                  </p:childTnLst>
                                </p:cTn>
                              </p:par>
                            </p:childTnLst>
                          </p:cTn>
                        </p:par>
                        <p:par>
                          <p:cTn id="20" fill="hold">
                            <p:stCondLst>
                              <p:cond delay="3250"/>
                            </p:stCondLst>
                            <p:childTnLst>
                              <p:par>
                                <p:cTn id="21" presetID="10" presetClass="entr" presetSubtype="0"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250"/>
                                        <p:tgtEl>
                                          <p:spTgt spid="12"/>
                                        </p:tgtEl>
                                      </p:cBhvr>
                                    </p:animEffect>
                                  </p:childTnLst>
                                </p:cTn>
                              </p:par>
                            </p:childTnLst>
                          </p:cTn>
                        </p:par>
                        <p:par>
                          <p:cTn id="24" fill="hold">
                            <p:stCondLst>
                              <p:cond delay="4500"/>
                            </p:stCondLst>
                            <p:childTnLst>
                              <p:par>
                                <p:cTn id="25" presetID="10" presetClass="entr" presetSubtype="0"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12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descr="e7d195523061f1c09e9d68d7cf438b91ef959ecb14fc25d26BBA7F7DBC18E55DFF4014AF651F0BF2569D4B6C1DA7F1A4683A481403BD872FC687266AD13265C1DE7C373772FD8728ABDD69ADD03BFF5BE2862BC891DBB79E93EE4F712FE137491D54BB068B10DCF2CCA220B6D286253CD7652B192249949734882012ED7F0CAF63AC5FD609A73EA185383F7B3D159C6D83CFEA95C965E8AE">
            <a:extLst>
              <a:ext uri="{FF2B5EF4-FFF2-40B4-BE49-F238E27FC236}">
                <a16:creationId xmlns="" xmlns:a16="http://schemas.microsoft.com/office/drawing/2014/main" id="{5DBD399F-9731-443B-9A3F-717069DA7C1F}"/>
              </a:ext>
            </a:extLst>
          </p:cNvPr>
          <p:cNvSpPr/>
          <p:nvPr/>
        </p:nvSpPr>
        <p:spPr>
          <a:xfrm>
            <a:off x="888119" y="897236"/>
            <a:ext cx="3127318" cy="584775"/>
          </a:xfrm>
          <a:prstGeom prst="rect">
            <a:avLst/>
          </a:prstGeom>
        </p:spPr>
        <p:txBody>
          <a:bodyPr wrap="square">
            <a:spAutoFit/>
          </a:bodyPr>
          <a:lstStyle/>
          <a:p>
            <a:pPr lvl="0" algn="ctr"/>
            <a:r>
              <a:rPr lang="zh-CN" altLang="en-US" sz="3200" kern="100"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Times New Roman" panose="02020603050405020304" pitchFamily="18" charset="0"/>
              </a:rPr>
              <a:t>输入标题内容</a:t>
            </a:r>
            <a:endParaRPr lang="zh-CN" altLang="en-US" sz="3200" kern="100" dirty="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Times New Roman" panose="02020603050405020304" pitchFamily="18" charset="0"/>
            </a:endParaRPr>
          </a:p>
        </p:txBody>
      </p:sp>
      <p:sp>
        <p:nvSpPr>
          <p:cNvPr id="21" name="文本框 20">
            <a:extLst>
              <a:ext uri="{FF2B5EF4-FFF2-40B4-BE49-F238E27FC236}">
                <a16:creationId xmlns="" xmlns:a16="http://schemas.microsoft.com/office/drawing/2014/main" id="{8026E3E5-B5D7-41E1-81C4-CBF9F97BD6B7}"/>
              </a:ext>
            </a:extLst>
          </p:cNvPr>
          <p:cNvSpPr txBox="1"/>
          <p:nvPr/>
        </p:nvSpPr>
        <p:spPr>
          <a:xfrm>
            <a:off x="597222" y="1599000"/>
            <a:ext cx="3709112" cy="1696618"/>
          </a:xfrm>
          <a:prstGeom prst="rect">
            <a:avLst/>
          </a:prstGeom>
          <a:noFill/>
        </p:spPr>
        <p:txBody>
          <a:bodyPr wrap="square" rtlCol="0">
            <a:spAutoFit/>
          </a:bodyPr>
          <a:lstStyle/>
          <a:p>
            <a:pPr algn="ctr">
              <a:lnSpc>
                <a:spcPct val="150000"/>
              </a:lnSpc>
            </a:pPr>
            <a:r>
              <a:rPr lang="zh-CN" altLang="zh-CN"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mn-ea"/>
              </a:rPr>
              <a:t>在此</a:t>
            </a:r>
            <a:r>
              <a:rPr lang="zh-CN" altLang="zh-CN"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mn-ea"/>
              </a:rPr>
              <a:t>添加您的文字内容</a:t>
            </a:r>
            <a:r>
              <a:rPr lang="zh-CN" altLang="zh-CN"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mn-ea"/>
              </a:rPr>
              <a:t>，在此</a:t>
            </a:r>
            <a:r>
              <a:rPr lang="zh-CN" altLang="zh-CN"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mn-ea"/>
              </a:rPr>
              <a:t>添加您的文字内容</a:t>
            </a:r>
            <a:r>
              <a:rPr lang="zh-CN" altLang="zh-CN"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mn-ea"/>
              </a:rPr>
              <a:t>。在此</a:t>
            </a:r>
            <a:r>
              <a:rPr lang="zh-CN" altLang="zh-CN"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mn-ea"/>
              </a:rPr>
              <a:t>添加您内容</a:t>
            </a:r>
            <a:r>
              <a:rPr lang="en-US" altLang="zh-CN"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mn-ea"/>
              </a:rPr>
              <a:t>;</a:t>
            </a:r>
            <a:r>
              <a:rPr lang="zh-CN" altLang="zh-CN"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mn-ea"/>
              </a:rPr>
              <a:t>在此</a:t>
            </a:r>
            <a:r>
              <a:rPr lang="zh-CN" altLang="zh-CN"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mn-ea"/>
              </a:rPr>
              <a:t>添加您的文字内容</a:t>
            </a:r>
            <a:r>
              <a:rPr lang="zh-CN" altLang="zh-CN"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mn-ea"/>
              </a:rPr>
              <a:t>，在此</a:t>
            </a:r>
            <a:r>
              <a:rPr lang="zh-CN" altLang="zh-CN"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mn-ea"/>
              </a:rPr>
              <a:t>添加您的文字内容</a:t>
            </a:r>
            <a:endParaRPr lang="zh-CN" altLang="en-US"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mn-ea"/>
            </a:endParaRPr>
          </a:p>
        </p:txBody>
      </p:sp>
      <p:sp>
        <p:nvSpPr>
          <p:cNvPr id="22" name="矩形 21" descr="e7d195523061f1c09e9d68d7cf438b91ef959ecb14fc25d26BBA7F7DBC18E55DFF4014AF651F0BF2569D4B6C1DA7F1A4683A481403BD872FC687266AD13265C1DE7C373772FD8728ABDD69ADD03BFF5BE2862BC891DBB79E93EE4F712FE137491D54BB068B10DCF2CCA220B6D286253CD7652B192249949734882012ED7F0CAF63AC5FD609A73EA185383F7B3D159C6D83CFEA95C965E8AE">
            <a:extLst>
              <a:ext uri="{FF2B5EF4-FFF2-40B4-BE49-F238E27FC236}">
                <a16:creationId xmlns="" xmlns:a16="http://schemas.microsoft.com/office/drawing/2014/main" id="{1019E525-D8BB-417D-A7DF-3A7C4FC1B85E}"/>
              </a:ext>
            </a:extLst>
          </p:cNvPr>
          <p:cNvSpPr/>
          <p:nvPr/>
        </p:nvSpPr>
        <p:spPr>
          <a:xfrm>
            <a:off x="8004873" y="3795366"/>
            <a:ext cx="3127318" cy="584775"/>
          </a:xfrm>
          <a:prstGeom prst="rect">
            <a:avLst/>
          </a:prstGeom>
        </p:spPr>
        <p:txBody>
          <a:bodyPr wrap="square">
            <a:spAutoFit/>
          </a:bodyPr>
          <a:lstStyle/>
          <a:p>
            <a:pPr lvl="0" algn="ctr"/>
            <a:r>
              <a:rPr lang="zh-CN" altLang="en-US" sz="3200" kern="100" dirty="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Times New Roman" panose="02020603050405020304" pitchFamily="18" charset="0"/>
              </a:rPr>
              <a:t>输入标题内容</a:t>
            </a:r>
          </a:p>
        </p:txBody>
      </p:sp>
      <p:sp>
        <p:nvSpPr>
          <p:cNvPr id="24" name="文本框 23">
            <a:extLst>
              <a:ext uri="{FF2B5EF4-FFF2-40B4-BE49-F238E27FC236}">
                <a16:creationId xmlns="" xmlns:a16="http://schemas.microsoft.com/office/drawing/2014/main" id="{3A712553-2C29-45E8-AD07-B43F37F708A0}"/>
              </a:ext>
            </a:extLst>
          </p:cNvPr>
          <p:cNvSpPr txBox="1"/>
          <p:nvPr/>
        </p:nvSpPr>
        <p:spPr>
          <a:xfrm>
            <a:off x="7713976" y="4497130"/>
            <a:ext cx="3709112" cy="1696618"/>
          </a:xfrm>
          <a:prstGeom prst="rect">
            <a:avLst/>
          </a:prstGeom>
          <a:noFill/>
        </p:spPr>
        <p:txBody>
          <a:bodyPr wrap="square" rtlCol="0">
            <a:spAutoFit/>
          </a:bodyPr>
          <a:lstStyle/>
          <a:p>
            <a:pPr algn="ctr">
              <a:lnSpc>
                <a:spcPct val="150000"/>
              </a:lnSpc>
            </a:pPr>
            <a:r>
              <a:rPr lang="zh-CN" altLang="zh-CN"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mn-ea"/>
              </a:rPr>
              <a:t>在此</a:t>
            </a:r>
            <a:r>
              <a:rPr lang="zh-CN" altLang="zh-CN"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mn-ea"/>
              </a:rPr>
              <a:t>添加您的文字内容</a:t>
            </a:r>
            <a:r>
              <a:rPr lang="zh-CN" altLang="zh-CN"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mn-ea"/>
              </a:rPr>
              <a:t>，在此</a:t>
            </a:r>
            <a:r>
              <a:rPr lang="zh-CN" altLang="zh-CN"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mn-ea"/>
              </a:rPr>
              <a:t>添加您的文字内容</a:t>
            </a:r>
            <a:r>
              <a:rPr lang="zh-CN" altLang="zh-CN"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mn-ea"/>
              </a:rPr>
              <a:t>。在此</a:t>
            </a:r>
            <a:r>
              <a:rPr lang="zh-CN" altLang="zh-CN"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mn-ea"/>
              </a:rPr>
              <a:t>添加您</a:t>
            </a:r>
            <a:r>
              <a:rPr lang="zh-CN" altLang="zh-CN"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mn-ea"/>
              </a:rPr>
              <a:t>内容在此</a:t>
            </a:r>
            <a:r>
              <a:rPr lang="zh-CN" altLang="zh-CN"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mn-ea"/>
              </a:rPr>
              <a:t>添加您的文字内容</a:t>
            </a:r>
            <a:r>
              <a:rPr lang="zh-CN" altLang="zh-CN"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mn-ea"/>
              </a:rPr>
              <a:t>，在此</a:t>
            </a:r>
            <a:r>
              <a:rPr lang="zh-CN" altLang="zh-CN"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mn-ea"/>
              </a:rPr>
              <a:t>添加您的文字内容</a:t>
            </a:r>
            <a:endParaRPr lang="zh-CN" altLang="en-US"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mn-ea"/>
            </a:endParaRPr>
          </a:p>
        </p:txBody>
      </p:sp>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345650" y="1534525"/>
            <a:ext cx="4659223" cy="4659223"/>
          </a:xfrm>
          <a:prstGeom prst="rect">
            <a:avLst/>
          </a:prstGeom>
        </p:spPr>
      </p:pic>
    </p:spTree>
    <p:extLst>
      <p:ext uri="{BB962C8B-B14F-4D97-AF65-F5344CB8AC3E}">
        <p14:creationId xmlns:p14="http://schemas.microsoft.com/office/powerpoint/2010/main" val="2393689262"/>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a:extLst>
              <a:ext uri="{FF2B5EF4-FFF2-40B4-BE49-F238E27FC236}">
                <a16:creationId xmlns:a16="http://schemas.microsoft.com/office/drawing/2014/main" xmlns="" id="{DD1E5F03-64F3-4C96-810E-300A2655EEA2}"/>
              </a:ext>
            </a:extLst>
          </p:cNvPr>
          <p:cNvSpPr txBox="1"/>
          <p:nvPr/>
        </p:nvSpPr>
        <p:spPr>
          <a:xfrm>
            <a:off x="1649442" y="1055641"/>
            <a:ext cx="2954655" cy="2587908"/>
          </a:xfrm>
          <a:prstGeom prst="rect">
            <a:avLst/>
          </a:prstGeom>
          <a:noFill/>
        </p:spPr>
        <p:txBody>
          <a:bodyPr vert="eaVert" wrap="square" rtlCol="0">
            <a:spAutoFit/>
          </a:bodyPr>
          <a:lstStyle/>
          <a:p>
            <a:pPr lvl="0">
              <a:lnSpc>
                <a:spcPct val="200000"/>
              </a:lnSpc>
              <a:defRPr/>
            </a:pPr>
            <a:r>
              <a:rPr lang="zh-CN" altLang="en-US"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mn-ea"/>
                <a:sym typeface="WenYue GuDianMingChaoTi (Non-Commercial Use)" pitchFamily="50" charset="-122"/>
              </a:rPr>
              <a:t>单击</a:t>
            </a:r>
            <a:r>
              <a:rPr lang="zh-CN" altLang="en-US" dirty="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mn-ea"/>
                <a:sym typeface="WenYue GuDianMingChaoTi (Non-Commercial Use)" pitchFamily="50" charset="-122"/>
              </a:rPr>
              <a:t>此处输入文本内容</a:t>
            </a:r>
            <a:r>
              <a:rPr lang="zh-CN" altLang="en-US"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mn-ea"/>
                <a:sym typeface="WenYue GuDianMingChaoTi (Non-Commercial Use)" pitchFamily="50" charset="-122"/>
              </a:rPr>
              <a:t>，单击</a:t>
            </a:r>
            <a:r>
              <a:rPr lang="zh-CN" altLang="en-US" dirty="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mn-ea"/>
                <a:sym typeface="WenYue GuDianMingChaoTi (Non-Commercial Use)" pitchFamily="50" charset="-122"/>
              </a:rPr>
              <a:t>此处输入文本内容</a:t>
            </a:r>
            <a:r>
              <a:rPr lang="zh-CN" altLang="en-US"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mn-ea"/>
                <a:sym typeface="WenYue GuDianMingChaoTi (Non-Commercial Use)" pitchFamily="50" charset="-122"/>
              </a:rPr>
              <a:t>，单击</a:t>
            </a:r>
            <a:r>
              <a:rPr lang="zh-CN" altLang="en-US" dirty="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mn-ea"/>
                <a:sym typeface="WenYue GuDianMingChaoTi (Non-Commercial Use)" pitchFamily="50" charset="-122"/>
              </a:rPr>
              <a:t>此处输入文本内容</a:t>
            </a:r>
            <a:r>
              <a:rPr lang="zh-CN" altLang="en-US"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mn-ea"/>
                <a:sym typeface="WenYue GuDianMingChaoTi (Non-Commercial Use)" pitchFamily="50" charset="-122"/>
              </a:rPr>
              <a:t>，单击</a:t>
            </a:r>
            <a:r>
              <a:rPr lang="zh-CN" altLang="en-US" dirty="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mn-ea"/>
                <a:sym typeface="WenYue GuDianMingChaoTi (Non-Commercial Use)" pitchFamily="50" charset="-122"/>
              </a:rPr>
              <a:t>此处输入文本内容</a:t>
            </a:r>
            <a:r>
              <a:rPr lang="zh-CN" altLang="en-US"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mn-ea"/>
                <a:sym typeface="WenYue GuDianMingChaoTi (Non-Commercial Use)" pitchFamily="50" charset="-122"/>
              </a:rPr>
              <a:t>，单击</a:t>
            </a:r>
            <a:r>
              <a:rPr lang="zh-CN" altLang="en-US" dirty="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mn-ea"/>
                <a:sym typeface="WenYue GuDianMingChaoTi (Non-Commercial Use)" pitchFamily="50" charset="-122"/>
              </a:rPr>
              <a:t>此处输入文本内容</a:t>
            </a:r>
          </a:p>
        </p:txBody>
      </p:sp>
      <p:sp>
        <p:nvSpPr>
          <p:cNvPr id="8" name="文本框 7">
            <a:extLst>
              <a:ext uri="{FF2B5EF4-FFF2-40B4-BE49-F238E27FC236}">
                <a16:creationId xmlns:a16="http://schemas.microsoft.com/office/drawing/2014/main" xmlns="" id="{B1B7E9A4-3154-42BA-AA7D-9241B85E99A2}"/>
              </a:ext>
            </a:extLst>
          </p:cNvPr>
          <p:cNvSpPr txBox="1"/>
          <p:nvPr/>
        </p:nvSpPr>
        <p:spPr>
          <a:xfrm>
            <a:off x="4955681" y="1055641"/>
            <a:ext cx="615553" cy="2406639"/>
          </a:xfrm>
          <a:prstGeom prst="rect">
            <a:avLst/>
          </a:prstGeom>
          <a:noFill/>
        </p:spPr>
        <p:txBody>
          <a:bodyPr vert="eaVert" wrap="square" rtlCol="0">
            <a:spAutoFit/>
          </a:bodyPr>
          <a:lstStyle/>
          <a:p>
            <a:r>
              <a:rPr lang="zh-CN" altLang="en-US" sz="2800" b="1"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WenYue GuDianMingChaoTi (Non-Commercial Use)" pitchFamily="50" charset="-122"/>
              </a:rPr>
              <a:t>输入标题</a:t>
            </a:r>
          </a:p>
        </p:txBody>
      </p:sp>
      <p:sp>
        <p:nvSpPr>
          <p:cNvPr id="9" name="文本框 8">
            <a:extLst>
              <a:ext uri="{FF2B5EF4-FFF2-40B4-BE49-F238E27FC236}">
                <a16:creationId xmlns:a16="http://schemas.microsoft.com/office/drawing/2014/main" xmlns="" id="{59D5FB4B-A531-4ED1-B6E3-9EF2E76950ED}"/>
              </a:ext>
            </a:extLst>
          </p:cNvPr>
          <p:cNvSpPr txBox="1"/>
          <p:nvPr/>
        </p:nvSpPr>
        <p:spPr>
          <a:xfrm>
            <a:off x="1649441" y="3964505"/>
            <a:ext cx="2954655" cy="2587908"/>
          </a:xfrm>
          <a:prstGeom prst="rect">
            <a:avLst/>
          </a:prstGeom>
          <a:noFill/>
        </p:spPr>
        <p:txBody>
          <a:bodyPr vert="eaVert" wrap="square" rtlCol="0">
            <a:spAutoFit/>
          </a:bodyPr>
          <a:lstStyle/>
          <a:p>
            <a:pPr lvl="0">
              <a:lnSpc>
                <a:spcPct val="200000"/>
              </a:lnSpc>
              <a:defRPr/>
            </a:pPr>
            <a:r>
              <a:rPr lang="zh-CN" altLang="en-US"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mn-ea"/>
                <a:sym typeface="WenYue GuDianMingChaoTi (Non-Commercial Use)" pitchFamily="50" charset="-122"/>
              </a:rPr>
              <a:t>单击</a:t>
            </a:r>
            <a:r>
              <a:rPr lang="zh-CN" altLang="en-US" dirty="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mn-ea"/>
                <a:sym typeface="WenYue GuDianMingChaoTi (Non-Commercial Use)" pitchFamily="50" charset="-122"/>
              </a:rPr>
              <a:t>此处输入文本内容</a:t>
            </a:r>
            <a:r>
              <a:rPr lang="zh-CN" altLang="en-US"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mn-ea"/>
                <a:sym typeface="WenYue GuDianMingChaoTi (Non-Commercial Use)" pitchFamily="50" charset="-122"/>
              </a:rPr>
              <a:t>，单击</a:t>
            </a:r>
            <a:r>
              <a:rPr lang="zh-CN" altLang="en-US" dirty="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mn-ea"/>
                <a:sym typeface="WenYue GuDianMingChaoTi (Non-Commercial Use)" pitchFamily="50" charset="-122"/>
              </a:rPr>
              <a:t>此处输入文本内容</a:t>
            </a:r>
            <a:r>
              <a:rPr lang="zh-CN" altLang="en-US"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mn-ea"/>
                <a:sym typeface="WenYue GuDianMingChaoTi (Non-Commercial Use)" pitchFamily="50" charset="-122"/>
              </a:rPr>
              <a:t>，单击</a:t>
            </a:r>
            <a:r>
              <a:rPr lang="zh-CN" altLang="en-US" dirty="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mn-ea"/>
                <a:sym typeface="WenYue GuDianMingChaoTi (Non-Commercial Use)" pitchFamily="50" charset="-122"/>
              </a:rPr>
              <a:t>此处输入文本内容</a:t>
            </a:r>
            <a:r>
              <a:rPr lang="zh-CN" altLang="en-US"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mn-ea"/>
                <a:sym typeface="WenYue GuDianMingChaoTi (Non-Commercial Use)" pitchFamily="50" charset="-122"/>
              </a:rPr>
              <a:t>，单击</a:t>
            </a:r>
            <a:r>
              <a:rPr lang="zh-CN" altLang="en-US" dirty="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mn-ea"/>
                <a:sym typeface="WenYue GuDianMingChaoTi (Non-Commercial Use)" pitchFamily="50" charset="-122"/>
              </a:rPr>
              <a:t>此处输入文本内容</a:t>
            </a:r>
            <a:r>
              <a:rPr lang="zh-CN" altLang="en-US"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mn-ea"/>
                <a:sym typeface="WenYue GuDianMingChaoTi (Non-Commercial Use)" pitchFamily="50" charset="-122"/>
              </a:rPr>
              <a:t>，单击</a:t>
            </a:r>
            <a:r>
              <a:rPr lang="zh-CN" altLang="en-US" dirty="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mn-ea"/>
                <a:sym typeface="WenYue GuDianMingChaoTi (Non-Commercial Use)" pitchFamily="50" charset="-122"/>
              </a:rPr>
              <a:t>此处输入文本内容</a:t>
            </a:r>
          </a:p>
        </p:txBody>
      </p:sp>
      <p:sp>
        <p:nvSpPr>
          <p:cNvPr id="10" name="文本框 9">
            <a:extLst>
              <a:ext uri="{FF2B5EF4-FFF2-40B4-BE49-F238E27FC236}">
                <a16:creationId xmlns:a16="http://schemas.microsoft.com/office/drawing/2014/main" xmlns="" id="{04E51EE8-FD73-4C8F-8E01-F351802E9F6D}"/>
              </a:ext>
            </a:extLst>
          </p:cNvPr>
          <p:cNvSpPr txBox="1"/>
          <p:nvPr/>
        </p:nvSpPr>
        <p:spPr>
          <a:xfrm>
            <a:off x="4989687" y="3974910"/>
            <a:ext cx="615553" cy="2406639"/>
          </a:xfrm>
          <a:prstGeom prst="rect">
            <a:avLst/>
          </a:prstGeom>
          <a:noFill/>
        </p:spPr>
        <p:txBody>
          <a:bodyPr vert="eaVert" wrap="square" rtlCol="0">
            <a:spAutoFit/>
          </a:bodyPr>
          <a:lstStyle/>
          <a:p>
            <a:r>
              <a:rPr lang="zh-CN" altLang="en-US" sz="2800" b="1"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WenYue GuDianMingChaoTi (Non-Commercial Use)" pitchFamily="50" charset="-122"/>
              </a:rPr>
              <a:t>输入标题</a:t>
            </a:r>
          </a:p>
        </p:txBody>
      </p:sp>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35261" y="595543"/>
            <a:ext cx="6096012" cy="6096012"/>
          </a:xfrm>
          <a:prstGeom prst="rect">
            <a:avLst/>
          </a:prstGeom>
        </p:spPr>
      </p:pic>
    </p:spTree>
    <p:extLst>
      <p:ext uri="{BB962C8B-B14F-4D97-AF65-F5344CB8AC3E}">
        <p14:creationId xmlns:p14="http://schemas.microsoft.com/office/powerpoint/2010/main" val="919598120"/>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250"/>
                                        <p:tgtEl>
                                          <p:spTgt spid="7"/>
                                        </p:tgtEl>
                                      </p:cBhvr>
                                    </p:animEffect>
                                  </p:childTnLst>
                                </p:cTn>
                              </p:par>
                            </p:childTnLst>
                          </p:cTn>
                        </p:par>
                        <p:par>
                          <p:cTn id="20" fill="hold">
                            <p:stCondLst>
                              <p:cond delay="3250"/>
                            </p:stCondLst>
                            <p:childTnLst>
                              <p:par>
                                <p:cTn id="21" presetID="10"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pSp>
        <p:nvGrpSpPr>
          <p:cNvPr id="12" name="组合 11"/>
          <p:cNvGrpSpPr/>
          <p:nvPr/>
        </p:nvGrpSpPr>
        <p:grpSpPr>
          <a:xfrm>
            <a:off x="2780793" y="2165289"/>
            <a:ext cx="7511093" cy="2199674"/>
            <a:chOff x="2705353" y="1560796"/>
            <a:chExt cx="7511093" cy="2199674"/>
          </a:xfrm>
        </p:grpSpPr>
        <p:sp>
          <p:nvSpPr>
            <p:cNvPr id="3" name="文本框 2"/>
            <p:cNvSpPr txBox="1"/>
            <p:nvPr/>
          </p:nvSpPr>
          <p:spPr>
            <a:xfrm>
              <a:off x="4978461" y="1845644"/>
              <a:ext cx="3262432" cy="707886"/>
            </a:xfrm>
            <a:prstGeom prst="rect">
              <a:avLst/>
            </a:prstGeom>
            <a:noFill/>
          </p:spPr>
          <p:txBody>
            <a:bodyPr vert="horz" wrap="none" rtlCol="0">
              <a:spAutoFit/>
            </a:bodyPr>
            <a:lstStyle/>
            <a:p>
              <a:r>
                <a:rPr lang="zh-CN" altLang="en-US" sz="4000"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添加标题名称</a:t>
              </a:r>
            </a:p>
          </p:txBody>
        </p:sp>
        <p:sp>
          <p:nvSpPr>
            <p:cNvPr id="4" name="TextBox 506"/>
            <p:cNvSpPr txBox="1"/>
            <p:nvPr/>
          </p:nvSpPr>
          <p:spPr>
            <a:xfrm>
              <a:off x="4987533" y="2535724"/>
              <a:ext cx="5228913" cy="1200329"/>
            </a:xfrm>
            <a:prstGeom prst="rect">
              <a:avLst/>
            </a:prstGeom>
            <a:noFill/>
          </p:spPr>
          <p:txBody>
            <a:bodyPr vert="horz" wrap="square"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600"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感谢您使用</a:t>
              </a:r>
              <a:r>
                <a:rPr lang="en-US" altLang="zh-CN" sz="1600"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588</a:t>
              </a:r>
              <a:r>
                <a:rPr lang="zh-CN" altLang="en-US" sz="1600"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模板，在</a:t>
              </a:r>
              <a:r>
                <a:rPr lang="zh-CN" altLang="en-US" sz="1600"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此处输入您所需要的内容感谢您使用</a:t>
              </a:r>
              <a:r>
                <a:rPr lang="en-US" altLang="zh-CN" sz="1600"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588</a:t>
              </a:r>
              <a:r>
                <a:rPr lang="zh-CN" altLang="en-US" sz="1600"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模板，在</a:t>
              </a:r>
              <a:r>
                <a:rPr lang="zh-CN" altLang="en-US" sz="1600"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此处输入您所需要的内容感谢您使用</a:t>
              </a:r>
              <a:r>
                <a:rPr lang="en-US" altLang="zh-CN" sz="1600"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58</a:t>
              </a:r>
              <a:r>
                <a:rPr lang="zh-CN" altLang="en-US" sz="1600"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模板，在</a:t>
              </a:r>
              <a:r>
                <a:rPr lang="zh-CN" altLang="en-US" sz="1600"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此处输入您所需要的内容</a:t>
              </a:r>
            </a:p>
          </p:txBody>
        </p:sp>
        <p:sp>
          <p:nvSpPr>
            <p:cNvPr id="5" name="文本框 4"/>
            <p:cNvSpPr txBox="1"/>
            <p:nvPr/>
          </p:nvSpPr>
          <p:spPr>
            <a:xfrm>
              <a:off x="2705353" y="1560796"/>
              <a:ext cx="1723549" cy="1938992"/>
            </a:xfrm>
            <a:prstGeom prst="rect">
              <a:avLst/>
            </a:prstGeom>
            <a:noFill/>
          </p:spPr>
          <p:txBody>
            <a:bodyPr wrap="none" rtlCol="0">
              <a:spAutoFit/>
            </a:bodyPr>
            <a:lstStyle/>
            <a:p>
              <a:pPr algn="ctr"/>
              <a:r>
                <a:rPr lang="zh-CN" altLang="en-US" sz="12000"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叁</a:t>
              </a:r>
              <a:endParaRPr lang="zh-CN" altLang="en-US" sz="12000"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endParaRPr>
            </a:p>
          </p:txBody>
        </p:sp>
        <p:cxnSp>
          <p:nvCxnSpPr>
            <p:cNvPr id="6" name="直接连接符 5"/>
            <p:cNvCxnSpPr/>
            <p:nvPr/>
          </p:nvCxnSpPr>
          <p:spPr>
            <a:xfrm>
              <a:off x="4621187" y="1947696"/>
              <a:ext cx="0" cy="1548806"/>
            </a:xfrm>
            <a:prstGeom prst="line">
              <a:avLst/>
            </a:prstGeom>
            <a:ln w="38100">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2968080" y="1873918"/>
              <a:ext cx="1198094" cy="1886552"/>
              <a:chOff x="1898671" y="3054859"/>
              <a:chExt cx="1002614" cy="1981825"/>
            </a:xfrm>
          </p:grpSpPr>
          <p:cxnSp>
            <p:nvCxnSpPr>
              <p:cNvPr id="8" name="直接连接符 7"/>
              <p:cNvCxnSpPr/>
              <p:nvPr/>
            </p:nvCxnSpPr>
            <p:spPr>
              <a:xfrm>
                <a:off x="2901285" y="3054859"/>
                <a:ext cx="0" cy="1981825"/>
              </a:xfrm>
              <a:prstGeom prst="line">
                <a:avLst/>
              </a:prstGeom>
              <a:ln>
                <a:solidFill>
                  <a:schemeClr val="accent4">
                    <a:lumMod val="60000"/>
                    <a:lumOff val="4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898671" y="3054859"/>
                <a:ext cx="0" cy="1573579"/>
              </a:xfrm>
              <a:prstGeom prst="line">
                <a:avLst/>
              </a:prstGeom>
              <a:ln>
                <a:solidFill>
                  <a:schemeClr val="accent4">
                    <a:lumMod val="60000"/>
                    <a:lumOff val="4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898671" y="3061711"/>
                <a:ext cx="1002614" cy="0"/>
              </a:xfrm>
              <a:prstGeom prst="line">
                <a:avLst/>
              </a:prstGeom>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pic>
        <p:nvPicPr>
          <p:cNvPr id="11" name="图片 1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3571914"/>
            <a:ext cx="12192000" cy="3310128"/>
          </a:xfrm>
          <a:prstGeom prst="rect">
            <a:avLst/>
          </a:prstGeom>
        </p:spPr>
      </p:pic>
      <p:pic>
        <p:nvPicPr>
          <p:cNvPr id="13" name="图片 1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367749" y="0"/>
            <a:ext cx="5824251" cy="2571345"/>
          </a:xfrm>
          <a:prstGeom prst="rect">
            <a:avLst/>
          </a:prstGeom>
        </p:spPr>
      </p:pic>
    </p:spTree>
    <p:extLst>
      <p:ext uri="{BB962C8B-B14F-4D97-AF65-F5344CB8AC3E}">
        <p14:creationId xmlns:p14="http://schemas.microsoft.com/office/powerpoint/2010/main" val="2914906842"/>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descr="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
            <a:extLst>
              <a:ext uri="{FF2B5EF4-FFF2-40B4-BE49-F238E27FC236}">
                <a16:creationId xmlns="" xmlns:a16="http://schemas.microsoft.com/office/drawing/2014/main" id="{0BF923A4-7DF1-43FB-B6E6-6BCD26D9CF8D}"/>
              </a:ext>
            </a:extLst>
          </p:cNvPr>
          <p:cNvSpPr txBox="1"/>
          <p:nvPr/>
        </p:nvSpPr>
        <p:spPr>
          <a:xfrm>
            <a:off x="5416437" y="2685131"/>
            <a:ext cx="6237575" cy="1874872"/>
          </a:xfrm>
          <a:prstGeom prst="rect">
            <a:avLst/>
          </a:prstGeom>
          <a:noFill/>
        </p:spPr>
        <p:txBody>
          <a:bodyPr wrap="square" rtlCol="0">
            <a:spAutoFit/>
          </a:bodyPr>
          <a:lstStyle/>
          <a:p>
            <a:pPr>
              <a:lnSpc>
                <a:spcPct val="150000"/>
              </a:lnSpc>
            </a:pPr>
            <a:r>
              <a:rPr lang="zh-CN" altLang="en-US" sz="2000" dirty="0">
                <a:solidFill>
                  <a:schemeClr val="accent4">
                    <a:lumMod val="60000"/>
                    <a:lumOff val="40000"/>
                  </a:schemeClr>
                </a:solidFill>
                <a:latin typeface="字魂24号-镇魂手书" panose="00000500000000000000" pitchFamily="2" charset="-122"/>
                <a:ea typeface="字魂24号-镇魂手书" panose="00000500000000000000" pitchFamily="2" charset="-122"/>
              </a:rPr>
              <a:t>您的内容打在这里，或者通过复制您的文本后，在此框中选择粘贴，并选择只保留文字</a:t>
            </a:r>
            <a:r>
              <a:rPr lang="en-US" altLang="zh-CN" sz="2000" dirty="0">
                <a:solidFill>
                  <a:schemeClr val="accent4">
                    <a:lumMod val="60000"/>
                    <a:lumOff val="40000"/>
                  </a:schemeClr>
                </a:solidFill>
                <a:latin typeface="字魂24号-镇魂手书" panose="00000500000000000000" pitchFamily="2" charset="-122"/>
                <a:ea typeface="字魂24号-镇魂手书" panose="00000500000000000000" pitchFamily="2" charset="-122"/>
              </a:rPr>
              <a:t>;</a:t>
            </a:r>
            <a:r>
              <a:rPr lang="zh-CN" altLang="en-US" sz="2000" dirty="0">
                <a:solidFill>
                  <a:schemeClr val="accent4">
                    <a:lumMod val="60000"/>
                    <a:lumOff val="40000"/>
                  </a:schemeClr>
                </a:solidFill>
                <a:latin typeface="字魂24号-镇魂手书" panose="00000500000000000000" pitchFamily="2" charset="-122"/>
                <a:ea typeface="字魂24号-镇魂手书" panose="00000500000000000000" pitchFamily="2" charset="-122"/>
              </a:rPr>
              <a:t>您的内容打在这里，或者通过复制您的文本后，在此框中选择粘贴，并选择只保留文字</a:t>
            </a:r>
            <a:r>
              <a:rPr lang="en-US" altLang="zh-CN" sz="2000" dirty="0">
                <a:solidFill>
                  <a:schemeClr val="accent4">
                    <a:lumMod val="60000"/>
                    <a:lumOff val="40000"/>
                  </a:schemeClr>
                </a:solidFill>
                <a:latin typeface="字魂24号-镇魂手书" panose="00000500000000000000" pitchFamily="2" charset="-122"/>
                <a:ea typeface="字魂24号-镇魂手书" panose="00000500000000000000" pitchFamily="2" charset="-122"/>
              </a:rPr>
              <a:t>;</a:t>
            </a:r>
            <a:endParaRPr lang="zh-CN" altLang="en-US" sz="2000" dirty="0">
              <a:solidFill>
                <a:schemeClr val="accent4">
                  <a:lumMod val="60000"/>
                  <a:lumOff val="40000"/>
                </a:schemeClr>
              </a:solidFill>
              <a:latin typeface="字魂24号-镇魂手书" panose="00000500000000000000" pitchFamily="2" charset="-122"/>
              <a:ea typeface="字魂24号-镇魂手书" panose="00000500000000000000" pitchFamily="2" charset="-122"/>
            </a:endParaRPr>
          </a:p>
        </p:txBody>
      </p:sp>
      <p:sp>
        <p:nvSpPr>
          <p:cNvPr id="13" name="矩形 12" descr="e7d195523061f1c09e9d68d7cf438b91ef959ecb14fc25d26BBA7F7DBC18E55DFF4014AF651F0BF2569D4B6C1DA7F1A4683A481403BD872FC687266AD13265C1DE7C373772FD8728ABDD69ADD03BFF5BE2862BC891DBB79E93EE4F712FE137491D54BB068B10DCF2CCA220B6D286253CD7652B192249949734882012ED7F0CAF63AC5FD609A73EA185383F7B3D159C6D83CFEA95C965E8AE">
            <a:extLst>
              <a:ext uri="{FF2B5EF4-FFF2-40B4-BE49-F238E27FC236}">
                <a16:creationId xmlns="" xmlns:a16="http://schemas.microsoft.com/office/drawing/2014/main" id="{F5FEE546-B726-4C13-8728-34C4DC48CAE8}"/>
              </a:ext>
            </a:extLst>
          </p:cNvPr>
          <p:cNvSpPr/>
          <p:nvPr/>
        </p:nvSpPr>
        <p:spPr>
          <a:xfrm>
            <a:off x="5416437" y="1063696"/>
            <a:ext cx="4786420" cy="1323439"/>
          </a:xfrm>
          <a:prstGeom prst="rect">
            <a:avLst/>
          </a:prstGeom>
        </p:spPr>
        <p:txBody>
          <a:bodyPr wrap="square">
            <a:spAutoFit/>
          </a:bodyPr>
          <a:lstStyle/>
          <a:p>
            <a:pPr lvl="0"/>
            <a:r>
              <a:rPr lang="zh-CN" altLang="en-US" sz="4000" kern="100"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Times New Roman" panose="02020603050405020304" pitchFamily="18" charset="0"/>
              </a:rPr>
              <a:t>输入</a:t>
            </a:r>
            <a:r>
              <a:rPr lang="zh-CN" altLang="en-US" sz="4000" kern="100" dirty="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Times New Roman" panose="02020603050405020304" pitchFamily="18" charset="0"/>
              </a:rPr>
              <a:t>您需</a:t>
            </a:r>
            <a:endParaRPr lang="en-US" altLang="zh-CN" sz="4000" kern="100" dirty="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Times New Roman" panose="02020603050405020304" pitchFamily="18" charset="0"/>
            </a:endParaRPr>
          </a:p>
          <a:p>
            <a:pPr lvl="0"/>
            <a:r>
              <a:rPr lang="zh-CN" altLang="en-US" sz="4000" kern="100" dirty="0">
                <a:solidFill>
                  <a:schemeClr val="accent4">
                    <a:lumMod val="60000"/>
                    <a:lumOff val="40000"/>
                  </a:schemeClr>
                </a:solidFill>
                <a:latin typeface="字魂24号-镇魂手书" panose="00000500000000000000" pitchFamily="2" charset="-122"/>
                <a:ea typeface="字魂24号-镇魂手书" panose="00000500000000000000" pitchFamily="2" charset="-122"/>
                <a:cs typeface="Times New Roman" panose="02020603050405020304" pitchFamily="18" charset="0"/>
              </a:rPr>
              <a:t>要的文本内容</a:t>
            </a:r>
          </a:p>
        </p:txBody>
      </p:sp>
      <p:sp>
        <p:nvSpPr>
          <p:cNvPr id="14" name="文本框 13" descr="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
            <a:extLst>
              <a:ext uri="{FF2B5EF4-FFF2-40B4-BE49-F238E27FC236}">
                <a16:creationId xmlns="" xmlns:a16="http://schemas.microsoft.com/office/drawing/2014/main" id="{8B6B6ED1-BECA-4A90-B464-D0B1A3833303}"/>
              </a:ext>
            </a:extLst>
          </p:cNvPr>
          <p:cNvSpPr txBox="1"/>
          <p:nvPr/>
        </p:nvSpPr>
        <p:spPr>
          <a:xfrm>
            <a:off x="5416437" y="4888811"/>
            <a:ext cx="6237575" cy="951543"/>
          </a:xfrm>
          <a:prstGeom prst="rect">
            <a:avLst/>
          </a:prstGeom>
          <a:noFill/>
        </p:spPr>
        <p:txBody>
          <a:bodyPr wrap="square" rtlCol="0">
            <a:spAutoFit/>
          </a:bodyPr>
          <a:lstStyle/>
          <a:p>
            <a:pPr>
              <a:lnSpc>
                <a:spcPct val="150000"/>
              </a:lnSpc>
            </a:pPr>
            <a:r>
              <a:rPr lang="zh-CN" altLang="en-US" sz="2000" dirty="0">
                <a:solidFill>
                  <a:schemeClr val="accent4">
                    <a:lumMod val="60000"/>
                    <a:lumOff val="40000"/>
                  </a:schemeClr>
                </a:solidFill>
                <a:latin typeface="字魂24号-镇魂手书" panose="00000500000000000000" pitchFamily="2" charset="-122"/>
                <a:ea typeface="字魂24号-镇魂手书" panose="00000500000000000000" pitchFamily="2" charset="-122"/>
              </a:rPr>
              <a:t>您的内容打在这里，或者通过复制您的文本后，在此框中选择</a:t>
            </a:r>
            <a:r>
              <a:rPr lang="zh-CN" altLang="en-US" sz="2000"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rPr>
              <a:t>粘贴</a:t>
            </a:r>
            <a:endParaRPr lang="zh-CN" altLang="en-US" sz="2000" dirty="0">
              <a:solidFill>
                <a:schemeClr val="accent4">
                  <a:lumMod val="60000"/>
                  <a:lumOff val="40000"/>
                </a:schemeClr>
              </a:solidFill>
              <a:latin typeface="字魂24号-镇魂手书" panose="00000500000000000000" pitchFamily="2" charset="-122"/>
              <a:ea typeface="字魂24号-镇魂手书" panose="00000500000000000000" pitchFamily="2" charset="-122"/>
            </a:endParaRPr>
          </a:p>
        </p:txBody>
      </p:sp>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67718" y="132202"/>
            <a:ext cx="6858000" cy="6858000"/>
          </a:xfrm>
          <a:prstGeom prst="rect">
            <a:avLst/>
          </a:prstGeom>
        </p:spPr>
      </p:pic>
    </p:spTree>
    <p:extLst>
      <p:ext uri="{BB962C8B-B14F-4D97-AF65-F5344CB8AC3E}">
        <p14:creationId xmlns:p14="http://schemas.microsoft.com/office/powerpoint/2010/main" val="3464858406"/>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566613"/>
            <a:ext cx="12192000" cy="3310128"/>
          </a:xfrm>
          <a:prstGeom prst="rect">
            <a:avLst/>
          </a:prstGeom>
        </p:spPr>
      </p:pic>
      <p:grpSp>
        <p:nvGrpSpPr>
          <p:cNvPr id="36" name="组合 35"/>
          <p:cNvGrpSpPr/>
          <p:nvPr/>
        </p:nvGrpSpPr>
        <p:grpSpPr>
          <a:xfrm>
            <a:off x="2234412" y="1417207"/>
            <a:ext cx="1810715" cy="3345593"/>
            <a:chOff x="1394466" y="838200"/>
            <a:chExt cx="1810715" cy="3345593"/>
          </a:xfrm>
        </p:grpSpPr>
        <p:sp>
          <p:nvSpPr>
            <p:cNvPr id="3" name="标题 1"/>
            <p:cNvSpPr txBox="1">
              <a:spLocks/>
            </p:cNvSpPr>
            <p:nvPr/>
          </p:nvSpPr>
          <p:spPr>
            <a:xfrm>
              <a:off x="2522169" y="1009937"/>
              <a:ext cx="683012" cy="2607596"/>
            </a:xfrm>
            <a:prstGeom prst="rect">
              <a:avLst/>
            </a:prstGeom>
          </p:spPr>
          <p:txBody>
            <a:bodyPr vert="eaVert" lIns="91440" tIns="45720" rIns="91440" bIns="45720" rtlCol="0" anchor="ctr">
              <a:noAutofit/>
            </a:bodyPr>
            <a:lstStyle/>
            <a:p>
              <a:pPr lvl="0">
                <a:spcBef>
                  <a:spcPct val="0"/>
                </a:spcBef>
                <a:defRPr/>
              </a:pPr>
              <a:r>
                <a:rPr kumimoji="0" lang="zh-CN" altLang="en-US" sz="2800" i="0" u="none" strike="noStrike" kern="1200" cap="none" spc="0" normalizeH="0" baseline="0" noProof="0" dirty="0" smtClean="0">
                  <a:ln>
                    <a:noFill/>
                  </a:ln>
                  <a:solidFill>
                    <a:schemeClr val="accent4">
                      <a:lumMod val="60000"/>
                      <a:lumOff val="40000"/>
                    </a:schemeClr>
                  </a:solidFill>
                  <a:effectLst/>
                  <a:uLnTx/>
                  <a:uFillTx/>
                  <a:latin typeface="字魂24号-镇魂手书" panose="00000500000000000000" pitchFamily="2" charset="-122"/>
                  <a:ea typeface="字魂24号-镇魂手书" panose="00000500000000000000" pitchFamily="2" charset="-122"/>
                  <a:cs typeface="+mj-cs"/>
                  <a:sym typeface="方正姚体" panose="02010601030101010101" pitchFamily="2" charset="-122"/>
                </a:rPr>
                <a:t>输入标题名称</a:t>
              </a:r>
              <a:endParaRPr kumimoji="0" lang="zh-CN" altLang="en-US" sz="2800" i="0" u="none" strike="noStrike" kern="1200" cap="none" spc="0" normalizeH="0" baseline="0" noProof="0" dirty="0">
                <a:ln>
                  <a:noFill/>
                </a:ln>
                <a:solidFill>
                  <a:schemeClr val="accent4">
                    <a:lumMod val="60000"/>
                    <a:lumOff val="40000"/>
                  </a:schemeClr>
                </a:solidFill>
                <a:effectLst/>
                <a:uLnTx/>
                <a:uFillTx/>
                <a:latin typeface="字魂24号-镇魂手书" panose="00000500000000000000" pitchFamily="2" charset="-122"/>
                <a:ea typeface="字魂24号-镇魂手书" panose="00000500000000000000" pitchFamily="2" charset="-122"/>
                <a:cs typeface="+mj-cs"/>
                <a:sym typeface="方正姚体" panose="02010601030101010101" pitchFamily="2" charset="-122"/>
              </a:endParaRPr>
            </a:p>
          </p:txBody>
        </p:sp>
        <p:sp>
          <p:nvSpPr>
            <p:cNvPr id="4" name="标题 1"/>
            <p:cNvSpPr txBox="1">
              <a:spLocks/>
            </p:cNvSpPr>
            <p:nvPr/>
          </p:nvSpPr>
          <p:spPr>
            <a:xfrm>
              <a:off x="1641101" y="1005635"/>
              <a:ext cx="483180" cy="3178158"/>
            </a:xfrm>
            <a:prstGeom prst="rect">
              <a:avLst/>
            </a:prstGeom>
          </p:spPr>
          <p:txBody>
            <a:bodyPr vert="eaVert" lIns="91440" tIns="45720" rIns="91440" bIns="45720" rtlCol="0" anchor="ctr">
              <a:noAutofit/>
            </a:bodyPr>
            <a:lstStyle/>
            <a:p>
              <a:pPr>
                <a:lnSpc>
                  <a:spcPct val="150000"/>
                </a:lnSpc>
                <a:spcBef>
                  <a:spcPct val="0"/>
                </a:spcBef>
                <a:defRPr/>
              </a:pPr>
              <a:r>
                <a:rPr kumimoji="0" lang="zh-CN" altLang="en-US" i="0" u="none" strike="noStrike" kern="1200" cap="none" spc="0" normalizeH="0" baseline="0" noProof="0" dirty="0" smtClean="0">
                  <a:ln>
                    <a:noFill/>
                  </a:ln>
                  <a:solidFill>
                    <a:schemeClr val="accent4">
                      <a:lumMod val="60000"/>
                      <a:lumOff val="40000"/>
                    </a:schemeClr>
                  </a:solidFill>
                  <a:effectLst/>
                  <a:uLnTx/>
                  <a:uFillTx/>
                  <a:latin typeface="字魂24号-镇魂手书" panose="00000500000000000000" pitchFamily="2" charset="-122"/>
                  <a:ea typeface="字魂24号-镇魂手书" panose="00000500000000000000" pitchFamily="2" charset="-122"/>
                  <a:cs typeface="+mj-cs"/>
                  <a:sym typeface="方正姚体" panose="02010601030101010101" pitchFamily="2" charset="-122"/>
                </a:rPr>
                <a:t>点击此处添加内容</a:t>
              </a:r>
              <a:r>
                <a:rPr lang="zh-CN" altLang="en-US"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点击此处添加</a:t>
              </a:r>
              <a:r>
                <a:rPr lang="zh-CN" altLang="en-US"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内容</a:t>
              </a:r>
              <a:r>
                <a:rPr lang="zh-CN" altLang="en-US"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点击此处添加内容点击此处添加内容</a:t>
              </a:r>
            </a:p>
            <a:p>
              <a:pPr lvl="0">
                <a:lnSpc>
                  <a:spcPct val="150000"/>
                </a:lnSpc>
                <a:spcBef>
                  <a:spcPct val="0"/>
                </a:spcBef>
                <a:defRPr/>
              </a:pPr>
              <a:endParaRPr kumimoji="0" lang="zh-CN" altLang="en-US" i="0" u="none" strike="noStrike" kern="1200" cap="none" spc="0" normalizeH="0" baseline="0" noProof="0" dirty="0">
                <a:ln>
                  <a:noFill/>
                </a:ln>
                <a:solidFill>
                  <a:schemeClr val="accent4">
                    <a:lumMod val="60000"/>
                    <a:lumOff val="40000"/>
                  </a:schemeClr>
                </a:solidFill>
                <a:effectLst/>
                <a:uLnTx/>
                <a:uFillTx/>
                <a:latin typeface="字魂24号-镇魂手书" panose="00000500000000000000" pitchFamily="2" charset="-122"/>
                <a:ea typeface="字魂24号-镇魂手书" panose="00000500000000000000" pitchFamily="2" charset="-122"/>
                <a:cs typeface="+mj-cs"/>
                <a:sym typeface="方正姚体" panose="02010601030101010101" pitchFamily="2" charset="-122"/>
              </a:endParaRPr>
            </a:p>
          </p:txBody>
        </p:sp>
        <p:grpSp>
          <p:nvGrpSpPr>
            <p:cNvPr id="18" name="组合 17"/>
            <p:cNvGrpSpPr/>
            <p:nvPr/>
          </p:nvGrpSpPr>
          <p:grpSpPr>
            <a:xfrm>
              <a:off x="1394466" y="838200"/>
              <a:ext cx="1755134" cy="3101937"/>
              <a:chOff x="1898671" y="3054859"/>
              <a:chExt cx="1002614" cy="2715346"/>
            </a:xfrm>
          </p:grpSpPr>
          <p:cxnSp>
            <p:nvCxnSpPr>
              <p:cNvPr id="19" name="直接连接符 18"/>
              <p:cNvCxnSpPr/>
              <p:nvPr/>
            </p:nvCxnSpPr>
            <p:spPr>
              <a:xfrm>
                <a:off x="2901285" y="3054859"/>
                <a:ext cx="0" cy="2715346"/>
              </a:xfrm>
              <a:prstGeom prst="line">
                <a:avLst/>
              </a:prstGeom>
              <a:ln>
                <a:solidFill>
                  <a:schemeClr val="accent4">
                    <a:lumMod val="60000"/>
                    <a:lumOff val="4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898671" y="3054859"/>
                <a:ext cx="0" cy="2078963"/>
              </a:xfrm>
              <a:prstGeom prst="line">
                <a:avLst/>
              </a:prstGeom>
              <a:ln>
                <a:solidFill>
                  <a:schemeClr val="accent4">
                    <a:lumMod val="60000"/>
                    <a:lumOff val="4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898671" y="3061711"/>
                <a:ext cx="1002614" cy="0"/>
              </a:xfrm>
              <a:prstGeom prst="line">
                <a:avLst/>
              </a:prstGeom>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grpSp>
        <p:nvGrpSpPr>
          <p:cNvPr id="37" name="组合 36"/>
          <p:cNvGrpSpPr/>
          <p:nvPr/>
        </p:nvGrpSpPr>
        <p:grpSpPr>
          <a:xfrm>
            <a:off x="8323923" y="1417207"/>
            <a:ext cx="1799202" cy="3345593"/>
            <a:chOff x="1394466" y="838200"/>
            <a:chExt cx="1799202" cy="3345593"/>
          </a:xfrm>
        </p:grpSpPr>
        <p:sp>
          <p:nvSpPr>
            <p:cNvPr id="38" name="标题 1"/>
            <p:cNvSpPr txBox="1">
              <a:spLocks/>
            </p:cNvSpPr>
            <p:nvPr/>
          </p:nvSpPr>
          <p:spPr>
            <a:xfrm>
              <a:off x="2510656" y="1005635"/>
              <a:ext cx="683012" cy="2607596"/>
            </a:xfrm>
            <a:prstGeom prst="rect">
              <a:avLst/>
            </a:prstGeom>
          </p:spPr>
          <p:txBody>
            <a:bodyPr vert="eaVert" lIns="91440" tIns="45720" rIns="91440" bIns="45720" rtlCol="0" anchor="ctr">
              <a:noAutofit/>
            </a:bodyPr>
            <a:lstStyle/>
            <a:p>
              <a:pPr lvl="0">
                <a:spcBef>
                  <a:spcPct val="0"/>
                </a:spcBef>
                <a:defRPr/>
              </a:pPr>
              <a:r>
                <a:rPr kumimoji="0" lang="zh-CN" altLang="en-US" sz="2800" i="0" u="none" strike="noStrike" kern="1200" cap="none" spc="0" normalizeH="0" baseline="0" noProof="0" dirty="0" smtClean="0">
                  <a:ln>
                    <a:noFill/>
                  </a:ln>
                  <a:solidFill>
                    <a:schemeClr val="accent4">
                      <a:lumMod val="60000"/>
                      <a:lumOff val="40000"/>
                    </a:schemeClr>
                  </a:solidFill>
                  <a:effectLst/>
                  <a:uLnTx/>
                  <a:uFillTx/>
                  <a:latin typeface="字魂24号-镇魂手书" panose="00000500000000000000" pitchFamily="2" charset="-122"/>
                  <a:ea typeface="字魂24号-镇魂手书" panose="00000500000000000000" pitchFamily="2" charset="-122"/>
                  <a:cs typeface="+mj-cs"/>
                  <a:sym typeface="方正姚体" panose="02010601030101010101" pitchFamily="2" charset="-122"/>
                </a:rPr>
                <a:t>输入标题名称</a:t>
              </a:r>
              <a:endParaRPr kumimoji="0" lang="zh-CN" altLang="en-US" sz="2800" i="0" u="none" strike="noStrike" kern="1200" cap="none" spc="0" normalizeH="0" baseline="0" noProof="0" dirty="0">
                <a:ln>
                  <a:noFill/>
                </a:ln>
                <a:solidFill>
                  <a:schemeClr val="accent4">
                    <a:lumMod val="60000"/>
                    <a:lumOff val="40000"/>
                  </a:schemeClr>
                </a:solidFill>
                <a:effectLst/>
                <a:uLnTx/>
                <a:uFillTx/>
                <a:latin typeface="字魂24号-镇魂手书" panose="00000500000000000000" pitchFamily="2" charset="-122"/>
                <a:ea typeface="字魂24号-镇魂手书" panose="00000500000000000000" pitchFamily="2" charset="-122"/>
                <a:cs typeface="+mj-cs"/>
                <a:sym typeface="方正姚体" panose="02010601030101010101" pitchFamily="2" charset="-122"/>
              </a:endParaRPr>
            </a:p>
          </p:txBody>
        </p:sp>
        <p:sp>
          <p:nvSpPr>
            <p:cNvPr id="39" name="标题 1"/>
            <p:cNvSpPr txBox="1">
              <a:spLocks/>
            </p:cNvSpPr>
            <p:nvPr/>
          </p:nvSpPr>
          <p:spPr>
            <a:xfrm>
              <a:off x="1641101" y="1005635"/>
              <a:ext cx="483180" cy="3178158"/>
            </a:xfrm>
            <a:prstGeom prst="rect">
              <a:avLst/>
            </a:prstGeom>
          </p:spPr>
          <p:txBody>
            <a:bodyPr vert="eaVert" lIns="91440" tIns="45720" rIns="91440" bIns="45720" rtlCol="0" anchor="ctr">
              <a:noAutofit/>
            </a:bodyPr>
            <a:lstStyle/>
            <a:p>
              <a:pPr>
                <a:lnSpc>
                  <a:spcPct val="150000"/>
                </a:lnSpc>
                <a:spcBef>
                  <a:spcPct val="0"/>
                </a:spcBef>
                <a:defRPr/>
              </a:pPr>
              <a:r>
                <a:rPr kumimoji="0" lang="zh-CN" altLang="en-US" i="0" u="none" strike="noStrike" kern="1200" cap="none" spc="0" normalizeH="0" baseline="0" noProof="0" dirty="0" smtClean="0">
                  <a:ln>
                    <a:noFill/>
                  </a:ln>
                  <a:solidFill>
                    <a:schemeClr val="accent4">
                      <a:lumMod val="60000"/>
                      <a:lumOff val="40000"/>
                    </a:schemeClr>
                  </a:solidFill>
                  <a:effectLst/>
                  <a:uLnTx/>
                  <a:uFillTx/>
                  <a:latin typeface="字魂24号-镇魂手书" panose="00000500000000000000" pitchFamily="2" charset="-122"/>
                  <a:ea typeface="字魂24号-镇魂手书" panose="00000500000000000000" pitchFamily="2" charset="-122"/>
                  <a:cs typeface="+mj-cs"/>
                  <a:sym typeface="方正姚体" panose="02010601030101010101" pitchFamily="2" charset="-122"/>
                </a:rPr>
                <a:t>点击此处添加内容</a:t>
              </a:r>
              <a:r>
                <a:rPr lang="zh-CN" altLang="en-US"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点击此处添加</a:t>
              </a:r>
              <a:r>
                <a:rPr lang="zh-CN" altLang="en-US"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内容</a:t>
              </a:r>
              <a:r>
                <a:rPr lang="zh-CN" altLang="en-US"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点击此处添加内容点击此处添加内容</a:t>
              </a:r>
            </a:p>
            <a:p>
              <a:pPr lvl="0">
                <a:lnSpc>
                  <a:spcPct val="150000"/>
                </a:lnSpc>
                <a:spcBef>
                  <a:spcPct val="0"/>
                </a:spcBef>
                <a:defRPr/>
              </a:pPr>
              <a:endParaRPr kumimoji="0" lang="zh-CN" altLang="en-US" i="0" u="none" strike="noStrike" kern="1200" cap="none" spc="0" normalizeH="0" baseline="0" noProof="0" dirty="0">
                <a:ln>
                  <a:noFill/>
                </a:ln>
                <a:solidFill>
                  <a:schemeClr val="accent4">
                    <a:lumMod val="60000"/>
                    <a:lumOff val="40000"/>
                  </a:schemeClr>
                </a:solidFill>
                <a:effectLst/>
                <a:uLnTx/>
                <a:uFillTx/>
                <a:latin typeface="字魂24号-镇魂手书" panose="00000500000000000000" pitchFamily="2" charset="-122"/>
                <a:ea typeface="字魂24号-镇魂手书" panose="00000500000000000000" pitchFamily="2" charset="-122"/>
                <a:cs typeface="+mj-cs"/>
                <a:sym typeface="方正姚体" panose="02010601030101010101" pitchFamily="2" charset="-122"/>
              </a:endParaRPr>
            </a:p>
          </p:txBody>
        </p:sp>
        <p:grpSp>
          <p:nvGrpSpPr>
            <p:cNvPr id="40" name="组合 39"/>
            <p:cNvGrpSpPr/>
            <p:nvPr/>
          </p:nvGrpSpPr>
          <p:grpSpPr>
            <a:xfrm>
              <a:off x="1394466" y="838200"/>
              <a:ext cx="1755134" cy="3101937"/>
              <a:chOff x="1898671" y="3054859"/>
              <a:chExt cx="1002614" cy="2715346"/>
            </a:xfrm>
          </p:grpSpPr>
          <p:cxnSp>
            <p:nvCxnSpPr>
              <p:cNvPr id="41" name="直接连接符 40"/>
              <p:cNvCxnSpPr/>
              <p:nvPr/>
            </p:nvCxnSpPr>
            <p:spPr>
              <a:xfrm>
                <a:off x="2901285" y="3054859"/>
                <a:ext cx="0" cy="2715346"/>
              </a:xfrm>
              <a:prstGeom prst="line">
                <a:avLst/>
              </a:prstGeom>
              <a:ln>
                <a:solidFill>
                  <a:schemeClr val="accent4">
                    <a:lumMod val="60000"/>
                    <a:lumOff val="4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1898671" y="3054859"/>
                <a:ext cx="0" cy="2078963"/>
              </a:xfrm>
              <a:prstGeom prst="line">
                <a:avLst/>
              </a:prstGeom>
              <a:ln>
                <a:solidFill>
                  <a:schemeClr val="accent4">
                    <a:lumMod val="60000"/>
                    <a:lumOff val="4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1898671" y="3061711"/>
                <a:ext cx="1002614" cy="0"/>
              </a:xfrm>
              <a:prstGeom prst="line">
                <a:avLst/>
              </a:prstGeom>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grpSp>
        <p:nvGrpSpPr>
          <p:cNvPr id="44" name="组合 43"/>
          <p:cNvGrpSpPr/>
          <p:nvPr/>
        </p:nvGrpSpPr>
        <p:grpSpPr>
          <a:xfrm>
            <a:off x="5271257" y="1417207"/>
            <a:ext cx="1826535" cy="3345593"/>
            <a:chOff x="1394466" y="838200"/>
            <a:chExt cx="1826535" cy="3345593"/>
          </a:xfrm>
        </p:grpSpPr>
        <p:sp>
          <p:nvSpPr>
            <p:cNvPr id="45" name="标题 1"/>
            <p:cNvSpPr txBox="1">
              <a:spLocks/>
            </p:cNvSpPr>
            <p:nvPr/>
          </p:nvSpPr>
          <p:spPr>
            <a:xfrm>
              <a:off x="2537989" y="1005635"/>
              <a:ext cx="683012" cy="2607596"/>
            </a:xfrm>
            <a:prstGeom prst="rect">
              <a:avLst/>
            </a:prstGeom>
          </p:spPr>
          <p:txBody>
            <a:bodyPr vert="eaVert" lIns="91440" tIns="45720" rIns="91440" bIns="45720" rtlCol="0" anchor="ctr">
              <a:noAutofit/>
            </a:bodyPr>
            <a:lstStyle/>
            <a:p>
              <a:pPr lvl="0">
                <a:spcBef>
                  <a:spcPct val="0"/>
                </a:spcBef>
                <a:defRPr/>
              </a:pPr>
              <a:r>
                <a:rPr kumimoji="0" lang="zh-CN" altLang="en-US" sz="2800" i="0" u="none" strike="noStrike" kern="1200" cap="none" spc="0" normalizeH="0" baseline="0" noProof="0" dirty="0" smtClean="0">
                  <a:ln>
                    <a:noFill/>
                  </a:ln>
                  <a:solidFill>
                    <a:schemeClr val="accent4">
                      <a:lumMod val="60000"/>
                      <a:lumOff val="40000"/>
                    </a:schemeClr>
                  </a:solidFill>
                  <a:effectLst/>
                  <a:uLnTx/>
                  <a:uFillTx/>
                  <a:latin typeface="字魂24号-镇魂手书" panose="00000500000000000000" pitchFamily="2" charset="-122"/>
                  <a:ea typeface="字魂24号-镇魂手书" panose="00000500000000000000" pitchFamily="2" charset="-122"/>
                  <a:cs typeface="+mj-cs"/>
                  <a:sym typeface="方正姚体" panose="02010601030101010101" pitchFamily="2" charset="-122"/>
                </a:rPr>
                <a:t>输入标题名称</a:t>
              </a:r>
              <a:endParaRPr kumimoji="0" lang="zh-CN" altLang="en-US" sz="2800" i="0" u="none" strike="noStrike" kern="1200" cap="none" spc="0" normalizeH="0" baseline="0" noProof="0" dirty="0">
                <a:ln>
                  <a:noFill/>
                </a:ln>
                <a:solidFill>
                  <a:schemeClr val="accent4">
                    <a:lumMod val="60000"/>
                    <a:lumOff val="40000"/>
                  </a:schemeClr>
                </a:solidFill>
                <a:effectLst/>
                <a:uLnTx/>
                <a:uFillTx/>
                <a:latin typeface="字魂24号-镇魂手书" panose="00000500000000000000" pitchFamily="2" charset="-122"/>
                <a:ea typeface="字魂24号-镇魂手书" panose="00000500000000000000" pitchFamily="2" charset="-122"/>
                <a:cs typeface="+mj-cs"/>
                <a:sym typeface="方正姚体" panose="02010601030101010101" pitchFamily="2" charset="-122"/>
              </a:endParaRPr>
            </a:p>
          </p:txBody>
        </p:sp>
        <p:sp>
          <p:nvSpPr>
            <p:cNvPr id="46" name="标题 1"/>
            <p:cNvSpPr txBox="1">
              <a:spLocks/>
            </p:cNvSpPr>
            <p:nvPr/>
          </p:nvSpPr>
          <p:spPr>
            <a:xfrm>
              <a:off x="1641101" y="1005635"/>
              <a:ext cx="483180" cy="3178158"/>
            </a:xfrm>
            <a:prstGeom prst="rect">
              <a:avLst/>
            </a:prstGeom>
          </p:spPr>
          <p:txBody>
            <a:bodyPr vert="eaVert" lIns="91440" tIns="45720" rIns="91440" bIns="45720" rtlCol="0" anchor="ctr">
              <a:noAutofit/>
            </a:bodyPr>
            <a:lstStyle/>
            <a:p>
              <a:pPr>
                <a:lnSpc>
                  <a:spcPct val="150000"/>
                </a:lnSpc>
                <a:spcBef>
                  <a:spcPct val="0"/>
                </a:spcBef>
                <a:defRPr/>
              </a:pPr>
              <a:r>
                <a:rPr kumimoji="0" lang="zh-CN" altLang="en-US" i="0" u="none" strike="noStrike" kern="1200" cap="none" spc="0" normalizeH="0" baseline="0" noProof="0" dirty="0" smtClean="0">
                  <a:ln>
                    <a:noFill/>
                  </a:ln>
                  <a:solidFill>
                    <a:schemeClr val="accent4">
                      <a:lumMod val="60000"/>
                      <a:lumOff val="40000"/>
                    </a:schemeClr>
                  </a:solidFill>
                  <a:effectLst/>
                  <a:uLnTx/>
                  <a:uFillTx/>
                  <a:latin typeface="字魂24号-镇魂手书" panose="00000500000000000000" pitchFamily="2" charset="-122"/>
                  <a:ea typeface="字魂24号-镇魂手书" panose="00000500000000000000" pitchFamily="2" charset="-122"/>
                  <a:cs typeface="+mj-cs"/>
                  <a:sym typeface="方正姚体" panose="02010601030101010101" pitchFamily="2" charset="-122"/>
                </a:rPr>
                <a:t>点击此处添加内容</a:t>
              </a:r>
              <a:r>
                <a:rPr lang="zh-CN" altLang="en-US"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点击此处添加</a:t>
              </a:r>
              <a:r>
                <a:rPr lang="zh-CN" altLang="en-US"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内容</a:t>
              </a:r>
              <a:r>
                <a:rPr lang="zh-CN" altLang="en-US"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点击此处添加内容点击此处添加内容</a:t>
              </a:r>
            </a:p>
            <a:p>
              <a:pPr lvl="0">
                <a:lnSpc>
                  <a:spcPct val="150000"/>
                </a:lnSpc>
                <a:spcBef>
                  <a:spcPct val="0"/>
                </a:spcBef>
                <a:defRPr/>
              </a:pPr>
              <a:endParaRPr kumimoji="0" lang="zh-CN" altLang="en-US" i="0" u="none" strike="noStrike" kern="1200" cap="none" spc="0" normalizeH="0" baseline="0" noProof="0" dirty="0">
                <a:ln>
                  <a:noFill/>
                </a:ln>
                <a:solidFill>
                  <a:schemeClr val="accent4">
                    <a:lumMod val="60000"/>
                    <a:lumOff val="40000"/>
                  </a:schemeClr>
                </a:solidFill>
                <a:effectLst/>
                <a:uLnTx/>
                <a:uFillTx/>
                <a:latin typeface="字魂24号-镇魂手书" panose="00000500000000000000" pitchFamily="2" charset="-122"/>
                <a:ea typeface="字魂24号-镇魂手书" panose="00000500000000000000" pitchFamily="2" charset="-122"/>
                <a:cs typeface="+mj-cs"/>
                <a:sym typeface="方正姚体" panose="02010601030101010101" pitchFamily="2" charset="-122"/>
              </a:endParaRPr>
            </a:p>
          </p:txBody>
        </p:sp>
        <p:grpSp>
          <p:nvGrpSpPr>
            <p:cNvPr id="47" name="组合 46"/>
            <p:cNvGrpSpPr/>
            <p:nvPr/>
          </p:nvGrpSpPr>
          <p:grpSpPr>
            <a:xfrm>
              <a:off x="1394466" y="838200"/>
              <a:ext cx="1755134" cy="3101937"/>
              <a:chOff x="1898671" y="3054859"/>
              <a:chExt cx="1002614" cy="2715346"/>
            </a:xfrm>
          </p:grpSpPr>
          <p:cxnSp>
            <p:nvCxnSpPr>
              <p:cNvPr id="48" name="直接连接符 47"/>
              <p:cNvCxnSpPr/>
              <p:nvPr/>
            </p:nvCxnSpPr>
            <p:spPr>
              <a:xfrm>
                <a:off x="2901285" y="3054859"/>
                <a:ext cx="0" cy="2715346"/>
              </a:xfrm>
              <a:prstGeom prst="line">
                <a:avLst/>
              </a:prstGeom>
              <a:ln>
                <a:solidFill>
                  <a:schemeClr val="accent4">
                    <a:lumMod val="60000"/>
                    <a:lumOff val="4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1898671" y="3054859"/>
                <a:ext cx="0" cy="2078963"/>
              </a:xfrm>
              <a:prstGeom prst="line">
                <a:avLst/>
              </a:prstGeom>
              <a:ln>
                <a:solidFill>
                  <a:schemeClr val="accent4">
                    <a:lumMod val="60000"/>
                    <a:lumOff val="4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1898671" y="3061711"/>
                <a:ext cx="1002614" cy="0"/>
              </a:xfrm>
              <a:prstGeom prst="line">
                <a:avLst/>
              </a:prstGeom>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2502724920"/>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p:cNvSpPr txBox="1">
            <a:spLocks/>
          </p:cNvSpPr>
          <p:nvPr/>
        </p:nvSpPr>
        <p:spPr>
          <a:xfrm>
            <a:off x="3076582" y="1246840"/>
            <a:ext cx="636385" cy="3539520"/>
          </a:xfrm>
          <a:prstGeom prst="rect">
            <a:avLst/>
          </a:prstGeom>
        </p:spPr>
        <p:txBody>
          <a:bodyPr vert="eaVert" lIns="91440" tIns="45720" rIns="91440" bIns="45720" rtlCol="0" anchor="ctr">
            <a:noAutofit/>
          </a:bodyPr>
          <a:lstStyle/>
          <a:p>
            <a:pPr lvl="0">
              <a:spcBef>
                <a:spcPct val="0"/>
              </a:spcBef>
              <a:defRPr/>
            </a:pPr>
            <a:r>
              <a:rPr kumimoji="0" lang="zh-CN" altLang="en-US" sz="2800" i="0" u="none" strike="noStrike" kern="1200" cap="none" spc="0" normalizeH="0" baseline="0" noProof="0" dirty="0" smtClean="0">
                <a:ln>
                  <a:noFill/>
                </a:ln>
                <a:solidFill>
                  <a:schemeClr val="accent4">
                    <a:lumMod val="60000"/>
                    <a:lumOff val="40000"/>
                  </a:schemeClr>
                </a:solidFill>
                <a:effectLst/>
                <a:uLnTx/>
                <a:uFillTx/>
                <a:latin typeface="字魂24号-镇魂手书" panose="00000500000000000000" pitchFamily="2" charset="-122"/>
                <a:ea typeface="字魂24号-镇魂手书" panose="00000500000000000000" pitchFamily="2" charset="-122"/>
                <a:cs typeface="+mj-cs"/>
                <a:sym typeface="方正姚体" panose="02010601030101010101" pitchFamily="2" charset="-122"/>
              </a:rPr>
              <a:t>输入标题名称</a:t>
            </a:r>
            <a:endParaRPr kumimoji="0" lang="zh-CN" altLang="en-US" sz="2800" i="0" u="none" strike="noStrike" kern="1200" cap="none" spc="0" normalizeH="0" baseline="0" noProof="0" dirty="0">
              <a:ln>
                <a:noFill/>
              </a:ln>
              <a:solidFill>
                <a:schemeClr val="accent4">
                  <a:lumMod val="60000"/>
                  <a:lumOff val="40000"/>
                </a:schemeClr>
              </a:solidFill>
              <a:effectLst/>
              <a:uLnTx/>
              <a:uFillTx/>
              <a:latin typeface="字魂24号-镇魂手书" panose="00000500000000000000" pitchFamily="2" charset="-122"/>
              <a:ea typeface="字魂24号-镇魂手书" panose="00000500000000000000" pitchFamily="2" charset="-122"/>
              <a:cs typeface="+mj-cs"/>
              <a:sym typeface="方正姚体" panose="02010601030101010101" pitchFamily="2" charset="-122"/>
            </a:endParaRPr>
          </a:p>
        </p:txBody>
      </p:sp>
      <p:sp>
        <p:nvSpPr>
          <p:cNvPr id="4" name="标题 1"/>
          <p:cNvSpPr txBox="1">
            <a:spLocks/>
          </p:cNvSpPr>
          <p:nvPr/>
        </p:nvSpPr>
        <p:spPr>
          <a:xfrm>
            <a:off x="598986" y="1255120"/>
            <a:ext cx="2477596" cy="3843680"/>
          </a:xfrm>
          <a:prstGeom prst="rect">
            <a:avLst/>
          </a:prstGeom>
        </p:spPr>
        <p:txBody>
          <a:bodyPr vert="eaVert" lIns="91440" tIns="45720" rIns="91440" bIns="45720" rtlCol="0" anchor="ctr">
            <a:noAutofit/>
          </a:bodyPr>
          <a:lstStyle/>
          <a:p>
            <a:pPr>
              <a:lnSpc>
                <a:spcPct val="150000"/>
              </a:lnSpc>
              <a:spcBef>
                <a:spcPct val="0"/>
              </a:spcBef>
              <a:defRPr/>
            </a:pPr>
            <a:r>
              <a:rPr kumimoji="0" lang="zh-CN" altLang="en-US" sz="2000" i="0" u="none" strike="noStrike" kern="1200" cap="none" spc="0" normalizeH="0" baseline="0" noProof="0" dirty="0" smtClean="0">
                <a:ln>
                  <a:noFill/>
                </a:ln>
                <a:solidFill>
                  <a:schemeClr val="accent4">
                    <a:lumMod val="60000"/>
                    <a:lumOff val="40000"/>
                  </a:schemeClr>
                </a:solidFill>
                <a:effectLst/>
                <a:uLnTx/>
                <a:uFillTx/>
                <a:latin typeface="字魂24号-镇魂手书" panose="00000500000000000000" pitchFamily="2" charset="-122"/>
                <a:ea typeface="字魂24号-镇魂手书" panose="00000500000000000000" pitchFamily="2" charset="-122"/>
                <a:cs typeface="+mj-cs"/>
                <a:sym typeface="方正姚体" panose="02010601030101010101" pitchFamily="2" charset="-122"/>
              </a:rPr>
              <a:t>点击此处添加内容</a:t>
            </a:r>
            <a:r>
              <a:rPr lang="zh-CN" altLang="en-US" sz="2000"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点击此处添加</a:t>
            </a:r>
            <a:r>
              <a:rPr lang="zh-CN" altLang="en-US" sz="2000"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内容</a:t>
            </a:r>
            <a:r>
              <a:rPr lang="zh-CN" altLang="en-US" sz="2000"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点击此处添加内容点击此处添加</a:t>
            </a:r>
            <a:r>
              <a:rPr lang="zh-CN" altLang="en-US" sz="2000"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内容</a:t>
            </a:r>
            <a:r>
              <a:rPr lang="zh-CN" altLang="en-US" sz="2000"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点击此处添加内容点击此处添加内容点击此处添加内容点击</a:t>
            </a:r>
            <a:r>
              <a:rPr lang="zh-CN" altLang="en-US" sz="2000"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此处</a:t>
            </a:r>
            <a:endParaRPr kumimoji="0" lang="zh-CN" altLang="en-US" sz="2000" i="0" u="none" strike="noStrike" kern="1200" cap="none" spc="0" normalizeH="0" baseline="0" noProof="0" dirty="0">
              <a:ln>
                <a:noFill/>
              </a:ln>
              <a:solidFill>
                <a:schemeClr val="accent4">
                  <a:lumMod val="60000"/>
                  <a:lumOff val="40000"/>
                </a:schemeClr>
              </a:solidFill>
              <a:effectLst/>
              <a:uLnTx/>
              <a:uFillTx/>
              <a:latin typeface="字魂24号-镇魂手书" panose="00000500000000000000" pitchFamily="2" charset="-122"/>
              <a:ea typeface="字魂24号-镇魂手书" panose="00000500000000000000" pitchFamily="2" charset="-122"/>
              <a:cs typeface="+mj-cs"/>
              <a:sym typeface="方正姚体" panose="02010601030101010101" pitchFamily="2" charset="-122"/>
            </a:endParaRPr>
          </a:p>
        </p:txBody>
      </p:sp>
      <p:sp>
        <p:nvSpPr>
          <p:cNvPr id="5" name="标题 1"/>
          <p:cNvSpPr txBox="1">
            <a:spLocks/>
          </p:cNvSpPr>
          <p:nvPr/>
        </p:nvSpPr>
        <p:spPr>
          <a:xfrm>
            <a:off x="10848351" y="1245720"/>
            <a:ext cx="636385" cy="3539520"/>
          </a:xfrm>
          <a:prstGeom prst="rect">
            <a:avLst/>
          </a:prstGeom>
        </p:spPr>
        <p:txBody>
          <a:bodyPr vert="eaVert" lIns="91440" tIns="45720" rIns="91440" bIns="45720" rtlCol="0" anchor="ctr">
            <a:noAutofit/>
          </a:bodyPr>
          <a:lstStyle/>
          <a:p>
            <a:pPr lvl="0">
              <a:spcBef>
                <a:spcPct val="0"/>
              </a:spcBef>
              <a:defRPr/>
            </a:pPr>
            <a:r>
              <a:rPr kumimoji="0" lang="zh-CN" altLang="en-US" sz="2800" i="0" u="none" strike="noStrike" kern="1200" cap="none" spc="0" normalizeH="0" baseline="0" noProof="0" dirty="0" smtClean="0">
                <a:ln>
                  <a:noFill/>
                </a:ln>
                <a:solidFill>
                  <a:schemeClr val="accent4">
                    <a:lumMod val="60000"/>
                    <a:lumOff val="40000"/>
                  </a:schemeClr>
                </a:solidFill>
                <a:effectLst/>
                <a:uLnTx/>
                <a:uFillTx/>
                <a:latin typeface="字魂24号-镇魂手书" panose="00000500000000000000" pitchFamily="2" charset="-122"/>
                <a:ea typeface="字魂24号-镇魂手书" panose="00000500000000000000" pitchFamily="2" charset="-122"/>
                <a:cs typeface="+mj-cs"/>
                <a:sym typeface="方正姚体" panose="02010601030101010101" pitchFamily="2" charset="-122"/>
              </a:rPr>
              <a:t>输入标题名称</a:t>
            </a:r>
            <a:endParaRPr kumimoji="0" lang="zh-CN" altLang="en-US" sz="2800" i="0" u="none" strike="noStrike" kern="1200" cap="none" spc="0" normalizeH="0" baseline="0" noProof="0" dirty="0">
              <a:ln>
                <a:noFill/>
              </a:ln>
              <a:solidFill>
                <a:schemeClr val="accent4">
                  <a:lumMod val="60000"/>
                  <a:lumOff val="40000"/>
                </a:schemeClr>
              </a:solidFill>
              <a:effectLst/>
              <a:uLnTx/>
              <a:uFillTx/>
              <a:latin typeface="字魂24号-镇魂手书" panose="00000500000000000000" pitchFamily="2" charset="-122"/>
              <a:ea typeface="字魂24号-镇魂手书" panose="00000500000000000000" pitchFamily="2" charset="-122"/>
              <a:cs typeface="+mj-cs"/>
              <a:sym typeface="方正姚体" panose="02010601030101010101" pitchFamily="2" charset="-122"/>
            </a:endParaRPr>
          </a:p>
        </p:txBody>
      </p:sp>
      <p:sp>
        <p:nvSpPr>
          <p:cNvPr id="6" name="标题 1"/>
          <p:cNvSpPr txBox="1">
            <a:spLocks/>
          </p:cNvSpPr>
          <p:nvPr/>
        </p:nvSpPr>
        <p:spPr>
          <a:xfrm>
            <a:off x="8370755" y="1232460"/>
            <a:ext cx="2477596" cy="3843680"/>
          </a:xfrm>
          <a:prstGeom prst="rect">
            <a:avLst/>
          </a:prstGeom>
        </p:spPr>
        <p:txBody>
          <a:bodyPr vert="eaVert" lIns="91440" tIns="45720" rIns="91440" bIns="45720" rtlCol="0" anchor="ctr">
            <a:noAutofit/>
          </a:bodyPr>
          <a:lstStyle/>
          <a:p>
            <a:pPr>
              <a:lnSpc>
                <a:spcPct val="150000"/>
              </a:lnSpc>
              <a:spcBef>
                <a:spcPct val="0"/>
              </a:spcBef>
              <a:defRPr/>
            </a:pPr>
            <a:r>
              <a:rPr kumimoji="0" lang="zh-CN" altLang="en-US" sz="2000" i="0" u="none" strike="noStrike" kern="1200" cap="none" spc="0" normalizeH="0" baseline="0" noProof="0" dirty="0" smtClean="0">
                <a:ln>
                  <a:noFill/>
                </a:ln>
                <a:solidFill>
                  <a:schemeClr val="accent4">
                    <a:lumMod val="60000"/>
                    <a:lumOff val="40000"/>
                  </a:schemeClr>
                </a:solidFill>
                <a:effectLst/>
                <a:uLnTx/>
                <a:uFillTx/>
                <a:latin typeface="字魂24号-镇魂手书" panose="00000500000000000000" pitchFamily="2" charset="-122"/>
                <a:ea typeface="字魂24号-镇魂手书" panose="00000500000000000000" pitchFamily="2" charset="-122"/>
                <a:cs typeface="+mj-cs"/>
                <a:sym typeface="方正姚体" panose="02010601030101010101" pitchFamily="2" charset="-122"/>
              </a:rPr>
              <a:t>点击此处添加内容</a:t>
            </a:r>
            <a:r>
              <a:rPr lang="zh-CN" altLang="en-US" sz="2000"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点击此处添加</a:t>
            </a:r>
            <a:r>
              <a:rPr lang="zh-CN" altLang="en-US" sz="2000"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内容</a:t>
            </a:r>
            <a:r>
              <a:rPr lang="zh-CN" altLang="en-US" sz="2000"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点击此处添加内容点击此处添加</a:t>
            </a:r>
            <a:r>
              <a:rPr lang="zh-CN" altLang="en-US" sz="2000"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内容</a:t>
            </a:r>
            <a:r>
              <a:rPr lang="zh-CN" altLang="en-US" sz="2000"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点击此处添加内容点击此处添加内容点击此处添加内容点击</a:t>
            </a:r>
            <a:r>
              <a:rPr lang="zh-CN" altLang="en-US" sz="2000"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此处</a:t>
            </a:r>
            <a:endParaRPr kumimoji="0" lang="zh-CN" altLang="en-US" sz="2000" i="0" u="none" strike="noStrike" kern="1200" cap="none" spc="0" normalizeH="0" baseline="0" noProof="0" dirty="0">
              <a:ln>
                <a:noFill/>
              </a:ln>
              <a:solidFill>
                <a:schemeClr val="accent4">
                  <a:lumMod val="60000"/>
                  <a:lumOff val="40000"/>
                </a:schemeClr>
              </a:solidFill>
              <a:effectLst/>
              <a:uLnTx/>
              <a:uFillTx/>
              <a:latin typeface="字魂24号-镇魂手书" panose="00000500000000000000" pitchFamily="2" charset="-122"/>
              <a:ea typeface="字魂24号-镇魂手书" panose="00000500000000000000" pitchFamily="2" charset="-122"/>
              <a:cs typeface="+mj-cs"/>
              <a:sym typeface="方正姚体" panose="02010601030101010101" pitchFamily="2" charset="-122"/>
            </a:endParaRPr>
          </a:p>
        </p:txBody>
      </p:sp>
      <p:pic>
        <p:nvPicPr>
          <p:cNvPr id="7" name="图片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42557" y="877705"/>
            <a:ext cx="6096012" cy="6096012"/>
          </a:xfrm>
          <a:prstGeom prst="rect">
            <a:avLst/>
          </a:prstGeom>
        </p:spPr>
      </p:pic>
    </p:spTree>
    <p:extLst>
      <p:ext uri="{BB962C8B-B14F-4D97-AF65-F5344CB8AC3E}">
        <p14:creationId xmlns:p14="http://schemas.microsoft.com/office/powerpoint/2010/main" val="2872660291"/>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3250"/>
                                        <p:tgtEl>
                                          <p:spTgt spid="3"/>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right)">
                                      <p:cBhvr>
                                        <p:cTn id="10" dur="3250"/>
                                        <p:tgtEl>
                                          <p:spTgt spid="4"/>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right)">
                                      <p:cBhvr>
                                        <p:cTn id="13" dur="3250"/>
                                        <p:tgtEl>
                                          <p:spTgt spid="5"/>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right)">
                                      <p:cBhvr>
                                        <p:cTn id="16" dur="3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pSp>
        <p:nvGrpSpPr>
          <p:cNvPr id="12" name="组合 11"/>
          <p:cNvGrpSpPr/>
          <p:nvPr/>
        </p:nvGrpSpPr>
        <p:grpSpPr>
          <a:xfrm>
            <a:off x="2780793" y="2165289"/>
            <a:ext cx="7511093" cy="2199674"/>
            <a:chOff x="2705353" y="1560796"/>
            <a:chExt cx="7511093" cy="2199674"/>
          </a:xfrm>
        </p:grpSpPr>
        <p:sp>
          <p:nvSpPr>
            <p:cNvPr id="3" name="文本框 2"/>
            <p:cNvSpPr txBox="1"/>
            <p:nvPr/>
          </p:nvSpPr>
          <p:spPr>
            <a:xfrm>
              <a:off x="4978461" y="1845644"/>
              <a:ext cx="3262432" cy="707886"/>
            </a:xfrm>
            <a:prstGeom prst="rect">
              <a:avLst/>
            </a:prstGeom>
            <a:noFill/>
          </p:spPr>
          <p:txBody>
            <a:bodyPr vert="horz" wrap="none" rtlCol="0">
              <a:spAutoFit/>
            </a:bodyPr>
            <a:lstStyle/>
            <a:p>
              <a:r>
                <a:rPr lang="zh-CN" altLang="en-US" sz="4000"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添加标题名称</a:t>
              </a:r>
            </a:p>
          </p:txBody>
        </p:sp>
        <p:sp>
          <p:nvSpPr>
            <p:cNvPr id="4" name="TextBox 506"/>
            <p:cNvSpPr txBox="1"/>
            <p:nvPr/>
          </p:nvSpPr>
          <p:spPr>
            <a:xfrm>
              <a:off x="4987533" y="2535724"/>
              <a:ext cx="5228913" cy="1200329"/>
            </a:xfrm>
            <a:prstGeom prst="rect">
              <a:avLst/>
            </a:prstGeom>
            <a:noFill/>
          </p:spPr>
          <p:txBody>
            <a:bodyPr vert="horz" wrap="square"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600"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感谢您使用</a:t>
              </a:r>
              <a:r>
                <a:rPr lang="en-US" altLang="zh-CN" sz="1600"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588</a:t>
              </a:r>
              <a:r>
                <a:rPr lang="zh-CN" altLang="en-US" sz="1600"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模板，在</a:t>
              </a:r>
              <a:r>
                <a:rPr lang="zh-CN" altLang="en-US" sz="1600"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此处输入您所需要的内容感谢您使用</a:t>
              </a:r>
              <a:r>
                <a:rPr lang="en-US" altLang="zh-CN" sz="1600"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588</a:t>
              </a:r>
              <a:r>
                <a:rPr lang="zh-CN" altLang="en-US" sz="1600"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模板，在</a:t>
              </a:r>
              <a:r>
                <a:rPr lang="zh-CN" altLang="en-US" sz="1600"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此处输入您所需要的内容感谢您使用</a:t>
              </a:r>
              <a:r>
                <a:rPr lang="en-US" altLang="zh-CN" sz="1600"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58</a:t>
              </a:r>
              <a:r>
                <a:rPr lang="zh-CN" altLang="en-US" sz="1600"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模板，在</a:t>
              </a:r>
              <a:r>
                <a:rPr lang="zh-CN" altLang="en-US" sz="1600"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此处输入您所需要的内容</a:t>
              </a:r>
            </a:p>
          </p:txBody>
        </p:sp>
        <p:sp>
          <p:nvSpPr>
            <p:cNvPr id="5" name="文本框 4"/>
            <p:cNvSpPr txBox="1"/>
            <p:nvPr/>
          </p:nvSpPr>
          <p:spPr>
            <a:xfrm>
              <a:off x="2705353" y="1560796"/>
              <a:ext cx="1723549" cy="1938992"/>
            </a:xfrm>
            <a:prstGeom prst="rect">
              <a:avLst/>
            </a:prstGeom>
            <a:noFill/>
          </p:spPr>
          <p:txBody>
            <a:bodyPr wrap="none" rtlCol="0">
              <a:spAutoFit/>
            </a:bodyPr>
            <a:lstStyle/>
            <a:p>
              <a:pPr algn="ctr"/>
              <a:r>
                <a:rPr lang="zh-CN" altLang="en-US" sz="12000"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肆</a:t>
              </a:r>
              <a:endParaRPr lang="zh-CN" altLang="en-US" sz="12000"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endParaRPr>
            </a:p>
          </p:txBody>
        </p:sp>
        <p:cxnSp>
          <p:nvCxnSpPr>
            <p:cNvPr id="6" name="直接连接符 5"/>
            <p:cNvCxnSpPr/>
            <p:nvPr/>
          </p:nvCxnSpPr>
          <p:spPr>
            <a:xfrm>
              <a:off x="4621187" y="1947696"/>
              <a:ext cx="0" cy="1548806"/>
            </a:xfrm>
            <a:prstGeom prst="line">
              <a:avLst/>
            </a:prstGeom>
            <a:ln w="38100">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2968080" y="1873918"/>
              <a:ext cx="1198094" cy="1886552"/>
              <a:chOff x="1898671" y="3054859"/>
              <a:chExt cx="1002614" cy="1981825"/>
            </a:xfrm>
          </p:grpSpPr>
          <p:cxnSp>
            <p:nvCxnSpPr>
              <p:cNvPr id="8" name="直接连接符 7"/>
              <p:cNvCxnSpPr/>
              <p:nvPr/>
            </p:nvCxnSpPr>
            <p:spPr>
              <a:xfrm>
                <a:off x="2901285" y="3054859"/>
                <a:ext cx="0" cy="1981825"/>
              </a:xfrm>
              <a:prstGeom prst="line">
                <a:avLst/>
              </a:prstGeom>
              <a:ln>
                <a:solidFill>
                  <a:schemeClr val="accent4">
                    <a:lumMod val="60000"/>
                    <a:lumOff val="4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898671" y="3054859"/>
                <a:ext cx="0" cy="1573579"/>
              </a:xfrm>
              <a:prstGeom prst="line">
                <a:avLst/>
              </a:prstGeom>
              <a:ln>
                <a:solidFill>
                  <a:schemeClr val="accent4">
                    <a:lumMod val="60000"/>
                    <a:lumOff val="4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898671" y="3061711"/>
                <a:ext cx="1002614" cy="0"/>
              </a:xfrm>
              <a:prstGeom prst="line">
                <a:avLst/>
              </a:prstGeom>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pic>
        <p:nvPicPr>
          <p:cNvPr id="11" name="图片 1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3571914"/>
            <a:ext cx="12192000" cy="3310128"/>
          </a:xfrm>
          <a:prstGeom prst="rect">
            <a:avLst/>
          </a:prstGeom>
        </p:spPr>
      </p:pic>
      <p:pic>
        <p:nvPicPr>
          <p:cNvPr id="13" name="图片 1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367749" y="0"/>
            <a:ext cx="5824251" cy="2571345"/>
          </a:xfrm>
          <a:prstGeom prst="rect">
            <a:avLst/>
          </a:prstGeom>
        </p:spPr>
      </p:pic>
    </p:spTree>
    <p:extLst>
      <p:ext uri="{BB962C8B-B14F-4D97-AF65-F5344CB8AC3E}">
        <p14:creationId xmlns:p14="http://schemas.microsoft.com/office/powerpoint/2010/main" val="606261877"/>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标题 1"/>
          <p:cNvSpPr txBox="1">
            <a:spLocks/>
          </p:cNvSpPr>
          <p:nvPr/>
        </p:nvSpPr>
        <p:spPr>
          <a:xfrm>
            <a:off x="4743104" y="1244600"/>
            <a:ext cx="636385" cy="3910060"/>
          </a:xfrm>
          <a:prstGeom prst="rect">
            <a:avLst/>
          </a:prstGeom>
        </p:spPr>
        <p:txBody>
          <a:bodyPr vert="eaVert" lIns="91440" tIns="45720" rIns="91440" bIns="45720" rtlCol="0" anchor="ctr">
            <a:noAutofit/>
          </a:bodyPr>
          <a:lstStyle/>
          <a:p>
            <a:pPr lvl="0">
              <a:spcBef>
                <a:spcPct val="0"/>
              </a:spcBef>
              <a:defRPr/>
            </a:pPr>
            <a:r>
              <a:rPr kumimoji="0" lang="zh-CN" altLang="en-US" sz="3600" i="0" u="none" strike="noStrike" kern="1200" cap="none" spc="0" normalizeH="0" baseline="0" noProof="0" dirty="0" smtClean="0">
                <a:ln>
                  <a:noFill/>
                </a:ln>
                <a:solidFill>
                  <a:schemeClr val="accent4">
                    <a:lumMod val="60000"/>
                    <a:lumOff val="40000"/>
                  </a:schemeClr>
                </a:solidFill>
                <a:effectLst/>
                <a:uLnTx/>
                <a:uFillTx/>
                <a:latin typeface="字魂24号-镇魂手书" panose="00000500000000000000" pitchFamily="2" charset="-122"/>
                <a:ea typeface="字魂24号-镇魂手书" panose="00000500000000000000" pitchFamily="2" charset="-122"/>
                <a:cs typeface="+mj-cs"/>
                <a:sym typeface="方正姚体" panose="02010601030101010101" pitchFamily="2" charset="-122"/>
              </a:rPr>
              <a:t>输入标题名称</a:t>
            </a:r>
            <a:endParaRPr kumimoji="0" lang="zh-CN" altLang="en-US" sz="3600" i="0" u="none" strike="noStrike" kern="1200" cap="none" spc="0" normalizeH="0" baseline="0" noProof="0" dirty="0">
              <a:ln>
                <a:noFill/>
              </a:ln>
              <a:solidFill>
                <a:schemeClr val="accent4">
                  <a:lumMod val="60000"/>
                  <a:lumOff val="40000"/>
                </a:schemeClr>
              </a:solidFill>
              <a:effectLst/>
              <a:uLnTx/>
              <a:uFillTx/>
              <a:latin typeface="字魂24号-镇魂手书" panose="00000500000000000000" pitchFamily="2" charset="-122"/>
              <a:ea typeface="字魂24号-镇魂手书" panose="00000500000000000000" pitchFamily="2" charset="-122"/>
              <a:cs typeface="+mj-cs"/>
              <a:sym typeface="方正姚体" panose="02010601030101010101" pitchFamily="2" charset="-122"/>
            </a:endParaRPr>
          </a:p>
        </p:txBody>
      </p:sp>
      <p:sp>
        <p:nvSpPr>
          <p:cNvPr id="53" name="标题 1"/>
          <p:cNvSpPr txBox="1">
            <a:spLocks/>
          </p:cNvSpPr>
          <p:nvPr/>
        </p:nvSpPr>
        <p:spPr>
          <a:xfrm>
            <a:off x="258096" y="1767540"/>
            <a:ext cx="4485008" cy="3843680"/>
          </a:xfrm>
          <a:prstGeom prst="rect">
            <a:avLst/>
          </a:prstGeom>
        </p:spPr>
        <p:txBody>
          <a:bodyPr vert="eaVert" lIns="91440" tIns="45720" rIns="91440" bIns="45720" rtlCol="0" anchor="ctr">
            <a:noAutofit/>
          </a:bodyPr>
          <a:lstStyle/>
          <a:p>
            <a:pPr>
              <a:lnSpc>
                <a:spcPct val="150000"/>
              </a:lnSpc>
              <a:spcBef>
                <a:spcPct val="0"/>
              </a:spcBef>
              <a:defRPr/>
            </a:pPr>
            <a:r>
              <a:rPr kumimoji="0" lang="zh-CN" altLang="en-US" sz="2000" i="0" u="none" strike="noStrike" kern="1200" cap="none" spc="0" normalizeH="0" baseline="0" noProof="0" dirty="0" smtClean="0">
                <a:ln>
                  <a:noFill/>
                </a:ln>
                <a:solidFill>
                  <a:schemeClr val="accent4">
                    <a:lumMod val="60000"/>
                    <a:lumOff val="40000"/>
                  </a:schemeClr>
                </a:solidFill>
                <a:effectLst/>
                <a:uLnTx/>
                <a:uFillTx/>
                <a:latin typeface="字魂24号-镇魂手书" panose="00000500000000000000" pitchFamily="2" charset="-122"/>
                <a:ea typeface="字魂24号-镇魂手书" panose="00000500000000000000" pitchFamily="2" charset="-122"/>
                <a:cs typeface="+mj-cs"/>
                <a:sym typeface="方正姚体" panose="02010601030101010101" pitchFamily="2" charset="-122"/>
              </a:rPr>
              <a:t>点击此处添加内容</a:t>
            </a:r>
            <a:r>
              <a:rPr lang="zh-CN" altLang="en-US" sz="2000"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点击此处添加</a:t>
            </a:r>
            <a:r>
              <a:rPr lang="zh-CN" altLang="en-US" sz="2000"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内容</a:t>
            </a:r>
            <a:r>
              <a:rPr lang="zh-CN" altLang="en-US" sz="2000"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点击此处添加内容点击此处添加</a:t>
            </a:r>
            <a:r>
              <a:rPr lang="zh-CN" altLang="en-US" sz="2000"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内容</a:t>
            </a:r>
            <a:r>
              <a:rPr lang="zh-CN" altLang="en-US" sz="2000"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点击此处添加内容点击此处添加内容点击此处添加内容点击此处添加</a:t>
            </a:r>
            <a:r>
              <a:rPr lang="zh-CN" altLang="en-US" sz="2000"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内容</a:t>
            </a:r>
            <a:r>
              <a:rPr lang="zh-CN" altLang="en-US" sz="2000"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点击此处添加内容点击此处添加内容点击此处添加内容点击此处添加</a:t>
            </a:r>
            <a:r>
              <a:rPr lang="zh-CN" altLang="en-US" sz="2000"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内容</a:t>
            </a:r>
          </a:p>
          <a:p>
            <a:pPr>
              <a:lnSpc>
                <a:spcPct val="150000"/>
              </a:lnSpc>
              <a:spcBef>
                <a:spcPct val="0"/>
              </a:spcBef>
              <a:defRPr/>
            </a:pPr>
            <a:endParaRPr lang="zh-CN" altLang="en-US" sz="2000"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endParaRPr>
          </a:p>
          <a:p>
            <a:pPr>
              <a:lnSpc>
                <a:spcPct val="150000"/>
              </a:lnSpc>
              <a:spcBef>
                <a:spcPct val="0"/>
              </a:spcBef>
              <a:defRPr/>
            </a:pPr>
            <a:endParaRPr lang="zh-CN" altLang="en-US" sz="2000"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endParaRPr>
          </a:p>
          <a:p>
            <a:pPr lvl="0">
              <a:lnSpc>
                <a:spcPct val="150000"/>
              </a:lnSpc>
              <a:spcBef>
                <a:spcPct val="0"/>
              </a:spcBef>
              <a:defRPr/>
            </a:pPr>
            <a:endParaRPr kumimoji="0" lang="zh-CN" altLang="en-US" sz="2000" i="0" u="none" strike="noStrike" kern="1200" cap="none" spc="0" normalizeH="0" baseline="0" noProof="0" dirty="0">
              <a:ln>
                <a:noFill/>
              </a:ln>
              <a:solidFill>
                <a:schemeClr val="accent4">
                  <a:lumMod val="60000"/>
                  <a:lumOff val="40000"/>
                </a:schemeClr>
              </a:solidFill>
              <a:effectLst/>
              <a:uLnTx/>
              <a:uFillTx/>
              <a:latin typeface="字魂24号-镇魂手书" panose="00000500000000000000" pitchFamily="2" charset="-122"/>
              <a:ea typeface="字魂24号-镇魂手书" panose="00000500000000000000" pitchFamily="2" charset="-122"/>
              <a:cs typeface="+mj-cs"/>
              <a:sym typeface="方正姚体" panose="02010601030101010101" pitchFamily="2" charset="-122"/>
            </a:endParaRPr>
          </a:p>
        </p:txBody>
      </p:sp>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10572" y="380994"/>
            <a:ext cx="6096012" cy="6096012"/>
          </a:xfrm>
          <a:prstGeom prst="rect">
            <a:avLst/>
          </a:prstGeom>
        </p:spPr>
      </p:pic>
    </p:spTree>
    <p:extLst>
      <p:ext uri="{BB962C8B-B14F-4D97-AF65-F5344CB8AC3E}">
        <p14:creationId xmlns:p14="http://schemas.microsoft.com/office/powerpoint/2010/main" val="2894076857"/>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right)">
                                      <p:cBhvr>
                                        <p:cTn id="7" dur="3250"/>
                                        <p:tgtEl>
                                          <p:spTgt spid="52"/>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53"/>
                                        </p:tgtEl>
                                        <p:attrNameLst>
                                          <p:attrName>style.visibility</p:attrName>
                                        </p:attrNameLst>
                                      </p:cBhvr>
                                      <p:to>
                                        <p:strVal val="visible"/>
                                      </p:to>
                                    </p:set>
                                    <p:animEffect transition="in" filter="wipe(right)">
                                      <p:cBhvr>
                                        <p:cTn id="10" dur="325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p:cNvSpPr txBox="1">
            <a:spLocks/>
          </p:cNvSpPr>
          <p:nvPr/>
        </p:nvSpPr>
        <p:spPr>
          <a:xfrm>
            <a:off x="9919752" y="1413219"/>
            <a:ext cx="636385" cy="3910060"/>
          </a:xfrm>
          <a:prstGeom prst="rect">
            <a:avLst/>
          </a:prstGeom>
        </p:spPr>
        <p:txBody>
          <a:bodyPr vert="eaVert" lIns="91440" tIns="45720" rIns="91440" bIns="45720" rtlCol="0" anchor="ctr">
            <a:noAutofit/>
          </a:bodyPr>
          <a:lstStyle/>
          <a:p>
            <a:pPr lvl="0">
              <a:spcBef>
                <a:spcPct val="0"/>
              </a:spcBef>
              <a:defRPr/>
            </a:pPr>
            <a:r>
              <a:rPr kumimoji="0" lang="zh-CN" altLang="en-US" sz="3600" i="0" u="none" strike="noStrike" kern="1200" cap="none" spc="0" normalizeH="0" baseline="0" noProof="0" dirty="0" smtClean="0">
                <a:ln>
                  <a:noFill/>
                </a:ln>
                <a:solidFill>
                  <a:schemeClr val="accent4">
                    <a:lumMod val="60000"/>
                    <a:lumOff val="40000"/>
                  </a:schemeClr>
                </a:solidFill>
                <a:effectLst/>
                <a:uLnTx/>
                <a:uFillTx/>
                <a:latin typeface="字魂24号-镇魂手书" panose="00000500000000000000" pitchFamily="2" charset="-122"/>
                <a:ea typeface="字魂24号-镇魂手书" panose="00000500000000000000" pitchFamily="2" charset="-122"/>
                <a:cs typeface="+mj-cs"/>
                <a:sym typeface="方正姚体" panose="02010601030101010101" pitchFamily="2" charset="-122"/>
              </a:rPr>
              <a:t>输入标题名称</a:t>
            </a:r>
            <a:endParaRPr kumimoji="0" lang="zh-CN" altLang="en-US" sz="3600" i="0" u="none" strike="noStrike" kern="1200" cap="none" spc="0" normalizeH="0" baseline="0" noProof="0" dirty="0">
              <a:ln>
                <a:noFill/>
              </a:ln>
              <a:solidFill>
                <a:schemeClr val="accent4">
                  <a:lumMod val="60000"/>
                  <a:lumOff val="40000"/>
                </a:schemeClr>
              </a:solidFill>
              <a:effectLst/>
              <a:uLnTx/>
              <a:uFillTx/>
              <a:latin typeface="字魂24号-镇魂手书" panose="00000500000000000000" pitchFamily="2" charset="-122"/>
              <a:ea typeface="字魂24号-镇魂手书" panose="00000500000000000000" pitchFamily="2" charset="-122"/>
              <a:cs typeface="+mj-cs"/>
              <a:sym typeface="方正姚体" panose="02010601030101010101" pitchFamily="2" charset="-122"/>
            </a:endParaRPr>
          </a:p>
        </p:txBody>
      </p:sp>
      <p:sp>
        <p:nvSpPr>
          <p:cNvPr id="13" name="标题 1"/>
          <p:cNvSpPr txBox="1">
            <a:spLocks/>
          </p:cNvSpPr>
          <p:nvPr/>
        </p:nvSpPr>
        <p:spPr>
          <a:xfrm>
            <a:off x="5434744" y="1936159"/>
            <a:ext cx="4485008" cy="3843680"/>
          </a:xfrm>
          <a:prstGeom prst="rect">
            <a:avLst/>
          </a:prstGeom>
        </p:spPr>
        <p:txBody>
          <a:bodyPr vert="eaVert" lIns="91440" tIns="45720" rIns="91440" bIns="45720" rtlCol="0" anchor="ctr">
            <a:noAutofit/>
          </a:bodyPr>
          <a:lstStyle/>
          <a:p>
            <a:pPr>
              <a:lnSpc>
                <a:spcPct val="150000"/>
              </a:lnSpc>
              <a:spcBef>
                <a:spcPct val="0"/>
              </a:spcBef>
              <a:defRPr/>
            </a:pPr>
            <a:r>
              <a:rPr kumimoji="0" lang="zh-CN" altLang="en-US" sz="2000" i="0" u="none" strike="noStrike" kern="1200" cap="none" spc="0" normalizeH="0" baseline="0" noProof="0" dirty="0" smtClean="0">
                <a:ln>
                  <a:noFill/>
                </a:ln>
                <a:solidFill>
                  <a:schemeClr val="accent4">
                    <a:lumMod val="60000"/>
                    <a:lumOff val="40000"/>
                  </a:schemeClr>
                </a:solidFill>
                <a:effectLst/>
                <a:uLnTx/>
                <a:uFillTx/>
                <a:latin typeface="字魂24号-镇魂手书" panose="00000500000000000000" pitchFamily="2" charset="-122"/>
                <a:ea typeface="字魂24号-镇魂手书" panose="00000500000000000000" pitchFamily="2" charset="-122"/>
                <a:cs typeface="+mj-cs"/>
                <a:sym typeface="方正姚体" panose="02010601030101010101" pitchFamily="2" charset="-122"/>
              </a:rPr>
              <a:t>点击此处添加内容</a:t>
            </a:r>
            <a:r>
              <a:rPr lang="zh-CN" altLang="en-US" sz="2000"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点击此处添加</a:t>
            </a:r>
            <a:r>
              <a:rPr lang="zh-CN" altLang="en-US" sz="2000"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内容</a:t>
            </a:r>
            <a:r>
              <a:rPr lang="zh-CN" altLang="en-US" sz="2000"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点击此处添加内容点击此处添加</a:t>
            </a:r>
            <a:r>
              <a:rPr lang="zh-CN" altLang="en-US" sz="2000"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内容</a:t>
            </a:r>
            <a:r>
              <a:rPr lang="zh-CN" altLang="en-US" sz="2000"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点击此处添加内容点击此处添加内容点击此处添加内容点击此处添加</a:t>
            </a:r>
            <a:r>
              <a:rPr lang="zh-CN" altLang="en-US" sz="2000"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内容</a:t>
            </a:r>
            <a:r>
              <a:rPr lang="zh-CN" altLang="en-US" sz="2000"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点击此处添加内容点击此处添加内容点击此处添加内容点击此处添加</a:t>
            </a:r>
            <a:r>
              <a:rPr lang="zh-CN" altLang="en-US" sz="2000" dirty="0" smtClean="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内容</a:t>
            </a:r>
          </a:p>
          <a:p>
            <a:pPr>
              <a:lnSpc>
                <a:spcPct val="150000"/>
              </a:lnSpc>
              <a:spcBef>
                <a:spcPct val="0"/>
              </a:spcBef>
              <a:defRPr/>
            </a:pPr>
            <a:endParaRPr lang="zh-CN" altLang="en-US" sz="2000"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endParaRPr>
          </a:p>
          <a:p>
            <a:pPr>
              <a:lnSpc>
                <a:spcPct val="150000"/>
              </a:lnSpc>
              <a:spcBef>
                <a:spcPct val="0"/>
              </a:spcBef>
              <a:defRPr/>
            </a:pPr>
            <a:endParaRPr lang="zh-CN" altLang="en-US" sz="2000"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endParaRPr>
          </a:p>
          <a:p>
            <a:pPr lvl="0">
              <a:lnSpc>
                <a:spcPct val="150000"/>
              </a:lnSpc>
              <a:spcBef>
                <a:spcPct val="0"/>
              </a:spcBef>
              <a:defRPr/>
            </a:pPr>
            <a:endParaRPr kumimoji="0" lang="zh-CN" altLang="en-US" sz="2000" i="0" u="none" strike="noStrike" kern="1200" cap="none" spc="0" normalizeH="0" baseline="0" noProof="0" dirty="0">
              <a:ln>
                <a:noFill/>
              </a:ln>
              <a:solidFill>
                <a:schemeClr val="accent4">
                  <a:lumMod val="60000"/>
                  <a:lumOff val="40000"/>
                </a:schemeClr>
              </a:solidFill>
              <a:effectLst/>
              <a:uLnTx/>
              <a:uFillTx/>
              <a:latin typeface="字魂24号-镇魂手书" panose="00000500000000000000" pitchFamily="2" charset="-122"/>
              <a:ea typeface="字魂24号-镇魂手书" panose="00000500000000000000" pitchFamily="2" charset="-122"/>
              <a:cs typeface="+mj-cs"/>
              <a:sym typeface="方正姚体" panose="02010601030101010101" pitchFamily="2" charset="-122"/>
            </a:endParaRPr>
          </a:p>
        </p:txBody>
      </p:sp>
      <p:pic>
        <p:nvPicPr>
          <p:cNvPr id="4" name="图片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47165" y="380994"/>
            <a:ext cx="6096012" cy="6096012"/>
          </a:xfrm>
          <a:prstGeom prst="rect">
            <a:avLst/>
          </a:prstGeom>
        </p:spPr>
      </p:pic>
    </p:spTree>
    <p:extLst>
      <p:ext uri="{BB962C8B-B14F-4D97-AF65-F5344CB8AC3E}">
        <p14:creationId xmlns:p14="http://schemas.microsoft.com/office/powerpoint/2010/main" val="1176549533"/>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right)">
                                      <p:cBhvr>
                                        <p:cTn id="7" dur="3250"/>
                                        <p:tgtEl>
                                          <p:spTgt spid="9"/>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right)">
                                      <p:cBhvr>
                                        <p:cTn id="10" dur="32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573872"/>
            <a:ext cx="12192000" cy="3310128"/>
          </a:xfrm>
          <a:prstGeom prst="rect">
            <a:avLst/>
          </a:prstGeom>
        </p:spPr>
      </p:pic>
      <p:sp>
        <p:nvSpPr>
          <p:cNvPr id="15" name="TextBox 9"/>
          <p:cNvSpPr txBox="1"/>
          <p:nvPr/>
        </p:nvSpPr>
        <p:spPr>
          <a:xfrm>
            <a:off x="1153870" y="1089378"/>
            <a:ext cx="2031325" cy="3082497"/>
          </a:xfrm>
          <a:prstGeom prst="rect">
            <a:avLst/>
          </a:prstGeom>
          <a:noFill/>
        </p:spPr>
        <p:txBody>
          <a:bodyPr vert="eaVert" wrap="square" rtlCol="0">
            <a:spAutoFit/>
          </a:bodyPr>
          <a:lstStyle/>
          <a:p>
            <a:pPr algn="just">
              <a:lnSpc>
                <a:spcPct val="150000"/>
              </a:lnSpc>
              <a:spcBef>
                <a:spcPct val="0"/>
              </a:spcBef>
              <a:defRPr/>
            </a:pPr>
            <a:r>
              <a:rPr lang="zh-CN" altLang="en-US" sz="2000"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点击此处添加内容点击此处添加内容点击此处添加内容点击此处添加内容</a:t>
            </a:r>
          </a:p>
          <a:p>
            <a:pPr algn="just">
              <a:lnSpc>
                <a:spcPct val="150000"/>
              </a:lnSpc>
              <a:spcBef>
                <a:spcPct val="0"/>
              </a:spcBef>
              <a:defRPr/>
            </a:pPr>
            <a:endParaRPr lang="zh-CN" altLang="en-US" sz="2000"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endParaRPr>
          </a:p>
        </p:txBody>
      </p:sp>
      <p:sp>
        <p:nvSpPr>
          <p:cNvPr id="16" name="标题 1"/>
          <p:cNvSpPr txBox="1">
            <a:spLocks/>
          </p:cNvSpPr>
          <p:nvPr/>
        </p:nvSpPr>
        <p:spPr>
          <a:xfrm>
            <a:off x="3124448" y="1089378"/>
            <a:ext cx="339862" cy="3751640"/>
          </a:xfrm>
          <a:prstGeom prst="rect">
            <a:avLst/>
          </a:prstGeom>
        </p:spPr>
        <p:txBody>
          <a:bodyPr vert="eaVert" lIns="91440" tIns="45720" rIns="91440" bIns="45720" rtlCol="0" anchor="ctr">
            <a:noAutofit/>
          </a:bodyPr>
          <a:lstStyle/>
          <a:p>
            <a:pPr lvl="0">
              <a:spcBef>
                <a:spcPct val="0"/>
              </a:spcBef>
              <a:defRPr/>
            </a:pPr>
            <a:r>
              <a:rPr kumimoji="0" lang="zh-CN" altLang="en-US" sz="3200" i="0" u="none" strike="noStrike" kern="1200" cap="none" spc="0" normalizeH="0" baseline="0" noProof="0" dirty="0" smtClean="0">
                <a:ln>
                  <a:noFill/>
                </a:ln>
                <a:solidFill>
                  <a:schemeClr val="accent4">
                    <a:lumMod val="60000"/>
                    <a:lumOff val="40000"/>
                  </a:schemeClr>
                </a:solidFill>
                <a:effectLst/>
                <a:uLnTx/>
                <a:uFillTx/>
                <a:latin typeface="字魂24号-镇魂手书" panose="00000500000000000000" pitchFamily="2" charset="-122"/>
                <a:ea typeface="字魂24号-镇魂手书" panose="00000500000000000000" pitchFamily="2" charset="-122"/>
                <a:cs typeface="+mj-cs"/>
                <a:sym typeface="方正姚体" panose="02010601030101010101" pitchFamily="2" charset="-122"/>
              </a:rPr>
              <a:t>点击添加标题</a:t>
            </a:r>
            <a:endParaRPr kumimoji="0" lang="zh-CN" altLang="en-US" sz="3200" i="0" u="none" strike="noStrike" kern="1200" cap="none" spc="0" normalizeH="0" baseline="0" noProof="0" dirty="0">
              <a:ln>
                <a:noFill/>
              </a:ln>
              <a:solidFill>
                <a:schemeClr val="accent4">
                  <a:lumMod val="60000"/>
                  <a:lumOff val="40000"/>
                </a:schemeClr>
              </a:solidFill>
              <a:effectLst/>
              <a:uLnTx/>
              <a:uFillTx/>
              <a:latin typeface="字魂24号-镇魂手书" panose="00000500000000000000" pitchFamily="2" charset="-122"/>
              <a:ea typeface="字魂24号-镇魂手书" panose="00000500000000000000" pitchFamily="2" charset="-122"/>
              <a:cs typeface="+mj-cs"/>
              <a:sym typeface="方正姚体" panose="02010601030101010101" pitchFamily="2" charset="-122"/>
            </a:endParaRPr>
          </a:p>
        </p:txBody>
      </p:sp>
      <p:sp>
        <p:nvSpPr>
          <p:cNvPr id="17" name="TextBox 9"/>
          <p:cNvSpPr txBox="1"/>
          <p:nvPr/>
        </p:nvSpPr>
        <p:spPr>
          <a:xfrm>
            <a:off x="4609646" y="2105378"/>
            <a:ext cx="2031325" cy="3082497"/>
          </a:xfrm>
          <a:prstGeom prst="rect">
            <a:avLst/>
          </a:prstGeom>
          <a:noFill/>
        </p:spPr>
        <p:txBody>
          <a:bodyPr vert="eaVert" wrap="square" rtlCol="0">
            <a:spAutoFit/>
          </a:bodyPr>
          <a:lstStyle/>
          <a:p>
            <a:pPr algn="just">
              <a:lnSpc>
                <a:spcPct val="150000"/>
              </a:lnSpc>
              <a:spcBef>
                <a:spcPct val="0"/>
              </a:spcBef>
              <a:defRPr/>
            </a:pPr>
            <a:r>
              <a:rPr lang="zh-CN" altLang="en-US" sz="2000"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点击此处添加内容点击此处添加内容点击此处添加内容点击此处添加内容</a:t>
            </a:r>
          </a:p>
          <a:p>
            <a:pPr algn="just">
              <a:lnSpc>
                <a:spcPct val="150000"/>
              </a:lnSpc>
              <a:spcBef>
                <a:spcPct val="0"/>
              </a:spcBef>
              <a:defRPr/>
            </a:pPr>
            <a:endParaRPr lang="zh-CN" altLang="en-US" sz="2000"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endParaRPr>
          </a:p>
        </p:txBody>
      </p:sp>
      <p:sp>
        <p:nvSpPr>
          <p:cNvPr id="18" name="标题 1"/>
          <p:cNvSpPr txBox="1">
            <a:spLocks/>
          </p:cNvSpPr>
          <p:nvPr/>
        </p:nvSpPr>
        <p:spPr>
          <a:xfrm>
            <a:off x="6580224" y="2105378"/>
            <a:ext cx="339862" cy="3751640"/>
          </a:xfrm>
          <a:prstGeom prst="rect">
            <a:avLst/>
          </a:prstGeom>
        </p:spPr>
        <p:txBody>
          <a:bodyPr vert="eaVert" lIns="91440" tIns="45720" rIns="91440" bIns="45720" rtlCol="0" anchor="ctr">
            <a:noAutofit/>
          </a:bodyPr>
          <a:lstStyle/>
          <a:p>
            <a:pPr lvl="0">
              <a:spcBef>
                <a:spcPct val="0"/>
              </a:spcBef>
              <a:defRPr/>
            </a:pPr>
            <a:r>
              <a:rPr kumimoji="0" lang="zh-CN" altLang="en-US" sz="3200" i="0" u="none" strike="noStrike" kern="1200" cap="none" spc="0" normalizeH="0" baseline="0" noProof="0" dirty="0" smtClean="0">
                <a:ln>
                  <a:noFill/>
                </a:ln>
                <a:solidFill>
                  <a:schemeClr val="accent4">
                    <a:lumMod val="60000"/>
                    <a:lumOff val="40000"/>
                  </a:schemeClr>
                </a:solidFill>
                <a:effectLst/>
                <a:uLnTx/>
                <a:uFillTx/>
                <a:latin typeface="字魂24号-镇魂手书" panose="00000500000000000000" pitchFamily="2" charset="-122"/>
                <a:ea typeface="字魂24号-镇魂手书" panose="00000500000000000000" pitchFamily="2" charset="-122"/>
                <a:cs typeface="+mj-cs"/>
                <a:sym typeface="方正姚体" panose="02010601030101010101" pitchFamily="2" charset="-122"/>
              </a:rPr>
              <a:t>点击添加标题</a:t>
            </a:r>
            <a:endParaRPr kumimoji="0" lang="zh-CN" altLang="en-US" sz="3200" i="0" u="none" strike="noStrike" kern="1200" cap="none" spc="0" normalizeH="0" baseline="0" noProof="0" dirty="0">
              <a:ln>
                <a:noFill/>
              </a:ln>
              <a:solidFill>
                <a:schemeClr val="accent4">
                  <a:lumMod val="60000"/>
                  <a:lumOff val="40000"/>
                </a:schemeClr>
              </a:solidFill>
              <a:effectLst/>
              <a:uLnTx/>
              <a:uFillTx/>
              <a:latin typeface="字魂24号-镇魂手书" panose="00000500000000000000" pitchFamily="2" charset="-122"/>
              <a:ea typeface="字魂24号-镇魂手书" panose="00000500000000000000" pitchFamily="2" charset="-122"/>
              <a:cs typeface="+mj-cs"/>
              <a:sym typeface="方正姚体" panose="02010601030101010101" pitchFamily="2" charset="-122"/>
            </a:endParaRPr>
          </a:p>
        </p:txBody>
      </p:sp>
      <p:sp>
        <p:nvSpPr>
          <p:cNvPr id="19" name="TextBox 9"/>
          <p:cNvSpPr txBox="1"/>
          <p:nvPr/>
        </p:nvSpPr>
        <p:spPr>
          <a:xfrm>
            <a:off x="8126170" y="1089378"/>
            <a:ext cx="2031325" cy="3082497"/>
          </a:xfrm>
          <a:prstGeom prst="rect">
            <a:avLst/>
          </a:prstGeom>
          <a:noFill/>
        </p:spPr>
        <p:txBody>
          <a:bodyPr vert="eaVert" wrap="square" rtlCol="0">
            <a:spAutoFit/>
          </a:bodyPr>
          <a:lstStyle/>
          <a:p>
            <a:pPr algn="just">
              <a:lnSpc>
                <a:spcPct val="150000"/>
              </a:lnSpc>
              <a:spcBef>
                <a:spcPct val="0"/>
              </a:spcBef>
              <a:defRPr/>
            </a:pPr>
            <a:r>
              <a:rPr lang="zh-CN" altLang="en-US" sz="2000"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rPr>
              <a:t>点击此处添加内容点击此处添加内容点击此处添加内容点击此处添加内容</a:t>
            </a:r>
          </a:p>
          <a:p>
            <a:pPr algn="just">
              <a:lnSpc>
                <a:spcPct val="150000"/>
              </a:lnSpc>
              <a:spcBef>
                <a:spcPct val="0"/>
              </a:spcBef>
              <a:defRPr/>
            </a:pPr>
            <a:endParaRPr lang="zh-CN" altLang="en-US" sz="2000" dirty="0">
              <a:solidFill>
                <a:schemeClr val="accent4">
                  <a:lumMod val="60000"/>
                  <a:lumOff val="40000"/>
                </a:schemeClr>
              </a:solidFill>
              <a:latin typeface="字魂24号-镇魂手书" panose="00000500000000000000" pitchFamily="2" charset="-122"/>
              <a:ea typeface="字魂24号-镇魂手书" panose="00000500000000000000" pitchFamily="2" charset="-122"/>
              <a:sym typeface="方正姚体" panose="02010601030101010101" pitchFamily="2" charset="-122"/>
            </a:endParaRPr>
          </a:p>
        </p:txBody>
      </p:sp>
      <p:sp>
        <p:nvSpPr>
          <p:cNvPr id="20" name="标题 1"/>
          <p:cNvSpPr txBox="1">
            <a:spLocks/>
          </p:cNvSpPr>
          <p:nvPr/>
        </p:nvSpPr>
        <p:spPr>
          <a:xfrm>
            <a:off x="10096748" y="1089378"/>
            <a:ext cx="339862" cy="3751640"/>
          </a:xfrm>
          <a:prstGeom prst="rect">
            <a:avLst/>
          </a:prstGeom>
        </p:spPr>
        <p:txBody>
          <a:bodyPr vert="eaVert" lIns="91440" tIns="45720" rIns="91440" bIns="45720" rtlCol="0" anchor="ctr">
            <a:noAutofit/>
          </a:bodyPr>
          <a:lstStyle/>
          <a:p>
            <a:pPr lvl="0">
              <a:spcBef>
                <a:spcPct val="0"/>
              </a:spcBef>
              <a:defRPr/>
            </a:pPr>
            <a:r>
              <a:rPr kumimoji="0" lang="zh-CN" altLang="en-US" sz="3200" i="0" u="none" strike="noStrike" kern="1200" cap="none" spc="0" normalizeH="0" baseline="0" noProof="0" dirty="0" smtClean="0">
                <a:ln>
                  <a:noFill/>
                </a:ln>
                <a:solidFill>
                  <a:schemeClr val="accent4">
                    <a:lumMod val="60000"/>
                    <a:lumOff val="40000"/>
                  </a:schemeClr>
                </a:solidFill>
                <a:effectLst/>
                <a:uLnTx/>
                <a:uFillTx/>
                <a:latin typeface="字魂24号-镇魂手书" panose="00000500000000000000" pitchFamily="2" charset="-122"/>
                <a:ea typeface="字魂24号-镇魂手书" panose="00000500000000000000" pitchFamily="2" charset="-122"/>
                <a:cs typeface="+mj-cs"/>
                <a:sym typeface="方正姚体" panose="02010601030101010101" pitchFamily="2" charset="-122"/>
              </a:rPr>
              <a:t>点击添加标题</a:t>
            </a:r>
            <a:endParaRPr kumimoji="0" lang="zh-CN" altLang="en-US" sz="3200" i="0" u="none" strike="noStrike" kern="1200" cap="none" spc="0" normalizeH="0" baseline="0" noProof="0" dirty="0">
              <a:ln>
                <a:noFill/>
              </a:ln>
              <a:solidFill>
                <a:schemeClr val="accent4">
                  <a:lumMod val="60000"/>
                  <a:lumOff val="40000"/>
                </a:schemeClr>
              </a:solidFill>
              <a:effectLst/>
              <a:uLnTx/>
              <a:uFillTx/>
              <a:latin typeface="字魂24号-镇魂手书" panose="00000500000000000000" pitchFamily="2" charset="-122"/>
              <a:ea typeface="字魂24号-镇魂手书" panose="00000500000000000000" pitchFamily="2" charset="-122"/>
              <a:cs typeface="+mj-cs"/>
              <a:sym typeface="方正姚体" panose="02010601030101010101" pitchFamily="2" charset="-122"/>
            </a:endParaRPr>
          </a:p>
        </p:txBody>
      </p:sp>
    </p:spTree>
    <p:extLst>
      <p:ext uri="{BB962C8B-B14F-4D97-AF65-F5344CB8AC3E}">
        <p14:creationId xmlns:p14="http://schemas.microsoft.com/office/powerpoint/2010/main" val="687887283"/>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wipe(up)">
                                      <p:cBhvr>
                                        <p:cTn id="14" dur="500"/>
                                        <p:tgtEl>
                                          <p:spTgt spid="15"/>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grpId="0" nodeType="click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up)">
                                      <p:cBhvr>
                                        <p:cTn id="26" dur="500"/>
                                        <p:tgtEl>
                                          <p:spTgt spid="17"/>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1000"/>
                                        <p:tgtEl>
                                          <p:spTgt spid="20"/>
                                        </p:tgtEl>
                                      </p:cBhvr>
                                    </p:animEffect>
                                    <p:anim calcmode="lin" valueType="num">
                                      <p:cBhvr>
                                        <p:cTn id="32" dur="1000" fill="hold"/>
                                        <p:tgtEl>
                                          <p:spTgt spid="20"/>
                                        </p:tgtEl>
                                        <p:attrNameLst>
                                          <p:attrName>ppt_x</p:attrName>
                                        </p:attrNameLst>
                                      </p:cBhvr>
                                      <p:tavLst>
                                        <p:tav tm="0">
                                          <p:val>
                                            <p:strVal val="#ppt_x"/>
                                          </p:val>
                                        </p:tav>
                                        <p:tav tm="100000">
                                          <p:val>
                                            <p:strVal val="#ppt_x"/>
                                          </p:val>
                                        </p:tav>
                                      </p:tavLst>
                                    </p:anim>
                                    <p:anim calcmode="lin" valueType="num">
                                      <p:cBhvr>
                                        <p:cTn id="33"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grpId="0" nodeType="click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up)">
                                      <p:cBhvr>
                                        <p:cTn id="3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p:bldP spid="2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93792" y="0"/>
            <a:ext cx="6998208" cy="6858000"/>
          </a:xfrm>
          <a:prstGeom prst="rect">
            <a:avLst/>
          </a:prstGeom>
          <a:effectLst>
            <a:outerShdw blurRad="190500" dist="101600" dir="8100000" algn="tr" rotWithShape="0">
              <a:prstClr val="black">
                <a:alpha val="40000"/>
              </a:prstClr>
            </a:outerShdw>
          </a:effectLst>
        </p:spPr>
      </p:pic>
      <p:sp>
        <p:nvSpPr>
          <p:cNvPr id="4" name="文本框 3"/>
          <p:cNvSpPr txBox="1"/>
          <p:nvPr/>
        </p:nvSpPr>
        <p:spPr>
          <a:xfrm>
            <a:off x="-130452" y="-185247"/>
            <a:ext cx="4601260" cy="7453322"/>
          </a:xfrm>
          <a:prstGeom prst="rect">
            <a:avLst/>
          </a:prstGeom>
          <a:noFill/>
        </p:spPr>
        <p:txBody>
          <a:bodyPr vert="eaVert" wrap="none" rtlCol="0">
            <a:spAutoFit/>
          </a:bodyPr>
          <a:lstStyle/>
          <a:p>
            <a:r>
              <a:rPr lang="zh-CN" altLang="en-US" sz="28700" dirty="0" smtClean="0">
                <a:solidFill>
                  <a:schemeClr val="tx1">
                    <a:alpha val="23000"/>
                  </a:schemeClr>
                </a:solidFill>
                <a:latin typeface="字魂55号-龙吟手书" panose="00000500000000000000" pitchFamily="2" charset="-122"/>
                <a:ea typeface="字魂55号-龙吟手书" panose="00000500000000000000" pitchFamily="2" charset="-122"/>
              </a:rPr>
              <a:t>鼠年</a:t>
            </a:r>
            <a:endParaRPr lang="zh-CN" altLang="en-US" sz="28700" dirty="0">
              <a:solidFill>
                <a:schemeClr val="tx1">
                  <a:alpha val="23000"/>
                </a:schemeClr>
              </a:solidFill>
              <a:latin typeface="字魂55号-龙吟手书" panose="00000500000000000000" pitchFamily="2" charset="-122"/>
              <a:ea typeface="字魂55号-龙吟手书" panose="00000500000000000000" pitchFamily="2" charset="-122"/>
            </a:endParaRPr>
          </a:p>
        </p:txBody>
      </p:sp>
      <p:sp>
        <p:nvSpPr>
          <p:cNvPr id="6" name="文本框 5"/>
          <p:cNvSpPr txBox="1"/>
          <p:nvPr/>
        </p:nvSpPr>
        <p:spPr>
          <a:xfrm>
            <a:off x="2877919" y="215299"/>
            <a:ext cx="1954381" cy="6273512"/>
          </a:xfrm>
          <a:prstGeom prst="rect">
            <a:avLst/>
          </a:prstGeom>
          <a:noFill/>
        </p:spPr>
        <p:txBody>
          <a:bodyPr vert="eaVert" wrap="none" rtlCol="0">
            <a:spAutoFit/>
          </a:bodyPr>
          <a:lstStyle/>
          <a:p>
            <a:r>
              <a:rPr lang="zh-CN" altLang="en-US" sz="11500" spc="-300" dirty="0" smtClean="0">
                <a:solidFill>
                  <a:schemeClr val="accent4">
                    <a:lumMod val="60000"/>
                    <a:lumOff val="40000"/>
                  </a:schemeClr>
                </a:solidFill>
                <a:effectLst>
                  <a:outerShdw blurRad="50800" dist="38100" dir="8100000" algn="tr" rotWithShape="0">
                    <a:prstClr val="black">
                      <a:alpha val="40000"/>
                    </a:prstClr>
                  </a:outerShdw>
                </a:effectLst>
                <a:latin typeface="字魂17号-萌趣果冻体" panose="02000000000000000000" pitchFamily="2" charset="-122"/>
                <a:ea typeface="字魂17号-萌趣果冻体" panose="02000000000000000000" pitchFamily="2" charset="-122"/>
              </a:rPr>
              <a:t>恭贺新春</a:t>
            </a:r>
            <a:endParaRPr lang="zh-CN" altLang="en-US" sz="11500" spc="-300" dirty="0">
              <a:solidFill>
                <a:schemeClr val="accent4">
                  <a:lumMod val="60000"/>
                  <a:lumOff val="40000"/>
                </a:schemeClr>
              </a:solidFill>
              <a:effectLst>
                <a:outerShdw blurRad="50800" dist="38100" dir="8100000" algn="tr" rotWithShape="0">
                  <a:prstClr val="black">
                    <a:alpha val="40000"/>
                  </a:prstClr>
                </a:outerShdw>
              </a:effectLst>
              <a:latin typeface="字魂17号-萌趣果冻体" panose="02000000000000000000" pitchFamily="2" charset="-122"/>
              <a:ea typeface="字魂17号-萌趣果冻体" panose="02000000000000000000" pitchFamily="2" charset="-122"/>
            </a:endParaRPr>
          </a:p>
        </p:txBody>
      </p:sp>
      <p:sp>
        <p:nvSpPr>
          <p:cNvPr id="7" name="文本框 6"/>
          <p:cNvSpPr txBox="1"/>
          <p:nvPr/>
        </p:nvSpPr>
        <p:spPr>
          <a:xfrm>
            <a:off x="4970512" y="2862345"/>
            <a:ext cx="923330" cy="3554819"/>
          </a:xfrm>
          <a:prstGeom prst="rect">
            <a:avLst/>
          </a:prstGeom>
          <a:noFill/>
        </p:spPr>
        <p:txBody>
          <a:bodyPr vert="eaVert" wrap="none" rtlCol="0">
            <a:spAutoFit/>
          </a:bodyPr>
          <a:lstStyle/>
          <a:p>
            <a:r>
              <a:rPr lang="zh-CN" altLang="en-US" sz="2400" spc="300" dirty="0" smtClean="0">
                <a:solidFill>
                  <a:schemeClr val="accent4">
                    <a:lumMod val="60000"/>
                    <a:lumOff val="40000"/>
                  </a:schemeClr>
                </a:solidFill>
                <a:latin typeface="+mn-ea"/>
              </a:rPr>
              <a:t>不辞风雪，但问贵乡路</a:t>
            </a:r>
            <a:endParaRPr lang="en-US" altLang="zh-CN" sz="2400" spc="300" dirty="0" smtClean="0">
              <a:solidFill>
                <a:schemeClr val="accent4">
                  <a:lumMod val="60000"/>
                  <a:lumOff val="40000"/>
                </a:schemeClr>
              </a:solidFill>
              <a:latin typeface="+mn-ea"/>
            </a:endParaRPr>
          </a:p>
          <a:p>
            <a:r>
              <a:rPr lang="zh-CN" altLang="en-US" sz="2400" spc="300" dirty="0" smtClean="0">
                <a:solidFill>
                  <a:schemeClr val="accent4">
                    <a:lumMod val="60000"/>
                    <a:lumOff val="40000"/>
                  </a:schemeClr>
                </a:solidFill>
                <a:latin typeface="+mn-ea"/>
              </a:rPr>
              <a:t>鼠年贺岁，团圆年</a:t>
            </a:r>
            <a:endParaRPr lang="zh-CN" altLang="en-US" sz="2400" spc="300" dirty="0">
              <a:solidFill>
                <a:schemeClr val="accent4">
                  <a:lumMod val="60000"/>
                  <a:lumOff val="40000"/>
                </a:schemeClr>
              </a:solidFill>
              <a:latin typeface="+mn-ea"/>
            </a:endParaRPr>
          </a:p>
        </p:txBody>
      </p:sp>
      <p:pic>
        <p:nvPicPr>
          <p:cNvPr id="8" name="图片 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160380" y="1119173"/>
            <a:ext cx="2940332" cy="1968689"/>
          </a:xfrm>
          <a:prstGeom prst="rect">
            <a:avLst/>
          </a:prstGeom>
        </p:spPr>
      </p:pic>
      <p:pic>
        <p:nvPicPr>
          <p:cNvPr id="9" name="图片 8"/>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1005136" y="5094348"/>
            <a:ext cx="2940332" cy="1968689"/>
          </a:xfrm>
          <a:prstGeom prst="rect">
            <a:avLst/>
          </a:prstGeom>
        </p:spPr>
      </p:pic>
    </p:spTree>
    <p:extLst>
      <p:ext uri="{BB962C8B-B14F-4D97-AF65-F5344CB8AC3E}">
        <p14:creationId xmlns:p14="http://schemas.microsoft.com/office/powerpoint/2010/main" val="1837017258"/>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5"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randombar(horizontal)">
                                      <p:cBhvr>
                                        <p:cTn id="36" dur="500"/>
                                        <p:tgtEl>
                                          <p:spTgt spid="8"/>
                                        </p:tgtEl>
                                      </p:cBhvr>
                                    </p:animEffect>
                                  </p:childTnLst>
                                </p:cTn>
                              </p:par>
                              <p:par>
                                <p:cTn id="37" presetID="14" presetClass="entr" presetSubtype="10" fill="hold"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randombar(horizontal)">
                                      <p:cBhvr>
                                        <p:cTn id="3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FIRST_PUBLISH" val="1"/>
  <p:tag name="ISPRING_PRESENTATION_TITLE" val="2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588ku">
      <a:majorFont>
        <a:latin typeface="Arial Black"/>
        <a:ea typeface="思源黑体 CN Bold"/>
        <a:cs typeface=""/>
      </a:majorFont>
      <a:minorFont>
        <a:latin typeface="Arial"/>
        <a:ea typeface="思源黑体 CN Regular"/>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DengXian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DengXian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4739</TotalTime>
  <Words>1339</Words>
  <Application>Microsoft Office PowerPoint</Application>
  <PresentationFormat>宽屏</PresentationFormat>
  <Paragraphs>105</Paragraphs>
  <Slides>20</Slides>
  <Notes>20</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20</vt:i4>
      </vt:variant>
    </vt:vector>
  </HeadingPairs>
  <TitlesOfParts>
    <vt:vector size="35" baseType="lpstr">
      <vt:lpstr>Gill Sans</vt:lpstr>
      <vt:lpstr>WenYue GuDianMingChaoTi (Non-Commercial Use)</vt:lpstr>
      <vt:lpstr>DengXian</vt:lpstr>
      <vt:lpstr>方正姚体</vt:lpstr>
      <vt:lpstr>思源黑体 CN Bold</vt:lpstr>
      <vt:lpstr>思源黑体 CN Regular</vt:lpstr>
      <vt:lpstr>Microsoft YaHei</vt:lpstr>
      <vt:lpstr>Microsoft YaHei</vt:lpstr>
      <vt:lpstr>字魂17号-萌趣果冻体</vt:lpstr>
      <vt:lpstr>字魂24号-镇魂手书</vt:lpstr>
      <vt:lpstr>字魂55号-龙吟手书</vt:lpstr>
      <vt:lpstr>Arial</vt:lpstr>
      <vt:lpstr>Arial Black</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dc:title>
  <dc:creator>faith123</dc:creator>
  <cp:lastModifiedBy>faith123</cp:lastModifiedBy>
  <cp:revision>2</cp:revision>
  <dcterms:created xsi:type="dcterms:W3CDTF">2018-06-17T04:53:58Z</dcterms:created>
  <dcterms:modified xsi:type="dcterms:W3CDTF">2019-12-25T03:08:48Z</dcterms:modified>
</cp:coreProperties>
</file>