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4"/>
  </p:notesMasterIdLst>
  <p:handoutMasterIdLst>
    <p:handoutMasterId r:id="rId25"/>
  </p:handoutMasterIdLst>
  <p:sldIdLst>
    <p:sldId id="3122" r:id="rId2"/>
    <p:sldId id="3134" r:id="rId3"/>
    <p:sldId id="3140" r:id="rId4"/>
    <p:sldId id="3079" r:id="rId5"/>
    <p:sldId id="3096" r:id="rId6"/>
    <p:sldId id="3087" r:id="rId7"/>
    <p:sldId id="3117" r:id="rId8"/>
    <p:sldId id="3141" r:id="rId9"/>
    <p:sldId id="3080" r:id="rId10"/>
    <p:sldId id="3116" r:id="rId11"/>
    <p:sldId id="3081" r:id="rId12"/>
    <p:sldId id="3095" r:id="rId13"/>
    <p:sldId id="3142" r:id="rId14"/>
    <p:sldId id="3090" r:id="rId15"/>
    <p:sldId id="3114" r:id="rId16"/>
    <p:sldId id="3091" r:id="rId17"/>
    <p:sldId id="3078" r:id="rId18"/>
    <p:sldId id="3143" r:id="rId19"/>
    <p:sldId id="3115" r:id="rId20"/>
    <p:sldId id="3088" r:id="rId21"/>
    <p:sldId id="3094" r:id="rId22"/>
    <p:sldId id="3144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BEC00"/>
    <a:srgbClr val="F57C00"/>
    <a:srgbClr val="FEAF00"/>
    <a:srgbClr val="26252B"/>
    <a:srgbClr val="D34179"/>
    <a:srgbClr val="99EC01"/>
    <a:srgbClr val="049850"/>
    <a:srgbClr val="FBB600"/>
    <a:srgbClr val="9A0000"/>
    <a:srgbClr val="157D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86" autoAdjust="0"/>
    <p:restoredTop sz="92986" autoAdjust="0"/>
  </p:normalViewPr>
  <p:slideViewPr>
    <p:cSldViewPr>
      <p:cViewPr varScale="1">
        <p:scale>
          <a:sx n="87" d="100"/>
          <a:sy n="87" d="100"/>
        </p:scale>
        <p:origin x="522" y="90"/>
      </p:cViewPr>
      <p:guideLst>
        <p:guide orient="horz" pos="328"/>
        <p:guide pos="4050"/>
        <p:guide pos="557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2019/4/22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2019/4/22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49729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91913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4956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43799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19404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42845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00047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76890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70569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75934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475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261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20633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33492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3688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63259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40947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97827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9801D8-EECC-45AB-9063-1BC64BFC2A9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34916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95111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50691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09988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17504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56214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9057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D9A3C-EDB8-47A7-A89F-8B39791795A3}" type="datetimeFigureOut">
              <a:rPr lang="zh-CN" altLang="en-US" smtClean="0"/>
              <a:t>2019/4/22</a:t>
            </a:fld>
            <a:endParaRPr lang="zh-CN" altLang="en-US"/>
          </a:p>
        </p:txBody>
      </p:sp>
      <p:sp>
        <p:nvSpPr>
          <p:cNvPr id="3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7C4AA-064A-47A7-A070-FE09BE2412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1290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2019/4/22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4030" r:id="rId2"/>
    <p:sldLayoutId id="2147484034" r:id="rId3"/>
    <p:sldLayoutId id="214748403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tags" Target="../tags/tag19.xml"/><Relationship Id="rId3" Type="http://schemas.openxmlformats.org/officeDocument/2006/relationships/tags" Target="../tags/tag4.xml"/><Relationship Id="rId21" Type="http://schemas.openxmlformats.org/officeDocument/2006/relationships/slideLayout" Target="../slideLayouts/slideLayout3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tags" Target="../tags/tag21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23" Type="http://schemas.openxmlformats.org/officeDocument/2006/relationships/image" Target="../media/image2.jpeg"/><Relationship Id="rId10" Type="http://schemas.openxmlformats.org/officeDocument/2006/relationships/tags" Target="../tags/tag11.xml"/><Relationship Id="rId19" Type="http://schemas.openxmlformats.org/officeDocument/2006/relationships/tags" Target="../tags/tag20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Relationship Id="rId2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矩形 331"/>
          <p:cNvSpPr/>
          <p:nvPr/>
        </p:nvSpPr>
        <p:spPr>
          <a:xfrm>
            <a:off x="-25400" y="0"/>
            <a:ext cx="12884150" cy="724376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4" name="矩形 259"/>
          <p:cNvSpPr>
            <a:spLocks noChangeArrowheads="1"/>
          </p:cNvSpPr>
          <p:nvPr/>
        </p:nvSpPr>
        <p:spPr bwMode="auto">
          <a:xfrm>
            <a:off x="3117007" y="4336405"/>
            <a:ext cx="7200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48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环保卫生主题教育</a:t>
            </a:r>
            <a:r>
              <a:rPr lang="en-US" altLang="zh-CN" sz="4800" dirty="0" err="1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ppt</a:t>
            </a:r>
            <a:r>
              <a:rPr lang="zh-CN" altLang="en-US" sz="4800" dirty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模板</a:t>
            </a:r>
          </a:p>
        </p:txBody>
      </p:sp>
    </p:spTree>
    <p:extLst>
      <p:ext uri="{BB962C8B-B14F-4D97-AF65-F5344CB8AC3E}">
        <p14:creationId xmlns:p14="http://schemas.microsoft.com/office/powerpoint/2010/main" val="4072875164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3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60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20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" grpId="0" animBg="1"/>
      <p:bldP spid="332" grpId="1" animBg="1"/>
      <p:bldP spid="204" grpId="0"/>
      <p:bldP spid="204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矩形 331"/>
          <p:cNvSpPr/>
          <p:nvPr/>
        </p:nvSpPr>
        <p:spPr>
          <a:xfrm>
            <a:off x="794" y="446"/>
            <a:ext cx="12857163" cy="7242868"/>
          </a:xfrm>
          <a:prstGeom prst="rect">
            <a:avLst/>
          </a:prstGeom>
          <a:blipFill dpi="0" rotWithShape="1">
            <a:blip r:embed="rId2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MH_Others_1"/>
          <p:cNvSpPr/>
          <p:nvPr>
            <p:custDataLst>
              <p:tags r:id="rId1"/>
            </p:custDataLst>
          </p:nvPr>
        </p:nvSpPr>
        <p:spPr>
          <a:xfrm>
            <a:off x="3044999" y="4054"/>
            <a:ext cx="209115" cy="72281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424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MH_Others_2"/>
          <p:cNvSpPr txBox="1"/>
          <p:nvPr>
            <p:custDataLst>
              <p:tags r:id="rId2"/>
            </p:custDataLst>
          </p:nvPr>
        </p:nvSpPr>
        <p:spPr>
          <a:xfrm>
            <a:off x="1107374" y="2135449"/>
            <a:ext cx="1090623" cy="1168381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/>
          <a:p>
            <a:pPr algn="ctr"/>
            <a:r>
              <a:rPr lang="zh-CN" altLang="en-US" sz="6959" dirty="0">
                <a:solidFill>
                  <a:srgbClr val="00B05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</a:t>
            </a:r>
          </a:p>
        </p:txBody>
      </p:sp>
      <p:sp>
        <p:nvSpPr>
          <p:cNvPr id="8" name="MH_Others_3"/>
          <p:cNvSpPr txBox="1"/>
          <p:nvPr>
            <p:custDataLst>
              <p:tags r:id="rId3"/>
            </p:custDataLst>
          </p:nvPr>
        </p:nvSpPr>
        <p:spPr>
          <a:xfrm>
            <a:off x="1095550" y="3926474"/>
            <a:ext cx="1114271" cy="1168381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zh-CN" altLang="en-US" sz="6959" dirty="0">
                <a:solidFill>
                  <a:srgbClr val="00B05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录</a:t>
            </a:r>
          </a:p>
        </p:txBody>
      </p:sp>
      <p:sp>
        <p:nvSpPr>
          <p:cNvPr id="9" name="MH_Others_4"/>
          <p:cNvSpPr/>
          <p:nvPr>
            <p:custDataLst>
              <p:tags r:id="rId4"/>
            </p:custDataLst>
          </p:nvPr>
        </p:nvSpPr>
        <p:spPr>
          <a:xfrm>
            <a:off x="1576750" y="3676964"/>
            <a:ext cx="151865" cy="15186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>
            <a:noAutofit/>
          </a:bodyPr>
          <a:lstStyle/>
          <a:p>
            <a:pPr algn="ctr"/>
            <a:endParaRPr lang="zh-CN" altLang="en-US" sz="3797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0" name="MH_Others_5"/>
          <p:cNvCxnSpPr>
            <a:stCxn id="11" idx="6"/>
          </p:cNvCxnSpPr>
          <p:nvPr>
            <p:custDataLst>
              <p:tags r:id="rId5"/>
            </p:custDataLst>
          </p:nvPr>
        </p:nvCxnSpPr>
        <p:spPr>
          <a:xfrm>
            <a:off x="3244462" y="1958852"/>
            <a:ext cx="567295" cy="228203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MH_Others_6"/>
          <p:cNvSpPr/>
          <p:nvPr>
            <p:custDataLst>
              <p:tags r:id="rId6"/>
            </p:custDataLst>
          </p:nvPr>
        </p:nvSpPr>
        <p:spPr>
          <a:xfrm>
            <a:off x="3054650" y="1873467"/>
            <a:ext cx="189810" cy="170766"/>
          </a:xfrm>
          <a:prstGeom prst="ellipse">
            <a:avLst/>
          </a:prstGeom>
          <a:solidFill>
            <a:srgbClr val="92D050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6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MH_Entry_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686290" y="2334453"/>
            <a:ext cx="2457541" cy="511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rgbClr val="9BEC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13" name="MH_Number_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3641258" y="1963723"/>
            <a:ext cx="684751" cy="456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953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01</a:t>
            </a:r>
            <a:endParaRPr lang="zh-CN" altLang="en-US" sz="2953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14" name="MH_Others_7"/>
          <p:cNvCxnSpPr>
            <a:stCxn id="15" idx="6"/>
          </p:cNvCxnSpPr>
          <p:nvPr>
            <p:custDataLst>
              <p:tags r:id="rId9"/>
            </p:custDataLst>
          </p:nvPr>
        </p:nvCxnSpPr>
        <p:spPr>
          <a:xfrm>
            <a:off x="3244462" y="2931092"/>
            <a:ext cx="567295" cy="228203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MH_Others_8"/>
          <p:cNvSpPr/>
          <p:nvPr>
            <p:custDataLst>
              <p:tags r:id="rId10"/>
            </p:custDataLst>
          </p:nvPr>
        </p:nvSpPr>
        <p:spPr>
          <a:xfrm>
            <a:off x="3054650" y="2845707"/>
            <a:ext cx="189810" cy="170766"/>
          </a:xfrm>
          <a:prstGeom prst="ellipse">
            <a:avLst/>
          </a:prstGeom>
          <a:solidFill>
            <a:srgbClr val="92D050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6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Entry_2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686290" y="3306693"/>
            <a:ext cx="2457541" cy="511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rgbClr val="9BEC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0" name="MH_Number_2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641258" y="2935963"/>
            <a:ext cx="684751" cy="456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953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02</a:t>
            </a:r>
            <a:endParaRPr lang="zh-CN" altLang="en-US" sz="2953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21" name="MH_Others_9"/>
          <p:cNvCxnSpPr>
            <a:stCxn id="22" idx="6"/>
          </p:cNvCxnSpPr>
          <p:nvPr>
            <p:custDataLst>
              <p:tags r:id="rId13"/>
            </p:custDataLst>
          </p:nvPr>
        </p:nvCxnSpPr>
        <p:spPr>
          <a:xfrm>
            <a:off x="3244462" y="3903332"/>
            <a:ext cx="567295" cy="228203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MH_Others_10"/>
          <p:cNvSpPr/>
          <p:nvPr>
            <p:custDataLst>
              <p:tags r:id="rId14"/>
            </p:custDataLst>
          </p:nvPr>
        </p:nvSpPr>
        <p:spPr>
          <a:xfrm>
            <a:off x="3054650" y="3817947"/>
            <a:ext cx="189810" cy="170766"/>
          </a:xfrm>
          <a:prstGeom prst="ellipse">
            <a:avLst/>
          </a:prstGeom>
          <a:solidFill>
            <a:srgbClr val="92D050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6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MH_Entry_3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686290" y="4278932"/>
            <a:ext cx="2457541" cy="511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rgbClr val="9BEC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4" name="MH_Number_3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3641258" y="3908203"/>
            <a:ext cx="684751" cy="456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953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03</a:t>
            </a:r>
            <a:endParaRPr lang="zh-CN" altLang="en-US" sz="2953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25" name="MH_Others_11"/>
          <p:cNvCxnSpPr>
            <a:stCxn id="26" idx="6"/>
          </p:cNvCxnSpPr>
          <p:nvPr>
            <p:custDataLst>
              <p:tags r:id="rId17"/>
            </p:custDataLst>
          </p:nvPr>
        </p:nvCxnSpPr>
        <p:spPr>
          <a:xfrm>
            <a:off x="3244462" y="4875572"/>
            <a:ext cx="567295" cy="228203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MH_Others_12"/>
          <p:cNvSpPr/>
          <p:nvPr>
            <p:custDataLst>
              <p:tags r:id="rId18"/>
            </p:custDataLst>
          </p:nvPr>
        </p:nvSpPr>
        <p:spPr>
          <a:xfrm>
            <a:off x="3054650" y="4790187"/>
            <a:ext cx="189810" cy="170766"/>
          </a:xfrm>
          <a:prstGeom prst="ellipse">
            <a:avLst/>
          </a:prstGeom>
          <a:solidFill>
            <a:srgbClr val="92D050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6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MH_Entry_4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4686290" y="5251172"/>
            <a:ext cx="2457541" cy="511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rgbClr val="9BEC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8" name="MH_Number_4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41258" y="4880443"/>
            <a:ext cx="684751" cy="456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953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04</a:t>
            </a:r>
            <a:endParaRPr lang="zh-CN" altLang="en-US" sz="2953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4978811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46" name="Freeform 2"/>
          <p:cNvSpPr>
            <a:spLocks/>
          </p:cNvSpPr>
          <p:nvPr/>
        </p:nvSpPr>
        <p:spPr bwMode="auto">
          <a:xfrm>
            <a:off x="1" y="1030066"/>
            <a:ext cx="6201668" cy="6201668"/>
          </a:xfrm>
          <a:custGeom>
            <a:avLst/>
            <a:gdLst>
              <a:gd name="T0" fmla="*/ 3519151 w 1386"/>
              <a:gd name="T1" fmla="*/ 4410075 h 1386"/>
              <a:gd name="T2" fmla="*/ 4410075 w 1386"/>
              <a:gd name="T3" fmla="*/ 2497770 h 1386"/>
              <a:gd name="T4" fmla="*/ 1912305 w 1386"/>
              <a:gd name="T5" fmla="*/ 0 h 1386"/>
              <a:gd name="T6" fmla="*/ 0 w 1386"/>
              <a:gd name="T7" fmla="*/ 890924 h 1386"/>
              <a:gd name="T8" fmla="*/ 0 w 1386"/>
              <a:gd name="T9" fmla="*/ 4104615 h 1386"/>
              <a:gd name="T10" fmla="*/ 0 w 1386"/>
              <a:gd name="T11" fmla="*/ 4410075 h 1386"/>
              <a:gd name="T12" fmla="*/ 305460 w 1386"/>
              <a:gd name="T13" fmla="*/ 4410075 h 1386"/>
              <a:gd name="T14" fmla="*/ 3519151 w 1386"/>
              <a:gd name="T15" fmla="*/ 4410075 h 138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386" h="1386">
                <a:moveTo>
                  <a:pt x="1106" y="1386"/>
                </a:moveTo>
                <a:cubicBezTo>
                  <a:pt x="1277" y="1242"/>
                  <a:pt x="1386" y="1026"/>
                  <a:pt x="1386" y="785"/>
                </a:cubicBezTo>
                <a:cubicBezTo>
                  <a:pt x="1386" y="351"/>
                  <a:pt x="1034" y="0"/>
                  <a:pt x="601" y="0"/>
                </a:cubicBezTo>
                <a:cubicBezTo>
                  <a:pt x="360" y="0"/>
                  <a:pt x="144" y="109"/>
                  <a:pt x="0" y="280"/>
                </a:cubicBezTo>
                <a:cubicBezTo>
                  <a:pt x="0" y="1290"/>
                  <a:pt x="0" y="1290"/>
                  <a:pt x="0" y="1290"/>
                </a:cubicBezTo>
                <a:cubicBezTo>
                  <a:pt x="0" y="1386"/>
                  <a:pt x="0" y="1386"/>
                  <a:pt x="0" y="1386"/>
                </a:cubicBezTo>
                <a:cubicBezTo>
                  <a:pt x="96" y="1386"/>
                  <a:pt x="96" y="1386"/>
                  <a:pt x="96" y="1386"/>
                </a:cubicBezTo>
                <a:lnTo>
                  <a:pt x="1106" y="1386"/>
                </a:lnTo>
                <a:close/>
              </a:path>
            </a:pathLst>
          </a:custGeom>
          <a:solidFill>
            <a:srgbClr val="9BEC00">
              <a:alpha val="70195"/>
            </a:srgbClr>
          </a:solidFill>
          <a:ln>
            <a:noFill/>
          </a:ln>
          <a:extLst/>
        </p:spPr>
        <p:txBody>
          <a:bodyPr/>
          <a:lstStyle/>
          <a:p>
            <a:endParaRPr lang="zh-CN" altLang="en-US" sz="266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47" name="Freeform 3"/>
          <p:cNvSpPr>
            <a:spLocks/>
          </p:cNvSpPr>
          <p:nvPr/>
        </p:nvSpPr>
        <p:spPr bwMode="auto">
          <a:xfrm>
            <a:off x="0" y="1853828"/>
            <a:ext cx="5377905" cy="5377905"/>
          </a:xfrm>
          <a:custGeom>
            <a:avLst/>
            <a:gdLst>
              <a:gd name="T0" fmla="*/ 1912144 w 1202"/>
              <a:gd name="T1" fmla="*/ 0 h 1202"/>
              <a:gd name="T2" fmla="*/ 0 w 1202"/>
              <a:gd name="T3" fmla="*/ 1912144 h 1202"/>
              <a:gd name="T4" fmla="*/ 0 w 1202"/>
              <a:gd name="T5" fmla="*/ 3824288 h 1202"/>
              <a:gd name="T6" fmla="*/ 1912144 w 1202"/>
              <a:gd name="T7" fmla="*/ 3824288 h 1202"/>
              <a:gd name="T8" fmla="*/ 3824288 w 1202"/>
              <a:gd name="T9" fmla="*/ 1912144 h 1202"/>
              <a:gd name="T10" fmla="*/ 1912144 w 1202"/>
              <a:gd name="T11" fmla="*/ 0 h 120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2" h="1202">
                <a:moveTo>
                  <a:pt x="601" y="0"/>
                </a:moveTo>
                <a:cubicBezTo>
                  <a:pt x="269" y="0"/>
                  <a:pt x="0" y="269"/>
                  <a:pt x="0" y="601"/>
                </a:cubicBezTo>
                <a:cubicBezTo>
                  <a:pt x="0" y="1202"/>
                  <a:pt x="0" y="1202"/>
                  <a:pt x="0" y="1202"/>
                </a:cubicBezTo>
                <a:cubicBezTo>
                  <a:pt x="601" y="1202"/>
                  <a:pt x="601" y="1202"/>
                  <a:pt x="601" y="1202"/>
                </a:cubicBezTo>
                <a:cubicBezTo>
                  <a:pt x="933" y="1202"/>
                  <a:pt x="1202" y="933"/>
                  <a:pt x="1202" y="601"/>
                </a:cubicBezTo>
                <a:cubicBezTo>
                  <a:pt x="1202" y="269"/>
                  <a:pt x="933" y="0"/>
                  <a:pt x="601" y="0"/>
                </a:cubicBezTo>
                <a:close/>
              </a:path>
            </a:pathLst>
          </a:custGeom>
          <a:solidFill>
            <a:srgbClr val="00B050">
              <a:alpha val="70195"/>
            </a:srgbClr>
          </a:solidFill>
          <a:ln>
            <a:noFill/>
          </a:ln>
          <a:extLst/>
        </p:spPr>
        <p:txBody>
          <a:bodyPr/>
          <a:lstStyle/>
          <a:p>
            <a:endParaRPr lang="zh-CN" altLang="en-US" sz="266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148" name="Group 4"/>
          <p:cNvGrpSpPr>
            <a:grpSpLocks/>
          </p:cNvGrpSpPr>
          <p:nvPr/>
        </p:nvGrpSpPr>
        <p:grpSpPr bwMode="auto">
          <a:xfrm>
            <a:off x="4163468" y="2242271"/>
            <a:ext cx="817066" cy="817066"/>
            <a:chOff x="0" y="0"/>
            <a:chExt cx="366" cy="366"/>
          </a:xfrm>
        </p:grpSpPr>
        <p:sp>
          <p:nvSpPr>
            <p:cNvPr id="6152" name="Oval 5"/>
            <p:cNvSpPr>
              <a:spLocks noChangeArrowheads="1"/>
            </p:cNvSpPr>
            <p:nvPr/>
          </p:nvSpPr>
          <p:spPr bwMode="auto">
            <a:xfrm>
              <a:off x="0" y="0"/>
              <a:ext cx="366" cy="366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669"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53" name="Freeform 6"/>
            <p:cNvSpPr>
              <a:spLocks noEditPoints="1"/>
            </p:cNvSpPr>
            <p:nvPr/>
          </p:nvSpPr>
          <p:spPr bwMode="auto">
            <a:xfrm>
              <a:off x="108" y="100"/>
              <a:ext cx="148" cy="164"/>
            </a:xfrm>
            <a:custGeom>
              <a:avLst/>
              <a:gdLst>
                <a:gd name="T0" fmla="*/ 140 w 71"/>
                <a:gd name="T1" fmla="*/ 21 h 79"/>
                <a:gd name="T2" fmla="*/ 144 w 71"/>
                <a:gd name="T3" fmla="*/ 6 h 79"/>
                <a:gd name="T4" fmla="*/ 148 w 71"/>
                <a:gd name="T5" fmla="*/ 17 h 79"/>
                <a:gd name="T6" fmla="*/ 15 w 71"/>
                <a:gd name="T7" fmla="*/ 6 h 79"/>
                <a:gd name="T8" fmla="*/ 60 w 71"/>
                <a:gd name="T9" fmla="*/ 0 h 79"/>
                <a:gd name="T10" fmla="*/ 90 w 71"/>
                <a:gd name="T11" fmla="*/ 6 h 79"/>
                <a:gd name="T12" fmla="*/ 135 w 71"/>
                <a:gd name="T13" fmla="*/ 21 h 79"/>
                <a:gd name="T14" fmla="*/ 15 w 71"/>
                <a:gd name="T15" fmla="*/ 6 h 79"/>
                <a:gd name="T16" fmla="*/ 0 w 71"/>
                <a:gd name="T17" fmla="*/ 10 h 79"/>
                <a:gd name="T18" fmla="*/ 10 w 71"/>
                <a:gd name="T19" fmla="*/ 6 h 79"/>
                <a:gd name="T20" fmla="*/ 6 w 71"/>
                <a:gd name="T21" fmla="*/ 21 h 79"/>
                <a:gd name="T22" fmla="*/ 133 w 71"/>
                <a:gd name="T23" fmla="*/ 27 h 79"/>
                <a:gd name="T24" fmla="*/ 17 w 71"/>
                <a:gd name="T25" fmla="*/ 118 h 79"/>
                <a:gd name="T26" fmla="*/ 133 w 71"/>
                <a:gd name="T27" fmla="*/ 27 h 79"/>
                <a:gd name="T28" fmla="*/ 108 w 71"/>
                <a:gd name="T29" fmla="*/ 102 h 79"/>
                <a:gd name="T30" fmla="*/ 85 w 71"/>
                <a:gd name="T31" fmla="*/ 95 h 79"/>
                <a:gd name="T32" fmla="*/ 85 w 71"/>
                <a:gd name="T33" fmla="*/ 89 h 79"/>
                <a:gd name="T34" fmla="*/ 123 w 71"/>
                <a:gd name="T35" fmla="*/ 83 h 79"/>
                <a:gd name="T36" fmla="*/ 85 w 71"/>
                <a:gd name="T37" fmla="*/ 89 h 79"/>
                <a:gd name="T38" fmla="*/ 123 w 71"/>
                <a:gd name="T39" fmla="*/ 73 h 79"/>
                <a:gd name="T40" fmla="*/ 85 w 71"/>
                <a:gd name="T41" fmla="*/ 66 h 79"/>
                <a:gd name="T42" fmla="*/ 52 w 71"/>
                <a:gd name="T43" fmla="*/ 108 h 79"/>
                <a:gd name="T44" fmla="*/ 48 w 71"/>
                <a:gd name="T45" fmla="*/ 89 h 79"/>
                <a:gd name="T46" fmla="*/ 29 w 71"/>
                <a:gd name="T47" fmla="*/ 85 h 79"/>
                <a:gd name="T48" fmla="*/ 79 w 71"/>
                <a:gd name="T49" fmla="*/ 83 h 79"/>
                <a:gd name="T50" fmla="*/ 54 w 71"/>
                <a:gd name="T51" fmla="*/ 83 h 79"/>
                <a:gd name="T52" fmla="*/ 27 w 71"/>
                <a:gd name="T53" fmla="*/ 46 h 79"/>
                <a:gd name="T54" fmla="*/ 79 w 71"/>
                <a:gd name="T55" fmla="*/ 35 h 79"/>
                <a:gd name="T56" fmla="*/ 27 w 71"/>
                <a:gd name="T57" fmla="*/ 46 h 79"/>
                <a:gd name="T58" fmla="*/ 10 w 71"/>
                <a:gd name="T59" fmla="*/ 135 h 79"/>
                <a:gd name="T60" fmla="*/ 142 w 71"/>
                <a:gd name="T61" fmla="*/ 125 h 79"/>
                <a:gd name="T62" fmla="*/ 65 w 71"/>
                <a:gd name="T63" fmla="*/ 139 h 79"/>
                <a:gd name="T64" fmla="*/ 33 w 71"/>
                <a:gd name="T65" fmla="*/ 164 h 79"/>
                <a:gd name="T66" fmla="*/ 65 w 71"/>
                <a:gd name="T67" fmla="*/ 139 h 79"/>
                <a:gd name="T68" fmla="*/ 100 w 71"/>
                <a:gd name="T69" fmla="*/ 164 h 79"/>
                <a:gd name="T70" fmla="*/ 100 w 71"/>
                <a:gd name="T71" fmla="*/ 139 h 7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71" h="79">
                  <a:moveTo>
                    <a:pt x="69" y="10"/>
                  </a:moveTo>
                  <a:cubicBezTo>
                    <a:pt x="67" y="10"/>
                    <a:pt x="67" y="10"/>
                    <a:pt x="67" y="10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71" y="5"/>
                    <a:pt x="71" y="5"/>
                    <a:pt x="71" y="5"/>
                  </a:cubicBezTo>
                  <a:cubicBezTo>
                    <a:pt x="71" y="8"/>
                    <a:pt x="71" y="8"/>
                    <a:pt x="71" y="8"/>
                  </a:cubicBezTo>
                  <a:lnTo>
                    <a:pt x="69" y="10"/>
                  </a:lnTo>
                  <a:close/>
                  <a:moveTo>
                    <a:pt x="7" y="3"/>
                  </a:moveTo>
                  <a:cubicBezTo>
                    <a:pt x="29" y="3"/>
                    <a:pt x="29" y="3"/>
                    <a:pt x="29" y="3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7" y="10"/>
                    <a:pt x="7" y="10"/>
                    <a:pt x="7" y="10"/>
                  </a:cubicBezTo>
                  <a:lnTo>
                    <a:pt x="7" y="3"/>
                  </a:lnTo>
                  <a:close/>
                  <a:moveTo>
                    <a:pt x="0" y="8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" y="10"/>
                    <a:pt x="3" y="10"/>
                    <a:pt x="3" y="10"/>
                  </a:cubicBezTo>
                  <a:lnTo>
                    <a:pt x="0" y="8"/>
                  </a:lnTo>
                  <a:close/>
                  <a:moveTo>
                    <a:pt x="64" y="13"/>
                  </a:moveTo>
                  <a:cubicBezTo>
                    <a:pt x="64" y="57"/>
                    <a:pt x="64" y="57"/>
                    <a:pt x="64" y="57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8" y="13"/>
                    <a:pt x="8" y="13"/>
                    <a:pt x="8" y="13"/>
                  </a:cubicBezTo>
                  <a:lnTo>
                    <a:pt x="64" y="13"/>
                  </a:lnTo>
                  <a:close/>
                  <a:moveTo>
                    <a:pt x="41" y="49"/>
                  </a:moveTo>
                  <a:cubicBezTo>
                    <a:pt x="52" y="49"/>
                    <a:pt x="52" y="49"/>
                    <a:pt x="52" y="49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41" y="46"/>
                    <a:pt x="41" y="46"/>
                    <a:pt x="41" y="46"/>
                  </a:cubicBezTo>
                  <a:lnTo>
                    <a:pt x="41" y="49"/>
                  </a:lnTo>
                  <a:close/>
                  <a:moveTo>
                    <a:pt x="41" y="43"/>
                  </a:moveTo>
                  <a:cubicBezTo>
                    <a:pt x="59" y="43"/>
                    <a:pt x="59" y="43"/>
                    <a:pt x="59" y="43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41" y="40"/>
                    <a:pt x="41" y="40"/>
                    <a:pt x="41" y="40"/>
                  </a:cubicBezTo>
                  <a:lnTo>
                    <a:pt x="41" y="43"/>
                  </a:lnTo>
                  <a:close/>
                  <a:moveTo>
                    <a:pt x="41" y="35"/>
                  </a:moveTo>
                  <a:cubicBezTo>
                    <a:pt x="59" y="35"/>
                    <a:pt x="59" y="35"/>
                    <a:pt x="59" y="35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41" y="32"/>
                    <a:pt x="41" y="32"/>
                    <a:pt x="41" y="32"/>
                  </a:cubicBezTo>
                  <a:lnTo>
                    <a:pt x="41" y="35"/>
                  </a:lnTo>
                  <a:close/>
                  <a:moveTo>
                    <a:pt x="25" y="52"/>
                  </a:moveTo>
                  <a:cubicBezTo>
                    <a:pt x="30" y="52"/>
                    <a:pt x="35" y="48"/>
                    <a:pt x="36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17" y="30"/>
                    <a:pt x="14" y="35"/>
                    <a:pt x="14" y="41"/>
                  </a:cubicBezTo>
                  <a:cubicBezTo>
                    <a:pt x="14" y="47"/>
                    <a:pt x="18" y="52"/>
                    <a:pt x="25" y="52"/>
                  </a:cubicBezTo>
                  <a:close/>
                  <a:moveTo>
                    <a:pt x="38" y="40"/>
                  </a:moveTo>
                  <a:cubicBezTo>
                    <a:pt x="38" y="40"/>
                    <a:pt x="38" y="27"/>
                    <a:pt x="26" y="27"/>
                  </a:cubicBezTo>
                  <a:cubicBezTo>
                    <a:pt x="26" y="40"/>
                    <a:pt x="26" y="40"/>
                    <a:pt x="26" y="40"/>
                  </a:cubicBezTo>
                  <a:lnTo>
                    <a:pt x="38" y="40"/>
                  </a:lnTo>
                  <a:close/>
                  <a:moveTo>
                    <a:pt x="13" y="22"/>
                  </a:moveTo>
                  <a:cubicBezTo>
                    <a:pt x="38" y="22"/>
                    <a:pt x="38" y="22"/>
                    <a:pt x="38" y="22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13" y="17"/>
                    <a:pt x="13" y="17"/>
                    <a:pt x="13" y="17"/>
                  </a:cubicBezTo>
                  <a:lnTo>
                    <a:pt x="13" y="22"/>
                  </a:lnTo>
                  <a:close/>
                  <a:moveTo>
                    <a:pt x="68" y="65"/>
                  </a:moveTo>
                  <a:cubicBezTo>
                    <a:pt x="5" y="65"/>
                    <a:pt x="5" y="65"/>
                    <a:pt x="5" y="65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68" y="60"/>
                    <a:pt x="68" y="60"/>
                    <a:pt x="68" y="60"/>
                  </a:cubicBezTo>
                  <a:lnTo>
                    <a:pt x="68" y="65"/>
                  </a:lnTo>
                  <a:close/>
                  <a:moveTo>
                    <a:pt x="31" y="67"/>
                  </a:moveTo>
                  <a:cubicBezTo>
                    <a:pt x="23" y="79"/>
                    <a:pt x="23" y="79"/>
                    <a:pt x="23" y="79"/>
                  </a:cubicBezTo>
                  <a:cubicBezTo>
                    <a:pt x="16" y="79"/>
                    <a:pt x="16" y="79"/>
                    <a:pt x="16" y="79"/>
                  </a:cubicBezTo>
                  <a:cubicBezTo>
                    <a:pt x="23" y="67"/>
                    <a:pt x="23" y="67"/>
                    <a:pt x="23" y="67"/>
                  </a:cubicBezTo>
                  <a:lnTo>
                    <a:pt x="31" y="67"/>
                  </a:lnTo>
                  <a:close/>
                  <a:moveTo>
                    <a:pt x="55" y="79"/>
                  </a:moveTo>
                  <a:cubicBezTo>
                    <a:pt x="48" y="79"/>
                    <a:pt x="48" y="79"/>
                    <a:pt x="48" y="79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48" y="67"/>
                    <a:pt x="48" y="67"/>
                    <a:pt x="48" y="67"/>
                  </a:cubicBezTo>
                  <a:lnTo>
                    <a:pt x="55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66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149" name="Rectangle 7"/>
          <p:cNvSpPr>
            <a:spLocks noChangeArrowheads="1"/>
          </p:cNvSpPr>
          <p:nvPr/>
        </p:nvSpPr>
        <p:spPr bwMode="auto">
          <a:xfrm>
            <a:off x="964406" y="4903317"/>
            <a:ext cx="332184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2000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0" name="Text Box 8"/>
          <p:cNvSpPr txBox="1">
            <a:spLocks noChangeArrowheads="1"/>
          </p:cNvSpPr>
          <p:nvPr/>
        </p:nvSpPr>
        <p:spPr bwMode="auto">
          <a:xfrm>
            <a:off x="1991180" y="3508053"/>
            <a:ext cx="1268296" cy="126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7594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6151" name="Line 9"/>
          <p:cNvSpPr>
            <a:spLocks noChangeShapeType="1"/>
          </p:cNvSpPr>
          <p:nvPr/>
        </p:nvSpPr>
        <p:spPr bwMode="auto">
          <a:xfrm>
            <a:off x="1446609" y="4724723"/>
            <a:ext cx="2357438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66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3063490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146" grpId="0" animBg="1"/>
      <p:bldP spid="6147" grpId="0" animBg="1"/>
      <p:bldP spid="6149" grpId="0"/>
      <p:bldP spid="6150" grpId="0"/>
      <p:bldP spid="615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841278" y="2345090"/>
            <a:ext cx="3694572" cy="3694572"/>
            <a:chOff x="6240781" y="1363135"/>
            <a:chExt cx="4963584" cy="4963584"/>
          </a:xfrm>
        </p:grpSpPr>
        <p:grpSp>
          <p:nvGrpSpPr>
            <p:cNvPr id="13" name="Group 12"/>
            <p:cNvGrpSpPr/>
            <p:nvPr userDrawn="1"/>
          </p:nvGrpSpPr>
          <p:grpSpPr>
            <a:xfrm>
              <a:off x="6240781" y="1363135"/>
              <a:ext cx="3255433" cy="2434167"/>
              <a:chOff x="4657725" y="946151"/>
              <a:chExt cx="2441575" cy="1825625"/>
            </a:xfrm>
          </p:grpSpPr>
          <p:sp>
            <p:nvSpPr>
              <p:cNvPr id="27" name="Freeform 26"/>
              <p:cNvSpPr>
                <a:spLocks/>
              </p:cNvSpPr>
              <p:nvPr/>
            </p:nvSpPr>
            <p:spPr bwMode="auto">
              <a:xfrm>
                <a:off x="5953125" y="2046288"/>
                <a:ext cx="1146175" cy="593725"/>
              </a:xfrm>
              <a:custGeom>
                <a:avLst/>
                <a:gdLst>
                  <a:gd name="T0" fmla="*/ 849 w 904"/>
                  <a:gd name="T1" fmla="*/ 0 h 468"/>
                  <a:gd name="T2" fmla="*/ 873 w 904"/>
                  <a:gd name="T3" fmla="*/ 58 h 468"/>
                  <a:gd name="T4" fmla="*/ 507 w 904"/>
                  <a:gd name="T5" fmla="*/ 436 h 468"/>
                  <a:gd name="T6" fmla="*/ 396 w 904"/>
                  <a:gd name="T7" fmla="*/ 436 h 468"/>
                  <a:gd name="T8" fmla="*/ 30 w 904"/>
                  <a:gd name="T9" fmla="*/ 58 h 468"/>
                  <a:gd name="T10" fmla="*/ 55 w 904"/>
                  <a:gd name="T11" fmla="*/ 0 h 468"/>
                  <a:gd name="T12" fmla="*/ 849 w 904"/>
                  <a:gd name="T13" fmla="*/ 0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849" y="0"/>
                    </a:moveTo>
                    <a:cubicBezTo>
                      <a:pt x="893" y="0"/>
                      <a:pt x="904" y="26"/>
                      <a:pt x="873" y="58"/>
                    </a:cubicBezTo>
                    <a:cubicBezTo>
                      <a:pt x="507" y="436"/>
                      <a:pt x="507" y="436"/>
                      <a:pt x="507" y="436"/>
                    </a:cubicBezTo>
                    <a:cubicBezTo>
                      <a:pt x="477" y="468"/>
                      <a:pt x="427" y="468"/>
                      <a:pt x="396" y="436"/>
                    </a:cubicBezTo>
                    <a:cubicBezTo>
                      <a:pt x="30" y="58"/>
                      <a:pt x="30" y="58"/>
                      <a:pt x="30" y="58"/>
                    </a:cubicBezTo>
                    <a:cubicBezTo>
                      <a:pt x="0" y="26"/>
                      <a:pt x="11" y="0"/>
                      <a:pt x="55" y="0"/>
                    </a:cubicBezTo>
                    <a:lnTo>
                      <a:pt x="84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0" tIns="27911" rIns="55820" bIns="27911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27"/>
              <p:cNvSpPr>
                <a:spLocks/>
              </p:cNvSpPr>
              <p:nvPr/>
            </p:nvSpPr>
            <p:spPr bwMode="auto">
              <a:xfrm>
                <a:off x="4657725" y="946151"/>
                <a:ext cx="2151063" cy="1825625"/>
              </a:xfrm>
              <a:custGeom>
                <a:avLst/>
                <a:gdLst>
                  <a:gd name="T0" fmla="*/ 848 w 1696"/>
                  <a:gd name="T1" fmla="*/ 0 h 1440"/>
                  <a:gd name="T2" fmla="*/ 0 w 1696"/>
                  <a:gd name="T3" fmla="*/ 848 h 1440"/>
                  <a:gd name="T4" fmla="*/ 241 w 1696"/>
                  <a:gd name="T5" fmla="*/ 1440 h 1440"/>
                  <a:gd name="T6" fmla="*/ 718 w 1696"/>
                  <a:gd name="T7" fmla="*/ 1209 h 1440"/>
                  <a:gd name="T8" fmla="*/ 464 w 1696"/>
                  <a:gd name="T9" fmla="*/ 848 h 1440"/>
                  <a:gd name="T10" fmla="*/ 848 w 1696"/>
                  <a:gd name="T11" fmla="*/ 464 h 1440"/>
                  <a:gd name="T12" fmla="*/ 1232 w 1696"/>
                  <a:gd name="T13" fmla="*/ 848 h 1440"/>
                  <a:gd name="T14" fmla="*/ 1213 w 1696"/>
                  <a:gd name="T15" fmla="*/ 966 h 1440"/>
                  <a:gd name="T16" fmla="*/ 1293 w 1696"/>
                  <a:gd name="T17" fmla="*/ 966 h 1440"/>
                  <a:gd name="T18" fmla="*/ 1293 w 1696"/>
                  <a:gd name="T19" fmla="*/ 1062 h 1440"/>
                  <a:gd name="T20" fmla="*/ 1669 w 1696"/>
                  <a:gd name="T21" fmla="*/ 1062 h 1440"/>
                  <a:gd name="T22" fmla="*/ 1696 w 1696"/>
                  <a:gd name="T23" fmla="*/ 848 h 1440"/>
                  <a:gd name="T24" fmla="*/ 848 w 1696"/>
                  <a:gd name="T25" fmla="*/ 0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96" h="1440">
                    <a:moveTo>
                      <a:pt x="848" y="0"/>
                    </a:move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078"/>
                      <a:pt x="92" y="1287"/>
                      <a:pt x="241" y="1440"/>
                    </a:cubicBezTo>
                    <a:cubicBezTo>
                      <a:pt x="374" y="1315"/>
                      <a:pt x="540" y="1235"/>
                      <a:pt x="718" y="1209"/>
                    </a:cubicBezTo>
                    <a:cubicBezTo>
                      <a:pt x="570" y="1156"/>
                      <a:pt x="464" y="1014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1060" y="464"/>
                      <a:pt x="1232" y="636"/>
                      <a:pt x="1232" y="848"/>
                    </a:cubicBezTo>
                    <a:cubicBezTo>
                      <a:pt x="1232" y="889"/>
                      <a:pt x="1225" y="929"/>
                      <a:pt x="1213" y="966"/>
                    </a:cubicBezTo>
                    <a:cubicBezTo>
                      <a:pt x="1293" y="966"/>
                      <a:pt x="1293" y="966"/>
                      <a:pt x="1293" y="966"/>
                    </a:cubicBezTo>
                    <a:cubicBezTo>
                      <a:pt x="1293" y="1062"/>
                      <a:pt x="1293" y="1062"/>
                      <a:pt x="1293" y="1062"/>
                    </a:cubicBezTo>
                    <a:cubicBezTo>
                      <a:pt x="1669" y="1062"/>
                      <a:pt x="1669" y="1062"/>
                      <a:pt x="1669" y="1062"/>
                    </a:cubicBezTo>
                    <a:cubicBezTo>
                      <a:pt x="1687" y="994"/>
                      <a:pt x="1696" y="922"/>
                      <a:pt x="1696" y="848"/>
                    </a:cubicBezTo>
                    <a:cubicBezTo>
                      <a:pt x="1696" y="380"/>
                      <a:pt x="1316" y="0"/>
                      <a:pt x="8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0" tIns="27911" rIns="55820" bIns="27911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Group 13"/>
            <p:cNvGrpSpPr/>
            <p:nvPr userDrawn="1"/>
          </p:nvGrpSpPr>
          <p:grpSpPr>
            <a:xfrm>
              <a:off x="6240781" y="3111502"/>
              <a:ext cx="2434167" cy="3215217"/>
              <a:chOff x="4657725" y="2257426"/>
              <a:chExt cx="1825625" cy="2411413"/>
            </a:xfrm>
          </p:grpSpPr>
          <p:sp>
            <p:nvSpPr>
              <p:cNvPr id="25" name="Freeform 24"/>
              <p:cNvSpPr>
                <a:spLocks/>
              </p:cNvSpPr>
              <p:nvPr/>
            </p:nvSpPr>
            <p:spPr bwMode="auto">
              <a:xfrm>
                <a:off x="5753100" y="2257426"/>
                <a:ext cx="593725" cy="1146175"/>
              </a:xfrm>
              <a:custGeom>
                <a:avLst/>
                <a:gdLst>
                  <a:gd name="T0" fmla="*/ 0 w 468"/>
                  <a:gd name="T1" fmla="*/ 55 h 904"/>
                  <a:gd name="T2" fmla="*/ 57 w 468"/>
                  <a:gd name="T3" fmla="*/ 30 h 904"/>
                  <a:gd name="T4" fmla="*/ 436 w 468"/>
                  <a:gd name="T5" fmla="*/ 397 h 904"/>
                  <a:gd name="T6" fmla="*/ 436 w 468"/>
                  <a:gd name="T7" fmla="*/ 508 h 904"/>
                  <a:gd name="T8" fmla="*/ 57 w 468"/>
                  <a:gd name="T9" fmla="*/ 874 h 904"/>
                  <a:gd name="T10" fmla="*/ 0 w 468"/>
                  <a:gd name="T11" fmla="*/ 849 h 904"/>
                  <a:gd name="T12" fmla="*/ 0 w 468"/>
                  <a:gd name="T13" fmla="*/ 55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0" y="55"/>
                    </a:moveTo>
                    <a:cubicBezTo>
                      <a:pt x="0" y="11"/>
                      <a:pt x="26" y="0"/>
                      <a:pt x="57" y="30"/>
                    </a:cubicBezTo>
                    <a:cubicBezTo>
                      <a:pt x="436" y="397"/>
                      <a:pt x="436" y="397"/>
                      <a:pt x="436" y="397"/>
                    </a:cubicBezTo>
                    <a:cubicBezTo>
                      <a:pt x="468" y="427"/>
                      <a:pt x="468" y="477"/>
                      <a:pt x="436" y="508"/>
                    </a:cubicBezTo>
                    <a:cubicBezTo>
                      <a:pt x="57" y="874"/>
                      <a:pt x="57" y="874"/>
                      <a:pt x="57" y="874"/>
                    </a:cubicBezTo>
                    <a:cubicBezTo>
                      <a:pt x="26" y="904"/>
                      <a:pt x="0" y="893"/>
                      <a:pt x="0" y="849"/>
                    </a:cubicBezTo>
                    <a:lnTo>
                      <a:pt x="0" y="5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0" tIns="27911" rIns="55820" bIns="27911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>
                <a:spLocks/>
              </p:cNvSpPr>
              <p:nvPr/>
            </p:nvSpPr>
            <p:spPr bwMode="auto">
              <a:xfrm>
                <a:off x="4657725" y="2517776"/>
                <a:ext cx="1825625" cy="2151063"/>
              </a:xfrm>
              <a:custGeom>
                <a:avLst/>
                <a:gdLst>
                  <a:gd name="T0" fmla="*/ 1209 w 1440"/>
                  <a:gd name="T1" fmla="*/ 978 h 1696"/>
                  <a:gd name="T2" fmla="*/ 848 w 1440"/>
                  <a:gd name="T3" fmla="*/ 1232 h 1696"/>
                  <a:gd name="T4" fmla="*/ 464 w 1440"/>
                  <a:gd name="T5" fmla="*/ 848 h 1696"/>
                  <a:gd name="T6" fmla="*/ 848 w 1440"/>
                  <a:gd name="T7" fmla="*/ 464 h 1696"/>
                  <a:gd name="T8" fmla="*/ 969 w 1440"/>
                  <a:gd name="T9" fmla="*/ 483 h 1696"/>
                  <a:gd name="T10" fmla="*/ 969 w 1440"/>
                  <a:gd name="T11" fmla="*/ 9 h 1696"/>
                  <a:gd name="T12" fmla="*/ 848 w 1440"/>
                  <a:gd name="T13" fmla="*/ 0 h 1696"/>
                  <a:gd name="T14" fmla="*/ 0 w 1440"/>
                  <a:gd name="T15" fmla="*/ 848 h 1696"/>
                  <a:gd name="T16" fmla="*/ 848 w 1440"/>
                  <a:gd name="T17" fmla="*/ 1696 h 1696"/>
                  <a:gd name="T18" fmla="*/ 1440 w 1440"/>
                  <a:gd name="T19" fmla="*/ 1455 h 1696"/>
                  <a:gd name="T20" fmla="*/ 1209 w 1440"/>
                  <a:gd name="T21" fmla="*/ 978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40" h="1696">
                    <a:moveTo>
                      <a:pt x="1209" y="978"/>
                    </a:moveTo>
                    <a:cubicBezTo>
                      <a:pt x="1156" y="1126"/>
                      <a:pt x="1014" y="1232"/>
                      <a:pt x="848" y="1232"/>
                    </a:cubicBezTo>
                    <a:cubicBezTo>
                      <a:pt x="636" y="1232"/>
                      <a:pt x="464" y="1060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890" y="464"/>
                      <a:pt x="931" y="471"/>
                      <a:pt x="969" y="483"/>
                    </a:cubicBezTo>
                    <a:cubicBezTo>
                      <a:pt x="969" y="9"/>
                      <a:pt x="969" y="9"/>
                      <a:pt x="969" y="9"/>
                    </a:cubicBezTo>
                    <a:cubicBezTo>
                      <a:pt x="929" y="3"/>
                      <a:pt x="889" y="0"/>
                      <a:pt x="848" y="0"/>
                    </a:cubicBez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316"/>
                      <a:pt x="380" y="1696"/>
                      <a:pt x="848" y="1696"/>
                    </a:cubicBezTo>
                    <a:cubicBezTo>
                      <a:pt x="1078" y="1696"/>
                      <a:pt x="1287" y="1604"/>
                      <a:pt x="1440" y="1455"/>
                    </a:cubicBezTo>
                    <a:cubicBezTo>
                      <a:pt x="1315" y="1322"/>
                      <a:pt x="1235" y="1156"/>
                      <a:pt x="1209" y="9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0" tIns="27911" rIns="55820" bIns="27911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" name="Group 14"/>
            <p:cNvGrpSpPr/>
            <p:nvPr userDrawn="1"/>
          </p:nvGrpSpPr>
          <p:grpSpPr>
            <a:xfrm>
              <a:off x="7967980" y="3892551"/>
              <a:ext cx="3236384" cy="2434167"/>
              <a:chOff x="5953125" y="2843213"/>
              <a:chExt cx="2427288" cy="1825625"/>
            </a:xfrm>
          </p:grpSpPr>
          <p:sp>
            <p:nvSpPr>
              <p:cNvPr id="23" name="Freeform 22"/>
              <p:cNvSpPr>
                <a:spLocks/>
              </p:cNvSpPr>
              <p:nvPr/>
            </p:nvSpPr>
            <p:spPr bwMode="auto">
              <a:xfrm>
                <a:off x="5953125" y="2989263"/>
                <a:ext cx="1146175" cy="593725"/>
              </a:xfrm>
              <a:custGeom>
                <a:avLst/>
                <a:gdLst>
                  <a:gd name="T0" fmla="*/ 55 w 904"/>
                  <a:gd name="T1" fmla="*/ 468 h 468"/>
                  <a:gd name="T2" fmla="*/ 30 w 904"/>
                  <a:gd name="T3" fmla="*/ 411 h 468"/>
                  <a:gd name="T4" fmla="*/ 396 w 904"/>
                  <a:gd name="T5" fmla="*/ 32 h 468"/>
                  <a:gd name="T6" fmla="*/ 507 w 904"/>
                  <a:gd name="T7" fmla="*/ 32 h 468"/>
                  <a:gd name="T8" fmla="*/ 873 w 904"/>
                  <a:gd name="T9" fmla="*/ 411 h 468"/>
                  <a:gd name="T10" fmla="*/ 849 w 904"/>
                  <a:gd name="T11" fmla="*/ 468 h 468"/>
                  <a:gd name="T12" fmla="*/ 55 w 904"/>
                  <a:gd name="T13" fmla="*/ 468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55" y="468"/>
                    </a:moveTo>
                    <a:cubicBezTo>
                      <a:pt x="11" y="468"/>
                      <a:pt x="0" y="442"/>
                      <a:pt x="30" y="411"/>
                    </a:cubicBezTo>
                    <a:cubicBezTo>
                      <a:pt x="396" y="32"/>
                      <a:pt x="396" y="32"/>
                      <a:pt x="396" y="32"/>
                    </a:cubicBezTo>
                    <a:cubicBezTo>
                      <a:pt x="427" y="0"/>
                      <a:pt x="477" y="0"/>
                      <a:pt x="507" y="32"/>
                    </a:cubicBezTo>
                    <a:cubicBezTo>
                      <a:pt x="873" y="411"/>
                      <a:pt x="873" y="411"/>
                      <a:pt x="873" y="411"/>
                    </a:cubicBezTo>
                    <a:cubicBezTo>
                      <a:pt x="904" y="442"/>
                      <a:pt x="893" y="468"/>
                      <a:pt x="849" y="468"/>
                    </a:cubicBezTo>
                    <a:lnTo>
                      <a:pt x="55" y="46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0" tIns="27911" rIns="55820" bIns="27911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23"/>
              <p:cNvSpPr>
                <a:spLocks/>
              </p:cNvSpPr>
              <p:nvPr/>
            </p:nvSpPr>
            <p:spPr bwMode="auto">
              <a:xfrm>
                <a:off x="6230938" y="2843213"/>
                <a:ext cx="2149475" cy="1825625"/>
              </a:xfrm>
              <a:custGeom>
                <a:avLst/>
                <a:gdLst>
                  <a:gd name="T0" fmla="*/ 978 w 1696"/>
                  <a:gd name="T1" fmla="*/ 231 h 1440"/>
                  <a:gd name="T2" fmla="*/ 1232 w 1696"/>
                  <a:gd name="T3" fmla="*/ 592 h 1440"/>
                  <a:gd name="T4" fmla="*/ 848 w 1696"/>
                  <a:gd name="T5" fmla="*/ 976 h 1440"/>
                  <a:gd name="T6" fmla="*/ 464 w 1696"/>
                  <a:gd name="T7" fmla="*/ 592 h 1440"/>
                  <a:gd name="T8" fmla="*/ 487 w 1696"/>
                  <a:gd name="T9" fmla="*/ 462 h 1440"/>
                  <a:gd name="T10" fmla="*/ 10 w 1696"/>
                  <a:gd name="T11" fmla="*/ 462 h 1440"/>
                  <a:gd name="T12" fmla="*/ 0 w 1696"/>
                  <a:gd name="T13" fmla="*/ 592 h 1440"/>
                  <a:gd name="T14" fmla="*/ 848 w 1696"/>
                  <a:gd name="T15" fmla="*/ 1440 h 1440"/>
                  <a:gd name="T16" fmla="*/ 1696 w 1696"/>
                  <a:gd name="T17" fmla="*/ 592 h 1440"/>
                  <a:gd name="T18" fmla="*/ 1455 w 1696"/>
                  <a:gd name="T19" fmla="*/ 0 h 1440"/>
                  <a:gd name="T20" fmla="*/ 978 w 1696"/>
                  <a:gd name="T21" fmla="*/ 231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96" h="1440">
                    <a:moveTo>
                      <a:pt x="978" y="231"/>
                    </a:moveTo>
                    <a:cubicBezTo>
                      <a:pt x="1126" y="284"/>
                      <a:pt x="1232" y="426"/>
                      <a:pt x="1232" y="592"/>
                    </a:cubicBezTo>
                    <a:cubicBezTo>
                      <a:pt x="1232" y="804"/>
                      <a:pt x="1060" y="976"/>
                      <a:pt x="848" y="976"/>
                    </a:cubicBezTo>
                    <a:cubicBezTo>
                      <a:pt x="636" y="976"/>
                      <a:pt x="464" y="804"/>
                      <a:pt x="464" y="592"/>
                    </a:cubicBezTo>
                    <a:cubicBezTo>
                      <a:pt x="464" y="546"/>
                      <a:pt x="472" y="503"/>
                      <a:pt x="487" y="462"/>
                    </a:cubicBezTo>
                    <a:cubicBezTo>
                      <a:pt x="10" y="462"/>
                      <a:pt x="10" y="462"/>
                      <a:pt x="10" y="462"/>
                    </a:cubicBezTo>
                    <a:cubicBezTo>
                      <a:pt x="3" y="504"/>
                      <a:pt x="0" y="548"/>
                      <a:pt x="0" y="592"/>
                    </a:cubicBezTo>
                    <a:cubicBezTo>
                      <a:pt x="0" y="1060"/>
                      <a:pt x="380" y="1440"/>
                      <a:pt x="848" y="1440"/>
                    </a:cubicBezTo>
                    <a:cubicBezTo>
                      <a:pt x="1316" y="1440"/>
                      <a:pt x="1696" y="1060"/>
                      <a:pt x="1696" y="592"/>
                    </a:cubicBezTo>
                    <a:cubicBezTo>
                      <a:pt x="1696" y="362"/>
                      <a:pt x="1604" y="153"/>
                      <a:pt x="1455" y="0"/>
                    </a:cubicBezTo>
                    <a:cubicBezTo>
                      <a:pt x="1322" y="125"/>
                      <a:pt x="1156" y="205"/>
                      <a:pt x="978" y="23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0" tIns="27911" rIns="55820" bIns="27911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6" name="Group 15"/>
            <p:cNvGrpSpPr/>
            <p:nvPr userDrawn="1"/>
          </p:nvGrpSpPr>
          <p:grpSpPr>
            <a:xfrm>
              <a:off x="8770198" y="1363135"/>
              <a:ext cx="2434167" cy="3276600"/>
              <a:chOff x="6554788" y="946151"/>
              <a:chExt cx="1825625" cy="2457450"/>
            </a:xfrm>
          </p:grpSpPr>
          <p:sp>
            <p:nvSpPr>
              <p:cNvPr id="21" name="Freeform 20"/>
              <p:cNvSpPr>
                <a:spLocks/>
              </p:cNvSpPr>
              <p:nvPr/>
            </p:nvSpPr>
            <p:spPr bwMode="auto">
              <a:xfrm>
                <a:off x="6691313" y="2257426"/>
                <a:ext cx="593725" cy="1146175"/>
              </a:xfrm>
              <a:custGeom>
                <a:avLst/>
                <a:gdLst>
                  <a:gd name="T0" fmla="*/ 468 w 468"/>
                  <a:gd name="T1" fmla="*/ 849 h 904"/>
                  <a:gd name="T2" fmla="*/ 410 w 468"/>
                  <a:gd name="T3" fmla="*/ 874 h 904"/>
                  <a:gd name="T4" fmla="*/ 32 w 468"/>
                  <a:gd name="T5" fmla="*/ 508 h 904"/>
                  <a:gd name="T6" fmla="*/ 32 w 468"/>
                  <a:gd name="T7" fmla="*/ 397 h 904"/>
                  <a:gd name="T8" fmla="*/ 410 w 468"/>
                  <a:gd name="T9" fmla="*/ 30 h 904"/>
                  <a:gd name="T10" fmla="*/ 468 w 468"/>
                  <a:gd name="T11" fmla="*/ 55 h 904"/>
                  <a:gd name="T12" fmla="*/ 468 w 468"/>
                  <a:gd name="T13" fmla="*/ 849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468" y="849"/>
                    </a:moveTo>
                    <a:cubicBezTo>
                      <a:pt x="468" y="893"/>
                      <a:pt x="442" y="904"/>
                      <a:pt x="410" y="874"/>
                    </a:cubicBezTo>
                    <a:cubicBezTo>
                      <a:pt x="32" y="508"/>
                      <a:pt x="32" y="508"/>
                      <a:pt x="32" y="508"/>
                    </a:cubicBezTo>
                    <a:cubicBezTo>
                      <a:pt x="0" y="477"/>
                      <a:pt x="0" y="427"/>
                      <a:pt x="32" y="397"/>
                    </a:cubicBezTo>
                    <a:cubicBezTo>
                      <a:pt x="410" y="30"/>
                      <a:pt x="410" y="30"/>
                      <a:pt x="410" y="30"/>
                    </a:cubicBezTo>
                    <a:cubicBezTo>
                      <a:pt x="442" y="0"/>
                      <a:pt x="468" y="11"/>
                      <a:pt x="468" y="55"/>
                    </a:cubicBezTo>
                    <a:lnTo>
                      <a:pt x="468" y="84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0" tIns="27911" rIns="55820" bIns="27911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21"/>
              <p:cNvSpPr>
                <a:spLocks/>
              </p:cNvSpPr>
              <p:nvPr/>
            </p:nvSpPr>
            <p:spPr bwMode="auto">
              <a:xfrm>
                <a:off x="6554788" y="946151"/>
                <a:ext cx="1825625" cy="2151063"/>
              </a:xfrm>
              <a:custGeom>
                <a:avLst/>
                <a:gdLst>
                  <a:gd name="T0" fmla="*/ 592 w 1440"/>
                  <a:gd name="T1" fmla="*/ 0 h 1696"/>
                  <a:gd name="T2" fmla="*/ 0 w 1440"/>
                  <a:gd name="T3" fmla="*/ 241 h 1696"/>
                  <a:gd name="T4" fmla="*/ 231 w 1440"/>
                  <a:gd name="T5" fmla="*/ 718 h 1696"/>
                  <a:gd name="T6" fmla="*/ 592 w 1440"/>
                  <a:gd name="T7" fmla="*/ 464 h 1696"/>
                  <a:gd name="T8" fmla="*/ 976 w 1440"/>
                  <a:gd name="T9" fmla="*/ 848 h 1696"/>
                  <a:gd name="T10" fmla="*/ 592 w 1440"/>
                  <a:gd name="T11" fmla="*/ 1232 h 1696"/>
                  <a:gd name="T12" fmla="*/ 452 w 1440"/>
                  <a:gd name="T13" fmla="*/ 1206 h 1696"/>
                  <a:gd name="T14" fmla="*/ 452 w 1440"/>
                  <a:gd name="T15" fmla="*/ 1300 h 1696"/>
                  <a:gd name="T16" fmla="*/ 389 w 1440"/>
                  <a:gd name="T17" fmla="*/ 1300 h 1696"/>
                  <a:gd name="T18" fmla="*/ 389 w 1440"/>
                  <a:gd name="T19" fmla="*/ 1671 h 1696"/>
                  <a:gd name="T20" fmla="*/ 592 w 1440"/>
                  <a:gd name="T21" fmla="*/ 1696 h 1696"/>
                  <a:gd name="T22" fmla="*/ 1440 w 1440"/>
                  <a:gd name="T23" fmla="*/ 848 h 1696"/>
                  <a:gd name="T24" fmla="*/ 592 w 1440"/>
                  <a:gd name="T25" fmla="*/ 0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40" h="1696">
                    <a:moveTo>
                      <a:pt x="592" y="0"/>
                    </a:moveTo>
                    <a:cubicBezTo>
                      <a:pt x="362" y="0"/>
                      <a:pt x="153" y="92"/>
                      <a:pt x="0" y="241"/>
                    </a:cubicBezTo>
                    <a:cubicBezTo>
                      <a:pt x="125" y="374"/>
                      <a:pt x="205" y="540"/>
                      <a:pt x="231" y="718"/>
                    </a:cubicBezTo>
                    <a:cubicBezTo>
                      <a:pt x="284" y="570"/>
                      <a:pt x="426" y="464"/>
                      <a:pt x="592" y="464"/>
                    </a:cubicBezTo>
                    <a:cubicBezTo>
                      <a:pt x="804" y="464"/>
                      <a:pt x="976" y="636"/>
                      <a:pt x="976" y="848"/>
                    </a:cubicBezTo>
                    <a:cubicBezTo>
                      <a:pt x="976" y="1060"/>
                      <a:pt x="804" y="1232"/>
                      <a:pt x="592" y="1232"/>
                    </a:cubicBezTo>
                    <a:cubicBezTo>
                      <a:pt x="543" y="1232"/>
                      <a:pt x="495" y="1223"/>
                      <a:pt x="452" y="1206"/>
                    </a:cubicBezTo>
                    <a:cubicBezTo>
                      <a:pt x="452" y="1300"/>
                      <a:pt x="452" y="1300"/>
                      <a:pt x="452" y="1300"/>
                    </a:cubicBezTo>
                    <a:cubicBezTo>
                      <a:pt x="389" y="1300"/>
                      <a:pt x="389" y="1300"/>
                      <a:pt x="389" y="1300"/>
                    </a:cubicBezTo>
                    <a:cubicBezTo>
                      <a:pt x="389" y="1671"/>
                      <a:pt x="389" y="1671"/>
                      <a:pt x="389" y="1671"/>
                    </a:cubicBezTo>
                    <a:cubicBezTo>
                      <a:pt x="454" y="1687"/>
                      <a:pt x="522" y="1696"/>
                      <a:pt x="592" y="1696"/>
                    </a:cubicBezTo>
                    <a:cubicBezTo>
                      <a:pt x="1060" y="1696"/>
                      <a:pt x="1440" y="1316"/>
                      <a:pt x="1440" y="848"/>
                    </a:cubicBezTo>
                    <a:cubicBezTo>
                      <a:pt x="1440" y="380"/>
                      <a:pt x="1060" y="0"/>
                      <a:pt x="5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0" tIns="27911" rIns="55820" bIns="27911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7" name="TextBox 16"/>
            <p:cNvSpPr txBox="1"/>
            <p:nvPr userDrawn="1"/>
          </p:nvSpPr>
          <p:spPr>
            <a:xfrm rot="18920653">
              <a:off x="6614389" y="1959675"/>
              <a:ext cx="1084827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 userDrawn="1"/>
          </p:nvSpPr>
          <p:spPr>
            <a:xfrm rot="2904439">
              <a:off x="9713530" y="2071950"/>
              <a:ext cx="1348425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 userDrawn="1"/>
          </p:nvSpPr>
          <p:spPr>
            <a:xfrm rot="3328205">
              <a:off x="6381839" y="5171931"/>
              <a:ext cx="1276620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 rot="18872992">
              <a:off x="9524091" y="5259067"/>
              <a:ext cx="1436559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30"/>
          <p:cNvGrpSpPr/>
          <p:nvPr/>
        </p:nvGrpSpPr>
        <p:grpSpPr>
          <a:xfrm>
            <a:off x="6924610" y="2712498"/>
            <a:ext cx="3608714" cy="733966"/>
            <a:chOff x="8633669" y="2306010"/>
            <a:chExt cx="2990246" cy="801523"/>
          </a:xfrm>
        </p:grpSpPr>
        <p:sp>
          <p:nvSpPr>
            <p:cNvPr id="30" name="Rectangle 28"/>
            <p:cNvSpPr/>
            <p:nvPr/>
          </p:nvSpPr>
          <p:spPr>
            <a:xfrm>
              <a:off x="8633669" y="2623602"/>
              <a:ext cx="2990246" cy="4839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30"/>
          <p:cNvGrpSpPr/>
          <p:nvPr/>
        </p:nvGrpSpPr>
        <p:grpSpPr>
          <a:xfrm>
            <a:off x="6924610" y="3535902"/>
            <a:ext cx="3608714" cy="733966"/>
            <a:chOff x="8633669" y="2306010"/>
            <a:chExt cx="2990246" cy="801523"/>
          </a:xfrm>
        </p:grpSpPr>
        <p:sp>
          <p:nvSpPr>
            <p:cNvPr id="34" name="Rectangle 28"/>
            <p:cNvSpPr/>
            <p:nvPr/>
          </p:nvSpPr>
          <p:spPr>
            <a:xfrm>
              <a:off x="8633669" y="2623602"/>
              <a:ext cx="2990246" cy="4839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0"/>
          <p:cNvGrpSpPr/>
          <p:nvPr/>
        </p:nvGrpSpPr>
        <p:grpSpPr>
          <a:xfrm>
            <a:off x="6924610" y="4359307"/>
            <a:ext cx="3608714" cy="733966"/>
            <a:chOff x="8633669" y="2306010"/>
            <a:chExt cx="2990246" cy="801523"/>
          </a:xfrm>
        </p:grpSpPr>
        <p:sp>
          <p:nvSpPr>
            <p:cNvPr id="37" name="Rectangle 28"/>
            <p:cNvSpPr/>
            <p:nvPr/>
          </p:nvSpPr>
          <p:spPr>
            <a:xfrm>
              <a:off x="8633669" y="2623602"/>
              <a:ext cx="2990246" cy="4839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0"/>
          <p:cNvGrpSpPr/>
          <p:nvPr/>
        </p:nvGrpSpPr>
        <p:grpSpPr>
          <a:xfrm>
            <a:off x="6924610" y="5182710"/>
            <a:ext cx="3608714" cy="733966"/>
            <a:chOff x="8633669" y="2306010"/>
            <a:chExt cx="2990246" cy="801523"/>
          </a:xfrm>
        </p:grpSpPr>
        <p:sp>
          <p:nvSpPr>
            <p:cNvPr id="40" name="Rectangle 28"/>
            <p:cNvSpPr/>
            <p:nvPr/>
          </p:nvSpPr>
          <p:spPr>
            <a:xfrm>
              <a:off x="8633669" y="2623602"/>
              <a:ext cx="2990246" cy="4839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32" name="直接连接符 31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43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41326446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AutoShape 1"/>
          <p:cNvSpPr>
            <a:spLocks/>
          </p:cNvSpPr>
          <p:nvPr/>
        </p:nvSpPr>
        <p:spPr bwMode="auto">
          <a:xfrm>
            <a:off x="1674578" y="1834366"/>
            <a:ext cx="4815070" cy="28752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cs typeface="Calibri" charset="0"/>
            </a:endParaRPr>
          </a:p>
        </p:txBody>
      </p:sp>
      <p:sp>
        <p:nvSpPr>
          <p:cNvPr id="12290" name="AutoShape 2"/>
          <p:cNvSpPr>
            <a:spLocks/>
          </p:cNvSpPr>
          <p:nvPr/>
        </p:nvSpPr>
        <p:spPr bwMode="auto">
          <a:xfrm>
            <a:off x="6462861" y="1829902"/>
            <a:ext cx="4701223" cy="28729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cs typeface="Calibri" charset="0"/>
            </a:endParaRPr>
          </a:p>
        </p:txBody>
      </p:sp>
      <p:sp>
        <p:nvSpPr>
          <p:cNvPr id="12299" name="AutoShape 11"/>
          <p:cNvSpPr>
            <a:spLocks/>
          </p:cNvSpPr>
          <p:nvPr/>
        </p:nvSpPr>
        <p:spPr bwMode="auto">
          <a:xfrm>
            <a:off x="7835724" y="5442346"/>
            <a:ext cx="375026" cy="37725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356" y="18801"/>
                </a:moveTo>
                <a:cubicBezTo>
                  <a:pt x="21517" y="18964"/>
                  <a:pt x="21599" y="19177"/>
                  <a:pt x="21599" y="19437"/>
                </a:cubicBezTo>
                <a:cubicBezTo>
                  <a:pt x="21599" y="19581"/>
                  <a:pt x="21517" y="19776"/>
                  <a:pt x="21356" y="20019"/>
                </a:cubicBezTo>
                <a:cubicBezTo>
                  <a:pt x="21192" y="20261"/>
                  <a:pt x="20989" y="20504"/>
                  <a:pt x="20746" y="20741"/>
                </a:cubicBezTo>
                <a:cubicBezTo>
                  <a:pt x="20503" y="20979"/>
                  <a:pt x="20260" y="21184"/>
                  <a:pt x="20022" y="21348"/>
                </a:cubicBezTo>
                <a:cubicBezTo>
                  <a:pt x="19782" y="21517"/>
                  <a:pt x="19593" y="21599"/>
                  <a:pt x="19446" y="21599"/>
                </a:cubicBezTo>
                <a:cubicBezTo>
                  <a:pt x="19189" y="21599"/>
                  <a:pt x="18974" y="21514"/>
                  <a:pt x="18810" y="21342"/>
                </a:cubicBezTo>
                <a:lnTo>
                  <a:pt x="13956" y="16503"/>
                </a:lnTo>
                <a:cubicBezTo>
                  <a:pt x="13216" y="16979"/>
                  <a:pt x="12429" y="17349"/>
                  <a:pt x="11589" y="17603"/>
                </a:cubicBezTo>
                <a:cubicBezTo>
                  <a:pt x="10750" y="17863"/>
                  <a:pt x="9891" y="17990"/>
                  <a:pt x="9007" y="17990"/>
                </a:cubicBezTo>
                <a:cubicBezTo>
                  <a:pt x="7770" y="17990"/>
                  <a:pt x="6608" y="17759"/>
                  <a:pt x="5518" y="17290"/>
                </a:cubicBezTo>
                <a:cubicBezTo>
                  <a:pt x="4427" y="16822"/>
                  <a:pt x="3470" y="16175"/>
                  <a:pt x="2645" y="15353"/>
                </a:cubicBezTo>
                <a:cubicBezTo>
                  <a:pt x="1817" y="14535"/>
                  <a:pt x="1173" y="13579"/>
                  <a:pt x="701" y="12487"/>
                </a:cubicBezTo>
                <a:cubicBezTo>
                  <a:pt x="232" y="11399"/>
                  <a:pt x="0" y="10237"/>
                  <a:pt x="0" y="8999"/>
                </a:cubicBezTo>
                <a:cubicBezTo>
                  <a:pt x="0" y="7768"/>
                  <a:pt x="232" y="6602"/>
                  <a:pt x="701" y="5515"/>
                </a:cubicBezTo>
                <a:cubicBezTo>
                  <a:pt x="1170" y="4422"/>
                  <a:pt x="1817" y="3468"/>
                  <a:pt x="2645" y="2646"/>
                </a:cubicBezTo>
                <a:cubicBezTo>
                  <a:pt x="3470" y="1827"/>
                  <a:pt x="4425" y="1180"/>
                  <a:pt x="5512" y="709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5" y="0"/>
                  <a:pt x="11402" y="237"/>
                  <a:pt x="12487" y="709"/>
                </a:cubicBezTo>
                <a:cubicBezTo>
                  <a:pt x="13572" y="1180"/>
                  <a:pt x="14530" y="1827"/>
                  <a:pt x="15358" y="2646"/>
                </a:cubicBezTo>
                <a:cubicBezTo>
                  <a:pt x="16183" y="3468"/>
                  <a:pt x="16830" y="4422"/>
                  <a:pt x="17299" y="5515"/>
                </a:cubicBezTo>
                <a:cubicBezTo>
                  <a:pt x="17768" y="6602"/>
                  <a:pt x="18002" y="7768"/>
                  <a:pt x="18002" y="8999"/>
                </a:cubicBezTo>
                <a:cubicBezTo>
                  <a:pt x="18002" y="9887"/>
                  <a:pt x="17872" y="10748"/>
                  <a:pt x="17615" y="11588"/>
                </a:cubicBezTo>
                <a:cubicBezTo>
                  <a:pt x="17358" y="12434"/>
                  <a:pt x="16991" y="13218"/>
                  <a:pt x="16513" y="13947"/>
                </a:cubicBezTo>
                <a:lnTo>
                  <a:pt x="21356" y="18801"/>
                </a:lnTo>
                <a:close/>
                <a:moveTo>
                  <a:pt x="3597" y="8999"/>
                </a:moveTo>
                <a:cubicBezTo>
                  <a:pt x="3597" y="9759"/>
                  <a:pt x="3741" y="10465"/>
                  <a:pt x="4029" y="11117"/>
                </a:cubicBezTo>
                <a:cubicBezTo>
                  <a:pt x="4317" y="11770"/>
                  <a:pt x="4707" y="12338"/>
                  <a:pt x="5193" y="12821"/>
                </a:cubicBezTo>
                <a:cubicBezTo>
                  <a:pt x="5679" y="13300"/>
                  <a:pt x="6253" y="13684"/>
                  <a:pt x="6908" y="13970"/>
                </a:cubicBezTo>
                <a:cubicBezTo>
                  <a:pt x="7566" y="14252"/>
                  <a:pt x="8264" y="14394"/>
                  <a:pt x="9004" y="14394"/>
                </a:cubicBezTo>
                <a:cubicBezTo>
                  <a:pt x="9745" y="14394"/>
                  <a:pt x="10439" y="14252"/>
                  <a:pt x="11091" y="13970"/>
                </a:cubicBezTo>
                <a:cubicBezTo>
                  <a:pt x="11744" y="13684"/>
                  <a:pt x="12318" y="13300"/>
                  <a:pt x="12801" y="12821"/>
                </a:cubicBezTo>
                <a:cubicBezTo>
                  <a:pt x="13290" y="12338"/>
                  <a:pt x="13677" y="11770"/>
                  <a:pt x="13965" y="11117"/>
                </a:cubicBezTo>
                <a:cubicBezTo>
                  <a:pt x="14253" y="10465"/>
                  <a:pt x="14397" y="9759"/>
                  <a:pt x="14397" y="8999"/>
                </a:cubicBezTo>
                <a:cubicBezTo>
                  <a:pt x="14397" y="8260"/>
                  <a:pt x="14253" y="7565"/>
                  <a:pt x="13965" y="6913"/>
                </a:cubicBezTo>
                <a:cubicBezTo>
                  <a:pt x="13674" y="6258"/>
                  <a:pt x="13290" y="5683"/>
                  <a:pt x="12801" y="5193"/>
                </a:cubicBezTo>
                <a:cubicBezTo>
                  <a:pt x="12316" y="4703"/>
                  <a:pt x="11744" y="4317"/>
                  <a:pt x="11091" y="4032"/>
                </a:cubicBezTo>
                <a:cubicBezTo>
                  <a:pt x="10439" y="3750"/>
                  <a:pt x="9741" y="3606"/>
                  <a:pt x="9004" y="3606"/>
                </a:cubicBezTo>
                <a:cubicBezTo>
                  <a:pt x="8267" y="3606"/>
                  <a:pt x="7566" y="3750"/>
                  <a:pt x="6908" y="4032"/>
                </a:cubicBezTo>
                <a:cubicBezTo>
                  <a:pt x="6253" y="4317"/>
                  <a:pt x="5676" y="4703"/>
                  <a:pt x="5193" y="5193"/>
                </a:cubicBezTo>
                <a:cubicBezTo>
                  <a:pt x="4707" y="5683"/>
                  <a:pt x="4317" y="6258"/>
                  <a:pt x="4029" y="6913"/>
                </a:cubicBezTo>
                <a:cubicBezTo>
                  <a:pt x="3741" y="7565"/>
                  <a:pt x="3597" y="8257"/>
                  <a:pt x="3597" y="8999"/>
                </a:cubicBezTo>
                <a:moveTo>
                  <a:pt x="9007" y="5591"/>
                </a:moveTo>
                <a:cubicBezTo>
                  <a:pt x="9184" y="5591"/>
                  <a:pt x="9344" y="5656"/>
                  <a:pt x="9472" y="5785"/>
                </a:cubicBezTo>
                <a:cubicBezTo>
                  <a:pt x="9602" y="5919"/>
                  <a:pt x="9668" y="6082"/>
                  <a:pt x="9668" y="6280"/>
                </a:cubicBezTo>
                <a:cubicBezTo>
                  <a:pt x="9668" y="6461"/>
                  <a:pt x="9602" y="6616"/>
                  <a:pt x="9472" y="6745"/>
                </a:cubicBezTo>
                <a:cubicBezTo>
                  <a:pt x="9344" y="6878"/>
                  <a:pt x="9184" y="6944"/>
                  <a:pt x="9007" y="6944"/>
                </a:cubicBezTo>
                <a:cubicBezTo>
                  <a:pt x="8439" y="6944"/>
                  <a:pt x="7953" y="7144"/>
                  <a:pt x="7552" y="7537"/>
                </a:cubicBezTo>
                <a:cubicBezTo>
                  <a:pt x="7151" y="7934"/>
                  <a:pt x="6950" y="8423"/>
                  <a:pt x="6950" y="8996"/>
                </a:cubicBezTo>
                <a:cubicBezTo>
                  <a:pt x="6950" y="9179"/>
                  <a:pt x="6884" y="9332"/>
                  <a:pt x="6755" y="9465"/>
                </a:cubicBezTo>
                <a:cubicBezTo>
                  <a:pt x="6623" y="9596"/>
                  <a:pt x="6467" y="9658"/>
                  <a:pt x="6288" y="9658"/>
                </a:cubicBezTo>
                <a:cubicBezTo>
                  <a:pt x="6080" y="9658"/>
                  <a:pt x="5914" y="9596"/>
                  <a:pt x="5786" y="9465"/>
                </a:cubicBezTo>
                <a:cubicBezTo>
                  <a:pt x="5659" y="9332"/>
                  <a:pt x="5600" y="9179"/>
                  <a:pt x="5600" y="8996"/>
                </a:cubicBezTo>
                <a:cubicBezTo>
                  <a:pt x="5600" y="8539"/>
                  <a:pt x="5685" y="8104"/>
                  <a:pt x="5863" y="7686"/>
                </a:cubicBezTo>
                <a:cubicBezTo>
                  <a:pt x="6037" y="7271"/>
                  <a:pt x="6281" y="6907"/>
                  <a:pt x="6597" y="6591"/>
                </a:cubicBezTo>
                <a:cubicBezTo>
                  <a:pt x="6905" y="6277"/>
                  <a:pt x="7264" y="6029"/>
                  <a:pt x="7677" y="5857"/>
                </a:cubicBezTo>
                <a:cubicBezTo>
                  <a:pt x="8086" y="5680"/>
                  <a:pt x="8530" y="5591"/>
                  <a:pt x="9007" y="5591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cs typeface="Calibri" charset="0"/>
            </a:endParaRPr>
          </a:p>
        </p:txBody>
      </p:sp>
      <p:sp>
        <p:nvSpPr>
          <p:cNvPr id="12301" name="AutoShape 13"/>
          <p:cNvSpPr>
            <a:spLocks/>
          </p:cNvSpPr>
          <p:nvPr/>
        </p:nvSpPr>
        <p:spPr bwMode="auto">
          <a:xfrm>
            <a:off x="4842211" y="5489226"/>
            <a:ext cx="377258" cy="31475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3223"/>
                </a:moveTo>
                <a:cubicBezTo>
                  <a:pt x="20632" y="3223"/>
                  <a:pt x="20946" y="3384"/>
                  <a:pt x="21208" y="3713"/>
                </a:cubicBezTo>
                <a:cubicBezTo>
                  <a:pt x="21469" y="4043"/>
                  <a:pt x="21599" y="4427"/>
                  <a:pt x="21599" y="4864"/>
                </a:cubicBezTo>
                <a:lnTo>
                  <a:pt x="21599" y="19984"/>
                </a:lnTo>
                <a:cubicBezTo>
                  <a:pt x="21599" y="20421"/>
                  <a:pt x="21469" y="20804"/>
                  <a:pt x="21208" y="21120"/>
                </a:cubicBezTo>
                <a:cubicBezTo>
                  <a:pt x="20946" y="21441"/>
                  <a:pt x="20632" y="21599"/>
                  <a:pt x="20263" y="21599"/>
                </a:cubicBezTo>
                <a:lnTo>
                  <a:pt x="1348" y="21599"/>
                </a:lnTo>
                <a:cubicBezTo>
                  <a:pt x="982" y="21599"/>
                  <a:pt x="662" y="21441"/>
                  <a:pt x="399" y="21120"/>
                </a:cubicBezTo>
                <a:cubicBezTo>
                  <a:pt x="135" y="20804"/>
                  <a:pt x="0" y="20421"/>
                  <a:pt x="0" y="19984"/>
                </a:cubicBezTo>
                <a:lnTo>
                  <a:pt x="0" y="4864"/>
                </a:lnTo>
                <a:cubicBezTo>
                  <a:pt x="0" y="4427"/>
                  <a:pt x="135" y="4043"/>
                  <a:pt x="399" y="3713"/>
                </a:cubicBezTo>
                <a:cubicBezTo>
                  <a:pt x="662" y="3384"/>
                  <a:pt x="982" y="3223"/>
                  <a:pt x="1348" y="3223"/>
                </a:cubicBezTo>
                <a:lnTo>
                  <a:pt x="5637" y="3223"/>
                </a:lnTo>
                <a:lnTo>
                  <a:pt x="6318" y="1459"/>
                </a:lnTo>
                <a:cubicBezTo>
                  <a:pt x="6457" y="1058"/>
                  <a:pt x="6718" y="713"/>
                  <a:pt x="7090" y="426"/>
                </a:cubicBezTo>
                <a:cubicBezTo>
                  <a:pt x="7467" y="143"/>
                  <a:pt x="7839" y="0"/>
                  <a:pt x="8203" y="0"/>
                </a:cubicBezTo>
                <a:lnTo>
                  <a:pt x="13396" y="0"/>
                </a:lnTo>
                <a:cubicBezTo>
                  <a:pt x="13763" y="0"/>
                  <a:pt x="14135" y="143"/>
                  <a:pt x="14509" y="426"/>
                </a:cubicBezTo>
                <a:cubicBezTo>
                  <a:pt x="14885" y="713"/>
                  <a:pt x="15146" y="1058"/>
                  <a:pt x="15293" y="1459"/>
                </a:cubicBezTo>
                <a:lnTo>
                  <a:pt x="15962" y="3223"/>
                </a:lnTo>
                <a:lnTo>
                  <a:pt x="20263" y="3223"/>
                </a:lnTo>
                <a:close/>
                <a:moveTo>
                  <a:pt x="10805" y="19185"/>
                </a:moveTo>
                <a:cubicBezTo>
                  <a:pt x="11572" y="19185"/>
                  <a:pt x="12299" y="19002"/>
                  <a:pt x="12987" y="18650"/>
                </a:cubicBezTo>
                <a:cubicBezTo>
                  <a:pt x="13673" y="18294"/>
                  <a:pt x="14270" y="17810"/>
                  <a:pt x="14775" y="17196"/>
                </a:cubicBezTo>
                <a:cubicBezTo>
                  <a:pt x="15279" y="16582"/>
                  <a:pt x="15678" y="15862"/>
                  <a:pt x="15973" y="15047"/>
                </a:cubicBezTo>
                <a:cubicBezTo>
                  <a:pt x="16270" y="14234"/>
                  <a:pt x="16419" y="13355"/>
                  <a:pt x="16419" y="12422"/>
                </a:cubicBezTo>
                <a:cubicBezTo>
                  <a:pt x="16419" y="11498"/>
                  <a:pt x="16270" y="10623"/>
                  <a:pt x="15973" y="9794"/>
                </a:cubicBezTo>
                <a:cubicBezTo>
                  <a:pt x="15678" y="8966"/>
                  <a:pt x="15279" y="8250"/>
                  <a:pt x="14775" y="7645"/>
                </a:cubicBezTo>
                <a:cubicBezTo>
                  <a:pt x="14270" y="7035"/>
                  <a:pt x="13673" y="6557"/>
                  <a:pt x="12987" y="6199"/>
                </a:cubicBezTo>
                <a:cubicBezTo>
                  <a:pt x="12299" y="5843"/>
                  <a:pt x="11572" y="5666"/>
                  <a:pt x="10805" y="5666"/>
                </a:cubicBezTo>
                <a:cubicBezTo>
                  <a:pt x="10040" y="5666"/>
                  <a:pt x="9313" y="5846"/>
                  <a:pt x="8619" y="6199"/>
                </a:cubicBezTo>
                <a:cubicBezTo>
                  <a:pt x="7930" y="6557"/>
                  <a:pt x="7332" y="7035"/>
                  <a:pt x="6828" y="7645"/>
                </a:cubicBezTo>
                <a:cubicBezTo>
                  <a:pt x="6324" y="8250"/>
                  <a:pt x="5922" y="8963"/>
                  <a:pt x="5626" y="9788"/>
                </a:cubicBezTo>
                <a:cubicBezTo>
                  <a:pt x="5330" y="10611"/>
                  <a:pt x="5180" y="11491"/>
                  <a:pt x="5180" y="12422"/>
                </a:cubicBezTo>
                <a:cubicBezTo>
                  <a:pt x="5180" y="13355"/>
                  <a:pt x="5330" y="14234"/>
                  <a:pt x="5626" y="15047"/>
                </a:cubicBezTo>
                <a:cubicBezTo>
                  <a:pt x="5922" y="15862"/>
                  <a:pt x="6324" y="16582"/>
                  <a:pt x="6828" y="17196"/>
                </a:cubicBezTo>
                <a:cubicBezTo>
                  <a:pt x="7332" y="17810"/>
                  <a:pt x="7930" y="18294"/>
                  <a:pt x="8619" y="18650"/>
                </a:cubicBezTo>
                <a:cubicBezTo>
                  <a:pt x="9313" y="19005"/>
                  <a:pt x="10040" y="19185"/>
                  <a:pt x="10805" y="19185"/>
                </a:cubicBezTo>
                <a:moveTo>
                  <a:pt x="10805" y="7833"/>
                </a:moveTo>
                <a:cubicBezTo>
                  <a:pt x="11337" y="7833"/>
                  <a:pt x="11833" y="7952"/>
                  <a:pt x="12295" y="8190"/>
                </a:cubicBezTo>
                <a:cubicBezTo>
                  <a:pt x="12755" y="8432"/>
                  <a:pt x="13158" y="8754"/>
                  <a:pt x="13501" y="9168"/>
                </a:cubicBezTo>
                <a:cubicBezTo>
                  <a:pt x="13846" y="9583"/>
                  <a:pt x="14118" y="10068"/>
                  <a:pt x="14316" y="10623"/>
                </a:cubicBezTo>
                <a:cubicBezTo>
                  <a:pt x="14515" y="11185"/>
                  <a:pt x="14615" y="11781"/>
                  <a:pt x="14615" y="12422"/>
                </a:cubicBezTo>
                <a:cubicBezTo>
                  <a:pt x="14615" y="13055"/>
                  <a:pt x="14515" y="13650"/>
                  <a:pt x="14316" y="14204"/>
                </a:cubicBezTo>
                <a:cubicBezTo>
                  <a:pt x="14118" y="14757"/>
                  <a:pt x="13846" y="15245"/>
                  <a:pt x="13501" y="15667"/>
                </a:cubicBezTo>
                <a:cubicBezTo>
                  <a:pt x="13158" y="16091"/>
                  <a:pt x="12752" y="16419"/>
                  <a:pt x="12289" y="16660"/>
                </a:cubicBezTo>
                <a:cubicBezTo>
                  <a:pt x="11825" y="16898"/>
                  <a:pt x="11329" y="17016"/>
                  <a:pt x="10805" y="17016"/>
                </a:cubicBezTo>
                <a:cubicBezTo>
                  <a:pt x="10275" y="17016"/>
                  <a:pt x="9777" y="16898"/>
                  <a:pt x="9313" y="16660"/>
                </a:cubicBezTo>
                <a:cubicBezTo>
                  <a:pt x="8848" y="16419"/>
                  <a:pt x="8444" y="16091"/>
                  <a:pt x="8101" y="15667"/>
                </a:cubicBezTo>
                <a:cubicBezTo>
                  <a:pt x="7755" y="15245"/>
                  <a:pt x="7484" y="14755"/>
                  <a:pt x="7285" y="14198"/>
                </a:cubicBezTo>
                <a:cubicBezTo>
                  <a:pt x="7084" y="13641"/>
                  <a:pt x="6985" y="13045"/>
                  <a:pt x="6985" y="12422"/>
                </a:cubicBezTo>
                <a:cubicBezTo>
                  <a:pt x="6985" y="11781"/>
                  <a:pt x="7084" y="11185"/>
                  <a:pt x="7285" y="10623"/>
                </a:cubicBezTo>
                <a:cubicBezTo>
                  <a:pt x="7484" y="10068"/>
                  <a:pt x="7755" y="9583"/>
                  <a:pt x="8101" y="9168"/>
                </a:cubicBezTo>
                <a:cubicBezTo>
                  <a:pt x="8444" y="8754"/>
                  <a:pt x="8848" y="8432"/>
                  <a:pt x="9313" y="8190"/>
                </a:cubicBezTo>
                <a:cubicBezTo>
                  <a:pt x="9777" y="7952"/>
                  <a:pt x="10275" y="7833"/>
                  <a:pt x="10805" y="7833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cs typeface="Calibri" charset="0"/>
            </a:endParaRPr>
          </a:p>
        </p:txBody>
      </p:sp>
      <p:sp>
        <p:nvSpPr>
          <p:cNvPr id="31" name="TextBox 15"/>
          <p:cNvSpPr txBox="1"/>
          <p:nvPr/>
        </p:nvSpPr>
        <p:spPr>
          <a:xfrm>
            <a:off x="2099044" y="5619801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2" name="TextBox 16"/>
          <p:cNvSpPr txBox="1"/>
          <p:nvPr/>
        </p:nvSpPr>
        <p:spPr>
          <a:xfrm>
            <a:off x="2992771" y="5299070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5"/>
          <p:cNvSpPr txBox="1"/>
          <p:nvPr/>
        </p:nvSpPr>
        <p:spPr>
          <a:xfrm>
            <a:off x="8347444" y="5619801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4" name="TextBox 16"/>
          <p:cNvSpPr txBox="1"/>
          <p:nvPr/>
        </p:nvSpPr>
        <p:spPr>
          <a:xfrm>
            <a:off x="8347444" y="5299070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5"/>
          <p:cNvSpPr txBox="1"/>
          <p:nvPr/>
        </p:nvSpPr>
        <p:spPr>
          <a:xfrm>
            <a:off x="2099044" y="3133776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6" name="TextBox 16"/>
          <p:cNvSpPr txBox="1"/>
          <p:nvPr/>
        </p:nvSpPr>
        <p:spPr>
          <a:xfrm>
            <a:off x="2992771" y="281304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18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00592390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5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50"/>
                            </p:stCondLst>
                            <p:childTnLst>
                              <p:par>
                                <p:cTn id="3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6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100"/>
                            </p:stCondLst>
                            <p:childTnLst>
                              <p:par>
                                <p:cTn id="4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15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9" grpId="0" animBg="1"/>
      <p:bldP spid="12301" grpId="0" animBg="1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452"/>
          <p:cNvSpPr/>
          <p:nvPr/>
        </p:nvSpPr>
        <p:spPr>
          <a:xfrm>
            <a:off x="1202324" y="3045370"/>
            <a:ext cx="2417641" cy="275441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88" tIns="20088" rIns="20088" bIns="20088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Shape 1454"/>
          <p:cNvSpPr/>
          <p:nvPr/>
        </p:nvSpPr>
        <p:spPr>
          <a:xfrm>
            <a:off x="3888332" y="3045370"/>
            <a:ext cx="2417643" cy="275441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88" tIns="20088" rIns="20088" bIns="20088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Shape 1456"/>
          <p:cNvSpPr/>
          <p:nvPr/>
        </p:nvSpPr>
        <p:spPr>
          <a:xfrm>
            <a:off x="6552781" y="3045370"/>
            <a:ext cx="2417643" cy="275441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88" tIns="20088" rIns="20088" bIns="20088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1458"/>
          <p:cNvSpPr/>
          <p:nvPr/>
        </p:nvSpPr>
        <p:spPr>
          <a:xfrm>
            <a:off x="9238790" y="3045370"/>
            <a:ext cx="2417643" cy="275441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88" tIns="20088" rIns="20088" bIns="20088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460"/>
          <p:cNvSpPr/>
          <p:nvPr/>
        </p:nvSpPr>
        <p:spPr>
          <a:xfrm>
            <a:off x="1521292" y="2160671"/>
            <a:ext cx="1779700" cy="1779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20088" tIns="20088" rIns="20088" bIns="20088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" name="Group 20"/>
          <p:cNvGrpSpPr/>
          <p:nvPr/>
        </p:nvGrpSpPr>
        <p:grpSpPr>
          <a:xfrm>
            <a:off x="1445124" y="2203094"/>
            <a:ext cx="499824" cy="499824"/>
            <a:chOff x="1369087" y="2088729"/>
            <a:chExt cx="474017" cy="474016"/>
          </a:xfrm>
        </p:grpSpPr>
        <p:sp>
          <p:nvSpPr>
            <p:cNvPr id="8" name="Shape 1463"/>
            <p:cNvSpPr/>
            <p:nvPr/>
          </p:nvSpPr>
          <p:spPr>
            <a:xfrm>
              <a:off x="1369087" y="2088729"/>
              <a:ext cx="474017" cy="474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26784" tIns="26784" rIns="26784" bIns="26784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Shape 1464"/>
            <p:cNvSpPr/>
            <p:nvPr/>
          </p:nvSpPr>
          <p:spPr>
            <a:xfrm>
              <a:off x="1477567" y="2232573"/>
              <a:ext cx="231656" cy="186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363" extrusionOk="0">
                  <a:moveTo>
                    <a:pt x="7274" y="21020"/>
                  </a:moveTo>
                  <a:cubicBezTo>
                    <a:pt x="7274" y="21376"/>
                    <a:pt x="7435" y="21475"/>
                    <a:pt x="7659" y="21222"/>
                  </a:cubicBezTo>
                  <a:cubicBezTo>
                    <a:pt x="7951" y="20894"/>
                    <a:pt x="10973" y="17529"/>
                    <a:pt x="10973" y="17529"/>
                  </a:cubicBezTo>
                  <a:lnTo>
                    <a:pt x="7274" y="15153"/>
                  </a:lnTo>
                  <a:cubicBezTo>
                    <a:pt x="7274" y="15153"/>
                    <a:pt x="7274" y="21020"/>
                    <a:pt x="7274" y="21020"/>
                  </a:cubicBezTo>
                  <a:close/>
                  <a:moveTo>
                    <a:pt x="20812" y="50"/>
                  </a:moveTo>
                  <a:cubicBezTo>
                    <a:pt x="20412" y="224"/>
                    <a:pt x="667" y="8860"/>
                    <a:pt x="277" y="9030"/>
                  </a:cubicBezTo>
                  <a:cubicBezTo>
                    <a:pt x="-53" y="9174"/>
                    <a:pt x="-126" y="9528"/>
                    <a:pt x="266" y="9723"/>
                  </a:cubicBezTo>
                  <a:cubicBezTo>
                    <a:pt x="733" y="9955"/>
                    <a:pt x="4681" y="11919"/>
                    <a:pt x="4681" y="11919"/>
                  </a:cubicBezTo>
                  <a:lnTo>
                    <a:pt x="4681" y="11919"/>
                  </a:lnTo>
                  <a:lnTo>
                    <a:pt x="7298" y="13221"/>
                  </a:lnTo>
                  <a:cubicBezTo>
                    <a:pt x="7298" y="13221"/>
                    <a:pt x="19903" y="1732"/>
                    <a:pt x="20073" y="1577"/>
                  </a:cubicBezTo>
                  <a:cubicBezTo>
                    <a:pt x="20246" y="1420"/>
                    <a:pt x="20443" y="1713"/>
                    <a:pt x="20319" y="1881"/>
                  </a:cubicBezTo>
                  <a:cubicBezTo>
                    <a:pt x="20194" y="2050"/>
                    <a:pt x="11163" y="14170"/>
                    <a:pt x="11163" y="14170"/>
                  </a:cubicBezTo>
                  <a:cubicBezTo>
                    <a:pt x="11163" y="14170"/>
                    <a:pt x="11163" y="14170"/>
                    <a:pt x="11163" y="14171"/>
                  </a:cubicBezTo>
                  <a:lnTo>
                    <a:pt x="10637" y="14898"/>
                  </a:lnTo>
                  <a:lnTo>
                    <a:pt x="11333" y="15363"/>
                  </a:lnTo>
                  <a:lnTo>
                    <a:pt x="11333" y="15363"/>
                  </a:lnTo>
                  <a:cubicBezTo>
                    <a:pt x="11333" y="15363"/>
                    <a:pt x="16742" y="18976"/>
                    <a:pt x="17127" y="19234"/>
                  </a:cubicBezTo>
                  <a:cubicBezTo>
                    <a:pt x="17464" y="19459"/>
                    <a:pt x="17904" y="19272"/>
                    <a:pt x="18001" y="18750"/>
                  </a:cubicBezTo>
                  <a:cubicBezTo>
                    <a:pt x="18117" y="18135"/>
                    <a:pt x="21310" y="1052"/>
                    <a:pt x="21382" y="671"/>
                  </a:cubicBezTo>
                  <a:cubicBezTo>
                    <a:pt x="21474" y="177"/>
                    <a:pt x="21211" y="-125"/>
                    <a:pt x="20812" y="5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0" name="Shape 1465"/>
          <p:cNvSpPr/>
          <p:nvPr/>
        </p:nvSpPr>
        <p:spPr>
          <a:xfrm>
            <a:off x="4207303" y="2160671"/>
            <a:ext cx="1779700" cy="1779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20088" tIns="20088" rIns="20088" bIns="20088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468"/>
          <p:cNvSpPr/>
          <p:nvPr/>
        </p:nvSpPr>
        <p:spPr>
          <a:xfrm>
            <a:off x="6890594" y="2160814"/>
            <a:ext cx="1776054" cy="17760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20088" tIns="20088" rIns="20088" bIns="20088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471"/>
          <p:cNvSpPr/>
          <p:nvPr/>
        </p:nvSpPr>
        <p:spPr>
          <a:xfrm>
            <a:off x="9581148" y="2162492"/>
            <a:ext cx="1776054" cy="17760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20088" tIns="20088" rIns="20088" bIns="20088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Group 32"/>
          <p:cNvGrpSpPr/>
          <p:nvPr/>
        </p:nvGrpSpPr>
        <p:grpSpPr>
          <a:xfrm>
            <a:off x="4120772" y="2203092"/>
            <a:ext cx="499824" cy="499824"/>
            <a:chOff x="3906591" y="2088732"/>
            <a:chExt cx="474017" cy="474017"/>
          </a:xfrm>
        </p:grpSpPr>
        <p:sp>
          <p:nvSpPr>
            <p:cNvPr id="14" name="Shape 1474"/>
            <p:cNvSpPr/>
            <p:nvPr/>
          </p:nvSpPr>
          <p:spPr>
            <a:xfrm>
              <a:off x="3906591" y="2088732"/>
              <a:ext cx="474017" cy="474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6784" tIns="26784" rIns="26784" bIns="26784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5" name="Group 1479"/>
            <p:cNvGrpSpPr/>
            <p:nvPr/>
          </p:nvGrpSpPr>
          <p:grpSpPr>
            <a:xfrm>
              <a:off x="4031314" y="2211790"/>
              <a:ext cx="199171" cy="186335"/>
              <a:chOff x="0" y="0"/>
              <a:chExt cx="398340" cy="372667"/>
            </a:xfrm>
          </p:grpSpPr>
          <p:sp>
            <p:nvSpPr>
              <p:cNvPr id="16" name="Shape 1477"/>
              <p:cNvSpPr/>
              <p:nvPr/>
            </p:nvSpPr>
            <p:spPr>
              <a:xfrm>
                <a:off x="0" y="0"/>
                <a:ext cx="346395" cy="2419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74" h="21420" extrusionOk="0">
                    <a:moveTo>
                      <a:pt x="21474" y="11049"/>
                    </a:moveTo>
                    <a:lnTo>
                      <a:pt x="18909" y="958"/>
                    </a:lnTo>
                    <a:cubicBezTo>
                      <a:pt x="18720" y="217"/>
                      <a:pt x="18164" y="-180"/>
                      <a:pt x="17669" y="79"/>
                    </a:cubicBezTo>
                    <a:lnTo>
                      <a:pt x="618" y="8962"/>
                    </a:lnTo>
                    <a:cubicBezTo>
                      <a:pt x="123" y="9221"/>
                      <a:pt x="-126" y="10036"/>
                      <a:pt x="64" y="10782"/>
                    </a:cubicBezTo>
                    <a:lnTo>
                      <a:pt x="2769" y="21420"/>
                    </a:lnTo>
                    <a:lnTo>
                      <a:pt x="2769" y="15715"/>
                    </a:lnTo>
                    <a:cubicBezTo>
                      <a:pt x="2769" y="13145"/>
                      <a:pt x="4209" y="11049"/>
                      <a:pt x="5979" y="11049"/>
                    </a:cubicBezTo>
                    <a:lnTo>
                      <a:pt x="10484" y="11049"/>
                    </a:lnTo>
                    <a:lnTo>
                      <a:pt x="15858" y="5663"/>
                    </a:lnTo>
                    <a:lnTo>
                      <a:pt x="18967" y="11049"/>
                    </a:lnTo>
                    <a:cubicBezTo>
                      <a:pt x="18967" y="11049"/>
                      <a:pt x="21474" y="11049"/>
                      <a:pt x="21474" y="11049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</a:pPr>
                <a:endParaRPr sz="1828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Shape 1478"/>
              <p:cNvSpPr/>
              <p:nvPr/>
            </p:nvSpPr>
            <p:spPr>
              <a:xfrm>
                <a:off x="74826" y="149651"/>
                <a:ext cx="323515" cy="2230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571" y="0"/>
                    </a:moveTo>
                    <a:lnTo>
                      <a:pt x="1028" y="0"/>
                    </a:lnTo>
                    <a:cubicBezTo>
                      <a:pt x="460" y="0"/>
                      <a:pt x="0" y="708"/>
                      <a:pt x="0" y="1571"/>
                    </a:cubicBezTo>
                    <a:lnTo>
                      <a:pt x="0" y="20029"/>
                    </a:lnTo>
                    <a:cubicBezTo>
                      <a:pt x="0" y="20897"/>
                      <a:pt x="460" y="21600"/>
                      <a:pt x="1028" y="21600"/>
                    </a:cubicBezTo>
                    <a:lnTo>
                      <a:pt x="20571" y="21600"/>
                    </a:lnTo>
                    <a:cubicBezTo>
                      <a:pt x="21140" y="21600"/>
                      <a:pt x="21600" y="20897"/>
                      <a:pt x="21600" y="20029"/>
                    </a:cubicBezTo>
                    <a:lnTo>
                      <a:pt x="21600" y="1571"/>
                    </a:lnTo>
                    <a:cubicBezTo>
                      <a:pt x="21600" y="708"/>
                      <a:pt x="21140" y="0"/>
                      <a:pt x="2057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</a:pPr>
                <a:endParaRPr sz="1828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8" name="Group 40"/>
          <p:cNvGrpSpPr/>
          <p:nvPr/>
        </p:nvGrpSpPr>
        <p:grpSpPr>
          <a:xfrm>
            <a:off x="9486166" y="2203093"/>
            <a:ext cx="499824" cy="499824"/>
            <a:chOff x="8994965" y="2088733"/>
            <a:chExt cx="474017" cy="474017"/>
          </a:xfrm>
        </p:grpSpPr>
        <p:sp>
          <p:nvSpPr>
            <p:cNvPr id="19" name="Shape 1476"/>
            <p:cNvSpPr/>
            <p:nvPr/>
          </p:nvSpPr>
          <p:spPr>
            <a:xfrm>
              <a:off x="8994965" y="2088733"/>
              <a:ext cx="474017" cy="474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6784" tIns="26784" rIns="26784" bIns="26784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Shape 1481"/>
            <p:cNvSpPr/>
            <p:nvPr/>
          </p:nvSpPr>
          <p:spPr>
            <a:xfrm>
              <a:off x="9132223" y="2211790"/>
              <a:ext cx="194606" cy="186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13" y="16137"/>
                  </a:moveTo>
                  <a:cubicBezTo>
                    <a:pt x="14080" y="15059"/>
                    <a:pt x="13176" y="14150"/>
                    <a:pt x="13176" y="12203"/>
                  </a:cubicBezTo>
                  <a:cubicBezTo>
                    <a:pt x="13176" y="11034"/>
                    <a:pt x="14040" y="11415"/>
                    <a:pt x="14419" y="9274"/>
                  </a:cubicBezTo>
                  <a:cubicBezTo>
                    <a:pt x="14577" y="8387"/>
                    <a:pt x="15341" y="9261"/>
                    <a:pt x="15487" y="7233"/>
                  </a:cubicBezTo>
                  <a:cubicBezTo>
                    <a:pt x="15487" y="6425"/>
                    <a:pt x="15071" y="6224"/>
                    <a:pt x="15071" y="6224"/>
                  </a:cubicBezTo>
                  <a:cubicBezTo>
                    <a:pt x="15071" y="6224"/>
                    <a:pt x="15283" y="5028"/>
                    <a:pt x="15366" y="4109"/>
                  </a:cubicBezTo>
                  <a:cubicBezTo>
                    <a:pt x="15468" y="2962"/>
                    <a:pt x="14731" y="0"/>
                    <a:pt x="10800" y="0"/>
                  </a:cubicBezTo>
                  <a:cubicBezTo>
                    <a:pt x="6869" y="0"/>
                    <a:pt x="6131" y="2962"/>
                    <a:pt x="6234" y="4109"/>
                  </a:cubicBezTo>
                  <a:cubicBezTo>
                    <a:pt x="6317" y="5028"/>
                    <a:pt x="6529" y="6224"/>
                    <a:pt x="6529" y="6224"/>
                  </a:cubicBezTo>
                  <a:cubicBezTo>
                    <a:pt x="6529" y="6224"/>
                    <a:pt x="6113" y="6425"/>
                    <a:pt x="6113" y="7233"/>
                  </a:cubicBezTo>
                  <a:cubicBezTo>
                    <a:pt x="6258" y="9261"/>
                    <a:pt x="7022" y="8387"/>
                    <a:pt x="7179" y="9274"/>
                  </a:cubicBezTo>
                  <a:cubicBezTo>
                    <a:pt x="7560" y="11415"/>
                    <a:pt x="8424" y="11034"/>
                    <a:pt x="8424" y="12203"/>
                  </a:cubicBezTo>
                  <a:cubicBezTo>
                    <a:pt x="8424" y="14150"/>
                    <a:pt x="7520" y="15059"/>
                    <a:pt x="4687" y="16137"/>
                  </a:cubicBezTo>
                  <a:cubicBezTo>
                    <a:pt x="1846" y="17219"/>
                    <a:pt x="0" y="18321"/>
                    <a:pt x="0" y="19073"/>
                  </a:cubicBezTo>
                  <a:cubicBezTo>
                    <a:pt x="0" y="19825"/>
                    <a:pt x="0" y="21600"/>
                    <a:pt x="0" y="21600"/>
                  </a:cubicBezTo>
                  <a:lnTo>
                    <a:pt x="10800" y="21600"/>
                  </a:lnTo>
                  <a:lnTo>
                    <a:pt x="21600" y="21600"/>
                  </a:lnTo>
                  <a:cubicBezTo>
                    <a:pt x="21600" y="21600"/>
                    <a:pt x="21600" y="19825"/>
                    <a:pt x="21600" y="19073"/>
                  </a:cubicBezTo>
                  <a:cubicBezTo>
                    <a:pt x="21600" y="18321"/>
                    <a:pt x="19754" y="17219"/>
                    <a:pt x="16913" y="16137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Text Placeholder 5"/>
          <p:cNvSpPr txBox="1">
            <a:spLocks/>
          </p:cNvSpPr>
          <p:nvPr/>
        </p:nvSpPr>
        <p:spPr>
          <a:xfrm>
            <a:off x="1687553" y="2844897"/>
            <a:ext cx="1379498" cy="411253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2" name="Text Placeholder 6"/>
          <p:cNvSpPr txBox="1">
            <a:spLocks/>
          </p:cNvSpPr>
          <p:nvPr/>
        </p:nvSpPr>
        <p:spPr>
          <a:xfrm>
            <a:off x="1327629" y="4227101"/>
            <a:ext cx="2165857" cy="1195937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5"/>
          <p:cNvSpPr txBox="1">
            <a:spLocks/>
          </p:cNvSpPr>
          <p:nvPr/>
        </p:nvSpPr>
        <p:spPr>
          <a:xfrm>
            <a:off x="4491370" y="2844897"/>
            <a:ext cx="1282998" cy="411253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4" name="Text Placeholder 5"/>
          <p:cNvSpPr txBox="1">
            <a:spLocks/>
          </p:cNvSpPr>
          <p:nvPr/>
        </p:nvSpPr>
        <p:spPr>
          <a:xfrm>
            <a:off x="9863391" y="2844897"/>
            <a:ext cx="1282998" cy="411253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5" name="Text Placeholder 6"/>
          <p:cNvSpPr txBox="1">
            <a:spLocks/>
          </p:cNvSpPr>
          <p:nvPr/>
        </p:nvSpPr>
        <p:spPr>
          <a:xfrm>
            <a:off x="4140118" y="4227101"/>
            <a:ext cx="1914071" cy="119593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 Placeholder 6"/>
          <p:cNvSpPr txBox="1">
            <a:spLocks/>
          </p:cNvSpPr>
          <p:nvPr/>
        </p:nvSpPr>
        <p:spPr>
          <a:xfrm>
            <a:off x="6816339" y="4227101"/>
            <a:ext cx="1914071" cy="119593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6"/>
          <p:cNvSpPr txBox="1">
            <a:spLocks/>
          </p:cNvSpPr>
          <p:nvPr/>
        </p:nvSpPr>
        <p:spPr>
          <a:xfrm>
            <a:off x="9512139" y="4227101"/>
            <a:ext cx="1914071" cy="119593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 Placeholder 5"/>
          <p:cNvSpPr txBox="1">
            <a:spLocks/>
          </p:cNvSpPr>
          <p:nvPr/>
        </p:nvSpPr>
        <p:spPr>
          <a:xfrm>
            <a:off x="7167589" y="2844897"/>
            <a:ext cx="1282998" cy="411253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0" name="Shape 1475"/>
          <p:cNvSpPr/>
          <p:nvPr/>
        </p:nvSpPr>
        <p:spPr>
          <a:xfrm>
            <a:off x="6803469" y="2203092"/>
            <a:ext cx="499824" cy="4998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0088" tIns="20088" rIns="20088" bIns="20088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Shape 1480"/>
          <p:cNvSpPr/>
          <p:nvPr/>
        </p:nvSpPr>
        <p:spPr>
          <a:xfrm>
            <a:off x="6954796" y="2332852"/>
            <a:ext cx="196493" cy="1964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843" y="20435"/>
                </a:moveTo>
                <a:cubicBezTo>
                  <a:pt x="17964" y="20435"/>
                  <a:pt x="17252" y="19721"/>
                  <a:pt x="17252" y="18844"/>
                </a:cubicBezTo>
                <a:cubicBezTo>
                  <a:pt x="17252" y="17964"/>
                  <a:pt x="17964" y="17253"/>
                  <a:pt x="18843" y="17253"/>
                </a:cubicBezTo>
                <a:cubicBezTo>
                  <a:pt x="19721" y="17253"/>
                  <a:pt x="20434" y="17964"/>
                  <a:pt x="20434" y="18844"/>
                </a:cubicBezTo>
                <a:cubicBezTo>
                  <a:pt x="20434" y="19721"/>
                  <a:pt x="19721" y="20435"/>
                  <a:pt x="18843" y="20435"/>
                </a:cubicBezTo>
                <a:close/>
                <a:moveTo>
                  <a:pt x="12390" y="18844"/>
                </a:moveTo>
                <a:cubicBezTo>
                  <a:pt x="12390" y="19721"/>
                  <a:pt x="11679" y="20435"/>
                  <a:pt x="10801" y="20435"/>
                </a:cubicBezTo>
                <a:cubicBezTo>
                  <a:pt x="9922" y="20435"/>
                  <a:pt x="9210" y="19721"/>
                  <a:pt x="9210" y="18844"/>
                </a:cubicBezTo>
                <a:cubicBezTo>
                  <a:pt x="9210" y="17964"/>
                  <a:pt x="9922" y="17253"/>
                  <a:pt x="10801" y="17253"/>
                </a:cubicBezTo>
                <a:cubicBezTo>
                  <a:pt x="11679" y="17253"/>
                  <a:pt x="12390" y="17964"/>
                  <a:pt x="12390" y="18844"/>
                </a:cubicBezTo>
                <a:close/>
                <a:moveTo>
                  <a:pt x="9210" y="2756"/>
                </a:moveTo>
                <a:cubicBezTo>
                  <a:pt x="9210" y="1879"/>
                  <a:pt x="9922" y="1165"/>
                  <a:pt x="10801" y="1165"/>
                </a:cubicBezTo>
                <a:cubicBezTo>
                  <a:pt x="11679" y="1165"/>
                  <a:pt x="12390" y="1879"/>
                  <a:pt x="12390" y="2756"/>
                </a:cubicBezTo>
                <a:cubicBezTo>
                  <a:pt x="12390" y="3636"/>
                  <a:pt x="11679" y="4347"/>
                  <a:pt x="10801" y="4347"/>
                </a:cubicBezTo>
                <a:cubicBezTo>
                  <a:pt x="9922" y="4347"/>
                  <a:pt x="9210" y="3636"/>
                  <a:pt x="9210" y="2756"/>
                </a:cubicBezTo>
                <a:close/>
                <a:moveTo>
                  <a:pt x="4348" y="18844"/>
                </a:moveTo>
                <a:cubicBezTo>
                  <a:pt x="4348" y="19721"/>
                  <a:pt x="3636" y="20435"/>
                  <a:pt x="2757" y="20435"/>
                </a:cubicBezTo>
                <a:cubicBezTo>
                  <a:pt x="1879" y="20435"/>
                  <a:pt x="1168" y="19721"/>
                  <a:pt x="1168" y="18844"/>
                </a:cubicBezTo>
                <a:cubicBezTo>
                  <a:pt x="1168" y="17964"/>
                  <a:pt x="1879" y="17253"/>
                  <a:pt x="2757" y="17253"/>
                </a:cubicBezTo>
                <a:cubicBezTo>
                  <a:pt x="3636" y="17253"/>
                  <a:pt x="4348" y="17964"/>
                  <a:pt x="4348" y="18844"/>
                </a:cubicBezTo>
                <a:close/>
                <a:moveTo>
                  <a:pt x="19934" y="16312"/>
                </a:moveTo>
                <a:lnTo>
                  <a:pt x="19934" y="13672"/>
                </a:lnTo>
                <a:cubicBezTo>
                  <a:pt x="19934" y="12078"/>
                  <a:pt x="18879" y="9707"/>
                  <a:pt x="15971" y="9707"/>
                </a:cubicBezTo>
                <a:lnTo>
                  <a:pt x="13673" y="9707"/>
                </a:lnTo>
                <a:cubicBezTo>
                  <a:pt x="12050" y="9707"/>
                  <a:pt x="11899" y="8913"/>
                  <a:pt x="11892" y="8503"/>
                </a:cubicBezTo>
                <a:lnTo>
                  <a:pt x="11892" y="5288"/>
                </a:lnTo>
                <a:cubicBezTo>
                  <a:pt x="12872" y="4867"/>
                  <a:pt x="13558" y="3893"/>
                  <a:pt x="13558" y="2756"/>
                </a:cubicBezTo>
                <a:cubicBezTo>
                  <a:pt x="13558" y="1234"/>
                  <a:pt x="12323" y="0"/>
                  <a:pt x="10801" y="0"/>
                </a:cubicBezTo>
                <a:cubicBezTo>
                  <a:pt x="9277" y="0"/>
                  <a:pt x="8043" y="1234"/>
                  <a:pt x="8043" y="2756"/>
                </a:cubicBezTo>
                <a:cubicBezTo>
                  <a:pt x="8043" y="3893"/>
                  <a:pt x="8730" y="4867"/>
                  <a:pt x="9709" y="5288"/>
                </a:cubicBezTo>
                <a:lnTo>
                  <a:pt x="9709" y="8503"/>
                </a:lnTo>
                <a:cubicBezTo>
                  <a:pt x="9709" y="8799"/>
                  <a:pt x="9623" y="9707"/>
                  <a:pt x="7927" y="9707"/>
                </a:cubicBezTo>
                <a:lnTo>
                  <a:pt x="5631" y="9707"/>
                </a:lnTo>
                <a:cubicBezTo>
                  <a:pt x="2723" y="9707"/>
                  <a:pt x="1666" y="12078"/>
                  <a:pt x="1666" y="13672"/>
                </a:cubicBezTo>
                <a:lnTo>
                  <a:pt x="1666" y="16312"/>
                </a:lnTo>
                <a:cubicBezTo>
                  <a:pt x="686" y="16733"/>
                  <a:pt x="0" y="17707"/>
                  <a:pt x="0" y="18844"/>
                </a:cubicBezTo>
                <a:cubicBezTo>
                  <a:pt x="0" y="20366"/>
                  <a:pt x="1235" y="21600"/>
                  <a:pt x="2757" y="21600"/>
                </a:cubicBezTo>
                <a:cubicBezTo>
                  <a:pt x="4280" y="21600"/>
                  <a:pt x="5516" y="20366"/>
                  <a:pt x="5516" y="18844"/>
                </a:cubicBezTo>
                <a:cubicBezTo>
                  <a:pt x="5516" y="17707"/>
                  <a:pt x="4828" y="16733"/>
                  <a:pt x="3849" y="16312"/>
                </a:cubicBezTo>
                <a:lnTo>
                  <a:pt x="3849" y="13672"/>
                </a:lnTo>
                <a:cubicBezTo>
                  <a:pt x="3849" y="13376"/>
                  <a:pt x="3935" y="11890"/>
                  <a:pt x="5631" y="11890"/>
                </a:cubicBezTo>
                <a:lnTo>
                  <a:pt x="7927" y="11890"/>
                </a:lnTo>
                <a:cubicBezTo>
                  <a:pt x="8626" y="11890"/>
                  <a:pt x="9214" y="11785"/>
                  <a:pt x="9709" y="11608"/>
                </a:cubicBezTo>
                <a:lnTo>
                  <a:pt x="9709" y="16312"/>
                </a:lnTo>
                <a:cubicBezTo>
                  <a:pt x="8730" y="16733"/>
                  <a:pt x="8043" y="17707"/>
                  <a:pt x="8043" y="18844"/>
                </a:cubicBezTo>
                <a:cubicBezTo>
                  <a:pt x="8043" y="20366"/>
                  <a:pt x="9277" y="21600"/>
                  <a:pt x="10801" y="21600"/>
                </a:cubicBezTo>
                <a:cubicBezTo>
                  <a:pt x="12323" y="21600"/>
                  <a:pt x="13558" y="20366"/>
                  <a:pt x="13558" y="18844"/>
                </a:cubicBezTo>
                <a:cubicBezTo>
                  <a:pt x="13558" y="17707"/>
                  <a:pt x="12872" y="16733"/>
                  <a:pt x="11892" y="16312"/>
                </a:cubicBezTo>
                <a:lnTo>
                  <a:pt x="11892" y="11608"/>
                </a:lnTo>
                <a:cubicBezTo>
                  <a:pt x="12388" y="11785"/>
                  <a:pt x="12975" y="11890"/>
                  <a:pt x="13673" y="11890"/>
                </a:cubicBezTo>
                <a:lnTo>
                  <a:pt x="15971" y="11890"/>
                </a:lnTo>
                <a:cubicBezTo>
                  <a:pt x="17592" y="11890"/>
                  <a:pt x="17743" y="13263"/>
                  <a:pt x="17751" y="13672"/>
                </a:cubicBezTo>
                <a:lnTo>
                  <a:pt x="17751" y="16312"/>
                </a:lnTo>
                <a:cubicBezTo>
                  <a:pt x="16772" y="16733"/>
                  <a:pt x="16086" y="17707"/>
                  <a:pt x="16086" y="18844"/>
                </a:cubicBezTo>
                <a:cubicBezTo>
                  <a:pt x="16086" y="20366"/>
                  <a:pt x="17320" y="21600"/>
                  <a:pt x="18843" y="21600"/>
                </a:cubicBezTo>
                <a:cubicBezTo>
                  <a:pt x="20366" y="21600"/>
                  <a:pt x="21600" y="20366"/>
                  <a:pt x="21600" y="18844"/>
                </a:cubicBezTo>
                <a:cubicBezTo>
                  <a:pt x="21600" y="17707"/>
                  <a:pt x="20914" y="16733"/>
                  <a:pt x="19934" y="16312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34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48083604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500"/>
                            </p:stCondLst>
                            <p:childTnLst>
                              <p:par>
                                <p:cTn id="8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000"/>
                            </p:stCondLst>
                            <p:childTnLst>
                              <p:par>
                                <p:cTn id="8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500"/>
                            </p:stCondLst>
                            <p:childTnLst>
                              <p:par>
                                <p:cTn id="9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10" grpId="0" animBg="1"/>
      <p:bldP spid="11" grpId="0" animBg="1"/>
      <p:bldP spid="12" grpId="0" animBg="1"/>
      <p:bldP spid="21" grpId="0" build="p"/>
      <p:bldP spid="22" grpId="0" build="p"/>
      <p:bldP spid="23" grpId="0"/>
      <p:bldP spid="24" grpId="0"/>
      <p:bldP spid="25" grpId="0"/>
      <p:bldP spid="26" grpId="0"/>
      <p:bldP spid="27" grpId="0"/>
      <p:bldP spid="29" grpId="0"/>
      <p:bldP spid="30" grpId="0" animBg="1"/>
      <p:bldP spid="3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Oval 5"/>
          <p:cNvSpPr>
            <a:spLocks/>
          </p:cNvSpPr>
          <p:nvPr/>
        </p:nvSpPr>
        <p:spPr bwMode="auto">
          <a:xfrm>
            <a:off x="961943" y="781360"/>
            <a:ext cx="6350136" cy="6350136"/>
          </a:xfrm>
          <a:prstGeom prst="ellipse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lIns="0" tIns="0" rIns="0" bIns="0"/>
          <a:lstStyle/>
          <a:p>
            <a:endParaRPr lang="en-US"/>
          </a:p>
        </p:txBody>
      </p:sp>
      <p:grpSp>
        <p:nvGrpSpPr>
          <p:cNvPr id="50" name="Group 49"/>
          <p:cNvGrpSpPr/>
          <p:nvPr/>
        </p:nvGrpSpPr>
        <p:grpSpPr>
          <a:xfrm>
            <a:off x="-34920" y="4683209"/>
            <a:ext cx="12910252" cy="2476823"/>
            <a:chOff x="-25400" y="3026721"/>
            <a:chExt cx="9181757" cy="2131431"/>
          </a:xfrm>
          <a:solidFill>
            <a:schemeClr val="accent1"/>
          </a:solidFill>
        </p:grpSpPr>
        <p:sp>
          <p:nvSpPr>
            <p:cNvPr id="51" name="Right Triangle 50"/>
            <p:cNvSpPr/>
            <p:nvPr/>
          </p:nvSpPr>
          <p:spPr bwMode="auto">
            <a:xfrm>
              <a:off x="-25400" y="3044983"/>
              <a:ext cx="2797200" cy="2113169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128572" tIns="64286" rIns="128572" bIns="64286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85738"/>
              <a:endParaRPr lang="en-US" sz="7874" b="1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52" name="Freeform 51"/>
            <p:cNvSpPr>
              <a:spLocks/>
            </p:cNvSpPr>
            <p:nvPr/>
          </p:nvSpPr>
          <p:spPr bwMode="auto">
            <a:xfrm>
              <a:off x="-24155" y="3026721"/>
              <a:ext cx="9180512" cy="2124819"/>
            </a:xfrm>
            <a:custGeom>
              <a:avLst/>
              <a:gdLst>
                <a:gd name="T0" fmla="*/ 4609 w 4609"/>
                <a:gd name="T1" fmla="*/ 0 h 1044"/>
                <a:gd name="T2" fmla="*/ 4609 w 4609"/>
                <a:gd name="T3" fmla="*/ 1044 h 1044"/>
                <a:gd name="T4" fmla="*/ 0 w 4609"/>
                <a:gd name="T5" fmla="*/ 1044 h 1044"/>
                <a:gd name="T6" fmla="*/ 0 w 4609"/>
                <a:gd name="T7" fmla="*/ 788 h 1044"/>
                <a:gd name="T8" fmla="*/ 4609 w 4609"/>
                <a:gd name="T9" fmla="*/ 0 h 10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09" h="1044">
                  <a:moveTo>
                    <a:pt x="4609" y="0"/>
                  </a:moveTo>
                  <a:lnTo>
                    <a:pt x="4609" y="1044"/>
                  </a:lnTo>
                  <a:lnTo>
                    <a:pt x="0" y="1044"/>
                  </a:lnTo>
                  <a:lnTo>
                    <a:pt x="0" y="788"/>
                  </a:lnTo>
                  <a:lnTo>
                    <a:pt x="460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72" tIns="64286" rIns="128572" bIns="64286" numCol="1" anchor="t" anchorCtr="0" compatLnSpc="1">
              <a:prstTxWarp prst="textNoShape">
                <a:avLst/>
              </a:prstTxWarp>
            </a:bodyPr>
            <a:lstStyle/>
            <a:p>
              <a:endParaRPr lang="en-US" b="1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-34920" y="4820172"/>
            <a:ext cx="12910252" cy="2476822"/>
            <a:chOff x="-25400" y="3026721"/>
            <a:chExt cx="9181757" cy="2131430"/>
          </a:xfrm>
          <a:solidFill>
            <a:schemeClr val="accent2"/>
          </a:solidFill>
        </p:grpSpPr>
        <p:sp>
          <p:nvSpPr>
            <p:cNvPr id="16" name="Right Triangle 15"/>
            <p:cNvSpPr/>
            <p:nvPr/>
          </p:nvSpPr>
          <p:spPr bwMode="auto">
            <a:xfrm>
              <a:off x="-25400" y="3044983"/>
              <a:ext cx="2797200" cy="2113168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128572" tIns="64286" rIns="128572" bIns="64286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85738"/>
              <a:endParaRPr lang="en-US" sz="7874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-24155" y="3026721"/>
              <a:ext cx="9180512" cy="2124819"/>
            </a:xfrm>
            <a:custGeom>
              <a:avLst/>
              <a:gdLst>
                <a:gd name="T0" fmla="*/ 4609 w 4609"/>
                <a:gd name="T1" fmla="*/ 0 h 1044"/>
                <a:gd name="T2" fmla="*/ 4609 w 4609"/>
                <a:gd name="T3" fmla="*/ 1044 h 1044"/>
                <a:gd name="T4" fmla="*/ 0 w 4609"/>
                <a:gd name="T5" fmla="*/ 1044 h 1044"/>
                <a:gd name="T6" fmla="*/ 0 w 4609"/>
                <a:gd name="T7" fmla="*/ 788 h 1044"/>
                <a:gd name="T8" fmla="*/ 4609 w 4609"/>
                <a:gd name="T9" fmla="*/ 0 h 10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09" h="1044">
                  <a:moveTo>
                    <a:pt x="4609" y="0"/>
                  </a:moveTo>
                  <a:lnTo>
                    <a:pt x="4609" y="1044"/>
                  </a:lnTo>
                  <a:lnTo>
                    <a:pt x="0" y="1044"/>
                  </a:lnTo>
                  <a:lnTo>
                    <a:pt x="0" y="788"/>
                  </a:lnTo>
                  <a:lnTo>
                    <a:pt x="460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72" tIns="64286" rIns="128572" bIns="6428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7680448" y="2574495"/>
            <a:ext cx="4079292" cy="4079292"/>
            <a:chOff x="5461762" y="1830802"/>
            <a:chExt cx="2901188" cy="2901188"/>
          </a:xfrm>
        </p:grpSpPr>
        <p:sp>
          <p:nvSpPr>
            <p:cNvPr id="39" name="Oval 5"/>
            <p:cNvSpPr>
              <a:spLocks/>
            </p:cNvSpPr>
            <p:nvPr/>
          </p:nvSpPr>
          <p:spPr bwMode="auto">
            <a:xfrm>
              <a:off x="5508104" y="1858811"/>
              <a:ext cx="2828153" cy="2828153"/>
            </a:xfrm>
            <a:prstGeom prst="ellipse">
              <a:avLst/>
            </a:prstGeom>
            <a:solidFill>
              <a:schemeClr val="accent1">
                <a:alpha val="85000"/>
              </a:schemeClr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3" name="Oval 5"/>
            <p:cNvSpPr>
              <a:spLocks/>
            </p:cNvSpPr>
            <p:nvPr/>
          </p:nvSpPr>
          <p:spPr bwMode="auto">
            <a:xfrm>
              <a:off x="5461762" y="1830802"/>
              <a:ext cx="2901188" cy="2901188"/>
            </a:xfrm>
            <a:prstGeom prst="ellipse">
              <a:avLst/>
            </a:prstGeom>
            <a:noFill/>
            <a:ln w="101600">
              <a:solidFill>
                <a:schemeClr val="bg1"/>
              </a:solidFill>
            </a:ln>
            <a:extLst/>
          </p:spPr>
          <p:txBody>
            <a:bodyPr lIns="0" tIns="0" rIns="0" bIns="0"/>
            <a:lstStyle/>
            <a:p>
              <a:endParaRPr lang="en-US">
                <a:noFill/>
              </a:endParaRPr>
            </a:p>
          </p:txBody>
        </p:sp>
      </p:grpSp>
      <p:sp>
        <p:nvSpPr>
          <p:cNvPr id="40" name="Oval 5"/>
          <p:cNvSpPr>
            <a:spLocks/>
          </p:cNvSpPr>
          <p:nvPr/>
        </p:nvSpPr>
        <p:spPr bwMode="auto">
          <a:xfrm>
            <a:off x="7967771" y="696722"/>
            <a:ext cx="888594" cy="888594"/>
          </a:xfrm>
          <a:prstGeom prst="ellipse">
            <a:avLst/>
          </a:prstGeom>
          <a:solidFill>
            <a:schemeClr val="accent1">
              <a:alpha val="84999"/>
            </a:schemeClr>
          </a:solidFill>
          <a:ln>
            <a:noFill/>
          </a:ln>
          <a:extLst/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6629" name="Oval 5"/>
          <p:cNvSpPr>
            <a:spLocks/>
          </p:cNvSpPr>
          <p:nvPr/>
        </p:nvSpPr>
        <p:spPr bwMode="auto">
          <a:xfrm>
            <a:off x="10272219" y="580361"/>
            <a:ext cx="2012904" cy="2012904"/>
          </a:xfrm>
          <a:prstGeom prst="ellipse">
            <a:avLst/>
          </a:prstGeom>
          <a:solidFill>
            <a:schemeClr val="accent2">
              <a:alpha val="84999"/>
            </a:schemeClr>
          </a:solidFill>
          <a:ln>
            <a:noFill/>
          </a:ln>
          <a:extLst/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6643" name="Rectangle 19"/>
          <p:cNvSpPr>
            <a:spLocks/>
          </p:cNvSpPr>
          <p:nvPr/>
        </p:nvSpPr>
        <p:spPr bwMode="auto">
          <a:xfrm>
            <a:off x="10286275" y="828031"/>
            <a:ext cx="848952" cy="1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r">
              <a:lnSpc>
                <a:spcPct val="80000"/>
              </a:lnSpc>
            </a:pPr>
            <a:endParaRPr lang="en-US" sz="10546" dirty="0">
              <a:solidFill>
                <a:srgbClr val="FFFFFF"/>
              </a:solidFill>
              <a:latin typeface="Agency FB" pitchFamily="34" charset="0"/>
              <a:ea typeface="ＭＳ Ｐゴシック" charset="0"/>
              <a:cs typeface="Bebas Neue" charset="0"/>
              <a:sym typeface="Bebas Neue" charset="0"/>
            </a:endParaRPr>
          </a:p>
        </p:txBody>
      </p:sp>
      <p:sp>
        <p:nvSpPr>
          <p:cNvPr id="26644" name="Rectangle 20"/>
          <p:cNvSpPr>
            <a:spLocks/>
          </p:cNvSpPr>
          <p:nvPr/>
        </p:nvSpPr>
        <p:spPr bwMode="auto">
          <a:xfrm>
            <a:off x="10344754" y="1194664"/>
            <a:ext cx="1891890" cy="1117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点击添加相关标题文字，点击添加相关标题文字，点击添加相关标题文字，点击添加相关标题文字，点击添加相关标题文字。</a:t>
            </a:r>
            <a:endParaRPr lang="en-US" altLang="zh-CN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Oval 5"/>
          <p:cNvSpPr>
            <a:spLocks/>
          </p:cNvSpPr>
          <p:nvPr/>
        </p:nvSpPr>
        <p:spPr bwMode="auto">
          <a:xfrm>
            <a:off x="10130803" y="436459"/>
            <a:ext cx="2297712" cy="2297712"/>
          </a:xfrm>
          <a:prstGeom prst="ellipse">
            <a:avLst/>
          </a:prstGeom>
          <a:noFill/>
          <a:ln w="19050">
            <a:solidFill>
              <a:schemeClr val="accent2"/>
            </a:solidFill>
            <a:prstDash val="sysDot"/>
          </a:ln>
          <a:extLst/>
        </p:spPr>
        <p:txBody>
          <a:bodyPr lIns="0" tIns="0" rIns="0" bIns="0"/>
          <a:lstStyle/>
          <a:p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8307191" y="3902743"/>
            <a:ext cx="3410586" cy="2060706"/>
            <a:chOff x="5910651" y="2927949"/>
            <a:chExt cx="2425605" cy="1465572"/>
          </a:xfrm>
        </p:grpSpPr>
        <p:sp>
          <p:nvSpPr>
            <p:cNvPr id="26646" name="Rectangle 22"/>
            <p:cNvSpPr>
              <a:spLocks/>
            </p:cNvSpPr>
            <p:nvPr/>
          </p:nvSpPr>
          <p:spPr bwMode="auto">
            <a:xfrm>
              <a:off x="5910651" y="2927949"/>
              <a:ext cx="2425605" cy="974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6600" spc="3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TITLE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dirty="0">
                  <a:solidFill>
                    <a:schemeClr val="bg1"/>
                  </a:solidFill>
                  <a:latin typeface="Franklin Gothic Book" panose="020B0503020102020204" pitchFamily="34" charset="0"/>
                  <a:ea typeface="微软雅黑" panose="020B0503020204020204" pitchFamily="34" charset="-122"/>
                </a:rPr>
                <a:t> </a:t>
              </a:r>
              <a:r>
                <a:rPr lang="en-US" altLang="zh-CN" dirty="0">
                  <a:solidFill>
                    <a:schemeClr val="bg1"/>
                  </a:solidFill>
                  <a:latin typeface="Franklin Gothic Book" panose="020B0503020102020204" pitchFamily="34" charset="0"/>
                  <a:ea typeface="微软雅黑" panose="020B0503020204020204" pitchFamily="34" charset="-122"/>
                </a:rPr>
                <a:t>ON </a:t>
              </a:r>
              <a:r>
                <a:rPr lang="en-US" altLang="zh-CN" dirty="0" smtClean="0">
                  <a:solidFill>
                    <a:schemeClr val="bg1"/>
                  </a:solidFill>
                  <a:latin typeface="Franklin Gothic Book" panose="020B0503020102020204" pitchFamily="34" charset="0"/>
                  <a:ea typeface="微软雅黑" panose="020B0503020204020204" pitchFamily="34" charset="-122"/>
                </a:rPr>
                <a:t>ADD RELATED </a:t>
              </a:r>
              <a:r>
                <a:rPr lang="en-US" altLang="zh-CN" dirty="0">
                  <a:solidFill>
                    <a:schemeClr val="bg1"/>
                  </a:solidFill>
                  <a:latin typeface="Franklin Gothic Book" panose="020B0503020102020204" pitchFamily="34" charset="0"/>
                  <a:ea typeface="微软雅黑" panose="020B0503020204020204" pitchFamily="34" charset="-122"/>
                </a:rPr>
                <a:t>TITLE WORDS</a:t>
              </a:r>
              <a:endParaRPr lang="zh-CN" altLang="en-US" dirty="0">
                <a:solidFill>
                  <a:schemeClr val="bg1"/>
                </a:solidFill>
                <a:latin typeface="Franklin Gothic Book" panose="020B05030201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6647" name="Rectangle 23"/>
            <p:cNvSpPr>
              <a:spLocks/>
            </p:cNvSpPr>
            <p:nvPr/>
          </p:nvSpPr>
          <p:spPr bwMode="auto">
            <a:xfrm>
              <a:off x="5982089" y="3969225"/>
              <a:ext cx="1935307" cy="424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点击添加相关标题文字，点击添加相关标题文字，点击添加相关标题文字，点击添加相关标题文字，点击添加相关标题文字。</a:t>
              </a:r>
              <a:endPara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" name="Freeform 6"/>
          <p:cNvSpPr>
            <a:spLocks noEditPoints="1"/>
          </p:cNvSpPr>
          <p:nvPr/>
        </p:nvSpPr>
        <p:spPr bwMode="auto">
          <a:xfrm>
            <a:off x="9208238" y="2953654"/>
            <a:ext cx="917413" cy="779020"/>
          </a:xfrm>
          <a:custGeom>
            <a:avLst/>
            <a:gdLst>
              <a:gd name="T0" fmla="*/ 76 w 174"/>
              <a:gd name="T1" fmla="*/ 50 h 148"/>
              <a:gd name="T2" fmla="*/ 118 w 174"/>
              <a:gd name="T3" fmla="*/ 77 h 148"/>
              <a:gd name="T4" fmla="*/ 128 w 174"/>
              <a:gd name="T5" fmla="*/ 75 h 148"/>
              <a:gd name="T6" fmla="*/ 172 w 174"/>
              <a:gd name="T7" fmla="*/ 13 h 148"/>
              <a:gd name="T8" fmla="*/ 170 w 174"/>
              <a:gd name="T9" fmla="*/ 2 h 148"/>
              <a:gd name="T10" fmla="*/ 159 w 174"/>
              <a:gd name="T11" fmla="*/ 4 h 148"/>
              <a:gd name="T12" fmla="*/ 120 w 174"/>
              <a:gd name="T13" fmla="*/ 60 h 148"/>
              <a:gd name="T14" fmla="*/ 78 w 174"/>
              <a:gd name="T15" fmla="*/ 33 h 148"/>
              <a:gd name="T16" fmla="*/ 72 w 174"/>
              <a:gd name="T17" fmla="*/ 32 h 148"/>
              <a:gd name="T18" fmla="*/ 67 w 174"/>
              <a:gd name="T19" fmla="*/ 35 h 148"/>
              <a:gd name="T20" fmla="*/ 3 w 174"/>
              <a:gd name="T21" fmla="*/ 136 h 148"/>
              <a:gd name="T22" fmla="*/ 5 w 174"/>
              <a:gd name="T23" fmla="*/ 147 h 148"/>
              <a:gd name="T24" fmla="*/ 9 w 174"/>
              <a:gd name="T25" fmla="*/ 148 h 148"/>
              <a:gd name="T26" fmla="*/ 16 w 174"/>
              <a:gd name="T27" fmla="*/ 145 h 148"/>
              <a:gd name="T28" fmla="*/ 76 w 174"/>
              <a:gd name="T29" fmla="*/ 50 h 148"/>
              <a:gd name="T30" fmla="*/ 160 w 174"/>
              <a:gd name="T31" fmla="*/ 88 h 148"/>
              <a:gd name="T32" fmla="*/ 122 w 174"/>
              <a:gd name="T33" fmla="*/ 123 h 148"/>
              <a:gd name="T34" fmla="*/ 77 w 174"/>
              <a:gd name="T35" fmla="*/ 88 h 148"/>
              <a:gd name="T36" fmla="*/ 74 w 174"/>
              <a:gd name="T37" fmla="*/ 86 h 148"/>
              <a:gd name="T38" fmla="*/ 68 w 174"/>
              <a:gd name="T39" fmla="*/ 85 h 148"/>
              <a:gd name="T40" fmla="*/ 59 w 174"/>
              <a:gd name="T41" fmla="*/ 99 h 148"/>
              <a:gd name="T42" fmla="*/ 68 w 174"/>
              <a:gd name="T43" fmla="*/ 101 h 148"/>
              <a:gd name="T44" fmla="*/ 117 w 174"/>
              <a:gd name="T45" fmla="*/ 139 h 148"/>
              <a:gd name="T46" fmla="*/ 122 w 174"/>
              <a:gd name="T47" fmla="*/ 140 h 148"/>
              <a:gd name="T48" fmla="*/ 127 w 174"/>
              <a:gd name="T49" fmla="*/ 138 h 148"/>
              <a:gd name="T50" fmla="*/ 170 w 174"/>
              <a:gd name="T51" fmla="*/ 100 h 148"/>
              <a:gd name="T52" fmla="*/ 171 w 174"/>
              <a:gd name="T53" fmla="*/ 89 h 148"/>
              <a:gd name="T54" fmla="*/ 160 w 174"/>
              <a:gd name="T55" fmla="*/ 88 h 148"/>
              <a:gd name="T56" fmla="*/ 7 w 174"/>
              <a:gd name="T57" fmla="*/ 86 h 148"/>
              <a:gd name="T58" fmla="*/ 19 w 174"/>
              <a:gd name="T59" fmla="*/ 89 h 148"/>
              <a:gd name="T60" fmla="*/ 28 w 174"/>
              <a:gd name="T61" fmla="*/ 75 h 148"/>
              <a:gd name="T62" fmla="*/ 11 w 174"/>
              <a:gd name="T63" fmla="*/ 71 h 148"/>
              <a:gd name="T64" fmla="*/ 2 w 174"/>
              <a:gd name="T65" fmla="*/ 76 h 148"/>
              <a:gd name="T66" fmla="*/ 7 w 174"/>
              <a:gd name="T67" fmla="*/ 86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4" h="148">
                <a:moveTo>
                  <a:pt x="76" y="50"/>
                </a:moveTo>
                <a:cubicBezTo>
                  <a:pt x="118" y="77"/>
                  <a:pt x="118" y="77"/>
                  <a:pt x="118" y="77"/>
                </a:cubicBezTo>
                <a:cubicBezTo>
                  <a:pt x="121" y="79"/>
                  <a:pt x="126" y="78"/>
                  <a:pt x="128" y="75"/>
                </a:cubicBezTo>
                <a:cubicBezTo>
                  <a:pt x="172" y="13"/>
                  <a:pt x="172" y="13"/>
                  <a:pt x="172" y="13"/>
                </a:cubicBezTo>
                <a:cubicBezTo>
                  <a:pt x="174" y="9"/>
                  <a:pt x="173" y="5"/>
                  <a:pt x="170" y="2"/>
                </a:cubicBezTo>
                <a:cubicBezTo>
                  <a:pt x="166" y="0"/>
                  <a:pt x="161" y="1"/>
                  <a:pt x="159" y="4"/>
                </a:cubicBezTo>
                <a:cubicBezTo>
                  <a:pt x="120" y="60"/>
                  <a:pt x="120" y="60"/>
                  <a:pt x="120" y="60"/>
                </a:cubicBezTo>
                <a:cubicBezTo>
                  <a:pt x="78" y="33"/>
                  <a:pt x="78" y="33"/>
                  <a:pt x="78" y="33"/>
                </a:cubicBezTo>
                <a:cubicBezTo>
                  <a:pt x="76" y="32"/>
                  <a:pt x="74" y="31"/>
                  <a:pt x="72" y="32"/>
                </a:cubicBezTo>
                <a:cubicBezTo>
                  <a:pt x="70" y="32"/>
                  <a:pt x="68" y="34"/>
                  <a:pt x="67" y="35"/>
                </a:cubicBezTo>
                <a:cubicBezTo>
                  <a:pt x="3" y="136"/>
                  <a:pt x="3" y="136"/>
                  <a:pt x="3" y="136"/>
                </a:cubicBezTo>
                <a:cubicBezTo>
                  <a:pt x="0" y="140"/>
                  <a:pt x="1" y="145"/>
                  <a:pt x="5" y="147"/>
                </a:cubicBezTo>
                <a:cubicBezTo>
                  <a:pt x="6" y="148"/>
                  <a:pt x="8" y="148"/>
                  <a:pt x="9" y="148"/>
                </a:cubicBezTo>
                <a:cubicBezTo>
                  <a:pt x="12" y="148"/>
                  <a:pt x="14" y="147"/>
                  <a:pt x="16" y="145"/>
                </a:cubicBezTo>
                <a:cubicBezTo>
                  <a:pt x="76" y="50"/>
                  <a:pt x="76" y="50"/>
                  <a:pt x="76" y="50"/>
                </a:cubicBezTo>
                <a:close/>
                <a:moveTo>
                  <a:pt x="160" y="88"/>
                </a:moveTo>
                <a:cubicBezTo>
                  <a:pt x="122" y="123"/>
                  <a:pt x="122" y="123"/>
                  <a:pt x="122" y="123"/>
                </a:cubicBezTo>
                <a:cubicBezTo>
                  <a:pt x="77" y="88"/>
                  <a:pt x="77" y="88"/>
                  <a:pt x="77" y="88"/>
                </a:cubicBezTo>
                <a:cubicBezTo>
                  <a:pt x="76" y="87"/>
                  <a:pt x="75" y="87"/>
                  <a:pt x="74" y="86"/>
                </a:cubicBezTo>
                <a:cubicBezTo>
                  <a:pt x="68" y="85"/>
                  <a:pt x="68" y="85"/>
                  <a:pt x="68" y="85"/>
                </a:cubicBezTo>
                <a:cubicBezTo>
                  <a:pt x="59" y="99"/>
                  <a:pt x="59" y="99"/>
                  <a:pt x="59" y="99"/>
                </a:cubicBezTo>
                <a:cubicBezTo>
                  <a:pt x="68" y="101"/>
                  <a:pt x="68" y="101"/>
                  <a:pt x="68" y="101"/>
                </a:cubicBezTo>
                <a:cubicBezTo>
                  <a:pt x="117" y="139"/>
                  <a:pt x="117" y="139"/>
                  <a:pt x="117" y="139"/>
                </a:cubicBezTo>
                <a:cubicBezTo>
                  <a:pt x="119" y="140"/>
                  <a:pt x="120" y="140"/>
                  <a:pt x="122" y="140"/>
                </a:cubicBezTo>
                <a:cubicBezTo>
                  <a:pt x="124" y="140"/>
                  <a:pt x="126" y="140"/>
                  <a:pt x="127" y="138"/>
                </a:cubicBezTo>
                <a:cubicBezTo>
                  <a:pt x="170" y="100"/>
                  <a:pt x="170" y="100"/>
                  <a:pt x="170" y="100"/>
                </a:cubicBezTo>
                <a:cubicBezTo>
                  <a:pt x="174" y="97"/>
                  <a:pt x="174" y="92"/>
                  <a:pt x="171" y="89"/>
                </a:cubicBezTo>
                <a:cubicBezTo>
                  <a:pt x="168" y="85"/>
                  <a:pt x="163" y="85"/>
                  <a:pt x="160" y="88"/>
                </a:cubicBezTo>
                <a:close/>
                <a:moveTo>
                  <a:pt x="7" y="86"/>
                </a:moveTo>
                <a:cubicBezTo>
                  <a:pt x="19" y="89"/>
                  <a:pt x="19" y="89"/>
                  <a:pt x="19" y="89"/>
                </a:cubicBezTo>
                <a:cubicBezTo>
                  <a:pt x="28" y="75"/>
                  <a:pt x="28" y="75"/>
                  <a:pt x="28" y="75"/>
                </a:cubicBezTo>
                <a:cubicBezTo>
                  <a:pt x="11" y="71"/>
                  <a:pt x="11" y="71"/>
                  <a:pt x="11" y="71"/>
                </a:cubicBezTo>
                <a:cubicBezTo>
                  <a:pt x="7" y="70"/>
                  <a:pt x="3" y="72"/>
                  <a:pt x="2" y="76"/>
                </a:cubicBezTo>
                <a:cubicBezTo>
                  <a:pt x="1" y="81"/>
                  <a:pt x="3" y="85"/>
                  <a:pt x="7" y="8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5"/>
          <p:cNvSpPr>
            <a:spLocks/>
          </p:cNvSpPr>
          <p:nvPr/>
        </p:nvSpPr>
        <p:spPr bwMode="auto">
          <a:xfrm>
            <a:off x="7340109" y="407985"/>
            <a:ext cx="373377" cy="373377"/>
          </a:xfrm>
          <a:prstGeom prst="ellipse">
            <a:avLst/>
          </a:prstGeom>
          <a:solidFill>
            <a:schemeClr val="accent2">
              <a:alpha val="84999"/>
            </a:schemeClr>
          </a:solidFill>
          <a:ln>
            <a:noFill/>
          </a:ln>
          <a:extLst/>
        </p:spPr>
        <p:txBody>
          <a:bodyPr lIns="0" tIns="0" rIns="0" bIns="0"/>
          <a:lstStyle/>
          <a:p>
            <a:endParaRPr lang="en-US"/>
          </a:p>
        </p:txBody>
      </p:sp>
      <p:cxnSp>
        <p:nvCxnSpPr>
          <p:cNvPr id="22" name="直接连接符 21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24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08488787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66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66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6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66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66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6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6" grpId="1" animBg="1"/>
      <p:bldP spid="40" grpId="0" animBg="1"/>
      <p:bldP spid="40" grpId="1" animBg="1"/>
      <p:bldP spid="26629" grpId="0" animBg="1"/>
      <p:bldP spid="26629" grpId="1" animBg="1"/>
      <p:bldP spid="26643" grpId="0"/>
      <p:bldP spid="26644" grpId="0"/>
      <p:bldP spid="41" grpId="0" animBg="1"/>
      <p:bldP spid="41" grpId="1" animBg="1"/>
      <p:bldP spid="7" grpId="0" animBg="1"/>
      <p:bldP spid="26" grpId="0" animBg="1"/>
      <p:bldP spid="26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46" name="Freeform 2"/>
          <p:cNvSpPr>
            <a:spLocks/>
          </p:cNvSpPr>
          <p:nvPr/>
        </p:nvSpPr>
        <p:spPr bwMode="auto">
          <a:xfrm>
            <a:off x="1" y="1030066"/>
            <a:ext cx="6201668" cy="6201668"/>
          </a:xfrm>
          <a:custGeom>
            <a:avLst/>
            <a:gdLst>
              <a:gd name="T0" fmla="*/ 3519151 w 1386"/>
              <a:gd name="T1" fmla="*/ 4410075 h 1386"/>
              <a:gd name="T2" fmla="*/ 4410075 w 1386"/>
              <a:gd name="T3" fmla="*/ 2497770 h 1386"/>
              <a:gd name="T4" fmla="*/ 1912305 w 1386"/>
              <a:gd name="T5" fmla="*/ 0 h 1386"/>
              <a:gd name="T6" fmla="*/ 0 w 1386"/>
              <a:gd name="T7" fmla="*/ 890924 h 1386"/>
              <a:gd name="T8" fmla="*/ 0 w 1386"/>
              <a:gd name="T9" fmla="*/ 4104615 h 1386"/>
              <a:gd name="T10" fmla="*/ 0 w 1386"/>
              <a:gd name="T11" fmla="*/ 4410075 h 1386"/>
              <a:gd name="T12" fmla="*/ 305460 w 1386"/>
              <a:gd name="T13" fmla="*/ 4410075 h 1386"/>
              <a:gd name="T14" fmla="*/ 3519151 w 1386"/>
              <a:gd name="T15" fmla="*/ 4410075 h 138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386" h="1386">
                <a:moveTo>
                  <a:pt x="1106" y="1386"/>
                </a:moveTo>
                <a:cubicBezTo>
                  <a:pt x="1277" y="1242"/>
                  <a:pt x="1386" y="1026"/>
                  <a:pt x="1386" y="785"/>
                </a:cubicBezTo>
                <a:cubicBezTo>
                  <a:pt x="1386" y="351"/>
                  <a:pt x="1034" y="0"/>
                  <a:pt x="601" y="0"/>
                </a:cubicBezTo>
                <a:cubicBezTo>
                  <a:pt x="360" y="0"/>
                  <a:pt x="144" y="109"/>
                  <a:pt x="0" y="280"/>
                </a:cubicBezTo>
                <a:cubicBezTo>
                  <a:pt x="0" y="1290"/>
                  <a:pt x="0" y="1290"/>
                  <a:pt x="0" y="1290"/>
                </a:cubicBezTo>
                <a:cubicBezTo>
                  <a:pt x="0" y="1386"/>
                  <a:pt x="0" y="1386"/>
                  <a:pt x="0" y="1386"/>
                </a:cubicBezTo>
                <a:cubicBezTo>
                  <a:pt x="96" y="1386"/>
                  <a:pt x="96" y="1386"/>
                  <a:pt x="96" y="1386"/>
                </a:cubicBezTo>
                <a:lnTo>
                  <a:pt x="1106" y="1386"/>
                </a:lnTo>
                <a:close/>
              </a:path>
            </a:pathLst>
          </a:custGeom>
          <a:solidFill>
            <a:srgbClr val="9BEC00">
              <a:alpha val="70195"/>
            </a:srgbClr>
          </a:solidFill>
          <a:ln>
            <a:noFill/>
          </a:ln>
          <a:extLst/>
        </p:spPr>
        <p:txBody>
          <a:bodyPr/>
          <a:lstStyle/>
          <a:p>
            <a:endParaRPr lang="zh-CN" altLang="en-US" sz="266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47" name="Freeform 3"/>
          <p:cNvSpPr>
            <a:spLocks/>
          </p:cNvSpPr>
          <p:nvPr/>
        </p:nvSpPr>
        <p:spPr bwMode="auto">
          <a:xfrm>
            <a:off x="0" y="1853828"/>
            <a:ext cx="5377905" cy="5377905"/>
          </a:xfrm>
          <a:custGeom>
            <a:avLst/>
            <a:gdLst>
              <a:gd name="T0" fmla="*/ 1912144 w 1202"/>
              <a:gd name="T1" fmla="*/ 0 h 1202"/>
              <a:gd name="T2" fmla="*/ 0 w 1202"/>
              <a:gd name="T3" fmla="*/ 1912144 h 1202"/>
              <a:gd name="T4" fmla="*/ 0 w 1202"/>
              <a:gd name="T5" fmla="*/ 3824288 h 1202"/>
              <a:gd name="T6" fmla="*/ 1912144 w 1202"/>
              <a:gd name="T7" fmla="*/ 3824288 h 1202"/>
              <a:gd name="T8" fmla="*/ 3824288 w 1202"/>
              <a:gd name="T9" fmla="*/ 1912144 h 1202"/>
              <a:gd name="T10" fmla="*/ 1912144 w 1202"/>
              <a:gd name="T11" fmla="*/ 0 h 120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2" h="1202">
                <a:moveTo>
                  <a:pt x="601" y="0"/>
                </a:moveTo>
                <a:cubicBezTo>
                  <a:pt x="269" y="0"/>
                  <a:pt x="0" y="269"/>
                  <a:pt x="0" y="601"/>
                </a:cubicBezTo>
                <a:cubicBezTo>
                  <a:pt x="0" y="1202"/>
                  <a:pt x="0" y="1202"/>
                  <a:pt x="0" y="1202"/>
                </a:cubicBezTo>
                <a:cubicBezTo>
                  <a:pt x="601" y="1202"/>
                  <a:pt x="601" y="1202"/>
                  <a:pt x="601" y="1202"/>
                </a:cubicBezTo>
                <a:cubicBezTo>
                  <a:pt x="933" y="1202"/>
                  <a:pt x="1202" y="933"/>
                  <a:pt x="1202" y="601"/>
                </a:cubicBezTo>
                <a:cubicBezTo>
                  <a:pt x="1202" y="269"/>
                  <a:pt x="933" y="0"/>
                  <a:pt x="601" y="0"/>
                </a:cubicBezTo>
                <a:close/>
              </a:path>
            </a:pathLst>
          </a:custGeom>
          <a:solidFill>
            <a:srgbClr val="00B050">
              <a:alpha val="70195"/>
            </a:srgbClr>
          </a:solidFill>
          <a:ln>
            <a:noFill/>
          </a:ln>
          <a:extLst/>
        </p:spPr>
        <p:txBody>
          <a:bodyPr/>
          <a:lstStyle/>
          <a:p>
            <a:endParaRPr lang="zh-CN" altLang="en-US" sz="266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148" name="Group 4"/>
          <p:cNvGrpSpPr>
            <a:grpSpLocks/>
          </p:cNvGrpSpPr>
          <p:nvPr/>
        </p:nvGrpSpPr>
        <p:grpSpPr bwMode="auto">
          <a:xfrm>
            <a:off x="4163468" y="2242271"/>
            <a:ext cx="817066" cy="817066"/>
            <a:chOff x="0" y="0"/>
            <a:chExt cx="366" cy="366"/>
          </a:xfrm>
        </p:grpSpPr>
        <p:sp>
          <p:nvSpPr>
            <p:cNvPr id="6152" name="Oval 5"/>
            <p:cNvSpPr>
              <a:spLocks noChangeArrowheads="1"/>
            </p:cNvSpPr>
            <p:nvPr/>
          </p:nvSpPr>
          <p:spPr bwMode="auto">
            <a:xfrm>
              <a:off x="0" y="0"/>
              <a:ext cx="366" cy="366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669"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53" name="Freeform 6"/>
            <p:cNvSpPr>
              <a:spLocks noEditPoints="1"/>
            </p:cNvSpPr>
            <p:nvPr/>
          </p:nvSpPr>
          <p:spPr bwMode="auto">
            <a:xfrm>
              <a:off x="108" y="100"/>
              <a:ext cx="148" cy="164"/>
            </a:xfrm>
            <a:custGeom>
              <a:avLst/>
              <a:gdLst>
                <a:gd name="T0" fmla="*/ 140 w 71"/>
                <a:gd name="T1" fmla="*/ 21 h 79"/>
                <a:gd name="T2" fmla="*/ 144 w 71"/>
                <a:gd name="T3" fmla="*/ 6 h 79"/>
                <a:gd name="T4" fmla="*/ 148 w 71"/>
                <a:gd name="T5" fmla="*/ 17 h 79"/>
                <a:gd name="T6" fmla="*/ 15 w 71"/>
                <a:gd name="T7" fmla="*/ 6 h 79"/>
                <a:gd name="T8" fmla="*/ 60 w 71"/>
                <a:gd name="T9" fmla="*/ 0 h 79"/>
                <a:gd name="T10" fmla="*/ 90 w 71"/>
                <a:gd name="T11" fmla="*/ 6 h 79"/>
                <a:gd name="T12" fmla="*/ 135 w 71"/>
                <a:gd name="T13" fmla="*/ 21 h 79"/>
                <a:gd name="T14" fmla="*/ 15 w 71"/>
                <a:gd name="T15" fmla="*/ 6 h 79"/>
                <a:gd name="T16" fmla="*/ 0 w 71"/>
                <a:gd name="T17" fmla="*/ 10 h 79"/>
                <a:gd name="T18" fmla="*/ 10 w 71"/>
                <a:gd name="T19" fmla="*/ 6 h 79"/>
                <a:gd name="T20" fmla="*/ 6 w 71"/>
                <a:gd name="T21" fmla="*/ 21 h 79"/>
                <a:gd name="T22" fmla="*/ 133 w 71"/>
                <a:gd name="T23" fmla="*/ 27 h 79"/>
                <a:gd name="T24" fmla="*/ 17 w 71"/>
                <a:gd name="T25" fmla="*/ 118 h 79"/>
                <a:gd name="T26" fmla="*/ 133 w 71"/>
                <a:gd name="T27" fmla="*/ 27 h 79"/>
                <a:gd name="T28" fmla="*/ 108 w 71"/>
                <a:gd name="T29" fmla="*/ 102 h 79"/>
                <a:gd name="T30" fmla="*/ 85 w 71"/>
                <a:gd name="T31" fmla="*/ 95 h 79"/>
                <a:gd name="T32" fmla="*/ 85 w 71"/>
                <a:gd name="T33" fmla="*/ 89 h 79"/>
                <a:gd name="T34" fmla="*/ 123 w 71"/>
                <a:gd name="T35" fmla="*/ 83 h 79"/>
                <a:gd name="T36" fmla="*/ 85 w 71"/>
                <a:gd name="T37" fmla="*/ 89 h 79"/>
                <a:gd name="T38" fmla="*/ 123 w 71"/>
                <a:gd name="T39" fmla="*/ 73 h 79"/>
                <a:gd name="T40" fmla="*/ 85 w 71"/>
                <a:gd name="T41" fmla="*/ 66 h 79"/>
                <a:gd name="T42" fmla="*/ 52 w 71"/>
                <a:gd name="T43" fmla="*/ 108 h 79"/>
                <a:gd name="T44" fmla="*/ 48 w 71"/>
                <a:gd name="T45" fmla="*/ 89 h 79"/>
                <a:gd name="T46" fmla="*/ 29 w 71"/>
                <a:gd name="T47" fmla="*/ 85 h 79"/>
                <a:gd name="T48" fmla="*/ 79 w 71"/>
                <a:gd name="T49" fmla="*/ 83 h 79"/>
                <a:gd name="T50" fmla="*/ 54 w 71"/>
                <a:gd name="T51" fmla="*/ 83 h 79"/>
                <a:gd name="T52" fmla="*/ 27 w 71"/>
                <a:gd name="T53" fmla="*/ 46 h 79"/>
                <a:gd name="T54" fmla="*/ 79 w 71"/>
                <a:gd name="T55" fmla="*/ 35 h 79"/>
                <a:gd name="T56" fmla="*/ 27 w 71"/>
                <a:gd name="T57" fmla="*/ 46 h 79"/>
                <a:gd name="T58" fmla="*/ 10 w 71"/>
                <a:gd name="T59" fmla="*/ 135 h 79"/>
                <a:gd name="T60" fmla="*/ 142 w 71"/>
                <a:gd name="T61" fmla="*/ 125 h 79"/>
                <a:gd name="T62" fmla="*/ 65 w 71"/>
                <a:gd name="T63" fmla="*/ 139 h 79"/>
                <a:gd name="T64" fmla="*/ 33 w 71"/>
                <a:gd name="T65" fmla="*/ 164 h 79"/>
                <a:gd name="T66" fmla="*/ 65 w 71"/>
                <a:gd name="T67" fmla="*/ 139 h 79"/>
                <a:gd name="T68" fmla="*/ 100 w 71"/>
                <a:gd name="T69" fmla="*/ 164 h 79"/>
                <a:gd name="T70" fmla="*/ 100 w 71"/>
                <a:gd name="T71" fmla="*/ 139 h 7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71" h="79">
                  <a:moveTo>
                    <a:pt x="69" y="10"/>
                  </a:moveTo>
                  <a:cubicBezTo>
                    <a:pt x="67" y="10"/>
                    <a:pt x="67" y="10"/>
                    <a:pt x="67" y="10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71" y="5"/>
                    <a:pt x="71" y="5"/>
                    <a:pt x="71" y="5"/>
                  </a:cubicBezTo>
                  <a:cubicBezTo>
                    <a:pt x="71" y="8"/>
                    <a:pt x="71" y="8"/>
                    <a:pt x="71" y="8"/>
                  </a:cubicBezTo>
                  <a:lnTo>
                    <a:pt x="69" y="10"/>
                  </a:lnTo>
                  <a:close/>
                  <a:moveTo>
                    <a:pt x="7" y="3"/>
                  </a:moveTo>
                  <a:cubicBezTo>
                    <a:pt x="29" y="3"/>
                    <a:pt x="29" y="3"/>
                    <a:pt x="29" y="3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7" y="10"/>
                    <a:pt x="7" y="10"/>
                    <a:pt x="7" y="10"/>
                  </a:cubicBezTo>
                  <a:lnTo>
                    <a:pt x="7" y="3"/>
                  </a:lnTo>
                  <a:close/>
                  <a:moveTo>
                    <a:pt x="0" y="8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" y="10"/>
                    <a:pt x="3" y="10"/>
                    <a:pt x="3" y="10"/>
                  </a:cubicBezTo>
                  <a:lnTo>
                    <a:pt x="0" y="8"/>
                  </a:lnTo>
                  <a:close/>
                  <a:moveTo>
                    <a:pt x="64" y="13"/>
                  </a:moveTo>
                  <a:cubicBezTo>
                    <a:pt x="64" y="57"/>
                    <a:pt x="64" y="57"/>
                    <a:pt x="64" y="57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8" y="13"/>
                    <a:pt x="8" y="13"/>
                    <a:pt x="8" y="13"/>
                  </a:cubicBezTo>
                  <a:lnTo>
                    <a:pt x="64" y="13"/>
                  </a:lnTo>
                  <a:close/>
                  <a:moveTo>
                    <a:pt x="41" y="49"/>
                  </a:moveTo>
                  <a:cubicBezTo>
                    <a:pt x="52" y="49"/>
                    <a:pt x="52" y="49"/>
                    <a:pt x="52" y="49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41" y="46"/>
                    <a:pt x="41" y="46"/>
                    <a:pt x="41" y="46"/>
                  </a:cubicBezTo>
                  <a:lnTo>
                    <a:pt x="41" y="49"/>
                  </a:lnTo>
                  <a:close/>
                  <a:moveTo>
                    <a:pt x="41" y="43"/>
                  </a:moveTo>
                  <a:cubicBezTo>
                    <a:pt x="59" y="43"/>
                    <a:pt x="59" y="43"/>
                    <a:pt x="59" y="43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41" y="40"/>
                    <a:pt x="41" y="40"/>
                    <a:pt x="41" y="40"/>
                  </a:cubicBezTo>
                  <a:lnTo>
                    <a:pt x="41" y="43"/>
                  </a:lnTo>
                  <a:close/>
                  <a:moveTo>
                    <a:pt x="41" y="35"/>
                  </a:moveTo>
                  <a:cubicBezTo>
                    <a:pt x="59" y="35"/>
                    <a:pt x="59" y="35"/>
                    <a:pt x="59" y="35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41" y="32"/>
                    <a:pt x="41" y="32"/>
                    <a:pt x="41" y="32"/>
                  </a:cubicBezTo>
                  <a:lnTo>
                    <a:pt x="41" y="35"/>
                  </a:lnTo>
                  <a:close/>
                  <a:moveTo>
                    <a:pt x="25" y="52"/>
                  </a:moveTo>
                  <a:cubicBezTo>
                    <a:pt x="30" y="52"/>
                    <a:pt x="35" y="48"/>
                    <a:pt x="36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17" y="30"/>
                    <a:pt x="14" y="35"/>
                    <a:pt x="14" y="41"/>
                  </a:cubicBezTo>
                  <a:cubicBezTo>
                    <a:pt x="14" y="47"/>
                    <a:pt x="18" y="52"/>
                    <a:pt x="25" y="52"/>
                  </a:cubicBezTo>
                  <a:close/>
                  <a:moveTo>
                    <a:pt x="38" y="40"/>
                  </a:moveTo>
                  <a:cubicBezTo>
                    <a:pt x="38" y="40"/>
                    <a:pt x="38" y="27"/>
                    <a:pt x="26" y="27"/>
                  </a:cubicBezTo>
                  <a:cubicBezTo>
                    <a:pt x="26" y="40"/>
                    <a:pt x="26" y="40"/>
                    <a:pt x="26" y="40"/>
                  </a:cubicBezTo>
                  <a:lnTo>
                    <a:pt x="38" y="40"/>
                  </a:lnTo>
                  <a:close/>
                  <a:moveTo>
                    <a:pt x="13" y="22"/>
                  </a:moveTo>
                  <a:cubicBezTo>
                    <a:pt x="38" y="22"/>
                    <a:pt x="38" y="22"/>
                    <a:pt x="38" y="22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13" y="17"/>
                    <a:pt x="13" y="17"/>
                    <a:pt x="13" y="17"/>
                  </a:cubicBezTo>
                  <a:lnTo>
                    <a:pt x="13" y="22"/>
                  </a:lnTo>
                  <a:close/>
                  <a:moveTo>
                    <a:pt x="68" y="65"/>
                  </a:moveTo>
                  <a:cubicBezTo>
                    <a:pt x="5" y="65"/>
                    <a:pt x="5" y="65"/>
                    <a:pt x="5" y="65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68" y="60"/>
                    <a:pt x="68" y="60"/>
                    <a:pt x="68" y="60"/>
                  </a:cubicBezTo>
                  <a:lnTo>
                    <a:pt x="68" y="65"/>
                  </a:lnTo>
                  <a:close/>
                  <a:moveTo>
                    <a:pt x="31" y="67"/>
                  </a:moveTo>
                  <a:cubicBezTo>
                    <a:pt x="23" y="79"/>
                    <a:pt x="23" y="79"/>
                    <a:pt x="23" y="79"/>
                  </a:cubicBezTo>
                  <a:cubicBezTo>
                    <a:pt x="16" y="79"/>
                    <a:pt x="16" y="79"/>
                    <a:pt x="16" y="79"/>
                  </a:cubicBezTo>
                  <a:cubicBezTo>
                    <a:pt x="23" y="67"/>
                    <a:pt x="23" y="67"/>
                    <a:pt x="23" y="67"/>
                  </a:cubicBezTo>
                  <a:lnTo>
                    <a:pt x="31" y="67"/>
                  </a:lnTo>
                  <a:close/>
                  <a:moveTo>
                    <a:pt x="55" y="79"/>
                  </a:moveTo>
                  <a:cubicBezTo>
                    <a:pt x="48" y="79"/>
                    <a:pt x="48" y="79"/>
                    <a:pt x="48" y="79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48" y="67"/>
                    <a:pt x="48" y="67"/>
                    <a:pt x="48" y="67"/>
                  </a:cubicBezTo>
                  <a:lnTo>
                    <a:pt x="55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66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149" name="Rectangle 7"/>
          <p:cNvSpPr>
            <a:spLocks noChangeArrowheads="1"/>
          </p:cNvSpPr>
          <p:nvPr/>
        </p:nvSpPr>
        <p:spPr bwMode="auto">
          <a:xfrm>
            <a:off x="964406" y="4903317"/>
            <a:ext cx="332184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2000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0" name="Text Box 8"/>
          <p:cNvSpPr txBox="1">
            <a:spLocks noChangeArrowheads="1"/>
          </p:cNvSpPr>
          <p:nvPr/>
        </p:nvSpPr>
        <p:spPr bwMode="auto">
          <a:xfrm>
            <a:off x="1991180" y="3508053"/>
            <a:ext cx="1268296" cy="126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7594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zh-CN" sz="7594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1" name="Line 9"/>
          <p:cNvSpPr>
            <a:spLocks noChangeShapeType="1"/>
          </p:cNvSpPr>
          <p:nvPr/>
        </p:nvSpPr>
        <p:spPr bwMode="auto">
          <a:xfrm>
            <a:off x="1446609" y="4724723"/>
            <a:ext cx="2357438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66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2948463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146" grpId="0" animBg="1"/>
      <p:bldP spid="6147" grpId="0" animBg="1"/>
      <p:bldP spid="6149" grpId="0"/>
      <p:bldP spid="6150" grpId="0"/>
      <p:bldP spid="615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/>
          <p:cNvSpPr>
            <a:spLocks/>
          </p:cNvSpPr>
          <p:nvPr/>
        </p:nvSpPr>
        <p:spPr bwMode="auto">
          <a:xfrm>
            <a:off x="4888980" y="4034933"/>
            <a:ext cx="3080792" cy="1885855"/>
          </a:xfrm>
          <a:custGeom>
            <a:avLst/>
            <a:gdLst>
              <a:gd name="T0" fmla="*/ 17 w 618"/>
              <a:gd name="T1" fmla="*/ 170 h 377"/>
              <a:gd name="T2" fmla="*/ 278 w 618"/>
              <a:gd name="T3" fmla="*/ 11 h 377"/>
              <a:gd name="T4" fmla="*/ 344 w 618"/>
              <a:gd name="T5" fmla="*/ 13 h 377"/>
              <a:gd name="T6" fmla="*/ 597 w 618"/>
              <a:gd name="T7" fmla="*/ 167 h 377"/>
              <a:gd name="T8" fmla="*/ 601 w 618"/>
              <a:gd name="T9" fmla="*/ 208 h 377"/>
              <a:gd name="T10" fmla="*/ 340 w 618"/>
              <a:gd name="T11" fmla="*/ 367 h 377"/>
              <a:gd name="T12" fmla="*/ 274 w 618"/>
              <a:gd name="T13" fmla="*/ 364 h 377"/>
              <a:gd name="T14" fmla="*/ 21 w 618"/>
              <a:gd name="T15" fmla="*/ 210 h 377"/>
              <a:gd name="T16" fmla="*/ 17 w 618"/>
              <a:gd name="T17" fmla="*/ 17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8" h="377">
                <a:moveTo>
                  <a:pt x="17" y="170"/>
                </a:moveTo>
                <a:cubicBezTo>
                  <a:pt x="278" y="11"/>
                  <a:pt x="278" y="11"/>
                  <a:pt x="278" y="11"/>
                </a:cubicBezTo>
                <a:cubicBezTo>
                  <a:pt x="295" y="0"/>
                  <a:pt x="325" y="1"/>
                  <a:pt x="344" y="13"/>
                </a:cubicBezTo>
                <a:cubicBezTo>
                  <a:pt x="597" y="167"/>
                  <a:pt x="597" y="167"/>
                  <a:pt x="597" y="167"/>
                </a:cubicBezTo>
                <a:cubicBezTo>
                  <a:pt x="617" y="179"/>
                  <a:pt x="618" y="197"/>
                  <a:pt x="601" y="208"/>
                </a:cubicBezTo>
                <a:cubicBezTo>
                  <a:pt x="340" y="367"/>
                  <a:pt x="340" y="367"/>
                  <a:pt x="340" y="367"/>
                </a:cubicBezTo>
                <a:cubicBezTo>
                  <a:pt x="323" y="377"/>
                  <a:pt x="293" y="376"/>
                  <a:pt x="274" y="364"/>
                </a:cubicBezTo>
                <a:cubicBezTo>
                  <a:pt x="21" y="210"/>
                  <a:pt x="21" y="210"/>
                  <a:pt x="21" y="210"/>
                </a:cubicBezTo>
                <a:cubicBezTo>
                  <a:pt x="2" y="198"/>
                  <a:pt x="0" y="180"/>
                  <a:pt x="17" y="17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111650" tIns="55825" rIns="111650" bIns="55825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4888980" y="3580356"/>
            <a:ext cx="3080792" cy="1885855"/>
          </a:xfrm>
          <a:custGeom>
            <a:avLst/>
            <a:gdLst>
              <a:gd name="T0" fmla="*/ 17 w 618"/>
              <a:gd name="T1" fmla="*/ 170 h 377"/>
              <a:gd name="T2" fmla="*/ 278 w 618"/>
              <a:gd name="T3" fmla="*/ 11 h 377"/>
              <a:gd name="T4" fmla="*/ 344 w 618"/>
              <a:gd name="T5" fmla="*/ 13 h 377"/>
              <a:gd name="T6" fmla="*/ 597 w 618"/>
              <a:gd name="T7" fmla="*/ 167 h 377"/>
              <a:gd name="T8" fmla="*/ 601 w 618"/>
              <a:gd name="T9" fmla="*/ 208 h 377"/>
              <a:gd name="T10" fmla="*/ 340 w 618"/>
              <a:gd name="T11" fmla="*/ 367 h 377"/>
              <a:gd name="T12" fmla="*/ 274 w 618"/>
              <a:gd name="T13" fmla="*/ 364 h 377"/>
              <a:gd name="T14" fmla="*/ 21 w 618"/>
              <a:gd name="T15" fmla="*/ 210 h 377"/>
              <a:gd name="T16" fmla="*/ 17 w 618"/>
              <a:gd name="T17" fmla="*/ 17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8" h="377">
                <a:moveTo>
                  <a:pt x="17" y="170"/>
                </a:moveTo>
                <a:cubicBezTo>
                  <a:pt x="278" y="11"/>
                  <a:pt x="278" y="11"/>
                  <a:pt x="278" y="11"/>
                </a:cubicBezTo>
                <a:cubicBezTo>
                  <a:pt x="295" y="0"/>
                  <a:pt x="325" y="1"/>
                  <a:pt x="344" y="13"/>
                </a:cubicBezTo>
                <a:cubicBezTo>
                  <a:pt x="597" y="167"/>
                  <a:pt x="597" y="167"/>
                  <a:pt x="597" y="167"/>
                </a:cubicBezTo>
                <a:cubicBezTo>
                  <a:pt x="617" y="179"/>
                  <a:pt x="618" y="197"/>
                  <a:pt x="601" y="208"/>
                </a:cubicBezTo>
                <a:cubicBezTo>
                  <a:pt x="340" y="367"/>
                  <a:pt x="340" y="367"/>
                  <a:pt x="340" y="367"/>
                </a:cubicBezTo>
                <a:cubicBezTo>
                  <a:pt x="323" y="377"/>
                  <a:pt x="293" y="376"/>
                  <a:pt x="274" y="364"/>
                </a:cubicBezTo>
                <a:cubicBezTo>
                  <a:pt x="21" y="210"/>
                  <a:pt x="21" y="210"/>
                  <a:pt x="21" y="210"/>
                </a:cubicBezTo>
                <a:cubicBezTo>
                  <a:pt x="2" y="198"/>
                  <a:pt x="0" y="180"/>
                  <a:pt x="17" y="17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11650" tIns="55825" rIns="111650" bIns="55825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>
            <a:off x="4888980" y="3130487"/>
            <a:ext cx="3080792" cy="1885855"/>
          </a:xfrm>
          <a:custGeom>
            <a:avLst/>
            <a:gdLst>
              <a:gd name="T0" fmla="*/ 17 w 618"/>
              <a:gd name="T1" fmla="*/ 170 h 377"/>
              <a:gd name="T2" fmla="*/ 278 w 618"/>
              <a:gd name="T3" fmla="*/ 11 h 377"/>
              <a:gd name="T4" fmla="*/ 344 w 618"/>
              <a:gd name="T5" fmla="*/ 13 h 377"/>
              <a:gd name="T6" fmla="*/ 597 w 618"/>
              <a:gd name="T7" fmla="*/ 167 h 377"/>
              <a:gd name="T8" fmla="*/ 601 w 618"/>
              <a:gd name="T9" fmla="*/ 208 h 377"/>
              <a:gd name="T10" fmla="*/ 340 w 618"/>
              <a:gd name="T11" fmla="*/ 367 h 377"/>
              <a:gd name="T12" fmla="*/ 274 w 618"/>
              <a:gd name="T13" fmla="*/ 364 h 377"/>
              <a:gd name="T14" fmla="*/ 21 w 618"/>
              <a:gd name="T15" fmla="*/ 210 h 377"/>
              <a:gd name="T16" fmla="*/ 17 w 618"/>
              <a:gd name="T17" fmla="*/ 17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8" h="377">
                <a:moveTo>
                  <a:pt x="17" y="170"/>
                </a:moveTo>
                <a:cubicBezTo>
                  <a:pt x="278" y="11"/>
                  <a:pt x="278" y="11"/>
                  <a:pt x="278" y="11"/>
                </a:cubicBezTo>
                <a:cubicBezTo>
                  <a:pt x="295" y="0"/>
                  <a:pt x="325" y="1"/>
                  <a:pt x="344" y="13"/>
                </a:cubicBezTo>
                <a:cubicBezTo>
                  <a:pt x="597" y="167"/>
                  <a:pt x="597" y="167"/>
                  <a:pt x="597" y="167"/>
                </a:cubicBezTo>
                <a:cubicBezTo>
                  <a:pt x="617" y="179"/>
                  <a:pt x="618" y="197"/>
                  <a:pt x="601" y="208"/>
                </a:cubicBezTo>
                <a:cubicBezTo>
                  <a:pt x="340" y="367"/>
                  <a:pt x="340" y="367"/>
                  <a:pt x="340" y="367"/>
                </a:cubicBezTo>
                <a:cubicBezTo>
                  <a:pt x="323" y="377"/>
                  <a:pt x="293" y="376"/>
                  <a:pt x="274" y="364"/>
                </a:cubicBezTo>
                <a:cubicBezTo>
                  <a:pt x="21" y="210"/>
                  <a:pt x="21" y="210"/>
                  <a:pt x="21" y="210"/>
                </a:cubicBezTo>
                <a:cubicBezTo>
                  <a:pt x="2" y="198"/>
                  <a:pt x="0" y="180"/>
                  <a:pt x="17" y="17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11650" tIns="55825" rIns="111650" bIns="55825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4888980" y="2598184"/>
            <a:ext cx="3080792" cy="1885855"/>
          </a:xfrm>
          <a:custGeom>
            <a:avLst/>
            <a:gdLst>
              <a:gd name="T0" fmla="*/ 17 w 618"/>
              <a:gd name="T1" fmla="*/ 170 h 377"/>
              <a:gd name="T2" fmla="*/ 278 w 618"/>
              <a:gd name="T3" fmla="*/ 11 h 377"/>
              <a:gd name="T4" fmla="*/ 344 w 618"/>
              <a:gd name="T5" fmla="*/ 13 h 377"/>
              <a:gd name="T6" fmla="*/ 597 w 618"/>
              <a:gd name="T7" fmla="*/ 167 h 377"/>
              <a:gd name="T8" fmla="*/ 601 w 618"/>
              <a:gd name="T9" fmla="*/ 208 h 377"/>
              <a:gd name="T10" fmla="*/ 340 w 618"/>
              <a:gd name="T11" fmla="*/ 367 h 377"/>
              <a:gd name="T12" fmla="*/ 274 w 618"/>
              <a:gd name="T13" fmla="*/ 364 h 377"/>
              <a:gd name="T14" fmla="*/ 21 w 618"/>
              <a:gd name="T15" fmla="*/ 210 h 377"/>
              <a:gd name="T16" fmla="*/ 17 w 618"/>
              <a:gd name="T17" fmla="*/ 17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8" h="377">
                <a:moveTo>
                  <a:pt x="17" y="170"/>
                </a:moveTo>
                <a:cubicBezTo>
                  <a:pt x="278" y="11"/>
                  <a:pt x="278" y="11"/>
                  <a:pt x="278" y="11"/>
                </a:cubicBezTo>
                <a:cubicBezTo>
                  <a:pt x="295" y="0"/>
                  <a:pt x="325" y="1"/>
                  <a:pt x="344" y="13"/>
                </a:cubicBezTo>
                <a:cubicBezTo>
                  <a:pt x="597" y="167"/>
                  <a:pt x="597" y="167"/>
                  <a:pt x="597" y="167"/>
                </a:cubicBezTo>
                <a:cubicBezTo>
                  <a:pt x="617" y="179"/>
                  <a:pt x="618" y="197"/>
                  <a:pt x="601" y="208"/>
                </a:cubicBezTo>
                <a:cubicBezTo>
                  <a:pt x="340" y="367"/>
                  <a:pt x="340" y="367"/>
                  <a:pt x="340" y="367"/>
                </a:cubicBezTo>
                <a:cubicBezTo>
                  <a:pt x="323" y="377"/>
                  <a:pt x="293" y="376"/>
                  <a:pt x="274" y="364"/>
                </a:cubicBezTo>
                <a:cubicBezTo>
                  <a:pt x="21" y="210"/>
                  <a:pt x="21" y="210"/>
                  <a:pt x="21" y="210"/>
                </a:cubicBezTo>
                <a:cubicBezTo>
                  <a:pt x="2" y="198"/>
                  <a:pt x="0" y="180"/>
                  <a:pt x="17" y="17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11650" tIns="55825" rIns="111650" bIns="55825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607350" y="3367310"/>
            <a:ext cx="1770653" cy="73857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607350" y="4502306"/>
            <a:ext cx="1770653" cy="73857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8648511" y="3318703"/>
            <a:ext cx="797132" cy="77039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8648511" y="4453698"/>
            <a:ext cx="797132" cy="77039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533437" y="3367310"/>
            <a:ext cx="1770653" cy="73857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533437" y="4502306"/>
            <a:ext cx="1770653" cy="73857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3438190" y="3318703"/>
            <a:ext cx="797132" cy="77039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3438190" y="4453698"/>
            <a:ext cx="797132" cy="77039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8773382" y="3433658"/>
            <a:ext cx="547387" cy="543640"/>
            <a:chOff x="1979613" y="3067051"/>
            <a:chExt cx="231775" cy="230188"/>
          </a:xfrm>
          <a:solidFill>
            <a:schemeClr val="bg1"/>
          </a:solidFill>
        </p:grpSpPr>
        <p:sp>
          <p:nvSpPr>
            <p:cNvPr id="20" name="Freeform 38"/>
            <p:cNvSpPr>
              <a:spLocks noEditPoints="1"/>
            </p:cNvSpPr>
            <p:nvPr/>
          </p:nvSpPr>
          <p:spPr bwMode="auto">
            <a:xfrm>
              <a:off x="1979613" y="3067051"/>
              <a:ext cx="231775" cy="230188"/>
            </a:xfrm>
            <a:custGeom>
              <a:avLst/>
              <a:gdLst>
                <a:gd name="T0" fmla="*/ 61 w 122"/>
                <a:gd name="T1" fmla="*/ 0 h 122"/>
                <a:gd name="T2" fmla="*/ 0 w 122"/>
                <a:gd name="T3" fmla="*/ 61 h 122"/>
                <a:gd name="T4" fmla="*/ 61 w 122"/>
                <a:gd name="T5" fmla="*/ 122 h 122"/>
                <a:gd name="T6" fmla="*/ 122 w 122"/>
                <a:gd name="T7" fmla="*/ 61 h 122"/>
                <a:gd name="T8" fmla="*/ 61 w 122"/>
                <a:gd name="T9" fmla="*/ 0 h 122"/>
                <a:gd name="T10" fmla="*/ 64 w 122"/>
                <a:gd name="T11" fmla="*/ 109 h 122"/>
                <a:gd name="T12" fmla="*/ 64 w 122"/>
                <a:gd name="T13" fmla="*/ 102 h 122"/>
                <a:gd name="T14" fmla="*/ 57 w 122"/>
                <a:gd name="T15" fmla="*/ 102 h 122"/>
                <a:gd name="T16" fmla="*/ 57 w 122"/>
                <a:gd name="T17" fmla="*/ 109 h 122"/>
                <a:gd name="T18" fmla="*/ 29 w 122"/>
                <a:gd name="T19" fmla="*/ 97 h 122"/>
                <a:gd name="T20" fmla="*/ 28 w 122"/>
                <a:gd name="T21" fmla="*/ 97 h 122"/>
                <a:gd name="T22" fmla="*/ 27 w 122"/>
                <a:gd name="T23" fmla="*/ 95 h 122"/>
                <a:gd name="T24" fmla="*/ 25 w 122"/>
                <a:gd name="T25" fmla="*/ 93 h 122"/>
                <a:gd name="T26" fmla="*/ 24 w 122"/>
                <a:gd name="T27" fmla="*/ 93 h 122"/>
                <a:gd name="T28" fmla="*/ 13 w 122"/>
                <a:gd name="T29" fmla="*/ 65 h 122"/>
                <a:gd name="T30" fmla="*/ 20 w 122"/>
                <a:gd name="T31" fmla="*/ 65 h 122"/>
                <a:gd name="T32" fmla="*/ 20 w 122"/>
                <a:gd name="T33" fmla="*/ 58 h 122"/>
                <a:gd name="T34" fmla="*/ 13 w 122"/>
                <a:gd name="T35" fmla="*/ 58 h 122"/>
                <a:gd name="T36" fmla="*/ 57 w 122"/>
                <a:gd name="T37" fmla="*/ 13 h 122"/>
                <a:gd name="T38" fmla="*/ 57 w 122"/>
                <a:gd name="T39" fmla="*/ 20 h 122"/>
                <a:gd name="T40" fmla="*/ 64 w 122"/>
                <a:gd name="T41" fmla="*/ 20 h 122"/>
                <a:gd name="T42" fmla="*/ 64 w 122"/>
                <a:gd name="T43" fmla="*/ 13 h 122"/>
                <a:gd name="T44" fmla="*/ 83 w 122"/>
                <a:gd name="T45" fmla="*/ 18 h 122"/>
                <a:gd name="T46" fmla="*/ 83 w 122"/>
                <a:gd name="T47" fmla="*/ 19 h 122"/>
                <a:gd name="T48" fmla="*/ 86 w 122"/>
                <a:gd name="T49" fmla="*/ 21 h 122"/>
                <a:gd name="T50" fmla="*/ 87 w 122"/>
                <a:gd name="T51" fmla="*/ 21 h 122"/>
                <a:gd name="T52" fmla="*/ 90 w 122"/>
                <a:gd name="T53" fmla="*/ 23 h 122"/>
                <a:gd name="T54" fmla="*/ 91 w 122"/>
                <a:gd name="T55" fmla="*/ 24 h 122"/>
                <a:gd name="T56" fmla="*/ 93 w 122"/>
                <a:gd name="T57" fmla="*/ 26 h 122"/>
                <a:gd name="T58" fmla="*/ 94 w 122"/>
                <a:gd name="T59" fmla="*/ 27 h 122"/>
                <a:gd name="T60" fmla="*/ 96 w 122"/>
                <a:gd name="T61" fmla="*/ 29 h 122"/>
                <a:gd name="T62" fmla="*/ 98 w 122"/>
                <a:gd name="T63" fmla="*/ 31 h 122"/>
                <a:gd name="T64" fmla="*/ 99 w 122"/>
                <a:gd name="T65" fmla="*/ 32 h 122"/>
                <a:gd name="T66" fmla="*/ 101 w 122"/>
                <a:gd name="T67" fmla="*/ 35 h 122"/>
                <a:gd name="T68" fmla="*/ 101 w 122"/>
                <a:gd name="T69" fmla="*/ 36 h 122"/>
                <a:gd name="T70" fmla="*/ 103 w 122"/>
                <a:gd name="T71" fmla="*/ 39 h 122"/>
                <a:gd name="T72" fmla="*/ 103 w 122"/>
                <a:gd name="T73" fmla="*/ 39 h 122"/>
                <a:gd name="T74" fmla="*/ 108 w 122"/>
                <a:gd name="T75" fmla="*/ 58 h 122"/>
                <a:gd name="T76" fmla="*/ 102 w 122"/>
                <a:gd name="T77" fmla="*/ 58 h 122"/>
                <a:gd name="T78" fmla="*/ 102 w 122"/>
                <a:gd name="T79" fmla="*/ 65 h 122"/>
                <a:gd name="T80" fmla="*/ 108 w 122"/>
                <a:gd name="T81" fmla="*/ 65 h 122"/>
                <a:gd name="T82" fmla="*/ 64 w 122"/>
                <a:gd name="T83" fmla="*/ 109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2" h="122">
                  <a:moveTo>
                    <a:pt x="61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5"/>
                    <a:pt x="27" y="122"/>
                    <a:pt x="61" y="122"/>
                  </a:cubicBezTo>
                  <a:cubicBezTo>
                    <a:pt x="94" y="122"/>
                    <a:pt x="122" y="95"/>
                    <a:pt x="122" y="61"/>
                  </a:cubicBezTo>
                  <a:cubicBezTo>
                    <a:pt x="122" y="27"/>
                    <a:pt x="94" y="0"/>
                    <a:pt x="61" y="0"/>
                  </a:cubicBezTo>
                  <a:close/>
                  <a:moveTo>
                    <a:pt x="64" y="109"/>
                  </a:moveTo>
                  <a:cubicBezTo>
                    <a:pt x="64" y="102"/>
                    <a:pt x="64" y="102"/>
                    <a:pt x="64" y="102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9"/>
                    <a:pt x="57" y="109"/>
                    <a:pt x="57" y="109"/>
                  </a:cubicBezTo>
                  <a:cubicBezTo>
                    <a:pt x="46" y="108"/>
                    <a:pt x="37" y="104"/>
                    <a:pt x="29" y="97"/>
                  </a:cubicBezTo>
                  <a:cubicBezTo>
                    <a:pt x="29" y="97"/>
                    <a:pt x="29" y="97"/>
                    <a:pt x="28" y="97"/>
                  </a:cubicBezTo>
                  <a:cubicBezTo>
                    <a:pt x="28" y="96"/>
                    <a:pt x="27" y="96"/>
                    <a:pt x="27" y="95"/>
                  </a:cubicBezTo>
                  <a:cubicBezTo>
                    <a:pt x="26" y="95"/>
                    <a:pt x="25" y="94"/>
                    <a:pt x="25" y="93"/>
                  </a:cubicBezTo>
                  <a:cubicBezTo>
                    <a:pt x="25" y="93"/>
                    <a:pt x="25" y="93"/>
                    <a:pt x="24" y="93"/>
                  </a:cubicBezTo>
                  <a:cubicBezTo>
                    <a:pt x="18" y="85"/>
                    <a:pt x="13" y="75"/>
                    <a:pt x="13" y="65"/>
                  </a:cubicBezTo>
                  <a:cubicBezTo>
                    <a:pt x="20" y="65"/>
                    <a:pt x="20" y="65"/>
                    <a:pt x="20" y="65"/>
                  </a:cubicBezTo>
                  <a:cubicBezTo>
                    <a:pt x="20" y="58"/>
                    <a:pt x="20" y="58"/>
                    <a:pt x="20" y="5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5" y="34"/>
                    <a:pt x="33" y="15"/>
                    <a:pt x="57" y="13"/>
                  </a:cubicBezTo>
                  <a:cubicBezTo>
                    <a:pt x="57" y="20"/>
                    <a:pt x="57" y="20"/>
                    <a:pt x="57" y="20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71" y="14"/>
                    <a:pt x="77" y="16"/>
                    <a:pt x="83" y="18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84" y="19"/>
                    <a:pt x="85" y="20"/>
                    <a:pt x="86" y="21"/>
                  </a:cubicBezTo>
                  <a:cubicBezTo>
                    <a:pt x="87" y="21"/>
                    <a:pt x="87" y="21"/>
                    <a:pt x="87" y="21"/>
                  </a:cubicBezTo>
                  <a:cubicBezTo>
                    <a:pt x="88" y="22"/>
                    <a:pt x="89" y="22"/>
                    <a:pt x="90" y="23"/>
                  </a:cubicBezTo>
                  <a:cubicBezTo>
                    <a:pt x="90" y="23"/>
                    <a:pt x="91" y="24"/>
                    <a:pt x="91" y="24"/>
                  </a:cubicBezTo>
                  <a:cubicBezTo>
                    <a:pt x="92" y="25"/>
                    <a:pt x="92" y="25"/>
                    <a:pt x="93" y="26"/>
                  </a:cubicBezTo>
                  <a:cubicBezTo>
                    <a:pt x="94" y="26"/>
                    <a:pt x="94" y="27"/>
                    <a:pt x="94" y="27"/>
                  </a:cubicBezTo>
                  <a:cubicBezTo>
                    <a:pt x="95" y="28"/>
                    <a:pt x="96" y="28"/>
                    <a:pt x="96" y="29"/>
                  </a:cubicBezTo>
                  <a:cubicBezTo>
                    <a:pt x="97" y="29"/>
                    <a:pt x="97" y="30"/>
                    <a:pt x="98" y="31"/>
                  </a:cubicBezTo>
                  <a:cubicBezTo>
                    <a:pt x="98" y="31"/>
                    <a:pt x="98" y="32"/>
                    <a:pt x="99" y="32"/>
                  </a:cubicBezTo>
                  <a:cubicBezTo>
                    <a:pt x="99" y="33"/>
                    <a:pt x="100" y="34"/>
                    <a:pt x="101" y="35"/>
                  </a:cubicBezTo>
                  <a:cubicBezTo>
                    <a:pt x="101" y="35"/>
                    <a:pt x="101" y="35"/>
                    <a:pt x="101" y="36"/>
                  </a:cubicBezTo>
                  <a:cubicBezTo>
                    <a:pt x="102" y="37"/>
                    <a:pt x="103" y="38"/>
                    <a:pt x="103" y="39"/>
                  </a:cubicBezTo>
                  <a:cubicBezTo>
                    <a:pt x="103" y="39"/>
                    <a:pt x="103" y="39"/>
                    <a:pt x="103" y="39"/>
                  </a:cubicBezTo>
                  <a:cubicBezTo>
                    <a:pt x="106" y="45"/>
                    <a:pt x="108" y="51"/>
                    <a:pt x="108" y="58"/>
                  </a:cubicBezTo>
                  <a:cubicBezTo>
                    <a:pt x="102" y="58"/>
                    <a:pt x="102" y="58"/>
                    <a:pt x="102" y="58"/>
                  </a:cubicBezTo>
                  <a:cubicBezTo>
                    <a:pt x="102" y="65"/>
                    <a:pt x="102" y="65"/>
                    <a:pt x="102" y="65"/>
                  </a:cubicBezTo>
                  <a:cubicBezTo>
                    <a:pt x="108" y="65"/>
                    <a:pt x="108" y="65"/>
                    <a:pt x="108" y="65"/>
                  </a:cubicBezTo>
                  <a:cubicBezTo>
                    <a:pt x="107" y="88"/>
                    <a:pt x="88" y="107"/>
                    <a:pt x="64" y="1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39"/>
            <p:cNvSpPr>
              <a:spLocks noEditPoints="1"/>
            </p:cNvSpPr>
            <p:nvPr/>
          </p:nvSpPr>
          <p:spPr bwMode="auto">
            <a:xfrm>
              <a:off x="2063750" y="3125788"/>
              <a:ext cx="69850" cy="98425"/>
            </a:xfrm>
            <a:custGeom>
              <a:avLst/>
              <a:gdLst>
                <a:gd name="T0" fmla="*/ 9 w 36"/>
                <a:gd name="T1" fmla="*/ 29 h 52"/>
                <a:gd name="T2" fmla="*/ 9 w 36"/>
                <a:gd name="T3" fmla="*/ 29 h 52"/>
                <a:gd name="T4" fmla="*/ 0 w 36"/>
                <a:gd name="T5" fmla="*/ 52 h 52"/>
                <a:gd name="T6" fmla="*/ 20 w 36"/>
                <a:gd name="T7" fmla="*/ 36 h 52"/>
                <a:gd name="T8" fmla="*/ 20 w 36"/>
                <a:gd name="T9" fmla="*/ 36 h 52"/>
                <a:gd name="T10" fmla="*/ 22 w 36"/>
                <a:gd name="T11" fmla="*/ 32 h 52"/>
                <a:gd name="T12" fmla="*/ 36 w 36"/>
                <a:gd name="T13" fmla="*/ 0 h 52"/>
                <a:gd name="T14" fmla="*/ 11 w 36"/>
                <a:gd name="T15" fmla="*/ 25 h 52"/>
                <a:gd name="T16" fmla="*/ 9 w 36"/>
                <a:gd name="T17" fmla="*/ 29 h 52"/>
                <a:gd name="T18" fmla="*/ 16 w 36"/>
                <a:gd name="T19" fmla="*/ 27 h 52"/>
                <a:gd name="T20" fmla="*/ 19 w 36"/>
                <a:gd name="T21" fmla="*/ 30 h 52"/>
                <a:gd name="T22" fmla="*/ 16 w 36"/>
                <a:gd name="T23" fmla="*/ 33 h 52"/>
                <a:gd name="T24" fmla="*/ 13 w 36"/>
                <a:gd name="T25" fmla="*/ 30 h 52"/>
                <a:gd name="T26" fmla="*/ 16 w 36"/>
                <a:gd name="T27" fmla="*/ 2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52">
                  <a:moveTo>
                    <a:pt x="9" y="29"/>
                  </a:moveTo>
                  <a:cubicBezTo>
                    <a:pt x="9" y="29"/>
                    <a:pt x="9" y="29"/>
                    <a:pt x="9" y="29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2" y="35"/>
                    <a:pt x="22" y="33"/>
                    <a:pt x="22" y="32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6"/>
                    <a:pt x="9" y="27"/>
                    <a:pt x="9" y="29"/>
                  </a:cubicBezTo>
                  <a:close/>
                  <a:moveTo>
                    <a:pt x="16" y="27"/>
                  </a:moveTo>
                  <a:cubicBezTo>
                    <a:pt x="17" y="27"/>
                    <a:pt x="19" y="28"/>
                    <a:pt x="19" y="30"/>
                  </a:cubicBezTo>
                  <a:cubicBezTo>
                    <a:pt x="19" y="32"/>
                    <a:pt x="17" y="33"/>
                    <a:pt x="16" y="33"/>
                  </a:cubicBezTo>
                  <a:cubicBezTo>
                    <a:pt x="14" y="33"/>
                    <a:pt x="13" y="32"/>
                    <a:pt x="13" y="30"/>
                  </a:cubicBezTo>
                  <a:cubicBezTo>
                    <a:pt x="13" y="28"/>
                    <a:pt x="14" y="27"/>
                    <a:pt x="16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Oval 40"/>
            <p:cNvSpPr>
              <a:spLocks noChangeArrowheads="1"/>
            </p:cNvSpPr>
            <p:nvPr/>
          </p:nvSpPr>
          <p:spPr bwMode="auto">
            <a:xfrm>
              <a:off x="2090738" y="3179763"/>
              <a:ext cx="6350" cy="63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8810217" y="4651661"/>
            <a:ext cx="451220" cy="434631"/>
            <a:chOff x="4616450" y="1549401"/>
            <a:chExt cx="215900" cy="207963"/>
          </a:xfrm>
          <a:solidFill>
            <a:schemeClr val="bg1"/>
          </a:solidFill>
        </p:grpSpPr>
        <p:sp>
          <p:nvSpPr>
            <p:cNvPr id="24" name="Freeform 6"/>
            <p:cNvSpPr>
              <a:spLocks noEditPoints="1"/>
            </p:cNvSpPr>
            <p:nvPr/>
          </p:nvSpPr>
          <p:spPr bwMode="auto">
            <a:xfrm>
              <a:off x="4616450" y="1549401"/>
              <a:ext cx="215900" cy="207963"/>
            </a:xfrm>
            <a:custGeom>
              <a:avLst/>
              <a:gdLst>
                <a:gd name="T0" fmla="*/ 124 w 133"/>
                <a:gd name="T1" fmla="*/ 0 h 127"/>
                <a:gd name="T2" fmla="*/ 9 w 133"/>
                <a:gd name="T3" fmla="*/ 0 h 127"/>
                <a:gd name="T4" fmla="*/ 0 w 133"/>
                <a:gd name="T5" fmla="*/ 9 h 127"/>
                <a:gd name="T6" fmla="*/ 0 w 133"/>
                <a:gd name="T7" fmla="*/ 91 h 127"/>
                <a:gd name="T8" fmla="*/ 9 w 133"/>
                <a:gd name="T9" fmla="*/ 100 h 127"/>
                <a:gd name="T10" fmla="*/ 53 w 133"/>
                <a:gd name="T11" fmla="*/ 100 h 127"/>
                <a:gd name="T12" fmla="*/ 39 w 133"/>
                <a:gd name="T13" fmla="*/ 118 h 127"/>
                <a:gd name="T14" fmla="*/ 39 w 133"/>
                <a:gd name="T15" fmla="*/ 127 h 127"/>
                <a:gd name="T16" fmla="*/ 53 w 133"/>
                <a:gd name="T17" fmla="*/ 127 h 127"/>
                <a:gd name="T18" fmla="*/ 80 w 133"/>
                <a:gd name="T19" fmla="*/ 127 h 127"/>
                <a:gd name="T20" fmla="*/ 93 w 133"/>
                <a:gd name="T21" fmla="*/ 127 h 127"/>
                <a:gd name="T22" fmla="*/ 93 w 133"/>
                <a:gd name="T23" fmla="*/ 118 h 127"/>
                <a:gd name="T24" fmla="*/ 80 w 133"/>
                <a:gd name="T25" fmla="*/ 100 h 127"/>
                <a:gd name="T26" fmla="*/ 124 w 133"/>
                <a:gd name="T27" fmla="*/ 100 h 127"/>
                <a:gd name="T28" fmla="*/ 133 w 133"/>
                <a:gd name="T29" fmla="*/ 91 h 127"/>
                <a:gd name="T30" fmla="*/ 133 w 133"/>
                <a:gd name="T31" fmla="*/ 9 h 127"/>
                <a:gd name="T32" fmla="*/ 124 w 133"/>
                <a:gd name="T33" fmla="*/ 0 h 127"/>
                <a:gd name="T34" fmla="*/ 59 w 133"/>
                <a:gd name="T35" fmla="*/ 89 h 127"/>
                <a:gd name="T36" fmla="*/ 67 w 133"/>
                <a:gd name="T37" fmla="*/ 82 h 127"/>
                <a:gd name="T38" fmla="*/ 75 w 133"/>
                <a:gd name="T39" fmla="*/ 89 h 127"/>
                <a:gd name="T40" fmla="*/ 67 w 133"/>
                <a:gd name="T41" fmla="*/ 97 h 127"/>
                <a:gd name="T42" fmla="*/ 59 w 133"/>
                <a:gd name="T43" fmla="*/ 89 h 127"/>
                <a:gd name="T44" fmla="*/ 123 w 133"/>
                <a:gd name="T45" fmla="*/ 79 h 127"/>
                <a:gd name="T46" fmla="*/ 9 w 133"/>
                <a:gd name="T47" fmla="*/ 79 h 127"/>
                <a:gd name="T48" fmla="*/ 9 w 133"/>
                <a:gd name="T49" fmla="*/ 10 h 127"/>
                <a:gd name="T50" fmla="*/ 123 w 133"/>
                <a:gd name="T51" fmla="*/ 10 h 127"/>
                <a:gd name="T52" fmla="*/ 123 w 133"/>
                <a:gd name="T53" fmla="*/ 79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3" h="127">
                  <a:moveTo>
                    <a:pt x="124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6"/>
                    <a:pt x="4" y="100"/>
                    <a:pt x="9" y="100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53" y="100"/>
                    <a:pt x="55" y="118"/>
                    <a:pt x="39" y="118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53" y="127"/>
                    <a:pt x="53" y="127"/>
                    <a:pt x="53" y="127"/>
                  </a:cubicBezTo>
                  <a:cubicBezTo>
                    <a:pt x="80" y="127"/>
                    <a:pt x="80" y="127"/>
                    <a:pt x="80" y="127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77" y="118"/>
                    <a:pt x="80" y="100"/>
                    <a:pt x="80" y="100"/>
                  </a:cubicBezTo>
                  <a:cubicBezTo>
                    <a:pt x="124" y="100"/>
                    <a:pt x="124" y="100"/>
                    <a:pt x="124" y="100"/>
                  </a:cubicBezTo>
                  <a:cubicBezTo>
                    <a:pt x="129" y="100"/>
                    <a:pt x="133" y="96"/>
                    <a:pt x="133" y="91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3" y="4"/>
                    <a:pt x="129" y="0"/>
                    <a:pt x="124" y="0"/>
                  </a:cubicBezTo>
                  <a:close/>
                  <a:moveTo>
                    <a:pt x="59" y="89"/>
                  </a:moveTo>
                  <a:cubicBezTo>
                    <a:pt x="59" y="85"/>
                    <a:pt x="63" y="82"/>
                    <a:pt x="67" y="82"/>
                  </a:cubicBezTo>
                  <a:cubicBezTo>
                    <a:pt x="71" y="82"/>
                    <a:pt x="75" y="85"/>
                    <a:pt x="75" y="89"/>
                  </a:cubicBezTo>
                  <a:cubicBezTo>
                    <a:pt x="75" y="93"/>
                    <a:pt x="71" y="97"/>
                    <a:pt x="67" y="97"/>
                  </a:cubicBezTo>
                  <a:cubicBezTo>
                    <a:pt x="63" y="97"/>
                    <a:pt x="59" y="93"/>
                    <a:pt x="59" y="89"/>
                  </a:cubicBezTo>
                  <a:close/>
                  <a:moveTo>
                    <a:pt x="123" y="79"/>
                  </a:moveTo>
                  <a:cubicBezTo>
                    <a:pt x="9" y="79"/>
                    <a:pt x="9" y="79"/>
                    <a:pt x="9" y="7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23" y="10"/>
                    <a:pt x="123" y="10"/>
                    <a:pt x="123" y="10"/>
                  </a:cubicBezTo>
                  <a:lnTo>
                    <a:pt x="123" y="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Oval 7"/>
            <p:cNvSpPr>
              <a:spLocks noChangeArrowheads="1"/>
            </p:cNvSpPr>
            <p:nvPr/>
          </p:nvSpPr>
          <p:spPr bwMode="auto">
            <a:xfrm>
              <a:off x="4718050" y="1685926"/>
              <a:ext cx="15875" cy="174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6" name="Freeform 59"/>
          <p:cNvSpPr>
            <a:spLocks noEditPoints="1"/>
          </p:cNvSpPr>
          <p:nvPr/>
        </p:nvSpPr>
        <p:spPr bwMode="auto">
          <a:xfrm>
            <a:off x="3629965" y="4560253"/>
            <a:ext cx="392251" cy="526039"/>
          </a:xfrm>
          <a:custGeom>
            <a:avLst/>
            <a:gdLst>
              <a:gd name="T0" fmla="*/ 108 w 108"/>
              <a:gd name="T1" fmla="*/ 145 h 145"/>
              <a:gd name="T2" fmla="*/ 0 w 108"/>
              <a:gd name="T3" fmla="*/ 145 h 145"/>
              <a:gd name="T4" fmla="*/ 0 w 108"/>
              <a:gd name="T5" fmla="*/ 135 h 145"/>
              <a:gd name="T6" fmla="*/ 13 w 108"/>
              <a:gd name="T7" fmla="*/ 124 h 145"/>
              <a:gd name="T8" fmla="*/ 96 w 108"/>
              <a:gd name="T9" fmla="*/ 124 h 145"/>
              <a:gd name="T10" fmla="*/ 108 w 108"/>
              <a:gd name="T11" fmla="*/ 135 h 145"/>
              <a:gd name="T12" fmla="*/ 108 w 108"/>
              <a:gd name="T13" fmla="*/ 145 h 145"/>
              <a:gd name="T14" fmla="*/ 16 w 108"/>
              <a:gd name="T15" fmla="*/ 116 h 145"/>
              <a:gd name="T16" fmla="*/ 24 w 108"/>
              <a:gd name="T17" fmla="*/ 91 h 145"/>
              <a:gd name="T18" fmla="*/ 85 w 108"/>
              <a:gd name="T19" fmla="*/ 91 h 145"/>
              <a:gd name="T20" fmla="*/ 93 w 108"/>
              <a:gd name="T21" fmla="*/ 116 h 145"/>
              <a:gd name="T22" fmla="*/ 16 w 108"/>
              <a:gd name="T23" fmla="*/ 116 h 145"/>
              <a:gd name="T24" fmla="*/ 28 w 108"/>
              <a:gd name="T25" fmla="*/ 76 h 145"/>
              <a:gd name="T26" fmla="*/ 36 w 108"/>
              <a:gd name="T27" fmla="*/ 51 h 145"/>
              <a:gd name="T28" fmla="*/ 72 w 108"/>
              <a:gd name="T29" fmla="*/ 51 h 145"/>
              <a:gd name="T30" fmla="*/ 80 w 108"/>
              <a:gd name="T31" fmla="*/ 76 h 145"/>
              <a:gd name="T32" fmla="*/ 28 w 108"/>
              <a:gd name="T33" fmla="*/ 76 h 145"/>
              <a:gd name="T34" fmla="*/ 49 w 108"/>
              <a:gd name="T35" fmla="*/ 12 h 145"/>
              <a:gd name="T36" fmla="*/ 60 w 108"/>
              <a:gd name="T37" fmla="*/ 12 h 145"/>
              <a:gd name="T38" fmla="*/ 68 w 108"/>
              <a:gd name="T39" fmla="*/ 36 h 145"/>
              <a:gd name="T40" fmla="*/ 41 w 108"/>
              <a:gd name="T41" fmla="*/ 36 h 145"/>
              <a:gd name="T42" fmla="*/ 49 w 108"/>
              <a:gd name="T43" fmla="*/ 12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8" h="145">
                <a:moveTo>
                  <a:pt x="108" y="145"/>
                </a:moveTo>
                <a:cubicBezTo>
                  <a:pt x="0" y="145"/>
                  <a:pt x="0" y="145"/>
                  <a:pt x="0" y="145"/>
                </a:cubicBezTo>
                <a:cubicBezTo>
                  <a:pt x="0" y="135"/>
                  <a:pt x="0" y="135"/>
                  <a:pt x="0" y="135"/>
                </a:cubicBezTo>
                <a:cubicBezTo>
                  <a:pt x="13" y="124"/>
                  <a:pt x="13" y="124"/>
                  <a:pt x="13" y="124"/>
                </a:cubicBezTo>
                <a:cubicBezTo>
                  <a:pt x="96" y="124"/>
                  <a:pt x="96" y="124"/>
                  <a:pt x="96" y="124"/>
                </a:cubicBezTo>
                <a:cubicBezTo>
                  <a:pt x="108" y="135"/>
                  <a:pt x="108" y="135"/>
                  <a:pt x="108" y="135"/>
                </a:cubicBezTo>
                <a:lnTo>
                  <a:pt x="108" y="145"/>
                </a:lnTo>
                <a:close/>
                <a:moveTo>
                  <a:pt x="16" y="116"/>
                </a:moveTo>
                <a:cubicBezTo>
                  <a:pt x="24" y="91"/>
                  <a:pt x="24" y="91"/>
                  <a:pt x="24" y="91"/>
                </a:cubicBezTo>
                <a:cubicBezTo>
                  <a:pt x="85" y="91"/>
                  <a:pt x="85" y="91"/>
                  <a:pt x="85" y="91"/>
                </a:cubicBezTo>
                <a:cubicBezTo>
                  <a:pt x="93" y="116"/>
                  <a:pt x="93" y="116"/>
                  <a:pt x="93" y="116"/>
                </a:cubicBezTo>
                <a:lnTo>
                  <a:pt x="16" y="116"/>
                </a:lnTo>
                <a:close/>
                <a:moveTo>
                  <a:pt x="28" y="76"/>
                </a:moveTo>
                <a:cubicBezTo>
                  <a:pt x="36" y="51"/>
                  <a:pt x="36" y="51"/>
                  <a:pt x="36" y="51"/>
                </a:cubicBezTo>
                <a:cubicBezTo>
                  <a:pt x="72" y="51"/>
                  <a:pt x="72" y="51"/>
                  <a:pt x="72" y="51"/>
                </a:cubicBezTo>
                <a:cubicBezTo>
                  <a:pt x="80" y="76"/>
                  <a:pt x="80" y="76"/>
                  <a:pt x="80" y="76"/>
                </a:cubicBezTo>
                <a:lnTo>
                  <a:pt x="28" y="76"/>
                </a:lnTo>
                <a:close/>
                <a:moveTo>
                  <a:pt x="49" y="12"/>
                </a:moveTo>
                <a:cubicBezTo>
                  <a:pt x="49" y="12"/>
                  <a:pt x="54" y="0"/>
                  <a:pt x="60" y="12"/>
                </a:cubicBezTo>
                <a:cubicBezTo>
                  <a:pt x="68" y="36"/>
                  <a:pt x="68" y="36"/>
                  <a:pt x="68" y="36"/>
                </a:cubicBezTo>
                <a:cubicBezTo>
                  <a:pt x="41" y="36"/>
                  <a:pt x="41" y="36"/>
                  <a:pt x="41" y="36"/>
                </a:cubicBezTo>
                <a:lnTo>
                  <a:pt x="49" y="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11650" tIns="55825" rIns="111650" bIns="55825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3651298" y="3490640"/>
            <a:ext cx="370919" cy="429678"/>
            <a:chOff x="3581400" y="3905251"/>
            <a:chExt cx="160338" cy="185738"/>
          </a:xfrm>
          <a:solidFill>
            <a:schemeClr val="bg1"/>
          </a:solidFill>
        </p:grpSpPr>
        <p:sp>
          <p:nvSpPr>
            <p:cNvPr id="28" name="Rectangle 33"/>
            <p:cNvSpPr>
              <a:spLocks noChangeArrowheads="1"/>
            </p:cNvSpPr>
            <p:nvPr/>
          </p:nvSpPr>
          <p:spPr bwMode="auto">
            <a:xfrm>
              <a:off x="3670300" y="3941763"/>
              <a:ext cx="28575" cy="149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34"/>
            <p:cNvSpPr>
              <a:spLocks noChangeArrowheads="1"/>
            </p:cNvSpPr>
            <p:nvPr/>
          </p:nvSpPr>
          <p:spPr bwMode="auto">
            <a:xfrm>
              <a:off x="3627438" y="3971926"/>
              <a:ext cx="26988" cy="1190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35"/>
            <p:cNvSpPr>
              <a:spLocks noChangeArrowheads="1"/>
            </p:cNvSpPr>
            <p:nvPr/>
          </p:nvSpPr>
          <p:spPr bwMode="auto">
            <a:xfrm>
              <a:off x="3581400" y="3994151"/>
              <a:ext cx="26988" cy="968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36"/>
            <p:cNvSpPr>
              <a:spLocks noChangeArrowheads="1"/>
            </p:cNvSpPr>
            <p:nvPr/>
          </p:nvSpPr>
          <p:spPr bwMode="auto">
            <a:xfrm>
              <a:off x="3714750" y="3905251"/>
              <a:ext cx="26988" cy="1857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32" name="直接连接符 31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34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4707759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75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25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750"/>
                            </p:stCondLst>
                            <p:childTnLst>
                              <p:par>
                                <p:cTn id="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 animBg="1"/>
      <p:bldP spid="9" grpId="0" animBg="1"/>
      <p:bldP spid="8" grpId="0" animBg="1"/>
      <p:bldP spid="11" grpId="0"/>
      <p:bldP spid="12" grpId="0"/>
      <p:bldP spid="13" grpId="0" animBg="1"/>
      <p:bldP spid="14" grpId="0" animBg="1"/>
      <p:bldP spid="15" grpId="0"/>
      <p:bldP spid="16" grpId="0"/>
      <p:bldP spid="17" grpId="0" animBg="1"/>
      <p:bldP spid="18" grpId="0" animBg="1"/>
      <p:bldP spid="2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直角三角形 1"/>
          <p:cNvSpPr>
            <a:spLocks noChangeArrowheads="1"/>
          </p:cNvSpPr>
          <p:nvPr/>
        </p:nvSpPr>
        <p:spPr bwMode="auto">
          <a:xfrm>
            <a:off x="3259" y="1"/>
            <a:ext cx="7363711" cy="7232650"/>
          </a:xfrm>
          <a:prstGeom prst="rtTriangle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Tx/>
              <a:buNone/>
            </a:pPr>
            <a:endParaRPr lang="zh-CN" altLang="zh-CN">
              <a:ea typeface="微软雅黑" panose="020B0503020204020204" pitchFamily="34" charset="-122"/>
            </a:endParaRPr>
          </a:p>
        </p:txBody>
      </p:sp>
      <p:sp>
        <p:nvSpPr>
          <p:cNvPr id="15363" name="直角三角形 19"/>
          <p:cNvSpPr>
            <a:spLocks noChangeArrowheads="1"/>
          </p:cNvSpPr>
          <p:nvPr/>
        </p:nvSpPr>
        <p:spPr bwMode="auto">
          <a:xfrm rot="10800000">
            <a:off x="11600352" y="-40460"/>
            <a:ext cx="1276866" cy="1276866"/>
          </a:xfrm>
          <a:prstGeom prst="rtTriangle">
            <a:avLst/>
          </a:prstGeom>
          <a:solidFill>
            <a:schemeClr val="accent2"/>
          </a:solidFill>
          <a:ln>
            <a:noFill/>
          </a:ln>
          <a:effectLst/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Tx/>
              <a:buNone/>
            </a:pPr>
            <a:endParaRPr lang="zh-CN" altLang="zh-CN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6933431" y="2824237"/>
            <a:ext cx="3656786" cy="120018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dirty="0">
                <a:solidFill>
                  <a:schemeClr val="bg1"/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Click on add related title words</a:t>
            </a:r>
            <a:endParaRPr lang="zh-CN" altLang="en-US" sz="3600" dirty="0">
              <a:solidFill>
                <a:schemeClr val="bg1"/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6933431" y="4585778"/>
            <a:ext cx="3656786" cy="93244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US" altLang="zh-CN" sz="1050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66" name="Line 6"/>
          <p:cNvSpPr>
            <a:spLocks noChangeShapeType="1"/>
          </p:cNvSpPr>
          <p:nvPr/>
        </p:nvSpPr>
        <p:spPr bwMode="auto">
          <a:xfrm>
            <a:off x="6933431" y="4293299"/>
            <a:ext cx="3656786" cy="1672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9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86138200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nimBg="1"/>
      <p:bldP spid="15363" grpId="0" animBg="1"/>
      <p:bldP spid="15364" grpId="0" animBg="1"/>
      <p:bldP spid="15365" grpId="0" animBg="1"/>
      <p:bldP spid="1536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/>
          <p:cNvSpPr>
            <a:spLocks noGrp="1"/>
          </p:cNvSpPr>
          <p:nvPr>
            <p:ph type="body" sz="quarter" idx="4294967295"/>
          </p:nvPr>
        </p:nvSpPr>
        <p:spPr>
          <a:xfrm>
            <a:off x="1934078" y="2741613"/>
            <a:ext cx="1957388" cy="592137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4294967295"/>
          </p:nvPr>
        </p:nvSpPr>
        <p:spPr>
          <a:xfrm>
            <a:off x="1934078" y="4756150"/>
            <a:ext cx="1957388" cy="59055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4294967295"/>
          </p:nvPr>
        </p:nvSpPr>
        <p:spPr>
          <a:xfrm>
            <a:off x="9238641" y="4022725"/>
            <a:ext cx="1963737" cy="59055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4842649" y="2347947"/>
            <a:ext cx="3743142" cy="3704069"/>
            <a:chOff x="9988635" y="4910465"/>
            <a:chExt cx="5069416" cy="5016501"/>
          </a:xfrm>
        </p:grpSpPr>
        <p:sp>
          <p:nvSpPr>
            <p:cNvPr id="4" name="Freeform 3"/>
            <p:cNvSpPr>
              <a:spLocks/>
            </p:cNvSpPr>
            <p:nvPr/>
          </p:nvSpPr>
          <p:spPr bwMode="auto">
            <a:xfrm>
              <a:off x="10483935" y="4910465"/>
              <a:ext cx="3297767" cy="3388784"/>
            </a:xfrm>
            <a:custGeom>
              <a:avLst/>
              <a:gdLst>
                <a:gd name="T0" fmla="*/ 547 w 1071"/>
                <a:gd name="T1" fmla="*/ 0 h 1101"/>
                <a:gd name="T2" fmla="*/ 0 w 1071"/>
                <a:gd name="T3" fmla="*/ 547 h 1101"/>
                <a:gd name="T4" fmla="*/ 263 w 1071"/>
                <a:gd name="T5" fmla="*/ 1015 h 1101"/>
                <a:gd name="T6" fmla="*/ 213 w 1071"/>
                <a:gd name="T7" fmla="*/ 1101 h 1101"/>
                <a:gd name="T8" fmla="*/ 604 w 1071"/>
                <a:gd name="T9" fmla="*/ 1101 h 1101"/>
                <a:gd name="T10" fmla="*/ 409 w 1071"/>
                <a:gd name="T11" fmla="*/ 762 h 1101"/>
                <a:gd name="T12" fmla="*/ 359 w 1071"/>
                <a:gd name="T13" fmla="*/ 847 h 1101"/>
                <a:gd name="T14" fmla="*/ 193 w 1071"/>
                <a:gd name="T15" fmla="*/ 547 h 1101"/>
                <a:gd name="T16" fmla="*/ 547 w 1071"/>
                <a:gd name="T17" fmla="*/ 194 h 1101"/>
                <a:gd name="T18" fmla="*/ 859 w 1071"/>
                <a:gd name="T19" fmla="*/ 381 h 1101"/>
                <a:gd name="T20" fmla="*/ 938 w 1071"/>
                <a:gd name="T21" fmla="*/ 375 h 1101"/>
                <a:gd name="T22" fmla="*/ 1071 w 1071"/>
                <a:gd name="T23" fmla="*/ 390 h 1101"/>
                <a:gd name="T24" fmla="*/ 547 w 1071"/>
                <a:gd name="T25" fmla="*/ 0 h 1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1" h="1101">
                  <a:moveTo>
                    <a:pt x="547" y="0"/>
                  </a:moveTo>
                  <a:cubicBezTo>
                    <a:pt x="245" y="0"/>
                    <a:pt x="0" y="245"/>
                    <a:pt x="0" y="547"/>
                  </a:cubicBezTo>
                  <a:cubicBezTo>
                    <a:pt x="0" y="745"/>
                    <a:pt x="105" y="919"/>
                    <a:pt x="263" y="1015"/>
                  </a:cubicBezTo>
                  <a:cubicBezTo>
                    <a:pt x="213" y="1101"/>
                    <a:pt x="213" y="1101"/>
                    <a:pt x="213" y="1101"/>
                  </a:cubicBezTo>
                  <a:cubicBezTo>
                    <a:pt x="604" y="1101"/>
                    <a:pt x="604" y="1101"/>
                    <a:pt x="604" y="1101"/>
                  </a:cubicBezTo>
                  <a:cubicBezTo>
                    <a:pt x="409" y="762"/>
                    <a:pt x="409" y="762"/>
                    <a:pt x="409" y="762"/>
                  </a:cubicBezTo>
                  <a:cubicBezTo>
                    <a:pt x="359" y="847"/>
                    <a:pt x="359" y="847"/>
                    <a:pt x="359" y="847"/>
                  </a:cubicBezTo>
                  <a:cubicBezTo>
                    <a:pt x="260" y="785"/>
                    <a:pt x="193" y="674"/>
                    <a:pt x="193" y="547"/>
                  </a:cubicBezTo>
                  <a:cubicBezTo>
                    <a:pt x="193" y="352"/>
                    <a:pt x="352" y="194"/>
                    <a:pt x="547" y="194"/>
                  </a:cubicBezTo>
                  <a:cubicBezTo>
                    <a:pt x="682" y="194"/>
                    <a:pt x="799" y="269"/>
                    <a:pt x="859" y="381"/>
                  </a:cubicBezTo>
                  <a:cubicBezTo>
                    <a:pt x="885" y="377"/>
                    <a:pt x="911" y="375"/>
                    <a:pt x="938" y="375"/>
                  </a:cubicBezTo>
                  <a:cubicBezTo>
                    <a:pt x="984" y="375"/>
                    <a:pt x="1029" y="380"/>
                    <a:pt x="1071" y="390"/>
                  </a:cubicBezTo>
                  <a:cubicBezTo>
                    <a:pt x="1004" y="165"/>
                    <a:pt x="795" y="0"/>
                    <a:pt x="5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55820" tIns="27911" rIns="55820" bIns="2791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Freeform 4"/>
            <p:cNvSpPr>
              <a:spLocks/>
            </p:cNvSpPr>
            <p:nvPr/>
          </p:nvSpPr>
          <p:spPr bwMode="auto">
            <a:xfrm>
              <a:off x="11777218" y="6144481"/>
              <a:ext cx="3280833" cy="3412067"/>
            </a:xfrm>
            <a:custGeom>
              <a:avLst/>
              <a:gdLst>
                <a:gd name="T0" fmla="*/ 518 w 1065"/>
                <a:gd name="T1" fmla="*/ 14 h 1108"/>
                <a:gd name="T2" fmla="*/ 245 w 1065"/>
                <a:gd name="T3" fmla="*/ 87 h 1108"/>
                <a:gd name="T4" fmla="*/ 195 w 1065"/>
                <a:gd name="T5" fmla="*/ 0 h 1108"/>
                <a:gd name="T6" fmla="*/ 0 w 1065"/>
                <a:gd name="T7" fmla="*/ 339 h 1108"/>
                <a:gd name="T8" fmla="*/ 391 w 1065"/>
                <a:gd name="T9" fmla="*/ 339 h 1108"/>
                <a:gd name="T10" fmla="*/ 342 w 1065"/>
                <a:gd name="T11" fmla="*/ 254 h 1108"/>
                <a:gd name="T12" fmla="*/ 518 w 1065"/>
                <a:gd name="T13" fmla="*/ 208 h 1108"/>
                <a:gd name="T14" fmla="*/ 872 w 1065"/>
                <a:gd name="T15" fmla="*/ 561 h 1108"/>
                <a:gd name="T16" fmla="*/ 518 w 1065"/>
                <a:gd name="T17" fmla="*/ 915 h 1108"/>
                <a:gd name="T18" fmla="*/ 505 w 1065"/>
                <a:gd name="T19" fmla="*/ 915 h 1108"/>
                <a:gd name="T20" fmla="*/ 385 w 1065"/>
                <a:gd name="T21" fmla="*/ 1092 h 1108"/>
                <a:gd name="T22" fmla="*/ 518 w 1065"/>
                <a:gd name="T23" fmla="*/ 1108 h 1108"/>
                <a:gd name="T24" fmla="*/ 1065 w 1065"/>
                <a:gd name="T25" fmla="*/ 561 h 1108"/>
                <a:gd name="T26" fmla="*/ 518 w 1065"/>
                <a:gd name="T27" fmla="*/ 14 h 1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65" h="1108">
                  <a:moveTo>
                    <a:pt x="518" y="14"/>
                  </a:moveTo>
                  <a:cubicBezTo>
                    <a:pt x="419" y="14"/>
                    <a:pt x="326" y="41"/>
                    <a:pt x="245" y="87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0" y="339"/>
                    <a:pt x="0" y="339"/>
                    <a:pt x="0" y="339"/>
                  </a:cubicBezTo>
                  <a:cubicBezTo>
                    <a:pt x="391" y="339"/>
                    <a:pt x="391" y="339"/>
                    <a:pt x="391" y="339"/>
                  </a:cubicBezTo>
                  <a:cubicBezTo>
                    <a:pt x="342" y="254"/>
                    <a:pt x="342" y="254"/>
                    <a:pt x="342" y="254"/>
                  </a:cubicBezTo>
                  <a:cubicBezTo>
                    <a:pt x="394" y="225"/>
                    <a:pt x="454" y="208"/>
                    <a:pt x="518" y="208"/>
                  </a:cubicBezTo>
                  <a:cubicBezTo>
                    <a:pt x="713" y="208"/>
                    <a:pt x="872" y="366"/>
                    <a:pt x="872" y="561"/>
                  </a:cubicBezTo>
                  <a:cubicBezTo>
                    <a:pt x="872" y="757"/>
                    <a:pt x="713" y="915"/>
                    <a:pt x="518" y="915"/>
                  </a:cubicBezTo>
                  <a:cubicBezTo>
                    <a:pt x="514" y="915"/>
                    <a:pt x="509" y="915"/>
                    <a:pt x="505" y="915"/>
                  </a:cubicBezTo>
                  <a:cubicBezTo>
                    <a:pt x="476" y="981"/>
                    <a:pt x="435" y="1041"/>
                    <a:pt x="385" y="1092"/>
                  </a:cubicBezTo>
                  <a:cubicBezTo>
                    <a:pt x="428" y="1103"/>
                    <a:pt x="472" y="1108"/>
                    <a:pt x="518" y="1108"/>
                  </a:cubicBezTo>
                  <a:cubicBezTo>
                    <a:pt x="820" y="1108"/>
                    <a:pt x="1065" y="863"/>
                    <a:pt x="1065" y="561"/>
                  </a:cubicBezTo>
                  <a:cubicBezTo>
                    <a:pt x="1065" y="259"/>
                    <a:pt x="820" y="14"/>
                    <a:pt x="518" y="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55820" tIns="27911" rIns="55820" bIns="2791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9988635" y="7101215"/>
              <a:ext cx="3644900" cy="2825751"/>
            </a:xfrm>
            <a:custGeom>
              <a:avLst/>
              <a:gdLst>
                <a:gd name="T0" fmla="*/ 1184 w 1184"/>
                <a:gd name="T1" fmla="*/ 388 h 917"/>
                <a:gd name="T2" fmla="*/ 988 w 1184"/>
                <a:gd name="T3" fmla="*/ 49 h 917"/>
                <a:gd name="T4" fmla="*/ 793 w 1184"/>
                <a:gd name="T5" fmla="*/ 388 h 917"/>
                <a:gd name="T6" fmla="*/ 900 w 1184"/>
                <a:gd name="T7" fmla="*/ 388 h 917"/>
                <a:gd name="T8" fmla="*/ 547 w 1184"/>
                <a:gd name="T9" fmla="*/ 724 h 917"/>
                <a:gd name="T10" fmla="*/ 193 w 1184"/>
                <a:gd name="T11" fmla="*/ 370 h 917"/>
                <a:gd name="T12" fmla="*/ 242 w 1184"/>
                <a:gd name="T13" fmla="*/ 192 h 917"/>
                <a:gd name="T14" fmla="*/ 145 w 1184"/>
                <a:gd name="T15" fmla="*/ 0 h 917"/>
                <a:gd name="T16" fmla="*/ 0 w 1184"/>
                <a:gd name="T17" fmla="*/ 370 h 917"/>
                <a:gd name="T18" fmla="*/ 547 w 1184"/>
                <a:gd name="T19" fmla="*/ 917 h 917"/>
                <a:gd name="T20" fmla="*/ 1094 w 1184"/>
                <a:gd name="T21" fmla="*/ 388 h 917"/>
                <a:gd name="T22" fmla="*/ 1184 w 1184"/>
                <a:gd name="T23" fmla="*/ 388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84" h="917">
                  <a:moveTo>
                    <a:pt x="1184" y="388"/>
                  </a:moveTo>
                  <a:cubicBezTo>
                    <a:pt x="988" y="49"/>
                    <a:pt x="988" y="49"/>
                    <a:pt x="988" y="49"/>
                  </a:cubicBezTo>
                  <a:cubicBezTo>
                    <a:pt x="793" y="388"/>
                    <a:pt x="793" y="388"/>
                    <a:pt x="793" y="388"/>
                  </a:cubicBezTo>
                  <a:cubicBezTo>
                    <a:pt x="900" y="388"/>
                    <a:pt x="900" y="388"/>
                    <a:pt x="900" y="388"/>
                  </a:cubicBezTo>
                  <a:cubicBezTo>
                    <a:pt x="891" y="575"/>
                    <a:pt x="737" y="724"/>
                    <a:pt x="547" y="724"/>
                  </a:cubicBezTo>
                  <a:cubicBezTo>
                    <a:pt x="352" y="724"/>
                    <a:pt x="193" y="566"/>
                    <a:pt x="193" y="370"/>
                  </a:cubicBezTo>
                  <a:cubicBezTo>
                    <a:pt x="193" y="305"/>
                    <a:pt x="211" y="244"/>
                    <a:pt x="242" y="192"/>
                  </a:cubicBezTo>
                  <a:cubicBezTo>
                    <a:pt x="198" y="134"/>
                    <a:pt x="165" y="69"/>
                    <a:pt x="145" y="0"/>
                  </a:cubicBezTo>
                  <a:cubicBezTo>
                    <a:pt x="55" y="97"/>
                    <a:pt x="0" y="227"/>
                    <a:pt x="0" y="370"/>
                  </a:cubicBezTo>
                  <a:cubicBezTo>
                    <a:pt x="0" y="672"/>
                    <a:pt x="245" y="917"/>
                    <a:pt x="547" y="917"/>
                  </a:cubicBezTo>
                  <a:cubicBezTo>
                    <a:pt x="843" y="917"/>
                    <a:pt x="1085" y="682"/>
                    <a:pt x="1094" y="388"/>
                  </a:cubicBezTo>
                  <a:lnTo>
                    <a:pt x="1184" y="38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55820" tIns="27911" rIns="55820" bIns="2791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 rot="18978467">
              <a:off x="10746309" y="5519640"/>
              <a:ext cx="1366259" cy="508848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kumimoji="1"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kumimoji="1"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0861134" y="9105070"/>
              <a:ext cx="1645320" cy="508848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kumimoji="1"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kumimoji="1"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 rot="17644843">
              <a:off x="13516862" y="8044825"/>
              <a:ext cx="1748521" cy="508848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kumimoji="1"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kumimoji="1"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2" name="直接连接符 11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15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21313474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  <p:bldP spid="18" grpId="0" build="p"/>
      <p:bldP spid="1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86378" y="1193881"/>
            <a:ext cx="2414977" cy="2640272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86378" y="3828439"/>
            <a:ext cx="2414977" cy="2640272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3394600" y="1193881"/>
            <a:ext cx="2414977" cy="2640272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 bwMode="auto">
          <a:xfrm>
            <a:off x="3401355" y="3834153"/>
            <a:ext cx="8694744" cy="2640272"/>
          </a:xfrm>
          <a:prstGeom prst="rect">
            <a:avLst/>
          </a:prstGeom>
          <a:solidFill>
            <a:srgbClr val="00B050"/>
          </a:solidFill>
        </p:spPr>
        <p:txBody>
          <a:bodyPr wrap="square" lIns="189833" tIns="49357" rIns="37967" rtlCol="0" anchor="ctr" anchorCtr="0">
            <a:noAutofit/>
          </a:bodyPr>
          <a:lstStyle/>
          <a:p>
            <a:pPr>
              <a:lnSpc>
                <a:spcPct val="150000"/>
              </a:lnSpc>
              <a:spcBef>
                <a:spcPts val="633"/>
              </a:spcBef>
              <a:buClr>
                <a:schemeClr val="bg1"/>
              </a:buClr>
              <a:buSzPct val="80000"/>
            </a:pPr>
            <a:endParaRPr lang="zh-CN" altLang="en-US" sz="1476" dirty="0">
              <a:solidFill>
                <a:srgbClr val="FFFFFF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3837087" y="4490449"/>
            <a:ext cx="5184576" cy="0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ontent Placeholder 2"/>
          <p:cNvSpPr txBox="1">
            <a:spLocks/>
          </p:cNvSpPr>
          <p:nvPr/>
        </p:nvSpPr>
        <p:spPr>
          <a:xfrm>
            <a:off x="6267041" y="1399042"/>
            <a:ext cx="1858220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6267041" y="1788586"/>
            <a:ext cx="5418918" cy="1482663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3723018" y="4142242"/>
            <a:ext cx="1858220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3723018" y="4531786"/>
            <a:ext cx="5418918" cy="1482663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14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74179702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2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 animBg="1"/>
      <p:bldP spid="21" grpId="0" animBg="1"/>
      <p:bldP spid="11" grpId="0" animBg="1"/>
      <p:bldP spid="22" grpId="0"/>
      <p:bldP spid="26" grpId="0"/>
      <p:bldP spid="27" grpId="0"/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46" name="Freeform 2"/>
          <p:cNvSpPr>
            <a:spLocks/>
          </p:cNvSpPr>
          <p:nvPr/>
        </p:nvSpPr>
        <p:spPr bwMode="auto">
          <a:xfrm>
            <a:off x="1" y="1030066"/>
            <a:ext cx="6201668" cy="6201668"/>
          </a:xfrm>
          <a:custGeom>
            <a:avLst/>
            <a:gdLst>
              <a:gd name="T0" fmla="*/ 3519151 w 1386"/>
              <a:gd name="T1" fmla="*/ 4410075 h 1386"/>
              <a:gd name="T2" fmla="*/ 4410075 w 1386"/>
              <a:gd name="T3" fmla="*/ 2497770 h 1386"/>
              <a:gd name="T4" fmla="*/ 1912305 w 1386"/>
              <a:gd name="T5" fmla="*/ 0 h 1386"/>
              <a:gd name="T6" fmla="*/ 0 w 1386"/>
              <a:gd name="T7" fmla="*/ 890924 h 1386"/>
              <a:gd name="T8" fmla="*/ 0 w 1386"/>
              <a:gd name="T9" fmla="*/ 4104615 h 1386"/>
              <a:gd name="T10" fmla="*/ 0 w 1386"/>
              <a:gd name="T11" fmla="*/ 4410075 h 1386"/>
              <a:gd name="T12" fmla="*/ 305460 w 1386"/>
              <a:gd name="T13" fmla="*/ 4410075 h 1386"/>
              <a:gd name="T14" fmla="*/ 3519151 w 1386"/>
              <a:gd name="T15" fmla="*/ 4410075 h 138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386" h="1386">
                <a:moveTo>
                  <a:pt x="1106" y="1386"/>
                </a:moveTo>
                <a:cubicBezTo>
                  <a:pt x="1277" y="1242"/>
                  <a:pt x="1386" y="1026"/>
                  <a:pt x="1386" y="785"/>
                </a:cubicBezTo>
                <a:cubicBezTo>
                  <a:pt x="1386" y="351"/>
                  <a:pt x="1034" y="0"/>
                  <a:pt x="601" y="0"/>
                </a:cubicBezTo>
                <a:cubicBezTo>
                  <a:pt x="360" y="0"/>
                  <a:pt x="144" y="109"/>
                  <a:pt x="0" y="280"/>
                </a:cubicBezTo>
                <a:cubicBezTo>
                  <a:pt x="0" y="1290"/>
                  <a:pt x="0" y="1290"/>
                  <a:pt x="0" y="1290"/>
                </a:cubicBezTo>
                <a:cubicBezTo>
                  <a:pt x="0" y="1386"/>
                  <a:pt x="0" y="1386"/>
                  <a:pt x="0" y="1386"/>
                </a:cubicBezTo>
                <a:cubicBezTo>
                  <a:pt x="96" y="1386"/>
                  <a:pt x="96" y="1386"/>
                  <a:pt x="96" y="1386"/>
                </a:cubicBezTo>
                <a:lnTo>
                  <a:pt x="1106" y="1386"/>
                </a:lnTo>
                <a:close/>
              </a:path>
            </a:pathLst>
          </a:custGeom>
          <a:solidFill>
            <a:srgbClr val="9BEC00">
              <a:alpha val="70195"/>
            </a:srgbClr>
          </a:solidFill>
          <a:ln>
            <a:noFill/>
          </a:ln>
          <a:extLst/>
        </p:spPr>
        <p:txBody>
          <a:bodyPr/>
          <a:lstStyle/>
          <a:p>
            <a:endParaRPr lang="zh-CN" altLang="en-US" sz="266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47" name="Freeform 3"/>
          <p:cNvSpPr>
            <a:spLocks/>
          </p:cNvSpPr>
          <p:nvPr/>
        </p:nvSpPr>
        <p:spPr bwMode="auto">
          <a:xfrm>
            <a:off x="0" y="1853828"/>
            <a:ext cx="5377905" cy="5377905"/>
          </a:xfrm>
          <a:custGeom>
            <a:avLst/>
            <a:gdLst>
              <a:gd name="T0" fmla="*/ 1912144 w 1202"/>
              <a:gd name="T1" fmla="*/ 0 h 1202"/>
              <a:gd name="T2" fmla="*/ 0 w 1202"/>
              <a:gd name="T3" fmla="*/ 1912144 h 1202"/>
              <a:gd name="T4" fmla="*/ 0 w 1202"/>
              <a:gd name="T5" fmla="*/ 3824288 h 1202"/>
              <a:gd name="T6" fmla="*/ 1912144 w 1202"/>
              <a:gd name="T7" fmla="*/ 3824288 h 1202"/>
              <a:gd name="T8" fmla="*/ 3824288 w 1202"/>
              <a:gd name="T9" fmla="*/ 1912144 h 1202"/>
              <a:gd name="T10" fmla="*/ 1912144 w 1202"/>
              <a:gd name="T11" fmla="*/ 0 h 120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2" h="1202">
                <a:moveTo>
                  <a:pt x="601" y="0"/>
                </a:moveTo>
                <a:cubicBezTo>
                  <a:pt x="269" y="0"/>
                  <a:pt x="0" y="269"/>
                  <a:pt x="0" y="601"/>
                </a:cubicBezTo>
                <a:cubicBezTo>
                  <a:pt x="0" y="1202"/>
                  <a:pt x="0" y="1202"/>
                  <a:pt x="0" y="1202"/>
                </a:cubicBezTo>
                <a:cubicBezTo>
                  <a:pt x="601" y="1202"/>
                  <a:pt x="601" y="1202"/>
                  <a:pt x="601" y="1202"/>
                </a:cubicBezTo>
                <a:cubicBezTo>
                  <a:pt x="933" y="1202"/>
                  <a:pt x="1202" y="933"/>
                  <a:pt x="1202" y="601"/>
                </a:cubicBezTo>
                <a:cubicBezTo>
                  <a:pt x="1202" y="269"/>
                  <a:pt x="933" y="0"/>
                  <a:pt x="601" y="0"/>
                </a:cubicBezTo>
                <a:close/>
              </a:path>
            </a:pathLst>
          </a:custGeom>
          <a:solidFill>
            <a:srgbClr val="00B050">
              <a:alpha val="70195"/>
            </a:srgbClr>
          </a:solidFill>
          <a:ln>
            <a:noFill/>
          </a:ln>
          <a:extLst/>
        </p:spPr>
        <p:txBody>
          <a:bodyPr/>
          <a:lstStyle/>
          <a:p>
            <a:endParaRPr lang="zh-CN" altLang="en-US" sz="266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148" name="Group 4"/>
          <p:cNvGrpSpPr>
            <a:grpSpLocks/>
          </p:cNvGrpSpPr>
          <p:nvPr/>
        </p:nvGrpSpPr>
        <p:grpSpPr bwMode="auto">
          <a:xfrm>
            <a:off x="4163468" y="2242271"/>
            <a:ext cx="817066" cy="817066"/>
            <a:chOff x="0" y="0"/>
            <a:chExt cx="366" cy="366"/>
          </a:xfrm>
        </p:grpSpPr>
        <p:sp>
          <p:nvSpPr>
            <p:cNvPr id="6152" name="Oval 5"/>
            <p:cNvSpPr>
              <a:spLocks noChangeArrowheads="1"/>
            </p:cNvSpPr>
            <p:nvPr/>
          </p:nvSpPr>
          <p:spPr bwMode="auto">
            <a:xfrm>
              <a:off x="0" y="0"/>
              <a:ext cx="366" cy="366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669"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53" name="Freeform 6"/>
            <p:cNvSpPr>
              <a:spLocks noEditPoints="1"/>
            </p:cNvSpPr>
            <p:nvPr/>
          </p:nvSpPr>
          <p:spPr bwMode="auto">
            <a:xfrm>
              <a:off x="108" y="100"/>
              <a:ext cx="148" cy="164"/>
            </a:xfrm>
            <a:custGeom>
              <a:avLst/>
              <a:gdLst>
                <a:gd name="T0" fmla="*/ 140 w 71"/>
                <a:gd name="T1" fmla="*/ 21 h 79"/>
                <a:gd name="T2" fmla="*/ 144 w 71"/>
                <a:gd name="T3" fmla="*/ 6 h 79"/>
                <a:gd name="T4" fmla="*/ 148 w 71"/>
                <a:gd name="T5" fmla="*/ 17 h 79"/>
                <a:gd name="T6" fmla="*/ 15 w 71"/>
                <a:gd name="T7" fmla="*/ 6 h 79"/>
                <a:gd name="T8" fmla="*/ 60 w 71"/>
                <a:gd name="T9" fmla="*/ 0 h 79"/>
                <a:gd name="T10" fmla="*/ 90 w 71"/>
                <a:gd name="T11" fmla="*/ 6 h 79"/>
                <a:gd name="T12" fmla="*/ 135 w 71"/>
                <a:gd name="T13" fmla="*/ 21 h 79"/>
                <a:gd name="T14" fmla="*/ 15 w 71"/>
                <a:gd name="T15" fmla="*/ 6 h 79"/>
                <a:gd name="T16" fmla="*/ 0 w 71"/>
                <a:gd name="T17" fmla="*/ 10 h 79"/>
                <a:gd name="T18" fmla="*/ 10 w 71"/>
                <a:gd name="T19" fmla="*/ 6 h 79"/>
                <a:gd name="T20" fmla="*/ 6 w 71"/>
                <a:gd name="T21" fmla="*/ 21 h 79"/>
                <a:gd name="T22" fmla="*/ 133 w 71"/>
                <a:gd name="T23" fmla="*/ 27 h 79"/>
                <a:gd name="T24" fmla="*/ 17 w 71"/>
                <a:gd name="T25" fmla="*/ 118 h 79"/>
                <a:gd name="T26" fmla="*/ 133 w 71"/>
                <a:gd name="T27" fmla="*/ 27 h 79"/>
                <a:gd name="T28" fmla="*/ 108 w 71"/>
                <a:gd name="T29" fmla="*/ 102 h 79"/>
                <a:gd name="T30" fmla="*/ 85 w 71"/>
                <a:gd name="T31" fmla="*/ 95 h 79"/>
                <a:gd name="T32" fmla="*/ 85 w 71"/>
                <a:gd name="T33" fmla="*/ 89 h 79"/>
                <a:gd name="T34" fmla="*/ 123 w 71"/>
                <a:gd name="T35" fmla="*/ 83 h 79"/>
                <a:gd name="T36" fmla="*/ 85 w 71"/>
                <a:gd name="T37" fmla="*/ 89 h 79"/>
                <a:gd name="T38" fmla="*/ 123 w 71"/>
                <a:gd name="T39" fmla="*/ 73 h 79"/>
                <a:gd name="T40" fmla="*/ 85 w 71"/>
                <a:gd name="T41" fmla="*/ 66 h 79"/>
                <a:gd name="T42" fmla="*/ 52 w 71"/>
                <a:gd name="T43" fmla="*/ 108 h 79"/>
                <a:gd name="T44" fmla="*/ 48 w 71"/>
                <a:gd name="T45" fmla="*/ 89 h 79"/>
                <a:gd name="T46" fmla="*/ 29 w 71"/>
                <a:gd name="T47" fmla="*/ 85 h 79"/>
                <a:gd name="T48" fmla="*/ 79 w 71"/>
                <a:gd name="T49" fmla="*/ 83 h 79"/>
                <a:gd name="T50" fmla="*/ 54 w 71"/>
                <a:gd name="T51" fmla="*/ 83 h 79"/>
                <a:gd name="T52" fmla="*/ 27 w 71"/>
                <a:gd name="T53" fmla="*/ 46 h 79"/>
                <a:gd name="T54" fmla="*/ 79 w 71"/>
                <a:gd name="T55" fmla="*/ 35 h 79"/>
                <a:gd name="T56" fmla="*/ 27 w 71"/>
                <a:gd name="T57" fmla="*/ 46 h 79"/>
                <a:gd name="T58" fmla="*/ 10 w 71"/>
                <a:gd name="T59" fmla="*/ 135 h 79"/>
                <a:gd name="T60" fmla="*/ 142 w 71"/>
                <a:gd name="T61" fmla="*/ 125 h 79"/>
                <a:gd name="T62" fmla="*/ 65 w 71"/>
                <a:gd name="T63" fmla="*/ 139 h 79"/>
                <a:gd name="T64" fmla="*/ 33 w 71"/>
                <a:gd name="T65" fmla="*/ 164 h 79"/>
                <a:gd name="T66" fmla="*/ 65 w 71"/>
                <a:gd name="T67" fmla="*/ 139 h 79"/>
                <a:gd name="T68" fmla="*/ 100 w 71"/>
                <a:gd name="T69" fmla="*/ 164 h 79"/>
                <a:gd name="T70" fmla="*/ 100 w 71"/>
                <a:gd name="T71" fmla="*/ 139 h 7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71" h="79">
                  <a:moveTo>
                    <a:pt x="69" y="10"/>
                  </a:moveTo>
                  <a:cubicBezTo>
                    <a:pt x="67" y="10"/>
                    <a:pt x="67" y="10"/>
                    <a:pt x="67" y="10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71" y="5"/>
                    <a:pt x="71" y="5"/>
                    <a:pt x="71" y="5"/>
                  </a:cubicBezTo>
                  <a:cubicBezTo>
                    <a:pt x="71" y="8"/>
                    <a:pt x="71" y="8"/>
                    <a:pt x="71" y="8"/>
                  </a:cubicBezTo>
                  <a:lnTo>
                    <a:pt x="69" y="10"/>
                  </a:lnTo>
                  <a:close/>
                  <a:moveTo>
                    <a:pt x="7" y="3"/>
                  </a:moveTo>
                  <a:cubicBezTo>
                    <a:pt x="29" y="3"/>
                    <a:pt x="29" y="3"/>
                    <a:pt x="29" y="3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7" y="10"/>
                    <a:pt x="7" y="10"/>
                    <a:pt x="7" y="10"/>
                  </a:cubicBezTo>
                  <a:lnTo>
                    <a:pt x="7" y="3"/>
                  </a:lnTo>
                  <a:close/>
                  <a:moveTo>
                    <a:pt x="0" y="8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" y="10"/>
                    <a:pt x="3" y="10"/>
                    <a:pt x="3" y="10"/>
                  </a:cubicBezTo>
                  <a:lnTo>
                    <a:pt x="0" y="8"/>
                  </a:lnTo>
                  <a:close/>
                  <a:moveTo>
                    <a:pt x="64" y="13"/>
                  </a:moveTo>
                  <a:cubicBezTo>
                    <a:pt x="64" y="57"/>
                    <a:pt x="64" y="57"/>
                    <a:pt x="64" y="57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8" y="13"/>
                    <a:pt x="8" y="13"/>
                    <a:pt x="8" y="13"/>
                  </a:cubicBezTo>
                  <a:lnTo>
                    <a:pt x="64" y="13"/>
                  </a:lnTo>
                  <a:close/>
                  <a:moveTo>
                    <a:pt x="41" y="49"/>
                  </a:moveTo>
                  <a:cubicBezTo>
                    <a:pt x="52" y="49"/>
                    <a:pt x="52" y="49"/>
                    <a:pt x="52" y="49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41" y="46"/>
                    <a:pt x="41" y="46"/>
                    <a:pt x="41" y="46"/>
                  </a:cubicBezTo>
                  <a:lnTo>
                    <a:pt x="41" y="49"/>
                  </a:lnTo>
                  <a:close/>
                  <a:moveTo>
                    <a:pt x="41" y="43"/>
                  </a:moveTo>
                  <a:cubicBezTo>
                    <a:pt x="59" y="43"/>
                    <a:pt x="59" y="43"/>
                    <a:pt x="59" y="43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41" y="40"/>
                    <a:pt x="41" y="40"/>
                    <a:pt x="41" y="40"/>
                  </a:cubicBezTo>
                  <a:lnTo>
                    <a:pt x="41" y="43"/>
                  </a:lnTo>
                  <a:close/>
                  <a:moveTo>
                    <a:pt x="41" y="35"/>
                  </a:moveTo>
                  <a:cubicBezTo>
                    <a:pt x="59" y="35"/>
                    <a:pt x="59" y="35"/>
                    <a:pt x="59" y="35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41" y="32"/>
                    <a:pt x="41" y="32"/>
                    <a:pt x="41" y="32"/>
                  </a:cubicBezTo>
                  <a:lnTo>
                    <a:pt x="41" y="35"/>
                  </a:lnTo>
                  <a:close/>
                  <a:moveTo>
                    <a:pt x="25" y="52"/>
                  </a:moveTo>
                  <a:cubicBezTo>
                    <a:pt x="30" y="52"/>
                    <a:pt x="35" y="48"/>
                    <a:pt x="36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17" y="30"/>
                    <a:pt x="14" y="35"/>
                    <a:pt x="14" y="41"/>
                  </a:cubicBezTo>
                  <a:cubicBezTo>
                    <a:pt x="14" y="47"/>
                    <a:pt x="18" y="52"/>
                    <a:pt x="25" y="52"/>
                  </a:cubicBezTo>
                  <a:close/>
                  <a:moveTo>
                    <a:pt x="38" y="40"/>
                  </a:moveTo>
                  <a:cubicBezTo>
                    <a:pt x="38" y="40"/>
                    <a:pt x="38" y="27"/>
                    <a:pt x="26" y="27"/>
                  </a:cubicBezTo>
                  <a:cubicBezTo>
                    <a:pt x="26" y="40"/>
                    <a:pt x="26" y="40"/>
                    <a:pt x="26" y="40"/>
                  </a:cubicBezTo>
                  <a:lnTo>
                    <a:pt x="38" y="40"/>
                  </a:lnTo>
                  <a:close/>
                  <a:moveTo>
                    <a:pt x="13" y="22"/>
                  </a:moveTo>
                  <a:cubicBezTo>
                    <a:pt x="38" y="22"/>
                    <a:pt x="38" y="22"/>
                    <a:pt x="38" y="22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13" y="17"/>
                    <a:pt x="13" y="17"/>
                    <a:pt x="13" y="17"/>
                  </a:cubicBezTo>
                  <a:lnTo>
                    <a:pt x="13" y="22"/>
                  </a:lnTo>
                  <a:close/>
                  <a:moveTo>
                    <a:pt x="68" y="65"/>
                  </a:moveTo>
                  <a:cubicBezTo>
                    <a:pt x="5" y="65"/>
                    <a:pt x="5" y="65"/>
                    <a:pt x="5" y="65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68" y="60"/>
                    <a:pt x="68" y="60"/>
                    <a:pt x="68" y="60"/>
                  </a:cubicBezTo>
                  <a:lnTo>
                    <a:pt x="68" y="65"/>
                  </a:lnTo>
                  <a:close/>
                  <a:moveTo>
                    <a:pt x="31" y="67"/>
                  </a:moveTo>
                  <a:cubicBezTo>
                    <a:pt x="23" y="79"/>
                    <a:pt x="23" y="79"/>
                    <a:pt x="23" y="79"/>
                  </a:cubicBezTo>
                  <a:cubicBezTo>
                    <a:pt x="16" y="79"/>
                    <a:pt x="16" y="79"/>
                    <a:pt x="16" y="79"/>
                  </a:cubicBezTo>
                  <a:cubicBezTo>
                    <a:pt x="23" y="67"/>
                    <a:pt x="23" y="67"/>
                    <a:pt x="23" y="67"/>
                  </a:cubicBezTo>
                  <a:lnTo>
                    <a:pt x="31" y="67"/>
                  </a:lnTo>
                  <a:close/>
                  <a:moveTo>
                    <a:pt x="55" y="79"/>
                  </a:moveTo>
                  <a:cubicBezTo>
                    <a:pt x="48" y="79"/>
                    <a:pt x="48" y="79"/>
                    <a:pt x="48" y="79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48" y="67"/>
                    <a:pt x="48" y="67"/>
                    <a:pt x="48" y="67"/>
                  </a:cubicBezTo>
                  <a:lnTo>
                    <a:pt x="55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66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149" name="Rectangle 7"/>
          <p:cNvSpPr>
            <a:spLocks noChangeArrowheads="1"/>
          </p:cNvSpPr>
          <p:nvPr/>
        </p:nvSpPr>
        <p:spPr bwMode="auto">
          <a:xfrm>
            <a:off x="964406" y="4903317"/>
            <a:ext cx="332184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2000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0" name="Text Box 8"/>
          <p:cNvSpPr txBox="1">
            <a:spLocks noChangeArrowheads="1"/>
          </p:cNvSpPr>
          <p:nvPr/>
        </p:nvSpPr>
        <p:spPr bwMode="auto">
          <a:xfrm>
            <a:off x="1991180" y="3508053"/>
            <a:ext cx="1268296" cy="126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7594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zh-CN" sz="7594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1" name="Line 9"/>
          <p:cNvSpPr>
            <a:spLocks noChangeShapeType="1"/>
          </p:cNvSpPr>
          <p:nvPr/>
        </p:nvSpPr>
        <p:spPr bwMode="auto">
          <a:xfrm>
            <a:off x="1446609" y="4724723"/>
            <a:ext cx="2357438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66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569507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146" grpId="0" animBg="1"/>
      <p:bldP spid="6147" grpId="0" animBg="1"/>
      <p:bldP spid="6149" grpId="0"/>
      <p:bldP spid="6150" grpId="0"/>
      <p:bldP spid="615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624"/>
          <p:cNvSpPr/>
          <p:nvPr/>
        </p:nvSpPr>
        <p:spPr>
          <a:xfrm>
            <a:off x="3288775" y="2488261"/>
            <a:ext cx="6344304" cy="35528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1730" y="16970"/>
                  <a:pt x="4055" y="13284"/>
                  <a:pt x="7055" y="10308"/>
                </a:cubicBezTo>
                <a:cubicBezTo>
                  <a:pt x="10098" y="7290"/>
                  <a:pt x="13901" y="4973"/>
                  <a:pt x="18380" y="2877"/>
                </a:cubicBezTo>
                <a:lnTo>
                  <a:pt x="18198" y="0"/>
                </a:lnTo>
                <a:lnTo>
                  <a:pt x="21600" y="4603"/>
                </a:lnTo>
                <a:lnTo>
                  <a:pt x="18924" y="11507"/>
                </a:lnTo>
                <a:lnTo>
                  <a:pt x="18743" y="8630"/>
                </a:lnTo>
                <a:cubicBezTo>
                  <a:pt x="14655" y="9764"/>
                  <a:pt x="11069" y="11155"/>
                  <a:pt x="8004" y="13185"/>
                </a:cubicBezTo>
                <a:cubicBezTo>
                  <a:pt x="4885" y="15251"/>
                  <a:pt x="2242" y="17999"/>
                  <a:pt x="0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Text Placeholder 3"/>
          <p:cNvSpPr txBox="1">
            <a:spLocks/>
          </p:cNvSpPr>
          <p:nvPr/>
        </p:nvSpPr>
        <p:spPr>
          <a:xfrm>
            <a:off x="1921565" y="4181487"/>
            <a:ext cx="1455234" cy="2585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4" name="Text Placeholder 4"/>
          <p:cNvSpPr txBox="1">
            <a:spLocks/>
          </p:cNvSpPr>
          <p:nvPr/>
        </p:nvSpPr>
        <p:spPr>
          <a:xfrm>
            <a:off x="1317440" y="4453892"/>
            <a:ext cx="2069361" cy="2954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1626"/>
          <p:cNvSpPr/>
          <p:nvPr/>
        </p:nvSpPr>
        <p:spPr>
          <a:xfrm flipV="1">
            <a:off x="3761331" y="4275845"/>
            <a:ext cx="1" cy="127005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59" tIns="23259" rIns="23259" bIns="23259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627"/>
          <p:cNvSpPr/>
          <p:nvPr/>
        </p:nvSpPr>
        <p:spPr>
          <a:xfrm flipV="1">
            <a:off x="4977631" y="2888865"/>
            <a:ext cx="1" cy="1803677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59" tIns="23259" rIns="23259" bIns="23259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1628"/>
          <p:cNvSpPr/>
          <p:nvPr/>
        </p:nvSpPr>
        <p:spPr>
          <a:xfrm flipV="1">
            <a:off x="6150292" y="2274291"/>
            <a:ext cx="1" cy="1876796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59" tIns="23259" rIns="23259" bIns="23259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629"/>
          <p:cNvSpPr/>
          <p:nvPr/>
        </p:nvSpPr>
        <p:spPr>
          <a:xfrm flipV="1">
            <a:off x="7793314" y="3641555"/>
            <a:ext cx="1" cy="1246239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59" tIns="23259" rIns="23259" bIns="23259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630"/>
          <p:cNvSpPr/>
          <p:nvPr/>
        </p:nvSpPr>
        <p:spPr>
          <a:xfrm>
            <a:off x="3567775" y="4083905"/>
            <a:ext cx="387111" cy="387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17445" tIns="17445" rIns="17445" bIns="17445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636"/>
          <p:cNvSpPr/>
          <p:nvPr/>
        </p:nvSpPr>
        <p:spPr>
          <a:xfrm>
            <a:off x="4781011" y="2677524"/>
            <a:ext cx="387111" cy="387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17445" tIns="17445" rIns="17445" bIns="17445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642"/>
          <p:cNvSpPr/>
          <p:nvPr/>
        </p:nvSpPr>
        <p:spPr>
          <a:xfrm>
            <a:off x="5959323" y="1910444"/>
            <a:ext cx="387111" cy="387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17445" tIns="17445" rIns="17445" bIns="17445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648"/>
          <p:cNvSpPr/>
          <p:nvPr/>
        </p:nvSpPr>
        <p:spPr>
          <a:xfrm>
            <a:off x="7598129" y="4731171"/>
            <a:ext cx="387111" cy="387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17445" tIns="17445" rIns="17445" bIns="17445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653"/>
          <p:cNvSpPr/>
          <p:nvPr/>
        </p:nvSpPr>
        <p:spPr>
          <a:xfrm>
            <a:off x="3708424" y="5500520"/>
            <a:ext cx="105807" cy="1058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654"/>
          <p:cNvSpPr/>
          <p:nvPr/>
        </p:nvSpPr>
        <p:spPr>
          <a:xfrm>
            <a:off x="4895320" y="4612483"/>
            <a:ext cx="164612" cy="1646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655"/>
          <p:cNvSpPr/>
          <p:nvPr/>
        </p:nvSpPr>
        <p:spPr>
          <a:xfrm>
            <a:off x="6044493" y="4048608"/>
            <a:ext cx="211597" cy="2115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656"/>
          <p:cNvSpPr/>
          <p:nvPr/>
        </p:nvSpPr>
        <p:spPr>
          <a:xfrm>
            <a:off x="7659626" y="3513315"/>
            <a:ext cx="261666" cy="2616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 Placeholder 3"/>
          <p:cNvSpPr txBox="1">
            <a:spLocks/>
          </p:cNvSpPr>
          <p:nvPr/>
        </p:nvSpPr>
        <p:spPr>
          <a:xfrm>
            <a:off x="3012487" y="2789890"/>
            <a:ext cx="1570103" cy="258500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19" name="Text Placeholder 4"/>
          <p:cNvSpPr txBox="1">
            <a:spLocks/>
          </p:cNvSpPr>
          <p:nvPr/>
        </p:nvSpPr>
        <p:spPr>
          <a:xfrm>
            <a:off x="2480815" y="3057935"/>
            <a:ext cx="2063084" cy="29543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 Placeholder 3"/>
          <p:cNvSpPr txBox="1">
            <a:spLocks/>
          </p:cNvSpPr>
          <p:nvPr/>
        </p:nvSpPr>
        <p:spPr>
          <a:xfrm>
            <a:off x="6537398" y="2027076"/>
            <a:ext cx="1345070" cy="258500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 Placeholder 4"/>
          <p:cNvSpPr txBox="1">
            <a:spLocks/>
          </p:cNvSpPr>
          <p:nvPr/>
        </p:nvSpPr>
        <p:spPr>
          <a:xfrm>
            <a:off x="6525047" y="2305407"/>
            <a:ext cx="1711411" cy="44314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3"/>
          <p:cNvSpPr txBox="1">
            <a:spLocks/>
          </p:cNvSpPr>
          <p:nvPr/>
        </p:nvSpPr>
        <p:spPr>
          <a:xfrm>
            <a:off x="8178236" y="4846199"/>
            <a:ext cx="1344226" cy="258500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4"/>
          <p:cNvSpPr txBox="1">
            <a:spLocks/>
          </p:cNvSpPr>
          <p:nvPr/>
        </p:nvSpPr>
        <p:spPr>
          <a:xfrm>
            <a:off x="8148542" y="5117987"/>
            <a:ext cx="2063084" cy="29543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 Placeholder 4"/>
          <p:cNvSpPr txBox="1">
            <a:spLocks/>
          </p:cNvSpPr>
          <p:nvPr/>
        </p:nvSpPr>
        <p:spPr>
          <a:xfrm>
            <a:off x="3643595" y="4148848"/>
            <a:ext cx="235465" cy="28300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5" name="Text Placeholder 4"/>
          <p:cNvSpPr txBox="1">
            <a:spLocks/>
          </p:cNvSpPr>
          <p:nvPr/>
        </p:nvSpPr>
        <p:spPr>
          <a:xfrm>
            <a:off x="4856837" y="2729575"/>
            <a:ext cx="235465" cy="28300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6" name="Text Placeholder 4"/>
          <p:cNvSpPr txBox="1">
            <a:spLocks/>
          </p:cNvSpPr>
          <p:nvPr/>
        </p:nvSpPr>
        <p:spPr>
          <a:xfrm>
            <a:off x="6038611" y="1962500"/>
            <a:ext cx="235465" cy="28300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27" name="Text Placeholder 4"/>
          <p:cNvSpPr txBox="1">
            <a:spLocks/>
          </p:cNvSpPr>
          <p:nvPr/>
        </p:nvSpPr>
        <p:spPr>
          <a:xfrm>
            <a:off x="7673952" y="4802126"/>
            <a:ext cx="235465" cy="28300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28" name="Shape 1625"/>
          <p:cNvSpPr/>
          <p:nvPr/>
        </p:nvSpPr>
        <p:spPr>
          <a:xfrm>
            <a:off x="9731068" y="2434194"/>
            <a:ext cx="1270050" cy="12700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Shape 1657"/>
          <p:cNvSpPr/>
          <p:nvPr/>
        </p:nvSpPr>
        <p:spPr>
          <a:xfrm>
            <a:off x="10176870" y="2605157"/>
            <a:ext cx="378675" cy="387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3"/>
          <p:cNvSpPr txBox="1">
            <a:spLocks/>
          </p:cNvSpPr>
          <p:nvPr/>
        </p:nvSpPr>
        <p:spPr>
          <a:xfrm>
            <a:off x="9891241" y="3044749"/>
            <a:ext cx="934041" cy="37429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</a:t>
            </a:r>
            <a:endParaRPr lang="id-ID" sz="1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33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13955611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000"/>
                            </p:stCondLst>
                            <p:childTnLst>
                              <p:par>
                                <p:cTn id="10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50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6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7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8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9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4" grpId="0" build="p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 animBg="1"/>
      <p:bldP spid="28" grpId="1" animBg="1"/>
      <p:bldP spid="29" grpId="0" animBg="1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>
            <a:spLocks/>
          </p:cNvSpPr>
          <p:nvPr/>
        </p:nvSpPr>
        <p:spPr bwMode="auto">
          <a:xfrm>
            <a:off x="100150" y="2472407"/>
            <a:ext cx="12752618" cy="4759598"/>
          </a:xfrm>
          <a:custGeom>
            <a:avLst/>
            <a:gdLst>
              <a:gd name="T0" fmla="*/ 3815 w 5688"/>
              <a:gd name="T1" fmla="*/ 0 h 2122"/>
              <a:gd name="T2" fmla="*/ 5688 w 5688"/>
              <a:gd name="T3" fmla="*/ 2122 h 2122"/>
              <a:gd name="T4" fmla="*/ 0 w 5688"/>
              <a:gd name="T5" fmla="*/ 2122 h 2122"/>
              <a:gd name="T6" fmla="*/ 3815 w 5688"/>
              <a:gd name="T7" fmla="*/ 0 h 2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88" h="2122">
                <a:moveTo>
                  <a:pt x="3815" y="0"/>
                </a:moveTo>
                <a:lnTo>
                  <a:pt x="5688" y="2122"/>
                </a:lnTo>
                <a:lnTo>
                  <a:pt x="0" y="2122"/>
                </a:lnTo>
                <a:lnTo>
                  <a:pt x="3815" y="0"/>
                </a:lnTo>
                <a:close/>
              </a:path>
            </a:pathLst>
          </a:cu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57" tIns="64278" rIns="128557" bIns="64278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11" name="Freeform 7"/>
          <p:cNvSpPr>
            <a:spLocks/>
          </p:cNvSpPr>
          <p:nvPr/>
        </p:nvSpPr>
        <p:spPr bwMode="auto">
          <a:xfrm>
            <a:off x="1501" y="649"/>
            <a:ext cx="8566764" cy="7141639"/>
          </a:xfrm>
          <a:custGeom>
            <a:avLst/>
            <a:gdLst>
              <a:gd name="T0" fmla="*/ 0 w 3821"/>
              <a:gd name="T1" fmla="*/ 0 h 3184"/>
              <a:gd name="T2" fmla="*/ 2886 w 3821"/>
              <a:gd name="T3" fmla="*/ 0 h 3184"/>
              <a:gd name="T4" fmla="*/ 2903 w 3821"/>
              <a:gd name="T5" fmla="*/ 17 h 3184"/>
              <a:gd name="T6" fmla="*/ 3821 w 3821"/>
              <a:gd name="T7" fmla="*/ 1059 h 3184"/>
              <a:gd name="T8" fmla="*/ 0 w 3821"/>
              <a:gd name="T9" fmla="*/ 3184 h 3184"/>
              <a:gd name="T10" fmla="*/ 0 w 3821"/>
              <a:gd name="T11" fmla="*/ 0 h 3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21" h="3184">
                <a:moveTo>
                  <a:pt x="0" y="0"/>
                </a:moveTo>
                <a:lnTo>
                  <a:pt x="2886" y="0"/>
                </a:lnTo>
                <a:lnTo>
                  <a:pt x="2903" y="17"/>
                </a:lnTo>
                <a:lnTo>
                  <a:pt x="3821" y="1059"/>
                </a:lnTo>
                <a:lnTo>
                  <a:pt x="0" y="318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57" tIns="64278" rIns="128557" bIns="64278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6" name="TextBox 32"/>
          <p:cNvSpPr txBox="1"/>
          <p:nvPr/>
        </p:nvSpPr>
        <p:spPr>
          <a:xfrm>
            <a:off x="759591" y="1021912"/>
            <a:ext cx="2879807" cy="1076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ea typeface="微软雅黑" panose="020B0503020204020204" pitchFamily="34" charset="-122"/>
              </a:rPr>
              <a:t>ADD RELATED</a:t>
            </a:r>
          </a:p>
          <a:p>
            <a:r>
              <a:rPr lang="en-US" altLang="zh-CN" sz="3999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TITLE WORDS</a:t>
            </a:r>
            <a:endParaRPr lang="zh-CN" altLang="en-US" sz="4799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" name="TextBox 32"/>
          <p:cNvSpPr txBox="1"/>
          <p:nvPr/>
        </p:nvSpPr>
        <p:spPr>
          <a:xfrm>
            <a:off x="759591" y="2205608"/>
            <a:ext cx="3872637" cy="1531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99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</a:r>
            <a:endParaRPr lang="en-US" sz="1199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12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61018742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2"/>
          <p:cNvGrpSpPr>
            <a:grpSpLocks/>
          </p:cNvGrpSpPr>
          <p:nvPr/>
        </p:nvGrpSpPr>
        <p:grpSpPr bwMode="auto">
          <a:xfrm>
            <a:off x="714699" y="3536282"/>
            <a:ext cx="3623299" cy="618304"/>
            <a:chOff x="-1032447" y="0"/>
            <a:chExt cx="2967616" cy="506624"/>
          </a:xfrm>
          <a:solidFill>
            <a:schemeClr val="accent1"/>
          </a:solidFill>
        </p:grpSpPr>
        <p:sp>
          <p:nvSpPr>
            <p:cNvPr id="5" name="圆角矩形 33"/>
            <p:cNvSpPr>
              <a:spLocks noChangeArrowheads="1"/>
            </p:cNvSpPr>
            <p:nvPr/>
          </p:nvSpPr>
          <p:spPr bwMode="auto">
            <a:xfrm>
              <a:off x="-1032447" y="73989"/>
              <a:ext cx="2967616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等腰三角形 34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" name="椭圆 35"/>
          <p:cNvSpPr>
            <a:spLocks noChangeArrowheads="1"/>
          </p:cNvSpPr>
          <p:nvPr/>
        </p:nvSpPr>
        <p:spPr bwMode="auto">
          <a:xfrm>
            <a:off x="2508282" y="1931404"/>
            <a:ext cx="1294756" cy="12947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" name="组合 36"/>
          <p:cNvGrpSpPr>
            <a:grpSpLocks/>
          </p:cNvGrpSpPr>
          <p:nvPr/>
        </p:nvGrpSpPr>
        <p:grpSpPr bwMode="auto">
          <a:xfrm flipV="1">
            <a:off x="4196504" y="3627380"/>
            <a:ext cx="2362736" cy="618305"/>
            <a:chOff x="0" y="0"/>
            <a:chExt cx="1935168" cy="506624"/>
          </a:xfrm>
          <a:solidFill>
            <a:schemeClr val="accent2"/>
          </a:solidFill>
        </p:grpSpPr>
        <p:sp>
          <p:nvSpPr>
            <p:cNvPr id="9" name="圆角矩形 37"/>
            <p:cNvSpPr>
              <a:spLocks noChangeArrowheads="1"/>
            </p:cNvSpPr>
            <p:nvPr/>
          </p:nvSpPr>
          <p:spPr bwMode="auto">
            <a:xfrm>
              <a:off x="0" y="73989"/>
              <a:ext cx="1935168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等腰三角形 38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椭圆 39"/>
          <p:cNvSpPr>
            <a:spLocks noChangeArrowheads="1"/>
          </p:cNvSpPr>
          <p:nvPr/>
        </p:nvSpPr>
        <p:spPr bwMode="auto">
          <a:xfrm>
            <a:off x="4808992" y="4657674"/>
            <a:ext cx="1294756" cy="12947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组合 40"/>
          <p:cNvGrpSpPr>
            <a:grpSpLocks/>
          </p:cNvGrpSpPr>
          <p:nvPr/>
        </p:nvGrpSpPr>
        <p:grpSpPr bwMode="auto">
          <a:xfrm>
            <a:off x="6421625" y="3536282"/>
            <a:ext cx="2364673" cy="618304"/>
            <a:chOff x="0" y="0"/>
            <a:chExt cx="1935168" cy="506624"/>
          </a:xfrm>
          <a:solidFill>
            <a:schemeClr val="accent3"/>
          </a:solidFill>
        </p:grpSpPr>
        <p:sp>
          <p:nvSpPr>
            <p:cNvPr id="13" name="圆角矩形 41"/>
            <p:cNvSpPr>
              <a:spLocks noChangeArrowheads="1"/>
            </p:cNvSpPr>
            <p:nvPr/>
          </p:nvSpPr>
          <p:spPr bwMode="auto">
            <a:xfrm>
              <a:off x="0" y="73989"/>
              <a:ext cx="1935168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等腰三角形 42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椭圆 43"/>
          <p:cNvSpPr>
            <a:spLocks noChangeArrowheads="1"/>
          </p:cNvSpPr>
          <p:nvPr/>
        </p:nvSpPr>
        <p:spPr bwMode="auto">
          <a:xfrm>
            <a:off x="6956580" y="1931404"/>
            <a:ext cx="1294756" cy="129475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椭圆 45"/>
          <p:cNvSpPr>
            <a:spLocks noChangeArrowheads="1"/>
          </p:cNvSpPr>
          <p:nvPr/>
        </p:nvSpPr>
        <p:spPr bwMode="auto">
          <a:xfrm>
            <a:off x="9177824" y="4657674"/>
            <a:ext cx="1294756" cy="129475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46"/>
          <p:cNvSpPr>
            <a:spLocks noChangeArrowheads="1"/>
          </p:cNvSpPr>
          <p:nvPr/>
        </p:nvSpPr>
        <p:spPr bwMode="auto">
          <a:xfrm>
            <a:off x="2103306" y="4904178"/>
            <a:ext cx="2104712" cy="590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47"/>
          <p:cNvSpPr>
            <a:spLocks noChangeArrowheads="1"/>
          </p:cNvSpPr>
          <p:nvPr/>
        </p:nvSpPr>
        <p:spPr bwMode="auto">
          <a:xfrm>
            <a:off x="2426878" y="4636282"/>
            <a:ext cx="1459507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50"/>
          <p:cNvSpPr>
            <a:spLocks noChangeArrowheads="1"/>
          </p:cNvSpPr>
          <p:nvPr/>
        </p:nvSpPr>
        <p:spPr bwMode="auto">
          <a:xfrm>
            <a:off x="2414274" y="3778564"/>
            <a:ext cx="1459507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0" name="TextBox 51"/>
          <p:cNvSpPr>
            <a:spLocks noChangeArrowheads="1"/>
          </p:cNvSpPr>
          <p:nvPr/>
        </p:nvSpPr>
        <p:spPr bwMode="auto">
          <a:xfrm>
            <a:off x="4635517" y="3778564"/>
            <a:ext cx="1459507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1" name="TextBox 52"/>
          <p:cNvSpPr>
            <a:spLocks noChangeArrowheads="1"/>
          </p:cNvSpPr>
          <p:nvPr/>
        </p:nvSpPr>
        <p:spPr bwMode="auto">
          <a:xfrm>
            <a:off x="6959486" y="3778564"/>
            <a:ext cx="1457569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grpSp>
        <p:nvGrpSpPr>
          <p:cNvPr id="22" name="组合 53"/>
          <p:cNvGrpSpPr>
            <a:grpSpLocks/>
          </p:cNvGrpSpPr>
          <p:nvPr/>
        </p:nvGrpSpPr>
        <p:grpSpPr bwMode="auto">
          <a:xfrm flipV="1">
            <a:off x="8642864" y="3627376"/>
            <a:ext cx="3501188" cy="618306"/>
            <a:chOff x="-1" y="0"/>
            <a:chExt cx="2865253" cy="506625"/>
          </a:xfrm>
          <a:solidFill>
            <a:schemeClr val="accent4"/>
          </a:solidFill>
        </p:grpSpPr>
        <p:sp>
          <p:nvSpPr>
            <p:cNvPr id="23" name="圆角矩形 54"/>
            <p:cNvSpPr>
              <a:spLocks noChangeArrowheads="1"/>
            </p:cNvSpPr>
            <p:nvPr/>
          </p:nvSpPr>
          <p:spPr bwMode="auto">
            <a:xfrm>
              <a:off x="-1" y="73990"/>
              <a:ext cx="2865253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等腰三角形 55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5" name="TextBox 56"/>
          <p:cNvSpPr>
            <a:spLocks noChangeArrowheads="1"/>
          </p:cNvSpPr>
          <p:nvPr/>
        </p:nvSpPr>
        <p:spPr bwMode="auto">
          <a:xfrm>
            <a:off x="9002406" y="3778564"/>
            <a:ext cx="1459508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6" name="TextBox 57"/>
          <p:cNvSpPr>
            <a:spLocks noChangeArrowheads="1"/>
          </p:cNvSpPr>
          <p:nvPr/>
        </p:nvSpPr>
        <p:spPr bwMode="auto">
          <a:xfrm>
            <a:off x="4404014" y="2177907"/>
            <a:ext cx="2104712" cy="590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58"/>
          <p:cNvSpPr>
            <a:spLocks noChangeArrowheads="1"/>
          </p:cNvSpPr>
          <p:nvPr/>
        </p:nvSpPr>
        <p:spPr bwMode="auto">
          <a:xfrm>
            <a:off x="4727588" y="1918845"/>
            <a:ext cx="1457569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59"/>
          <p:cNvSpPr>
            <a:spLocks noChangeArrowheads="1"/>
          </p:cNvSpPr>
          <p:nvPr/>
        </p:nvSpPr>
        <p:spPr bwMode="auto">
          <a:xfrm>
            <a:off x="6551603" y="4904178"/>
            <a:ext cx="2104712" cy="590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62"/>
          <p:cNvSpPr>
            <a:spLocks noChangeArrowheads="1"/>
          </p:cNvSpPr>
          <p:nvPr/>
        </p:nvSpPr>
        <p:spPr bwMode="auto">
          <a:xfrm>
            <a:off x="6873239" y="4649851"/>
            <a:ext cx="1459507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63"/>
          <p:cNvSpPr>
            <a:spLocks noChangeArrowheads="1"/>
          </p:cNvSpPr>
          <p:nvPr/>
        </p:nvSpPr>
        <p:spPr bwMode="auto">
          <a:xfrm>
            <a:off x="8693378" y="2177907"/>
            <a:ext cx="2104712" cy="590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66"/>
          <p:cNvSpPr>
            <a:spLocks noChangeArrowheads="1"/>
          </p:cNvSpPr>
          <p:nvPr/>
        </p:nvSpPr>
        <p:spPr bwMode="auto">
          <a:xfrm>
            <a:off x="9015011" y="1918845"/>
            <a:ext cx="1459508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67"/>
          <p:cNvSpPr>
            <a:spLocks noChangeArrowheads="1"/>
          </p:cNvSpPr>
          <p:nvPr/>
        </p:nvSpPr>
        <p:spPr bwMode="auto">
          <a:xfrm>
            <a:off x="2774611" y="2338259"/>
            <a:ext cx="762100" cy="517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3" name="TextBox 68"/>
          <p:cNvSpPr>
            <a:spLocks noChangeArrowheads="1"/>
          </p:cNvSpPr>
          <p:nvPr/>
        </p:nvSpPr>
        <p:spPr bwMode="auto">
          <a:xfrm>
            <a:off x="7223020" y="2338259"/>
            <a:ext cx="759945" cy="517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4" name="TextBox 70"/>
          <p:cNvSpPr>
            <a:spLocks noChangeArrowheads="1"/>
          </p:cNvSpPr>
          <p:nvPr/>
        </p:nvSpPr>
        <p:spPr bwMode="auto">
          <a:xfrm>
            <a:off x="5075322" y="5064530"/>
            <a:ext cx="762100" cy="517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5" name="TextBox 72"/>
          <p:cNvSpPr>
            <a:spLocks noChangeArrowheads="1"/>
          </p:cNvSpPr>
          <p:nvPr/>
        </p:nvSpPr>
        <p:spPr bwMode="auto">
          <a:xfrm>
            <a:off x="9444153" y="5064530"/>
            <a:ext cx="762100" cy="517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cxnSp>
        <p:nvCxnSpPr>
          <p:cNvPr id="36" name="直接连接符 35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38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34675487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4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1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6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2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5" dur="6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8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3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8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1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2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7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2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6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7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05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10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4" dur="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9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4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9" dur="6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 autoUpdateAnimBg="0"/>
      <p:bldP spid="11" grpId="0" bldLvl="0" animBg="1" autoUpdateAnimBg="0"/>
      <p:bldP spid="15" grpId="0" bldLvl="0" animBg="1" autoUpdateAnimBg="0"/>
      <p:bldP spid="16" grpId="0" bldLvl="0" animBg="1" autoUpdateAnimBg="0"/>
      <p:bldP spid="17" grpId="0" bldLvl="0" autoUpdateAnimBg="0"/>
      <p:bldP spid="18" grpId="0" bldLvl="0" autoUpdateAnimBg="0"/>
      <p:bldP spid="19" grpId="0" bldLvl="0" autoUpdateAnimBg="0"/>
      <p:bldP spid="20" grpId="0" bldLvl="0" autoUpdateAnimBg="0"/>
      <p:bldP spid="21" grpId="0" bldLvl="0" autoUpdateAnimBg="0"/>
      <p:bldP spid="25" grpId="0" bldLvl="0" autoUpdateAnimBg="0"/>
      <p:bldP spid="26" grpId="0" bldLvl="0" autoUpdateAnimBg="0"/>
      <p:bldP spid="27" grpId="0" bldLvl="0" autoUpdateAnimBg="0"/>
      <p:bldP spid="28" grpId="0" bldLvl="0" autoUpdateAnimBg="0"/>
      <p:bldP spid="29" grpId="0" bldLvl="0" autoUpdateAnimBg="0"/>
      <p:bldP spid="30" grpId="0" bldLvl="0" autoUpdateAnimBg="0"/>
      <p:bldP spid="31" grpId="0" bldLvl="0" autoUpdateAnimBg="0"/>
      <p:bldP spid="32" grpId="0" bldLvl="0" autoUpdateAnimBg="0"/>
      <p:bldP spid="33" grpId="0" bldLvl="0" autoUpdateAnimBg="0"/>
      <p:bldP spid="34" grpId="0" bldLvl="0" autoUpdateAnimBg="0"/>
      <p:bldP spid="35" grpId="0" bldLvl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08676" y="2924089"/>
            <a:ext cx="10641398" cy="2288575"/>
            <a:chOff x="1050566" y="2772576"/>
            <a:chExt cx="10090868" cy="2170176"/>
          </a:xfrm>
          <a:solidFill>
            <a:srgbClr val="0170C1"/>
          </a:solidFill>
        </p:grpSpPr>
        <p:sp>
          <p:nvSpPr>
            <p:cNvPr id="50" name="Block Arc 49"/>
            <p:cNvSpPr/>
            <p:nvPr/>
          </p:nvSpPr>
          <p:spPr>
            <a:xfrm>
              <a:off x="1050566" y="2786644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1" name="Block Arc 50"/>
            <p:cNvSpPr/>
            <p:nvPr/>
          </p:nvSpPr>
          <p:spPr>
            <a:xfrm flipV="1">
              <a:off x="3034256" y="2772576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2" name="Block Arc 51"/>
            <p:cNvSpPr/>
            <p:nvPr/>
          </p:nvSpPr>
          <p:spPr>
            <a:xfrm>
              <a:off x="5017946" y="2786644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3" name="Block Arc 52"/>
            <p:cNvSpPr/>
            <p:nvPr/>
          </p:nvSpPr>
          <p:spPr>
            <a:xfrm flipV="1">
              <a:off x="7001636" y="2772576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4" name="Block Arc 53"/>
            <p:cNvSpPr/>
            <p:nvPr/>
          </p:nvSpPr>
          <p:spPr>
            <a:xfrm>
              <a:off x="8985326" y="2786644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879557" y="3419225"/>
            <a:ext cx="1283466" cy="1283466"/>
            <a:chOff x="7471157" y="3242097"/>
            <a:chExt cx="1217066" cy="1217066"/>
          </a:xfrm>
        </p:grpSpPr>
        <p:sp>
          <p:nvSpPr>
            <p:cNvPr id="59" name="Oval 58"/>
            <p:cNvSpPr/>
            <p:nvPr/>
          </p:nvSpPr>
          <p:spPr>
            <a:xfrm>
              <a:off x="7471157" y="3242097"/>
              <a:ext cx="1217066" cy="121706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1" name="Freeform 60"/>
            <p:cNvSpPr>
              <a:spLocks noEditPoints="1"/>
            </p:cNvSpPr>
            <p:nvPr/>
          </p:nvSpPr>
          <p:spPr bwMode="auto">
            <a:xfrm>
              <a:off x="7885731" y="3639946"/>
              <a:ext cx="387918" cy="438717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9971472" y="3419225"/>
            <a:ext cx="1283466" cy="1283466"/>
            <a:chOff x="9454847" y="3242097"/>
            <a:chExt cx="1217066" cy="1217066"/>
          </a:xfrm>
        </p:grpSpPr>
        <p:sp>
          <p:nvSpPr>
            <p:cNvPr id="60" name="Oval 59"/>
            <p:cNvSpPr/>
            <p:nvPr/>
          </p:nvSpPr>
          <p:spPr>
            <a:xfrm>
              <a:off x="9454847" y="3242097"/>
              <a:ext cx="1217066" cy="121706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2" name="Freeform 61"/>
            <p:cNvSpPr>
              <a:spLocks noEditPoints="1"/>
            </p:cNvSpPr>
            <p:nvPr/>
          </p:nvSpPr>
          <p:spPr bwMode="auto">
            <a:xfrm>
              <a:off x="9854412" y="3611644"/>
              <a:ext cx="417935" cy="477972"/>
            </a:xfrm>
            <a:custGeom>
              <a:avLst/>
              <a:gdLst>
                <a:gd name="T0" fmla="*/ 50 w 84"/>
                <a:gd name="T1" fmla="*/ 92 h 96"/>
                <a:gd name="T2" fmla="*/ 57 w 84"/>
                <a:gd name="T3" fmla="*/ 81 h 96"/>
                <a:gd name="T4" fmla="*/ 56 w 84"/>
                <a:gd name="T5" fmla="*/ 75 h 96"/>
                <a:gd name="T6" fmla="*/ 43 w 84"/>
                <a:gd name="T7" fmla="*/ 63 h 96"/>
                <a:gd name="T8" fmla="*/ 38 w 84"/>
                <a:gd name="T9" fmla="*/ 62 h 96"/>
                <a:gd name="T10" fmla="*/ 30 w 84"/>
                <a:gd name="T11" fmla="*/ 67 h 96"/>
                <a:gd name="T12" fmla="*/ 17 w 84"/>
                <a:gd name="T13" fmla="*/ 35 h 96"/>
                <a:gd name="T14" fmla="*/ 26 w 84"/>
                <a:gd name="T15" fmla="*/ 31 h 96"/>
                <a:gd name="T16" fmla="*/ 27 w 84"/>
                <a:gd name="T17" fmla="*/ 25 h 96"/>
                <a:gd name="T18" fmla="*/ 22 w 84"/>
                <a:gd name="T19" fmla="*/ 8 h 96"/>
                <a:gd name="T20" fmla="*/ 18 w 84"/>
                <a:gd name="T21" fmla="*/ 4 h 96"/>
                <a:gd name="T22" fmla="*/ 4 w 84"/>
                <a:gd name="T23" fmla="*/ 6 h 96"/>
                <a:gd name="T24" fmla="*/ 0 w 84"/>
                <a:gd name="T25" fmla="*/ 10 h 96"/>
                <a:gd name="T26" fmla="*/ 43 w 84"/>
                <a:gd name="T27" fmla="*/ 94 h 96"/>
                <a:gd name="T28" fmla="*/ 50 w 84"/>
                <a:gd name="T29" fmla="*/ 92 h 96"/>
                <a:gd name="T30" fmla="*/ 45 w 84"/>
                <a:gd name="T31" fmla="*/ 53 h 96"/>
                <a:gd name="T32" fmla="*/ 32 w 84"/>
                <a:gd name="T33" fmla="*/ 53 h 96"/>
                <a:gd name="T34" fmla="*/ 32 w 84"/>
                <a:gd name="T35" fmla="*/ 50 h 96"/>
                <a:gd name="T36" fmla="*/ 40 w 84"/>
                <a:gd name="T37" fmla="*/ 38 h 96"/>
                <a:gd name="T38" fmla="*/ 42 w 84"/>
                <a:gd name="T39" fmla="*/ 32 h 96"/>
                <a:gd name="T40" fmla="*/ 41 w 84"/>
                <a:gd name="T41" fmla="*/ 30 h 96"/>
                <a:gd name="T42" fmla="*/ 40 w 84"/>
                <a:gd name="T43" fmla="*/ 31 h 96"/>
                <a:gd name="T44" fmla="*/ 39 w 84"/>
                <a:gd name="T45" fmla="*/ 36 h 96"/>
                <a:gd name="T46" fmla="*/ 34 w 84"/>
                <a:gd name="T47" fmla="*/ 36 h 96"/>
                <a:gd name="T48" fmla="*/ 34 w 84"/>
                <a:gd name="T49" fmla="*/ 31 h 96"/>
                <a:gd name="T50" fmla="*/ 42 w 84"/>
                <a:gd name="T51" fmla="*/ 26 h 96"/>
                <a:gd name="T52" fmla="*/ 47 w 84"/>
                <a:gd name="T53" fmla="*/ 28 h 96"/>
                <a:gd name="T54" fmla="*/ 47 w 84"/>
                <a:gd name="T55" fmla="*/ 34 h 96"/>
                <a:gd name="T56" fmla="*/ 47 w 84"/>
                <a:gd name="T57" fmla="*/ 37 h 96"/>
                <a:gd name="T58" fmla="*/ 38 w 84"/>
                <a:gd name="T59" fmla="*/ 50 h 96"/>
                <a:gd name="T60" fmla="*/ 46 w 84"/>
                <a:gd name="T61" fmla="*/ 50 h 96"/>
                <a:gd name="T62" fmla="*/ 45 w 84"/>
                <a:gd name="T63" fmla="*/ 53 h 96"/>
                <a:gd name="T64" fmla="*/ 63 w 84"/>
                <a:gd name="T65" fmla="*/ 50 h 96"/>
                <a:gd name="T66" fmla="*/ 60 w 84"/>
                <a:gd name="T67" fmla="*/ 50 h 96"/>
                <a:gd name="T68" fmla="*/ 60 w 84"/>
                <a:gd name="T69" fmla="*/ 53 h 96"/>
                <a:gd name="T70" fmla="*/ 54 w 84"/>
                <a:gd name="T71" fmla="*/ 53 h 96"/>
                <a:gd name="T72" fmla="*/ 54 w 84"/>
                <a:gd name="T73" fmla="*/ 50 h 96"/>
                <a:gd name="T74" fmla="*/ 46 w 84"/>
                <a:gd name="T75" fmla="*/ 50 h 96"/>
                <a:gd name="T76" fmla="*/ 47 w 84"/>
                <a:gd name="T77" fmla="*/ 46 h 96"/>
                <a:gd name="T78" fmla="*/ 55 w 84"/>
                <a:gd name="T79" fmla="*/ 26 h 96"/>
                <a:gd name="T80" fmla="*/ 63 w 84"/>
                <a:gd name="T81" fmla="*/ 26 h 96"/>
                <a:gd name="T82" fmla="*/ 61 w 84"/>
                <a:gd name="T83" fmla="*/ 46 h 96"/>
                <a:gd name="T84" fmla="*/ 63 w 84"/>
                <a:gd name="T85" fmla="*/ 46 h 96"/>
                <a:gd name="T86" fmla="*/ 63 w 84"/>
                <a:gd name="T87" fmla="*/ 50 h 96"/>
                <a:gd name="T88" fmla="*/ 55 w 84"/>
                <a:gd name="T89" fmla="*/ 46 h 96"/>
                <a:gd name="T90" fmla="*/ 52 w 84"/>
                <a:gd name="T91" fmla="*/ 46 h 96"/>
                <a:gd name="T92" fmla="*/ 56 w 84"/>
                <a:gd name="T93" fmla="*/ 35 h 96"/>
                <a:gd name="T94" fmla="*/ 55 w 84"/>
                <a:gd name="T95" fmla="*/ 46 h 96"/>
                <a:gd name="T96" fmla="*/ 43 w 84"/>
                <a:gd name="T97" fmla="*/ 0 h 96"/>
                <a:gd name="T98" fmla="*/ 72 w 84"/>
                <a:gd name="T99" fmla="*/ 12 h 96"/>
                <a:gd name="T100" fmla="*/ 84 w 84"/>
                <a:gd name="T101" fmla="*/ 41 h 96"/>
                <a:gd name="T102" fmla="*/ 72 w 84"/>
                <a:gd name="T103" fmla="*/ 71 h 96"/>
                <a:gd name="T104" fmla="*/ 65 w 84"/>
                <a:gd name="T105" fmla="*/ 76 h 96"/>
                <a:gd name="T106" fmla="*/ 63 w 84"/>
                <a:gd name="T107" fmla="*/ 73 h 96"/>
                <a:gd name="T108" fmla="*/ 59 w 84"/>
                <a:gd name="T109" fmla="*/ 69 h 96"/>
                <a:gd name="T110" fmla="*/ 66 w 84"/>
                <a:gd name="T111" fmla="*/ 64 h 96"/>
                <a:gd name="T112" fmla="*/ 75 w 84"/>
                <a:gd name="T113" fmla="*/ 41 h 96"/>
                <a:gd name="T114" fmla="*/ 66 w 84"/>
                <a:gd name="T115" fmla="*/ 19 h 96"/>
                <a:gd name="T116" fmla="*/ 43 w 84"/>
                <a:gd name="T117" fmla="*/ 10 h 96"/>
                <a:gd name="T118" fmla="*/ 31 w 84"/>
                <a:gd name="T119" fmla="*/ 12 h 96"/>
                <a:gd name="T120" fmla="*/ 29 w 84"/>
                <a:gd name="T121" fmla="*/ 6 h 96"/>
                <a:gd name="T122" fmla="*/ 28 w 84"/>
                <a:gd name="T123" fmla="*/ 3 h 96"/>
                <a:gd name="T124" fmla="*/ 43 w 84"/>
                <a:gd name="T1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6">
                  <a:moveTo>
                    <a:pt x="50" y="92"/>
                  </a:moveTo>
                  <a:cubicBezTo>
                    <a:pt x="52" y="88"/>
                    <a:pt x="55" y="84"/>
                    <a:pt x="57" y="81"/>
                  </a:cubicBezTo>
                  <a:cubicBezTo>
                    <a:pt x="58" y="79"/>
                    <a:pt x="58" y="77"/>
                    <a:pt x="56" y="75"/>
                  </a:cubicBezTo>
                  <a:cubicBezTo>
                    <a:pt x="52" y="71"/>
                    <a:pt x="48" y="67"/>
                    <a:pt x="43" y="63"/>
                  </a:cubicBezTo>
                  <a:cubicBezTo>
                    <a:pt x="41" y="61"/>
                    <a:pt x="40" y="61"/>
                    <a:pt x="38" y="62"/>
                  </a:cubicBezTo>
                  <a:cubicBezTo>
                    <a:pt x="35" y="63"/>
                    <a:pt x="33" y="65"/>
                    <a:pt x="30" y="67"/>
                  </a:cubicBezTo>
                  <a:cubicBezTo>
                    <a:pt x="21" y="53"/>
                    <a:pt x="19" y="45"/>
                    <a:pt x="17" y="35"/>
                  </a:cubicBezTo>
                  <a:cubicBezTo>
                    <a:pt x="20" y="34"/>
                    <a:pt x="23" y="32"/>
                    <a:pt x="26" y="31"/>
                  </a:cubicBezTo>
                  <a:cubicBezTo>
                    <a:pt x="27" y="30"/>
                    <a:pt x="28" y="28"/>
                    <a:pt x="27" y="25"/>
                  </a:cubicBezTo>
                  <a:cubicBezTo>
                    <a:pt x="26" y="20"/>
                    <a:pt x="24" y="14"/>
                    <a:pt x="22" y="8"/>
                  </a:cubicBezTo>
                  <a:cubicBezTo>
                    <a:pt x="22" y="6"/>
                    <a:pt x="20" y="4"/>
                    <a:pt x="18" y="4"/>
                  </a:cubicBezTo>
                  <a:cubicBezTo>
                    <a:pt x="14" y="5"/>
                    <a:pt x="9" y="5"/>
                    <a:pt x="4" y="6"/>
                  </a:cubicBezTo>
                  <a:cubicBezTo>
                    <a:pt x="0" y="6"/>
                    <a:pt x="0" y="7"/>
                    <a:pt x="0" y="10"/>
                  </a:cubicBezTo>
                  <a:cubicBezTo>
                    <a:pt x="1" y="46"/>
                    <a:pt x="15" y="78"/>
                    <a:pt x="43" y="94"/>
                  </a:cubicBezTo>
                  <a:cubicBezTo>
                    <a:pt x="46" y="96"/>
                    <a:pt x="47" y="96"/>
                    <a:pt x="50" y="92"/>
                  </a:cubicBezTo>
                  <a:close/>
                  <a:moveTo>
                    <a:pt x="45" y="53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6"/>
                    <a:pt x="42" y="34"/>
                    <a:pt x="42" y="32"/>
                  </a:cubicBezTo>
                  <a:cubicBezTo>
                    <a:pt x="42" y="31"/>
                    <a:pt x="42" y="30"/>
                    <a:pt x="41" y="30"/>
                  </a:cubicBezTo>
                  <a:cubicBezTo>
                    <a:pt x="40" y="30"/>
                    <a:pt x="40" y="31"/>
                    <a:pt x="40" y="31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28"/>
                    <a:pt x="37" y="26"/>
                    <a:pt x="42" y="26"/>
                  </a:cubicBezTo>
                  <a:cubicBezTo>
                    <a:pt x="44" y="26"/>
                    <a:pt x="46" y="27"/>
                    <a:pt x="47" y="28"/>
                  </a:cubicBezTo>
                  <a:cubicBezTo>
                    <a:pt x="48" y="29"/>
                    <a:pt x="48" y="31"/>
                    <a:pt x="47" y="34"/>
                  </a:cubicBezTo>
                  <a:cubicBezTo>
                    <a:pt x="47" y="35"/>
                    <a:pt x="47" y="36"/>
                    <a:pt x="47" y="37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5" y="53"/>
                    <a:pt x="45" y="53"/>
                    <a:pt x="45" y="53"/>
                  </a:cubicBezTo>
                  <a:close/>
                  <a:moveTo>
                    <a:pt x="63" y="50"/>
                  </a:moveTo>
                  <a:cubicBezTo>
                    <a:pt x="60" y="50"/>
                    <a:pt x="60" y="50"/>
                    <a:pt x="60" y="50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50"/>
                    <a:pt x="63" y="50"/>
                    <a:pt x="63" y="50"/>
                  </a:cubicBezTo>
                  <a:close/>
                  <a:moveTo>
                    <a:pt x="55" y="46"/>
                  </a:moveTo>
                  <a:cubicBezTo>
                    <a:pt x="52" y="46"/>
                    <a:pt x="52" y="46"/>
                    <a:pt x="52" y="46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5" y="46"/>
                    <a:pt x="55" y="46"/>
                    <a:pt x="55" y="46"/>
                  </a:cubicBezTo>
                  <a:close/>
                  <a:moveTo>
                    <a:pt x="43" y="0"/>
                  </a:moveTo>
                  <a:cubicBezTo>
                    <a:pt x="54" y="0"/>
                    <a:pt x="65" y="5"/>
                    <a:pt x="72" y="12"/>
                  </a:cubicBezTo>
                  <a:cubicBezTo>
                    <a:pt x="80" y="20"/>
                    <a:pt x="84" y="30"/>
                    <a:pt x="84" y="41"/>
                  </a:cubicBezTo>
                  <a:cubicBezTo>
                    <a:pt x="84" y="53"/>
                    <a:pt x="80" y="63"/>
                    <a:pt x="72" y="71"/>
                  </a:cubicBezTo>
                  <a:cubicBezTo>
                    <a:pt x="70" y="73"/>
                    <a:pt x="68" y="75"/>
                    <a:pt x="65" y="76"/>
                  </a:cubicBezTo>
                  <a:cubicBezTo>
                    <a:pt x="65" y="75"/>
                    <a:pt x="64" y="74"/>
                    <a:pt x="63" y="73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1" y="68"/>
                    <a:pt x="64" y="66"/>
                    <a:pt x="66" y="64"/>
                  </a:cubicBezTo>
                  <a:cubicBezTo>
                    <a:pt x="71" y="58"/>
                    <a:pt x="75" y="50"/>
                    <a:pt x="75" y="41"/>
                  </a:cubicBezTo>
                  <a:cubicBezTo>
                    <a:pt x="75" y="33"/>
                    <a:pt x="71" y="25"/>
                    <a:pt x="66" y="19"/>
                  </a:cubicBezTo>
                  <a:cubicBezTo>
                    <a:pt x="60" y="13"/>
                    <a:pt x="52" y="10"/>
                    <a:pt x="43" y="10"/>
                  </a:cubicBezTo>
                  <a:cubicBezTo>
                    <a:pt x="39" y="10"/>
                    <a:pt x="35" y="11"/>
                    <a:pt x="31" y="12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8" y="4"/>
                    <a:pt x="28" y="3"/>
                  </a:cubicBezTo>
                  <a:cubicBezTo>
                    <a:pt x="33" y="1"/>
                    <a:pt x="38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695727" y="3419225"/>
            <a:ext cx="1283466" cy="1283466"/>
            <a:chOff x="3503777" y="3242097"/>
            <a:chExt cx="1217066" cy="1217066"/>
          </a:xfrm>
        </p:grpSpPr>
        <p:sp>
          <p:nvSpPr>
            <p:cNvPr id="57" name="Oval 56"/>
            <p:cNvSpPr/>
            <p:nvPr/>
          </p:nvSpPr>
          <p:spPr>
            <a:xfrm>
              <a:off x="3503777" y="3242097"/>
              <a:ext cx="1217066" cy="121706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3" name="Freeform 62"/>
            <p:cNvSpPr>
              <a:spLocks noEditPoints="1"/>
            </p:cNvSpPr>
            <p:nvPr/>
          </p:nvSpPr>
          <p:spPr bwMode="auto">
            <a:xfrm>
              <a:off x="3944905" y="3598612"/>
              <a:ext cx="334809" cy="52877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787642" y="3419225"/>
            <a:ext cx="1283466" cy="1283466"/>
            <a:chOff x="5487467" y="3242097"/>
            <a:chExt cx="1217066" cy="1217066"/>
          </a:xfrm>
        </p:grpSpPr>
        <p:sp>
          <p:nvSpPr>
            <p:cNvPr id="58" name="Oval 57"/>
            <p:cNvSpPr/>
            <p:nvPr/>
          </p:nvSpPr>
          <p:spPr>
            <a:xfrm>
              <a:off x="5487467" y="3242097"/>
              <a:ext cx="1217066" cy="121706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4" name="Freeform 63"/>
            <p:cNvSpPr>
              <a:spLocks noEditPoints="1"/>
            </p:cNvSpPr>
            <p:nvPr/>
          </p:nvSpPr>
          <p:spPr bwMode="auto">
            <a:xfrm>
              <a:off x="5862422" y="3626092"/>
              <a:ext cx="468733" cy="46642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603812" y="3419225"/>
            <a:ext cx="1283466" cy="1283466"/>
            <a:chOff x="1520087" y="3242097"/>
            <a:chExt cx="1217066" cy="1217066"/>
          </a:xfrm>
        </p:grpSpPr>
        <p:sp>
          <p:nvSpPr>
            <p:cNvPr id="56" name="Oval 55"/>
            <p:cNvSpPr/>
            <p:nvPr/>
          </p:nvSpPr>
          <p:spPr>
            <a:xfrm>
              <a:off x="1520087" y="3242097"/>
              <a:ext cx="1217066" cy="121706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5" name="Freeform 64"/>
            <p:cNvSpPr>
              <a:spLocks noEditPoints="1"/>
            </p:cNvSpPr>
            <p:nvPr/>
          </p:nvSpPr>
          <p:spPr bwMode="auto">
            <a:xfrm>
              <a:off x="1892065" y="3591229"/>
              <a:ext cx="460437" cy="536153"/>
            </a:xfrm>
            <a:custGeom>
              <a:avLst/>
              <a:gdLst>
                <a:gd name="T0" fmla="*/ 233 w 233"/>
                <a:gd name="T1" fmla="*/ 118 h 271"/>
                <a:gd name="T2" fmla="*/ 205 w 233"/>
                <a:gd name="T3" fmla="*/ 262 h 271"/>
                <a:gd name="T4" fmla="*/ 200 w 233"/>
                <a:gd name="T5" fmla="*/ 271 h 271"/>
                <a:gd name="T6" fmla="*/ 175 w 233"/>
                <a:gd name="T7" fmla="*/ 262 h 271"/>
                <a:gd name="T8" fmla="*/ 57 w 233"/>
                <a:gd name="T9" fmla="*/ 271 h 271"/>
                <a:gd name="T10" fmla="*/ 32 w 233"/>
                <a:gd name="T11" fmla="*/ 262 h 271"/>
                <a:gd name="T12" fmla="*/ 0 w 233"/>
                <a:gd name="T13" fmla="*/ 234 h 271"/>
                <a:gd name="T14" fmla="*/ 28 w 233"/>
                <a:gd name="T15" fmla="*/ 90 h 271"/>
                <a:gd name="T16" fmla="*/ 56 w 233"/>
                <a:gd name="T17" fmla="*/ 20 h 271"/>
                <a:gd name="T18" fmla="*/ 122 w 233"/>
                <a:gd name="T19" fmla="*/ 0 h 271"/>
                <a:gd name="T20" fmla="*/ 103 w 233"/>
                <a:gd name="T21" fmla="*/ 65 h 271"/>
                <a:gd name="T22" fmla="*/ 61 w 233"/>
                <a:gd name="T23" fmla="*/ 84 h 271"/>
                <a:gd name="T24" fmla="*/ 43 w 233"/>
                <a:gd name="T25" fmla="*/ 31 h 271"/>
                <a:gd name="T26" fmla="*/ 80 w 233"/>
                <a:gd name="T27" fmla="*/ 137 h 271"/>
                <a:gd name="T28" fmla="*/ 55 w 233"/>
                <a:gd name="T29" fmla="*/ 181 h 271"/>
                <a:gd name="T30" fmla="*/ 80 w 233"/>
                <a:gd name="T31" fmla="*/ 137 h 271"/>
                <a:gd name="T32" fmla="*/ 180 w 233"/>
                <a:gd name="T33" fmla="*/ 126 h 271"/>
                <a:gd name="T34" fmla="*/ 214 w 233"/>
                <a:gd name="T35" fmla="*/ 119 h 271"/>
                <a:gd name="T36" fmla="*/ 196 w 233"/>
                <a:gd name="T37" fmla="*/ 205 h 271"/>
                <a:gd name="T38" fmla="*/ 196 w 233"/>
                <a:gd name="T39" fmla="*/ 225 h 271"/>
                <a:gd name="T40" fmla="*/ 196 w 233"/>
                <a:gd name="T41" fmla="*/ 205 h 271"/>
                <a:gd name="T42" fmla="*/ 187 w 233"/>
                <a:gd name="T43" fmla="*/ 185 h 271"/>
                <a:gd name="T44" fmla="*/ 206 w 233"/>
                <a:gd name="T45" fmla="*/ 185 h 271"/>
                <a:gd name="T46" fmla="*/ 180 w 233"/>
                <a:gd name="T47" fmla="*/ 151 h 271"/>
                <a:gd name="T48" fmla="*/ 214 w 233"/>
                <a:gd name="T49" fmla="*/ 158 h 271"/>
                <a:gd name="T50" fmla="*/ 180 w 233"/>
                <a:gd name="T51" fmla="*/ 151 h 271"/>
                <a:gd name="T52" fmla="*/ 180 w 233"/>
                <a:gd name="T53" fmla="*/ 147 h 271"/>
                <a:gd name="T54" fmla="*/ 214 w 233"/>
                <a:gd name="T55" fmla="*/ 141 h 271"/>
                <a:gd name="T56" fmla="*/ 180 w 233"/>
                <a:gd name="T57" fmla="*/ 130 h 271"/>
                <a:gd name="T58" fmla="*/ 214 w 233"/>
                <a:gd name="T59" fmla="*/ 136 h 271"/>
                <a:gd name="T60" fmla="*/ 180 w 233"/>
                <a:gd name="T61" fmla="*/ 130 h 271"/>
                <a:gd name="T62" fmla="*/ 34 w 233"/>
                <a:gd name="T63" fmla="*/ 159 h 271"/>
                <a:gd name="T64" fmla="*/ 71 w 233"/>
                <a:gd name="T65" fmla="*/ 226 h 271"/>
                <a:gd name="T66" fmla="*/ 170 w 233"/>
                <a:gd name="T67" fmla="*/ 189 h 271"/>
                <a:gd name="T68" fmla="*/ 133 w 233"/>
                <a:gd name="T69" fmla="*/ 122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3" h="271">
                  <a:moveTo>
                    <a:pt x="205" y="90"/>
                  </a:moveTo>
                  <a:cubicBezTo>
                    <a:pt x="221" y="90"/>
                    <a:pt x="233" y="103"/>
                    <a:pt x="233" y="118"/>
                  </a:cubicBezTo>
                  <a:cubicBezTo>
                    <a:pt x="233" y="234"/>
                    <a:pt x="233" y="234"/>
                    <a:pt x="233" y="234"/>
                  </a:cubicBezTo>
                  <a:cubicBezTo>
                    <a:pt x="233" y="250"/>
                    <a:pt x="221" y="262"/>
                    <a:pt x="205" y="262"/>
                  </a:cubicBezTo>
                  <a:cubicBezTo>
                    <a:pt x="200" y="262"/>
                    <a:pt x="200" y="262"/>
                    <a:pt x="200" y="262"/>
                  </a:cubicBezTo>
                  <a:cubicBezTo>
                    <a:pt x="200" y="271"/>
                    <a:pt x="200" y="271"/>
                    <a:pt x="200" y="271"/>
                  </a:cubicBezTo>
                  <a:cubicBezTo>
                    <a:pt x="175" y="271"/>
                    <a:pt x="175" y="271"/>
                    <a:pt x="175" y="271"/>
                  </a:cubicBezTo>
                  <a:cubicBezTo>
                    <a:pt x="175" y="262"/>
                    <a:pt x="175" y="262"/>
                    <a:pt x="175" y="262"/>
                  </a:cubicBezTo>
                  <a:cubicBezTo>
                    <a:pt x="57" y="262"/>
                    <a:pt x="57" y="262"/>
                    <a:pt x="57" y="262"/>
                  </a:cubicBezTo>
                  <a:cubicBezTo>
                    <a:pt x="57" y="271"/>
                    <a:pt x="57" y="271"/>
                    <a:pt x="57" y="271"/>
                  </a:cubicBezTo>
                  <a:cubicBezTo>
                    <a:pt x="32" y="271"/>
                    <a:pt x="32" y="271"/>
                    <a:pt x="32" y="271"/>
                  </a:cubicBezTo>
                  <a:cubicBezTo>
                    <a:pt x="32" y="262"/>
                    <a:pt x="32" y="262"/>
                    <a:pt x="32" y="262"/>
                  </a:cubicBezTo>
                  <a:cubicBezTo>
                    <a:pt x="28" y="262"/>
                    <a:pt x="28" y="262"/>
                    <a:pt x="28" y="262"/>
                  </a:cubicBezTo>
                  <a:cubicBezTo>
                    <a:pt x="13" y="262"/>
                    <a:pt x="0" y="250"/>
                    <a:pt x="0" y="234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03"/>
                    <a:pt x="13" y="90"/>
                    <a:pt x="28" y="90"/>
                  </a:cubicBezTo>
                  <a:cubicBezTo>
                    <a:pt x="91" y="90"/>
                    <a:pt x="155" y="90"/>
                    <a:pt x="205" y="90"/>
                  </a:cubicBezTo>
                  <a:close/>
                  <a:moveTo>
                    <a:pt x="56" y="20"/>
                  </a:moveTo>
                  <a:cubicBezTo>
                    <a:pt x="87" y="57"/>
                    <a:pt x="87" y="57"/>
                    <a:pt x="87" y="57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37" y="9"/>
                    <a:pt x="137" y="9"/>
                    <a:pt x="137" y="9"/>
                  </a:cubicBezTo>
                  <a:cubicBezTo>
                    <a:pt x="103" y="65"/>
                    <a:pt x="103" y="65"/>
                    <a:pt x="103" y="65"/>
                  </a:cubicBezTo>
                  <a:cubicBezTo>
                    <a:pt x="110" y="69"/>
                    <a:pt x="114" y="76"/>
                    <a:pt x="116" y="84"/>
                  </a:cubicBezTo>
                  <a:cubicBezTo>
                    <a:pt x="61" y="84"/>
                    <a:pt x="61" y="84"/>
                    <a:pt x="61" y="84"/>
                  </a:cubicBezTo>
                  <a:cubicBezTo>
                    <a:pt x="62" y="77"/>
                    <a:pt x="66" y="70"/>
                    <a:pt x="72" y="66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56" y="20"/>
                    <a:pt x="56" y="20"/>
                    <a:pt x="56" y="20"/>
                  </a:cubicBezTo>
                  <a:close/>
                  <a:moveTo>
                    <a:pt x="80" y="137"/>
                  </a:moveTo>
                  <a:cubicBezTo>
                    <a:pt x="71" y="132"/>
                    <a:pt x="58" y="137"/>
                    <a:pt x="51" y="149"/>
                  </a:cubicBezTo>
                  <a:cubicBezTo>
                    <a:pt x="44" y="161"/>
                    <a:pt x="46" y="175"/>
                    <a:pt x="55" y="181"/>
                  </a:cubicBezTo>
                  <a:cubicBezTo>
                    <a:pt x="64" y="186"/>
                    <a:pt x="69" y="175"/>
                    <a:pt x="76" y="163"/>
                  </a:cubicBezTo>
                  <a:cubicBezTo>
                    <a:pt x="83" y="151"/>
                    <a:pt x="89" y="142"/>
                    <a:pt x="80" y="137"/>
                  </a:cubicBezTo>
                  <a:close/>
                  <a:moveTo>
                    <a:pt x="180" y="119"/>
                  </a:moveTo>
                  <a:cubicBezTo>
                    <a:pt x="180" y="126"/>
                    <a:pt x="180" y="126"/>
                    <a:pt x="180" y="126"/>
                  </a:cubicBezTo>
                  <a:cubicBezTo>
                    <a:pt x="214" y="126"/>
                    <a:pt x="214" y="126"/>
                    <a:pt x="214" y="126"/>
                  </a:cubicBezTo>
                  <a:cubicBezTo>
                    <a:pt x="214" y="119"/>
                    <a:pt x="214" y="119"/>
                    <a:pt x="214" y="119"/>
                  </a:cubicBezTo>
                  <a:cubicBezTo>
                    <a:pt x="180" y="119"/>
                    <a:pt x="180" y="119"/>
                    <a:pt x="180" y="119"/>
                  </a:cubicBezTo>
                  <a:close/>
                  <a:moveTo>
                    <a:pt x="196" y="205"/>
                  </a:moveTo>
                  <a:cubicBezTo>
                    <a:pt x="191" y="205"/>
                    <a:pt x="187" y="210"/>
                    <a:pt x="187" y="215"/>
                  </a:cubicBezTo>
                  <a:cubicBezTo>
                    <a:pt x="187" y="220"/>
                    <a:pt x="191" y="225"/>
                    <a:pt x="196" y="225"/>
                  </a:cubicBezTo>
                  <a:cubicBezTo>
                    <a:pt x="202" y="225"/>
                    <a:pt x="206" y="220"/>
                    <a:pt x="206" y="215"/>
                  </a:cubicBezTo>
                  <a:cubicBezTo>
                    <a:pt x="206" y="210"/>
                    <a:pt x="202" y="205"/>
                    <a:pt x="196" y="205"/>
                  </a:cubicBezTo>
                  <a:close/>
                  <a:moveTo>
                    <a:pt x="196" y="176"/>
                  </a:moveTo>
                  <a:cubicBezTo>
                    <a:pt x="191" y="176"/>
                    <a:pt x="187" y="180"/>
                    <a:pt x="187" y="185"/>
                  </a:cubicBezTo>
                  <a:cubicBezTo>
                    <a:pt x="187" y="191"/>
                    <a:pt x="191" y="195"/>
                    <a:pt x="196" y="195"/>
                  </a:cubicBezTo>
                  <a:cubicBezTo>
                    <a:pt x="202" y="195"/>
                    <a:pt x="206" y="191"/>
                    <a:pt x="206" y="185"/>
                  </a:cubicBezTo>
                  <a:cubicBezTo>
                    <a:pt x="206" y="180"/>
                    <a:pt x="202" y="176"/>
                    <a:pt x="196" y="176"/>
                  </a:cubicBezTo>
                  <a:close/>
                  <a:moveTo>
                    <a:pt x="180" y="151"/>
                  </a:moveTo>
                  <a:cubicBezTo>
                    <a:pt x="180" y="158"/>
                    <a:pt x="180" y="158"/>
                    <a:pt x="180" y="158"/>
                  </a:cubicBezTo>
                  <a:cubicBezTo>
                    <a:pt x="214" y="158"/>
                    <a:pt x="214" y="158"/>
                    <a:pt x="214" y="158"/>
                  </a:cubicBezTo>
                  <a:cubicBezTo>
                    <a:pt x="214" y="151"/>
                    <a:pt x="214" y="151"/>
                    <a:pt x="214" y="151"/>
                  </a:cubicBezTo>
                  <a:cubicBezTo>
                    <a:pt x="180" y="151"/>
                    <a:pt x="180" y="151"/>
                    <a:pt x="180" y="151"/>
                  </a:cubicBezTo>
                  <a:close/>
                  <a:moveTo>
                    <a:pt x="180" y="141"/>
                  </a:moveTo>
                  <a:cubicBezTo>
                    <a:pt x="180" y="147"/>
                    <a:pt x="180" y="147"/>
                    <a:pt x="180" y="147"/>
                  </a:cubicBezTo>
                  <a:cubicBezTo>
                    <a:pt x="214" y="147"/>
                    <a:pt x="214" y="147"/>
                    <a:pt x="214" y="147"/>
                  </a:cubicBezTo>
                  <a:cubicBezTo>
                    <a:pt x="214" y="141"/>
                    <a:pt x="214" y="141"/>
                    <a:pt x="214" y="141"/>
                  </a:cubicBezTo>
                  <a:cubicBezTo>
                    <a:pt x="180" y="141"/>
                    <a:pt x="180" y="141"/>
                    <a:pt x="180" y="141"/>
                  </a:cubicBezTo>
                  <a:close/>
                  <a:moveTo>
                    <a:pt x="180" y="130"/>
                  </a:moveTo>
                  <a:cubicBezTo>
                    <a:pt x="180" y="136"/>
                    <a:pt x="180" y="136"/>
                    <a:pt x="180" y="136"/>
                  </a:cubicBezTo>
                  <a:cubicBezTo>
                    <a:pt x="214" y="136"/>
                    <a:pt x="214" y="136"/>
                    <a:pt x="214" y="136"/>
                  </a:cubicBezTo>
                  <a:cubicBezTo>
                    <a:pt x="214" y="130"/>
                    <a:pt x="214" y="130"/>
                    <a:pt x="214" y="130"/>
                  </a:cubicBezTo>
                  <a:cubicBezTo>
                    <a:pt x="180" y="130"/>
                    <a:pt x="180" y="130"/>
                    <a:pt x="180" y="130"/>
                  </a:cubicBezTo>
                  <a:close/>
                  <a:moveTo>
                    <a:pt x="71" y="122"/>
                  </a:moveTo>
                  <a:cubicBezTo>
                    <a:pt x="51" y="122"/>
                    <a:pt x="34" y="139"/>
                    <a:pt x="34" y="159"/>
                  </a:cubicBezTo>
                  <a:cubicBezTo>
                    <a:pt x="34" y="189"/>
                    <a:pt x="34" y="189"/>
                    <a:pt x="34" y="189"/>
                  </a:cubicBezTo>
                  <a:cubicBezTo>
                    <a:pt x="34" y="210"/>
                    <a:pt x="51" y="226"/>
                    <a:pt x="71" y="226"/>
                  </a:cubicBezTo>
                  <a:cubicBezTo>
                    <a:pt x="133" y="226"/>
                    <a:pt x="133" y="226"/>
                    <a:pt x="133" y="226"/>
                  </a:cubicBezTo>
                  <a:cubicBezTo>
                    <a:pt x="153" y="226"/>
                    <a:pt x="170" y="210"/>
                    <a:pt x="170" y="189"/>
                  </a:cubicBezTo>
                  <a:cubicBezTo>
                    <a:pt x="170" y="159"/>
                    <a:pt x="170" y="159"/>
                    <a:pt x="170" y="159"/>
                  </a:cubicBezTo>
                  <a:cubicBezTo>
                    <a:pt x="170" y="139"/>
                    <a:pt x="153" y="122"/>
                    <a:pt x="133" y="122"/>
                  </a:cubicBezTo>
                  <a:lnTo>
                    <a:pt x="71" y="1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2160029" y="4833501"/>
            <a:ext cx="157669" cy="554104"/>
            <a:chOff x="8243431" y="1672074"/>
            <a:chExt cx="199000" cy="699358"/>
          </a:xfrm>
          <a:solidFill>
            <a:schemeClr val="accent1"/>
          </a:solidFill>
        </p:grpSpPr>
        <p:sp>
          <p:nvSpPr>
            <p:cNvPr id="66" name="Oval 65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7" name="Oval 66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8" name="Oval 67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6350542" y="4833501"/>
            <a:ext cx="157669" cy="554104"/>
            <a:chOff x="8243431" y="1672074"/>
            <a:chExt cx="199000" cy="699358"/>
          </a:xfrm>
          <a:solidFill>
            <a:schemeClr val="accent3"/>
          </a:solidFill>
        </p:grpSpPr>
        <p:sp>
          <p:nvSpPr>
            <p:cNvPr id="71" name="Oval 70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2" name="Oval 71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3" name="Oval 72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10534370" y="4833501"/>
            <a:ext cx="157669" cy="554104"/>
            <a:chOff x="8243431" y="1672074"/>
            <a:chExt cx="199000" cy="699358"/>
          </a:xfrm>
          <a:solidFill>
            <a:schemeClr val="accent1"/>
          </a:solidFill>
        </p:grpSpPr>
        <p:sp>
          <p:nvSpPr>
            <p:cNvPr id="75" name="Oval 74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6" name="Oval 75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4258626" y="2734311"/>
            <a:ext cx="157669" cy="554104"/>
            <a:chOff x="8243431" y="1672074"/>
            <a:chExt cx="199000" cy="699358"/>
          </a:xfrm>
          <a:solidFill>
            <a:schemeClr val="accent2"/>
          </a:solidFill>
        </p:grpSpPr>
        <p:sp>
          <p:nvSpPr>
            <p:cNvPr id="79" name="Oval 78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0" name="Oval 79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1" name="Oval 80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8442456" y="2734311"/>
            <a:ext cx="157669" cy="554104"/>
            <a:chOff x="8243431" y="1672074"/>
            <a:chExt cx="199000" cy="699358"/>
          </a:xfrm>
          <a:solidFill>
            <a:schemeClr val="accent4"/>
          </a:solidFill>
        </p:grpSpPr>
        <p:sp>
          <p:nvSpPr>
            <p:cNvPr id="83" name="Oval 82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4" name="Oval 83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5" name="Oval 84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86" name="Rectangle 85"/>
          <p:cNvSpPr/>
          <p:nvPr/>
        </p:nvSpPr>
        <p:spPr>
          <a:xfrm>
            <a:off x="954882" y="5566009"/>
            <a:ext cx="26928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Franklin Gothic Medium" panose="020B06030201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9266770" y="5566009"/>
            <a:ext cx="26928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Franklin Gothic Medium" panose="020B06030201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5145394" y="5566009"/>
            <a:ext cx="26928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Franklin Gothic Medium" panose="020B06030201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7174857" y="1888169"/>
            <a:ext cx="26928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Franklin Gothic Medium" panose="020B06030201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3047660" y="1888169"/>
            <a:ext cx="26928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Franklin Gothic Medium" panose="020B06030201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49" name="直接连接符 48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91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9060613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87" grpId="0"/>
      <p:bldP spid="88" grpId="0"/>
      <p:bldP spid="89" grpId="0"/>
      <p:bldP spid="9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46" name="Freeform 2"/>
          <p:cNvSpPr>
            <a:spLocks/>
          </p:cNvSpPr>
          <p:nvPr/>
        </p:nvSpPr>
        <p:spPr bwMode="auto">
          <a:xfrm>
            <a:off x="1" y="1030066"/>
            <a:ext cx="6201668" cy="6201668"/>
          </a:xfrm>
          <a:custGeom>
            <a:avLst/>
            <a:gdLst>
              <a:gd name="T0" fmla="*/ 3519151 w 1386"/>
              <a:gd name="T1" fmla="*/ 4410075 h 1386"/>
              <a:gd name="T2" fmla="*/ 4410075 w 1386"/>
              <a:gd name="T3" fmla="*/ 2497770 h 1386"/>
              <a:gd name="T4" fmla="*/ 1912305 w 1386"/>
              <a:gd name="T5" fmla="*/ 0 h 1386"/>
              <a:gd name="T6" fmla="*/ 0 w 1386"/>
              <a:gd name="T7" fmla="*/ 890924 h 1386"/>
              <a:gd name="T8" fmla="*/ 0 w 1386"/>
              <a:gd name="T9" fmla="*/ 4104615 h 1386"/>
              <a:gd name="T10" fmla="*/ 0 w 1386"/>
              <a:gd name="T11" fmla="*/ 4410075 h 1386"/>
              <a:gd name="T12" fmla="*/ 305460 w 1386"/>
              <a:gd name="T13" fmla="*/ 4410075 h 1386"/>
              <a:gd name="T14" fmla="*/ 3519151 w 1386"/>
              <a:gd name="T15" fmla="*/ 4410075 h 138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386" h="1386">
                <a:moveTo>
                  <a:pt x="1106" y="1386"/>
                </a:moveTo>
                <a:cubicBezTo>
                  <a:pt x="1277" y="1242"/>
                  <a:pt x="1386" y="1026"/>
                  <a:pt x="1386" y="785"/>
                </a:cubicBezTo>
                <a:cubicBezTo>
                  <a:pt x="1386" y="351"/>
                  <a:pt x="1034" y="0"/>
                  <a:pt x="601" y="0"/>
                </a:cubicBezTo>
                <a:cubicBezTo>
                  <a:pt x="360" y="0"/>
                  <a:pt x="144" y="109"/>
                  <a:pt x="0" y="280"/>
                </a:cubicBezTo>
                <a:cubicBezTo>
                  <a:pt x="0" y="1290"/>
                  <a:pt x="0" y="1290"/>
                  <a:pt x="0" y="1290"/>
                </a:cubicBezTo>
                <a:cubicBezTo>
                  <a:pt x="0" y="1386"/>
                  <a:pt x="0" y="1386"/>
                  <a:pt x="0" y="1386"/>
                </a:cubicBezTo>
                <a:cubicBezTo>
                  <a:pt x="96" y="1386"/>
                  <a:pt x="96" y="1386"/>
                  <a:pt x="96" y="1386"/>
                </a:cubicBezTo>
                <a:lnTo>
                  <a:pt x="1106" y="1386"/>
                </a:lnTo>
                <a:close/>
              </a:path>
            </a:pathLst>
          </a:custGeom>
          <a:solidFill>
            <a:srgbClr val="9BEC00">
              <a:alpha val="70195"/>
            </a:srgbClr>
          </a:solidFill>
          <a:ln>
            <a:noFill/>
          </a:ln>
          <a:extLst/>
        </p:spPr>
        <p:txBody>
          <a:bodyPr/>
          <a:lstStyle/>
          <a:p>
            <a:endParaRPr lang="zh-CN" altLang="en-US" sz="266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47" name="Freeform 3"/>
          <p:cNvSpPr>
            <a:spLocks/>
          </p:cNvSpPr>
          <p:nvPr/>
        </p:nvSpPr>
        <p:spPr bwMode="auto">
          <a:xfrm>
            <a:off x="0" y="1853828"/>
            <a:ext cx="5377905" cy="5377905"/>
          </a:xfrm>
          <a:custGeom>
            <a:avLst/>
            <a:gdLst>
              <a:gd name="T0" fmla="*/ 1912144 w 1202"/>
              <a:gd name="T1" fmla="*/ 0 h 1202"/>
              <a:gd name="T2" fmla="*/ 0 w 1202"/>
              <a:gd name="T3" fmla="*/ 1912144 h 1202"/>
              <a:gd name="T4" fmla="*/ 0 w 1202"/>
              <a:gd name="T5" fmla="*/ 3824288 h 1202"/>
              <a:gd name="T6" fmla="*/ 1912144 w 1202"/>
              <a:gd name="T7" fmla="*/ 3824288 h 1202"/>
              <a:gd name="T8" fmla="*/ 3824288 w 1202"/>
              <a:gd name="T9" fmla="*/ 1912144 h 1202"/>
              <a:gd name="T10" fmla="*/ 1912144 w 1202"/>
              <a:gd name="T11" fmla="*/ 0 h 120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2" h="1202">
                <a:moveTo>
                  <a:pt x="601" y="0"/>
                </a:moveTo>
                <a:cubicBezTo>
                  <a:pt x="269" y="0"/>
                  <a:pt x="0" y="269"/>
                  <a:pt x="0" y="601"/>
                </a:cubicBezTo>
                <a:cubicBezTo>
                  <a:pt x="0" y="1202"/>
                  <a:pt x="0" y="1202"/>
                  <a:pt x="0" y="1202"/>
                </a:cubicBezTo>
                <a:cubicBezTo>
                  <a:pt x="601" y="1202"/>
                  <a:pt x="601" y="1202"/>
                  <a:pt x="601" y="1202"/>
                </a:cubicBezTo>
                <a:cubicBezTo>
                  <a:pt x="933" y="1202"/>
                  <a:pt x="1202" y="933"/>
                  <a:pt x="1202" y="601"/>
                </a:cubicBezTo>
                <a:cubicBezTo>
                  <a:pt x="1202" y="269"/>
                  <a:pt x="933" y="0"/>
                  <a:pt x="601" y="0"/>
                </a:cubicBezTo>
                <a:close/>
              </a:path>
            </a:pathLst>
          </a:custGeom>
          <a:solidFill>
            <a:srgbClr val="00B050">
              <a:alpha val="70195"/>
            </a:srgbClr>
          </a:solidFill>
          <a:ln>
            <a:noFill/>
          </a:ln>
          <a:extLst/>
        </p:spPr>
        <p:txBody>
          <a:bodyPr/>
          <a:lstStyle/>
          <a:p>
            <a:endParaRPr lang="zh-CN" altLang="en-US" sz="266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148" name="Group 4"/>
          <p:cNvGrpSpPr>
            <a:grpSpLocks/>
          </p:cNvGrpSpPr>
          <p:nvPr/>
        </p:nvGrpSpPr>
        <p:grpSpPr bwMode="auto">
          <a:xfrm>
            <a:off x="4163468" y="2242271"/>
            <a:ext cx="817066" cy="817066"/>
            <a:chOff x="0" y="0"/>
            <a:chExt cx="366" cy="366"/>
          </a:xfrm>
        </p:grpSpPr>
        <p:sp>
          <p:nvSpPr>
            <p:cNvPr id="6152" name="Oval 5"/>
            <p:cNvSpPr>
              <a:spLocks noChangeArrowheads="1"/>
            </p:cNvSpPr>
            <p:nvPr/>
          </p:nvSpPr>
          <p:spPr bwMode="auto">
            <a:xfrm>
              <a:off x="0" y="0"/>
              <a:ext cx="366" cy="366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669"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53" name="Freeform 6"/>
            <p:cNvSpPr>
              <a:spLocks noEditPoints="1"/>
            </p:cNvSpPr>
            <p:nvPr/>
          </p:nvSpPr>
          <p:spPr bwMode="auto">
            <a:xfrm>
              <a:off x="108" y="100"/>
              <a:ext cx="148" cy="164"/>
            </a:xfrm>
            <a:custGeom>
              <a:avLst/>
              <a:gdLst>
                <a:gd name="T0" fmla="*/ 140 w 71"/>
                <a:gd name="T1" fmla="*/ 21 h 79"/>
                <a:gd name="T2" fmla="*/ 144 w 71"/>
                <a:gd name="T3" fmla="*/ 6 h 79"/>
                <a:gd name="T4" fmla="*/ 148 w 71"/>
                <a:gd name="T5" fmla="*/ 17 h 79"/>
                <a:gd name="T6" fmla="*/ 15 w 71"/>
                <a:gd name="T7" fmla="*/ 6 h 79"/>
                <a:gd name="T8" fmla="*/ 60 w 71"/>
                <a:gd name="T9" fmla="*/ 0 h 79"/>
                <a:gd name="T10" fmla="*/ 90 w 71"/>
                <a:gd name="T11" fmla="*/ 6 h 79"/>
                <a:gd name="T12" fmla="*/ 135 w 71"/>
                <a:gd name="T13" fmla="*/ 21 h 79"/>
                <a:gd name="T14" fmla="*/ 15 w 71"/>
                <a:gd name="T15" fmla="*/ 6 h 79"/>
                <a:gd name="T16" fmla="*/ 0 w 71"/>
                <a:gd name="T17" fmla="*/ 10 h 79"/>
                <a:gd name="T18" fmla="*/ 10 w 71"/>
                <a:gd name="T19" fmla="*/ 6 h 79"/>
                <a:gd name="T20" fmla="*/ 6 w 71"/>
                <a:gd name="T21" fmla="*/ 21 h 79"/>
                <a:gd name="T22" fmla="*/ 133 w 71"/>
                <a:gd name="T23" fmla="*/ 27 h 79"/>
                <a:gd name="T24" fmla="*/ 17 w 71"/>
                <a:gd name="T25" fmla="*/ 118 h 79"/>
                <a:gd name="T26" fmla="*/ 133 w 71"/>
                <a:gd name="T27" fmla="*/ 27 h 79"/>
                <a:gd name="T28" fmla="*/ 108 w 71"/>
                <a:gd name="T29" fmla="*/ 102 h 79"/>
                <a:gd name="T30" fmla="*/ 85 w 71"/>
                <a:gd name="T31" fmla="*/ 95 h 79"/>
                <a:gd name="T32" fmla="*/ 85 w 71"/>
                <a:gd name="T33" fmla="*/ 89 h 79"/>
                <a:gd name="T34" fmla="*/ 123 w 71"/>
                <a:gd name="T35" fmla="*/ 83 h 79"/>
                <a:gd name="T36" fmla="*/ 85 w 71"/>
                <a:gd name="T37" fmla="*/ 89 h 79"/>
                <a:gd name="T38" fmla="*/ 123 w 71"/>
                <a:gd name="T39" fmla="*/ 73 h 79"/>
                <a:gd name="T40" fmla="*/ 85 w 71"/>
                <a:gd name="T41" fmla="*/ 66 h 79"/>
                <a:gd name="T42" fmla="*/ 52 w 71"/>
                <a:gd name="T43" fmla="*/ 108 h 79"/>
                <a:gd name="T44" fmla="*/ 48 w 71"/>
                <a:gd name="T45" fmla="*/ 89 h 79"/>
                <a:gd name="T46" fmla="*/ 29 w 71"/>
                <a:gd name="T47" fmla="*/ 85 h 79"/>
                <a:gd name="T48" fmla="*/ 79 w 71"/>
                <a:gd name="T49" fmla="*/ 83 h 79"/>
                <a:gd name="T50" fmla="*/ 54 w 71"/>
                <a:gd name="T51" fmla="*/ 83 h 79"/>
                <a:gd name="T52" fmla="*/ 27 w 71"/>
                <a:gd name="T53" fmla="*/ 46 h 79"/>
                <a:gd name="T54" fmla="*/ 79 w 71"/>
                <a:gd name="T55" fmla="*/ 35 h 79"/>
                <a:gd name="T56" fmla="*/ 27 w 71"/>
                <a:gd name="T57" fmla="*/ 46 h 79"/>
                <a:gd name="T58" fmla="*/ 10 w 71"/>
                <a:gd name="T59" fmla="*/ 135 h 79"/>
                <a:gd name="T60" fmla="*/ 142 w 71"/>
                <a:gd name="T61" fmla="*/ 125 h 79"/>
                <a:gd name="T62" fmla="*/ 65 w 71"/>
                <a:gd name="T63" fmla="*/ 139 h 79"/>
                <a:gd name="T64" fmla="*/ 33 w 71"/>
                <a:gd name="T65" fmla="*/ 164 h 79"/>
                <a:gd name="T66" fmla="*/ 65 w 71"/>
                <a:gd name="T67" fmla="*/ 139 h 79"/>
                <a:gd name="T68" fmla="*/ 100 w 71"/>
                <a:gd name="T69" fmla="*/ 164 h 79"/>
                <a:gd name="T70" fmla="*/ 100 w 71"/>
                <a:gd name="T71" fmla="*/ 139 h 7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71" h="79">
                  <a:moveTo>
                    <a:pt x="69" y="10"/>
                  </a:moveTo>
                  <a:cubicBezTo>
                    <a:pt x="67" y="10"/>
                    <a:pt x="67" y="10"/>
                    <a:pt x="67" y="10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71" y="5"/>
                    <a:pt x="71" y="5"/>
                    <a:pt x="71" y="5"/>
                  </a:cubicBezTo>
                  <a:cubicBezTo>
                    <a:pt x="71" y="8"/>
                    <a:pt x="71" y="8"/>
                    <a:pt x="71" y="8"/>
                  </a:cubicBezTo>
                  <a:lnTo>
                    <a:pt x="69" y="10"/>
                  </a:lnTo>
                  <a:close/>
                  <a:moveTo>
                    <a:pt x="7" y="3"/>
                  </a:moveTo>
                  <a:cubicBezTo>
                    <a:pt x="29" y="3"/>
                    <a:pt x="29" y="3"/>
                    <a:pt x="29" y="3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7" y="10"/>
                    <a:pt x="7" y="10"/>
                    <a:pt x="7" y="10"/>
                  </a:cubicBezTo>
                  <a:lnTo>
                    <a:pt x="7" y="3"/>
                  </a:lnTo>
                  <a:close/>
                  <a:moveTo>
                    <a:pt x="0" y="8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" y="10"/>
                    <a:pt x="3" y="10"/>
                    <a:pt x="3" y="10"/>
                  </a:cubicBezTo>
                  <a:lnTo>
                    <a:pt x="0" y="8"/>
                  </a:lnTo>
                  <a:close/>
                  <a:moveTo>
                    <a:pt x="64" y="13"/>
                  </a:moveTo>
                  <a:cubicBezTo>
                    <a:pt x="64" y="57"/>
                    <a:pt x="64" y="57"/>
                    <a:pt x="64" y="57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8" y="13"/>
                    <a:pt x="8" y="13"/>
                    <a:pt x="8" y="13"/>
                  </a:cubicBezTo>
                  <a:lnTo>
                    <a:pt x="64" y="13"/>
                  </a:lnTo>
                  <a:close/>
                  <a:moveTo>
                    <a:pt x="41" y="49"/>
                  </a:moveTo>
                  <a:cubicBezTo>
                    <a:pt x="52" y="49"/>
                    <a:pt x="52" y="49"/>
                    <a:pt x="52" y="49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41" y="46"/>
                    <a:pt x="41" y="46"/>
                    <a:pt x="41" y="46"/>
                  </a:cubicBezTo>
                  <a:lnTo>
                    <a:pt x="41" y="49"/>
                  </a:lnTo>
                  <a:close/>
                  <a:moveTo>
                    <a:pt x="41" y="43"/>
                  </a:moveTo>
                  <a:cubicBezTo>
                    <a:pt x="59" y="43"/>
                    <a:pt x="59" y="43"/>
                    <a:pt x="59" y="43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41" y="40"/>
                    <a:pt x="41" y="40"/>
                    <a:pt x="41" y="40"/>
                  </a:cubicBezTo>
                  <a:lnTo>
                    <a:pt x="41" y="43"/>
                  </a:lnTo>
                  <a:close/>
                  <a:moveTo>
                    <a:pt x="41" y="35"/>
                  </a:moveTo>
                  <a:cubicBezTo>
                    <a:pt x="59" y="35"/>
                    <a:pt x="59" y="35"/>
                    <a:pt x="59" y="35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41" y="32"/>
                    <a:pt x="41" y="32"/>
                    <a:pt x="41" y="32"/>
                  </a:cubicBezTo>
                  <a:lnTo>
                    <a:pt x="41" y="35"/>
                  </a:lnTo>
                  <a:close/>
                  <a:moveTo>
                    <a:pt x="25" y="52"/>
                  </a:moveTo>
                  <a:cubicBezTo>
                    <a:pt x="30" y="52"/>
                    <a:pt x="35" y="48"/>
                    <a:pt x="36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17" y="30"/>
                    <a:pt x="14" y="35"/>
                    <a:pt x="14" y="41"/>
                  </a:cubicBezTo>
                  <a:cubicBezTo>
                    <a:pt x="14" y="47"/>
                    <a:pt x="18" y="52"/>
                    <a:pt x="25" y="52"/>
                  </a:cubicBezTo>
                  <a:close/>
                  <a:moveTo>
                    <a:pt x="38" y="40"/>
                  </a:moveTo>
                  <a:cubicBezTo>
                    <a:pt x="38" y="40"/>
                    <a:pt x="38" y="27"/>
                    <a:pt x="26" y="27"/>
                  </a:cubicBezTo>
                  <a:cubicBezTo>
                    <a:pt x="26" y="40"/>
                    <a:pt x="26" y="40"/>
                    <a:pt x="26" y="40"/>
                  </a:cubicBezTo>
                  <a:lnTo>
                    <a:pt x="38" y="40"/>
                  </a:lnTo>
                  <a:close/>
                  <a:moveTo>
                    <a:pt x="13" y="22"/>
                  </a:moveTo>
                  <a:cubicBezTo>
                    <a:pt x="38" y="22"/>
                    <a:pt x="38" y="22"/>
                    <a:pt x="38" y="22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13" y="17"/>
                    <a:pt x="13" y="17"/>
                    <a:pt x="13" y="17"/>
                  </a:cubicBezTo>
                  <a:lnTo>
                    <a:pt x="13" y="22"/>
                  </a:lnTo>
                  <a:close/>
                  <a:moveTo>
                    <a:pt x="68" y="65"/>
                  </a:moveTo>
                  <a:cubicBezTo>
                    <a:pt x="5" y="65"/>
                    <a:pt x="5" y="65"/>
                    <a:pt x="5" y="65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68" y="60"/>
                    <a:pt x="68" y="60"/>
                    <a:pt x="68" y="60"/>
                  </a:cubicBezTo>
                  <a:lnTo>
                    <a:pt x="68" y="65"/>
                  </a:lnTo>
                  <a:close/>
                  <a:moveTo>
                    <a:pt x="31" y="67"/>
                  </a:moveTo>
                  <a:cubicBezTo>
                    <a:pt x="23" y="79"/>
                    <a:pt x="23" y="79"/>
                    <a:pt x="23" y="79"/>
                  </a:cubicBezTo>
                  <a:cubicBezTo>
                    <a:pt x="16" y="79"/>
                    <a:pt x="16" y="79"/>
                    <a:pt x="16" y="79"/>
                  </a:cubicBezTo>
                  <a:cubicBezTo>
                    <a:pt x="23" y="67"/>
                    <a:pt x="23" y="67"/>
                    <a:pt x="23" y="67"/>
                  </a:cubicBezTo>
                  <a:lnTo>
                    <a:pt x="31" y="67"/>
                  </a:lnTo>
                  <a:close/>
                  <a:moveTo>
                    <a:pt x="55" y="79"/>
                  </a:moveTo>
                  <a:cubicBezTo>
                    <a:pt x="48" y="79"/>
                    <a:pt x="48" y="79"/>
                    <a:pt x="48" y="79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48" y="67"/>
                    <a:pt x="48" y="67"/>
                    <a:pt x="48" y="67"/>
                  </a:cubicBezTo>
                  <a:lnTo>
                    <a:pt x="55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66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149" name="Rectangle 7"/>
          <p:cNvSpPr>
            <a:spLocks noChangeArrowheads="1"/>
          </p:cNvSpPr>
          <p:nvPr/>
        </p:nvSpPr>
        <p:spPr bwMode="auto">
          <a:xfrm>
            <a:off x="964406" y="4903317"/>
            <a:ext cx="332184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2000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0" name="Text Box 8"/>
          <p:cNvSpPr txBox="1">
            <a:spLocks noChangeArrowheads="1"/>
          </p:cNvSpPr>
          <p:nvPr/>
        </p:nvSpPr>
        <p:spPr bwMode="auto">
          <a:xfrm>
            <a:off x="1991180" y="3508053"/>
            <a:ext cx="1268296" cy="126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7594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zh-CN" sz="7594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1" name="Line 9"/>
          <p:cNvSpPr>
            <a:spLocks noChangeShapeType="1"/>
          </p:cNvSpPr>
          <p:nvPr/>
        </p:nvSpPr>
        <p:spPr bwMode="auto">
          <a:xfrm>
            <a:off x="1446609" y="4724723"/>
            <a:ext cx="2357438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66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1510242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146" grpId="0" animBg="1"/>
      <p:bldP spid="6147" grpId="0" animBg="1"/>
      <p:bldP spid="6149" grpId="0"/>
      <p:bldP spid="6150" grpId="0"/>
      <p:bldP spid="615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4"/>
          <p:cNvSpPr/>
          <p:nvPr/>
        </p:nvSpPr>
        <p:spPr>
          <a:xfrm>
            <a:off x="-26549" y="-29064"/>
            <a:ext cx="12884505" cy="7281428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" fmla="*/ 0 w 8048397"/>
              <a:gd name="connsiteY0" fmla="*/ 1987826 h 5119666"/>
              <a:gd name="connsiteX1" fmla="*/ 8048397 w 8048397"/>
              <a:gd name="connsiteY1" fmla="*/ 0 h 5119666"/>
              <a:gd name="connsiteX2" fmla="*/ 3131840 w 8048397"/>
              <a:gd name="connsiteY2" fmla="*/ 5119666 h 5119666"/>
              <a:gd name="connsiteX3" fmla="*/ 0 w 8048397"/>
              <a:gd name="connsiteY3" fmla="*/ 5119666 h 5119666"/>
              <a:gd name="connsiteX4" fmla="*/ 0 w 8048397"/>
              <a:gd name="connsiteY4" fmla="*/ 1987826 h 511966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4176869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5584755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7075940"/>
              <a:gd name="connsiteY0" fmla="*/ 2016764 h 5163074"/>
              <a:gd name="connsiteX1" fmla="*/ 7075940 w 7075940"/>
              <a:gd name="connsiteY1" fmla="*/ 0 h 5163074"/>
              <a:gd name="connsiteX2" fmla="*/ 5584755 w 7075940"/>
              <a:gd name="connsiteY2" fmla="*/ 5163074 h 5163074"/>
              <a:gd name="connsiteX3" fmla="*/ 0 w 7075940"/>
              <a:gd name="connsiteY3" fmla="*/ 5148604 h 5163074"/>
              <a:gd name="connsiteX4" fmla="*/ 0 w 7075940"/>
              <a:gd name="connsiteY4" fmla="*/ 2016764 h 516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75940" h="5163074">
                <a:moveTo>
                  <a:pt x="0" y="2016764"/>
                </a:moveTo>
                <a:lnTo>
                  <a:pt x="7075940" y="0"/>
                </a:lnTo>
                <a:lnTo>
                  <a:pt x="5584755" y="5163074"/>
                </a:lnTo>
                <a:lnTo>
                  <a:pt x="0" y="5148604"/>
                </a:lnTo>
                <a:lnTo>
                  <a:pt x="0" y="2016764"/>
                </a:lnTo>
                <a:close/>
              </a:path>
            </a:pathLst>
          </a:custGeom>
          <a:solidFill>
            <a:schemeClr val="accent3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-26549" y="-29067"/>
            <a:ext cx="9948084" cy="7281429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" fmla="*/ 0 w 8048397"/>
              <a:gd name="connsiteY0" fmla="*/ 1987826 h 5119666"/>
              <a:gd name="connsiteX1" fmla="*/ 8048397 w 8048397"/>
              <a:gd name="connsiteY1" fmla="*/ 0 h 5119666"/>
              <a:gd name="connsiteX2" fmla="*/ 3131840 w 8048397"/>
              <a:gd name="connsiteY2" fmla="*/ 5119666 h 5119666"/>
              <a:gd name="connsiteX3" fmla="*/ 0 w 8048397"/>
              <a:gd name="connsiteY3" fmla="*/ 5119666 h 5119666"/>
              <a:gd name="connsiteX4" fmla="*/ 0 w 8048397"/>
              <a:gd name="connsiteY4" fmla="*/ 1987826 h 511966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4176869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7075940"/>
              <a:gd name="connsiteY0" fmla="*/ 2016765 h 5163075"/>
              <a:gd name="connsiteX1" fmla="*/ 7075940 w 7075940"/>
              <a:gd name="connsiteY1" fmla="*/ 0 h 5163075"/>
              <a:gd name="connsiteX2" fmla="*/ 4176869 w 7075940"/>
              <a:gd name="connsiteY2" fmla="*/ 5163075 h 5163075"/>
              <a:gd name="connsiteX3" fmla="*/ 0 w 7075940"/>
              <a:gd name="connsiteY3" fmla="*/ 5148605 h 5163075"/>
              <a:gd name="connsiteX4" fmla="*/ 0 w 7075940"/>
              <a:gd name="connsiteY4" fmla="*/ 2016765 h 5163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75940" h="5163075">
                <a:moveTo>
                  <a:pt x="0" y="2016765"/>
                </a:moveTo>
                <a:lnTo>
                  <a:pt x="7075940" y="0"/>
                </a:lnTo>
                <a:lnTo>
                  <a:pt x="4176869" y="5163075"/>
                </a:lnTo>
                <a:lnTo>
                  <a:pt x="0" y="5148605"/>
                </a:lnTo>
                <a:lnTo>
                  <a:pt x="0" y="201676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589" y="1794075"/>
            <a:ext cx="5742660" cy="5429205"/>
          </a:xfrm>
          <a:custGeom>
            <a:avLst/>
            <a:gdLst>
              <a:gd name="connsiteX0" fmla="*/ 0 w 4139952"/>
              <a:gd name="connsiteY0" fmla="*/ 0 h 3141641"/>
              <a:gd name="connsiteX1" fmla="*/ 4139952 w 4139952"/>
              <a:gd name="connsiteY1" fmla="*/ 0 h 3141641"/>
              <a:gd name="connsiteX2" fmla="*/ 4139952 w 4139952"/>
              <a:gd name="connsiteY2" fmla="*/ 3141641 h 3141641"/>
              <a:gd name="connsiteX3" fmla="*/ 0 w 4139952"/>
              <a:gd name="connsiteY3" fmla="*/ 3141641 h 3141641"/>
              <a:gd name="connsiteX4" fmla="*/ 0 w 4139952"/>
              <a:gd name="connsiteY4" fmla="*/ 0 h 3141641"/>
              <a:gd name="connsiteX0" fmla="*/ 0 w 4546352"/>
              <a:gd name="connsiteY0" fmla="*/ 508000 h 3649641"/>
              <a:gd name="connsiteX1" fmla="*/ 4546352 w 4546352"/>
              <a:gd name="connsiteY1" fmla="*/ 0 h 3649641"/>
              <a:gd name="connsiteX2" fmla="*/ 4139952 w 4546352"/>
              <a:gd name="connsiteY2" fmla="*/ 3649641 h 3649641"/>
              <a:gd name="connsiteX3" fmla="*/ 0 w 4546352"/>
              <a:gd name="connsiteY3" fmla="*/ 3649641 h 3649641"/>
              <a:gd name="connsiteX4" fmla="*/ 0 w 4546352"/>
              <a:gd name="connsiteY4" fmla="*/ 508000 h 3649641"/>
              <a:gd name="connsiteX0" fmla="*/ 0 w 4641602"/>
              <a:gd name="connsiteY0" fmla="*/ 755650 h 3897291"/>
              <a:gd name="connsiteX1" fmla="*/ 4641602 w 4641602"/>
              <a:gd name="connsiteY1" fmla="*/ 0 h 3897291"/>
              <a:gd name="connsiteX2" fmla="*/ 4139952 w 4641602"/>
              <a:gd name="connsiteY2" fmla="*/ 3897291 h 3897291"/>
              <a:gd name="connsiteX3" fmla="*/ 0 w 4641602"/>
              <a:gd name="connsiteY3" fmla="*/ 3897291 h 3897291"/>
              <a:gd name="connsiteX4" fmla="*/ 0 w 4641602"/>
              <a:gd name="connsiteY4" fmla="*/ 755650 h 3897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41602" h="3897291">
                <a:moveTo>
                  <a:pt x="0" y="755650"/>
                </a:moveTo>
                <a:lnTo>
                  <a:pt x="4641602" y="0"/>
                </a:lnTo>
                <a:lnTo>
                  <a:pt x="4139952" y="3897291"/>
                </a:lnTo>
                <a:lnTo>
                  <a:pt x="0" y="3897291"/>
                </a:lnTo>
                <a:lnTo>
                  <a:pt x="0" y="755650"/>
                </a:lnTo>
                <a:close/>
              </a:path>
            </a:pathLst>
          </a:cu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5725971" y="4398455"/>
            <a:ext cx="5235389" cy="120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11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US" altLang="zh-CN" sz="111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 flipV="1">
            <a:off x="5814449" y="4365932"/>
            <a:ext cx="4938958" cy="457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725971" y="3904322"/>
            <a:ext cx="4669799" cy="461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bg1"/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63684265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8" grpId="0" animBg="1"/>
      <p:bldP spid="12" grpId="0"/>
      <p:bldP spid="13" grpId="0" animBg="1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4"/>
          <p:cNvGrpSpPr>
            <a:grpSpLocks noChangeAspect="1"/>
          </p:cNvGrpSpPr>
          <p:nvPr/>
        </p:nvGrpSpPr>
        <p:grpSpPr bwMode="auto">
          <a:xfrm>
            <a:off x="3175078" y="2769990"/>
            <a:ext cx="7532389" cy="1346485"/>
            <a:chOff x="806" y="677"/>
            <a:chExt cx="3783" cy="711"/>
          </a:xfrm>
        </p:grpSpPr>
        <p:sp>
          <p:nvSpPr>
            <p:cNvPr id="37" name="Freeform 5"/>
            <p:cNvSpPr>
              <a:spLocks/>
            </p:cNvSpPr>
            <p:nvPr/>
          </p:nvSpPr>
          <p:spPr bwMode="auto">
            <a:xfrm>
              <a:off x="806" y="677"/>
              <a:ext cx="935" cy="711"/>
            </a:xfrm>
            <a:custGeom>
              <a:avLst/>
              <a:gdLst>
                <a:gd name="T0" fmla="*/ 304 w 395"/>
                <a:gd name="T1" fmla="*/ 283 h 298"/>
                <a:gd name="T2" fmla="*/ 274 w 395"/>
                <a:gd name="T3" fmla="*/ 298 h 298"/>
                <a:gd name="T4" fmla="*/ 13 w 395"/>
                <a:gd name="T5" fmla="*/ 298 h 298"/>
                <a:gd name="T6" fmla="*/ 6 w 395"/>
                <a:gd name="T7" fmla="*/ 283 h 298"/>
                <a:gd name="T8" fmla="*/ 92 w 395"/>
                <a:gd name="T9" fmla="*/ 164 h 298"/>
                <a:gd name="T10" fmla="*/ 92 w 395"/>
                <a:gd name="T11" fmla="*/ 134 h 298"/>
                <a:gd name="T12" fmla="*/ 6 w 395"/>
                <a:gd name="T13" fmla="*/ 15 h 298"/>
                <a:gd name="T14" fmla="*/ 13 w 395"/>
                <a:gd name="T15" fmla="*/ 0 h 298"/>
                <a:gd name="T16" fmla="*/ 274 w 395"/>
                <a:gd name="T17" fmla="*/ 0 h 298"/>
                <a:gd name="T18" fmla="*/ 304 w 395"/>
                <a:gd name="T19" fmla="*/ 15 h 298"/>
                <a:gd name="T20" fmla="*/ 390 w 395"/>
                <a:gd name="T21" fmla="*/ 134 h 298"/>
                <a:gd name="T22" fmla="*/ 390 w 395"/>
                <a:gd name="T23" fmla="*/ 164 h 298"/>
                <a:gd name="T24" fmla="*/ 304 w 395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5" h="298">
                  <a:moveTo>
                    <a:pt x="304" y="283"/>
                  </a:moveTo>
                  <a:cubicBezTo>
                    <a:pt x="298" y="291"/>
                    <a:pt x="285" y="298"/>
                    <a:pt x="274" y="298"/>
                  </a:cubicBezTo>
                  <a:cubicBezTo>
                    <a:pt x="13" y="298"/>
                    <a:pt x="13" y="298"/>
                    <a:pt x="13" y="298"/>
                  </a:cubicBezTo>
                  <a:cubicBezTo>
                    <a:pt x="3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7" y="156"/>
                    <a:pt x="97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3" y="0"/>
                    <a:pt x="13" y="0"/>
                  </a:cubicBezTo>
                  <a:cubicBezTo>
                    <a:pt x="274" y="0"/>
                    <a:pt x="274" y="0"/>
                    <a:pt x="274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5" y="142"/>
                    <a:pt x="395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6"/>
            <p:cNvSpPr>
              <a:spLocks/>
            </p:cNvSpPr>
            <p:nvPr/>
          </p:nvSpPr>
          <p:spPr bwMode="auto">
            <a:xfrm>
              <a:off x="1516" y="677"/>
              <a:ext cx="938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7"/>
            <p:cNvSpPr>
              <a:spLocks/>
            </p:cNvSpPr>
            <p:nvPr/>
          </p:nvSpPr>
          <p:spPr bwMode="auto">
            <a:xfrm>
              <a:off x="2229" y="677"/>
              <a:ext cx="937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3"/>
            </a:solidFill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8"/>
            <p:cNvSpPr>
              <a:spLocks/>
            </p:cNvSpPr>
            <p:nvPr/>
          </p:nvSpPr>
          <p:spPr bwMode="auto">
            <a:xfrm>
              <a:off x="2942" y="677"/>
              <a:ext cx="935" cy="711"/>
            </a:xfrm>
            <a:custGeom>
              <a:avLst/>
              <a:gdLst>
                <a:gd name="T0" fmla="*/ 304 w 395"/>
                <a:gd name="T1" fmla="*/ 283 h 298"/>
                <a:gd name="T2" fmla="*/ 274 w 395"/>
                <a:gd name="T3" fmla="*/ 298 h 298"/>
                <a:gd name="T4" fmla="*/ 13 w 395"/>
                <a:gd name="T5" fmla="*/ 298 h 298"/>
                <a:gd name="T6" fmla="*/ 6 w 395"/>
                <a:gd name="T7" fmla="*/ 283 h 298"/>
                <a:gd name="T8" fmla="*/ 91 w 395"/>
                <a:gd name="T9" fmla="*/ 164 h 298"/>
                <a:gd name="T10" fmla="*/ 91 w 395"/>
                <a:gd name="T11" fmla="*/ 134 h 298"/>
                <a:gd name="T12" fmla="*/ 6 w 395"/>
                <a:gd name="T13" fmla="*/ 15 h 298"/>
                <a:gd name="T14" fmla="*/ 13 w 395"/>
                <a:gd name="T15" fmla="*/ 0 h 298"/>
                <a:gd name="T16" fmla="*/ 274 w 395"/>
                <a:gd name="T17" fmla="*/ 0 h 298"/>
                <a:gd name="T18" fmla="*/ 304 w 395"/>
                <a:gd name="T19" fmla="*/ 15 h 298"/>
                <a:gd name="T20" fmla="*/ 389 w 395"/>
                <a:gd name="T21" fmla="*/ 134 h 298"/>
                <a:gd name="T22" fmla="*/ 389 w 395"/>
                <a:gd name="T23" fmla="*/ 164 h 298"/>
                <a:gd name="T24" fmla="*/ 304 w 395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5" h="298">
                  <a:moveTo>
                    <a:pt x="304" y="283"/>
                  </a:moveTo>
                  <a:cubicBezTo>
                    <a:pt x="298" y="291"/>
                    <a:pt x="284" y="298"/>
                    <a:pt x="274" y="298"/>
                  </a:cubicBezTo>
                  <a:cubicBezTo>
                    <a:pt x="13" y="298"/>
                    <a:pt x="13" y="298"/>
                    <a:pt x="13" y="298"/>
                  </a:cubicBezTo>
                  <a:cubicBezTo>
                    <a:pt x="3" y="298"/>
                    <a:pt x="0" y="291"/>
                    <a:pt x="6" y="28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7" y="156"/>
                    <a:pt x="97" y="142"/>
                    <a:pt x="91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3" y="0"/>
                    <a:pt x="13" y="0"/>
                  </a:cubicBezTo>
                  <a:cubicBezTo>
                    <a:pt x="274" y="0"/>
                    <a:pt x="274" y="0"/>
                    <a:pt x="274" y="0"/>
                  </a:cubicBezTo>
                  <a:cubicBezTo>
                    <a:pt x="284" y="0"/>
                    <a:pt x="298" y="7"/>
                    <a:pt x="304" y="15"/>
                  </a:cubicBezTo>
                  <a:cubicBezTo>
                    <a:pt x="389" y="134"/>
                    <a:pt x="389" y="134"/>
                    <a:pt x="389" y="134"/>
                  </a:cubicBezTo>
                  <a:cubicBezTo>
                    <a:pt x="395" y="142"/>
                    <a:pt x="395" y="156"/>
                    <a:pt x="389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4"/>
            </a:solidFill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9"/>
            <p:cNvSpPr>
              <a:spLocks/>
            </p:cNvSpPr>
            <p:nvPr/>
          </p:nvSpPr>
          <p:spPr bwMode="auto">
            <a:xfrm>
              <a:off x="3652" y="677"/>
              <a:ext cx="937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5"/>
            </a:solidFill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2" name="Freeform 16"/>
          <p:cNvSpPr>
            <a:spLocks noChangeAspect="1" noEditPoints="1"/>
          </p:cNvSpPr>
          <p:nvPr/>
        </p:nvSpPr>
        <p:spPr bwMode="auto">
          <a:xfrm>
            <a:off x="8229149" y="3149719"/>
            <a:ext cx="388447" cy="450105"/>
          </a:xfrm>
          <a:custGeom>
            <a:avLst/>
            <a:gdLst>
              <a:gd name="T0" fmla="*/ 233 w 320"/>
              <a:gd name="T1" fmla="*/ 138 h 371"/>
              <a:gd name="T2" fmla="*/ 261 w 320"/>
              <a:gd name="T3" fmla="*/ 12 h 371"/>
              <a:gd name="T4" fmla="*/ 168 w 320"/>
              <a:gd name="T5" fmla="*/ 104 h 371"/>
              <a:gd name="T6" fmla="*/ 80 w 320"/>
              <a:gd name="T7" fmla="*/ 182 h 371"/>
              <a:gd name="T8" fmla="*/ 80 w 320"/>
              <a:gd name="T9" fmla="*/ 319 h 371"/>
              <a:gd name="T10" fmla="*/ 253 w 320"/>
              <a:gd name="T11" fmla="*/ 371 h 371"/>
              <a:gd name="T12" fmla="*/ 320 w 320"/>
              <a:gd name="T13" fmla="*/ 172 h 371"/>
              <a:gd name="T14" fmla="*/ 233 w 320"/>
              <a:gd name="T15" fmla="*/ 138 h 371"/>
              <a:gd name="T16" fmla="*/ 60 w 320"/>
              <a:gd name="T17" fmla="*/ 140 h 371"/>
              <a:gd name="T18" fmla="*/ 0 w 320"/>
              <a:gd name="T19" fmla="*/ 202 h 371"/>
              <a:gd name="T20" fmla="*/ 0 w 320"/>
              <a:gd name="T21" fmla="*/ 299 h 371"/>
              <a:gd name="T22" fmla="*/ 60 w 320"/>
              <a:gd name="T23" fmla="*/ 360 h 371"/>
              <a:gd name="T24" fmla="*/ 40 w 320"/>
              <a:gd name="T25" fmla="*/ 315 h 371"/>
              <a:gd name="T26" fmla="*/ 40 w 320"/>
              <a:gd name="T27" fmla="*/ 187 h 371"/>
              <a:gd name="T28" fmla="*/ 60 w 320"/>
              <a:gd name="T29" fmla="*/ 140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20" h="371">
                <a:moveTo>
                  <a:pt x="233" y="138"/>
                </a:moveTo>
                <a:cubicBezTo>
                  <a:pt x="230" y="131"/>
                  <a:pt x="304" y="65"/>
                  <a:pt x="261" y="12"/>
                </a:cubicBezTo>
                <a:cubicBezTo>
                  <a:pt x="251" y="0"/>
                  <a:pt x="217" y="72"/>
                  <a:pt x="168" y="104"/>
                </a:cubicBezTo>
                <a:cubicBezTo>
                  <a:pt x="142" y="122"/>
                  <a:pt x="80" y="161"/>
                  <a:pt x="80" y="182"/>
                </a:cubicBezTo>
                <a:cubicBezTo>
                  <a:pt x="80" y="319"/>
                  <a:pt x="80" y="319"/>
                  <a:pt x="80" y="319"/>
                </a:cubicBezTo>
                <a:cubicBezTo>
                  <a:pt x="80" y="344"/>
                  <a:pt x="178" y="371"/>
                  <a:pt x="253" y="371"/>
                </a:cubicBezTo>
                <a:cubicBezTo>
                  <a:pt x="280" y="371"/>
                  <a:pt x="320" y="199"/>
                  <a:pt x="320" y="172"/>
                </a:cubicBezTo>
                <a:cubicBezTo>
                  <a:pt x="320" y="145"/>
                  <a:pt x="235" y="145"/>
                  <a:pt x="233" y="138"/>
                </a:cubicBezTo>
                <a:close/>
                <a:moveTo>
                  <a:pt x="60" y="140"/>
                </a:moveTo>
                <a:cubicBezTo>
                  <a:pt x="47" y="140"/>
                  <a:pt x="0" y="148"/>
                  <a:pt x="0" y="202"/>
                </a:cubicBezTo>
                <a:cubicBezTo>
                  <a:pt x="0" y="299"/>
                  <a:pt x="0" y="299"/>
                  <a:pt x="0" y="299"/>
                </a:cubicBezTo>
                <a:cubicBezTo>
                  <a:pt x="0" y="354"/>
                  <a:pt x="47" y="360"/>
                  <a:pt x="60" y="360"/>
                </a:cubicBezTo>
                <a:cubicBezTo>
                  <a:pt x="73" y="360"/>
                  <a:pt x="40" y="348"/>
                  <a:pt x="40" y="315"/>
                </a:cubicBezTo>
                <a:cubicBezTo>
                  <a:pt x="40" y="187"/>
                  <a:pt x="40" y="187"/>
                  <a:pt x="40" y="187"/>
                </a:cubicBezTo>
                <a:cubicBezTo>
                  <a:pt x="40" y="152"/>
                  <a:pt x="73" y="140"/>
                  <a:pt x="60" y="1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38" tIns="41869" rIns="83738" bIns="41869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Freeform 6"/>
          <p:cNvSpPr>
            <a:spLocks noChangeAspect="1" noEditPoints="1"/>
          </p:cNvSpPr>
          <p:nvPr/>
        </p:nvSpPr>
        <p:spPr bwMode="auto">
          <a:xfrm>
            <a:off x="5326906" y="3218176"/>
            <a:ext cx="469123" cy="412093"/>
          </a:xfrm>
          <a:custGeom>
            <a:avLst/>
            <a:gdLst>
              <a:gd name="T0" fmla="*/ 400 w 400"/>
              <a:gd name="T1" fmla="*/ 352 h 352"/>
              <a:gd name="T2" fmla="*/ 394 w 400"/>
              <a:gd name="T3" fmla="*/ 268 h 352"/>
              <a:gd name="T4" fmla="*/ 342 w 400"/>
              <a:gd name="T5" fmla="*/ 236 h 352"/>
              <a:gd name="T6" fmla="*/ 303 w 400"/>
              <a:gd name="T7" fmla="*/ 191 h 352"/>
              <a:gd name="T8" fmla="*/ 316 w 400"/>
              <a:gd name="T9" fmla="*/ 157 h 352"/>
              <a:gd name="T10" fmla="*/ 327 w 400"/>
              <a:gd name="T11" fmla="*/ 134 h 352"/>
              <a:gd name="T12" fmla="*/ 322 w 400"/>
              <a:gd name="T13" fmla="*/ 122 h 352"/>
              <a:gd name="T14" fmla="*/ 325 w 400"/>
              <a:gd name="T15" fmla="*/ 98 h 352"/>
              <a:gd name="T16" fmla="*/ 278 w 400"/>
              <a:gd name="T17" fmla="*/ 51 h 352"/>
              <a:gd name="T18" fmla="*/ 230 w 400"/>
              <a:gd name="T19" fmla="*/ 98 h 352"/>
              <a:gd name="T20" fmla="*/ 233 w 400"/>
              <a:gd name="T21" fmla="*/ 122 h 352"/>
              <a:gd name="T22" fmla="*/ 229 w 400"/>
              <a:gd name="T23" fmla="*/ 134 h 352"/>
              <a:gd name="T24" fmla="*/ 240 w 400"/>
              <a:gd name="T25" fmla="*/ 157 h 352"/>
              <a:gd name="T26" fmla="*/ 253 w 400"/>
              <a:gd name="T27" fmla="*/ 191 h 352"/>
              <a:gd name="T28" fmla="*/ 236 w 400"/>
              <a:gd name="T29" fmla="*/ 224 h 352"/>
              <a:gd name="T30" fmla="*/ 310 w 400"/>
              <a:gd name="T31" fmla="*/ 292 h 352"/>
              <a:gd name="T32" fmla="*/ 310 w 400"/>
              <a:gd name="T33" fmla="*/ 352 h 352"/>
              <a:gd name="T34" fmla="*/ 400 w 400"/>
              <a:gd name="T35" fmla="*/ 352 h 352"/>
              <a:gd name="T36" fmla="*/ 204 w 400"/>
              <a:gd name="T37" fmla="*/ 247 h 352"/>
              <a:gd name="T38" fmla="*/ 152 w 400"/>
              <a:gd name="T39" fmla="*/ 187 h 352"/>
              <a:gd name="T40" fmla="*/ 169 w 400"/>
              <a:gd name="T41" fmla="*/ 142 h 352"/>
              <a:gd name="T42" fmla="*/ 184 w 400"/>
              <a:gd name="T43" fmla="*/ 111 h 352"/>
              <a:gd name="T44" fmla="*/ 179 w 400"/>
              <a:gd name="T45" fmla="*/ 95 h 352"/>
              <a:gd name="T46" fmla="*/ 183 w 400"/>
              <a:gd name="T47" fmla="*/ 63 h 352"/>
              <a:gd name="T48" fmla="*/ 119 w 400"/>
              <a:gd name="T49" fmla="*/ 0 h 352"/>
              <a:gd name="T50" fmla="*/ 55 w 400"/>
              <a:gd name="T51" fmla="*/ 63 h 352"/>
              <a:gd name="T52" fmla="*/ 59 w 400"/>
              <a:gd name="T53" fmla="*/ 95 h 352"/>
              <a:gd name="T54" fmla="*/ 53 w 400"/>
              <a:gd name="T55" fmla="*/ 111 h 352"/>
              <a:gd name="T56" fmla="*/ 68 w 400"/>
              <a:gd name="T57" fmla="*/ 142 h 352"/>
              <a:gd name="T58" fmla="*/ 86 w 400"/>
              <a:gd name="T59" fmla="*/ 187 h 352"/>
              <a:gd name="T60" fmla="*/ 33 w 400"/>
              <a:gd name="T61" fmla="*/ 247 h 352"/>
              <a:gd name="T62" fmla="*/ 0 w 400"/>
              <a:gd name="T63" fmla="*/ 279 h 352"/>
              <a:gd name="T64" fmla="*/ 0 w 400"/>
              <a:gd name="T65" fmla="*/ 352 h 352"/>
              <a:gd name="T66" fmla="*/ 278 w 400"/>
              <a:gd name="T67" fmla="*/ 352 h 352"/>
              <a:gd name="T68" fmla="*/ 278 w 400"/>
              <a:gd name="T69" fmla="*/ 297 h 352"/>
              <a:gd name="T70" fmla="*/ 204 w 400"/>
              <a:gd name="T71" fmla="*/ 24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00" h="352">
                <a:moveTo>
                  <a:pt x="400" y="352"/>
                </a:moveTo>
                <a:cubicBezTo>
                  <a:pt x="400" y="352"/>
                  <a:pt x="399" y="276"/>
                  <a:pt x="394" y="268"/>
                </a:cubicBezTo>
                <a:cubicBezTo>
                  <a:pt x="387" y="257"/>
                  <a:pt x="371" y="249"/>
                  <a:pt x="342" y="236"/>
                </a:cubicBezTo>
                <a:cubicBezTo>
                  <a:pt x="312" y="224"/>
                  <a:pt x="303" y="213"/>
                  <a:pt x="303" y="191"/>
                </a:cubicBezTo>
                <a:cubicBezTo>
                  <a:pt x="303" y="177"/>
                  <a:pt x="312" y="182"/>
                  <a:pt x="316" y="157"/>
                </a:cubicBezTo>
                <a:cubicBezTo>
                  <a:pt x="317" y="147"/>
                  <a:pt x="325" y="157"/>
                  <a:pt x="327" y="134"/>
                </a:cubicBezTo>
                <a:cubicBezTo>
                  <a:pt x="327" y="124"/>
                  <a:pt x="322" y="122"/>
                  <a:pt x="322" y="122"/>
                </a:cubicBezTo>
                <a:cubicBezTo>
                  <a:pt x="322" y="122"/>
                  <a:pt x="325" y="108"/>
                  <a:pt x="325" y="98"/>
                </a:cubicBezTo>
                <a:cubicBezTo>
                  <a:pt x="327" y="85"/>
                  <a:pt x="319" y="51"/>
                  <a:pt x="278" y="51"/>
                </a:cubicBezTo>
                <a:cubicBezTo>
                  <a:pt x="236" y="51"/>
                  <a:pt x="229" y="85"/>
                  <a:pt x="230" y="98"/>
                </a:cubicBezTo>
                <a:cubicBezTo>
                  <a:pt x="231" y="108"/>
                  <a:pt x="233" y="122"/>
                  <a:pt x="233" y="122"/>
                </a:cubicBezTo>
                <a:cubicBezTo>
                  <a:pt x="233" y="122"/>
                  <a:pt x="229" y="124"/>
                  <a:pt x="229" y="134"/>
                </a:cubicBezTo>
                <a:cubicBezTo>
                  <a:pt x="230" y="157"/>
                  <a:pt x="238" y="147"/>
                  <a:pt x="240" y="157"/>
                </a:cubicBezTo>
                <a:cubicBezTo>
                  <a:pt x="244" y="182"/>
                  <a:pt x="253" y="177"/>
                  <a:pt x="253" y="191"/>
                </a:cubicBezTo>
                <a:cubicBezTo>
                  <a:pt x="253" y="206"/>
                  <a:pt x="248" y="216"/>
                  <a:pt x="236" y="224"/>
                </a:cubicBezTo>
                <a:cubicBezTo>
                  <a:pt x="301" y="257"/>
                  <a:pt x="310" y="263"/>
                  <a:pt x="310" y="292"/>
                </a:cubicBezTo>
                <a:cubicBezTo>
                  <a:pt x="310" y="352"/>
                  <a:pt x="310" y="352"/>
                  <a:pt x="310" y="352"/>
                </a:cubicBezTo>
                <a:lnTo>
                  <a:pt x="400" y="352"/>
                </a:lnTo>
                <a:close/>
                <a:moveTo>
                  <a:pt x="204" y="247"/>
                </a:moveTo>
                <a:cubicBezTo>
                  <a:pt x="165" y="231"/>
                  <a:pt x="152" y="217"/>
                  <a:pt x="152" y="187"/>
                </a:cubicBezTo>
                <a:cubicBezTo>
                  <a:pt x="152" y="169"/>
                  <a:pt x="164" y="175"/>
                  <a:pt x="169" y="142"/>
                </a:cubicBezTo>
                <a:cubicBezTo>
                  <a:pt x="172" y="129"/>
                  <a:pt x="182" y="142"/>
                  <a:pt x="184" y="111"/>
                </a:cubicBezTo>
                <a:cubicBezTo>
                  <a:pt x="184" y="98"/>
                  <a:pt x="179" y="95"/>
                  <a:pt x="179" y="95"/>
                </a:cubicBezTo>
                <a:cubicBezTo>
                  <a:pt x="179" y="95"/>
                  <a:pt x="181" y="77"/>
                  <a:pt x="183" y="63"/>
                </a:cubicBezTo>
                <a:cubicBezTo>
                  <a:pt x="184" y="45"/>
                  <a:pt x="174" y="0"/>
                  <a:pt x="119" y="0"/>
                </a:cubicBezTo>
                <a:cubicBezTo>
                  <a:pt x="64" y="0"/>
                  <a:pt x="54" y="45"/>
                  <a:pt x="55" y="63"/>
                </a:cubicBezTo>
                <a:cubicBezTo>
                  <a:pt x="56" y="77"/>
                  <a:pt x="59" y="95"/>
                  <a:pt x="59" y="95"/>
                </a:cubicBezTo>
                <a:cubicBezTo>
                  <a:pt x="59" y="95"/>
                  <a:pt x="53" y="98"/>
                  <a:pt x="53" y="111"/>
                </a:cubicBezTo>
                <a:cubicBezTo>
                  <a:pt x="55" y="142"/>
                  <a:pt x="66" y="129"/>
                  <a:pt x="68" y="142"/>
                </a:cubicBezTo>
                <a:cubicBezTo>
                  <a:pt x="74" y="175"/>
                  <a:pt x="86" y="169"/>
                  <a:pt x="86" y="187"/>
                </a:cubicBezTo>
                <a:cubicBezTo>
                  <a:pt x="86" y="217"/>
                  <a:pt x="73" y="231"/>
                  <a:pt x="33" y="247"/>
                </a:cubicBezTo>
                <a:cubicBezTo>
                  <a:pt x="21" y="252"/>
                  <a:pt x="0" y="260"/>
                  <a:pt x="0" y="279"/>
                </a:cubicBezTo>
                <a:cubicBezTo>
                  <a:pt x="0" y="352"/>
                  <a:pt x="0" y="352"/>
                  <a:pt x="0" y="352"/>
                </a:cubicBezTo>
                <a:cubicBezTo>
                  <a:pt x="278" y="352"/>
                  <a:pt x="278" y="352"/>
                  <a:pt x="278" y="352"/>
                </a:cubicBezTo>
                <a:cubicBezTo>
                  <a:pt x="278" y="352"/>
                  <a:pt x="278" y="309"/>
                  <a:pt x="278" y="297"/>
                </a:cubicBezTo>
                <a:cubicBezTo>
                  <a:pt x="278" y="280"/>
                  <a:pt x="244" y="264"/>
                  <a:pt x="204" y="2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38" tIns="41869" rIns="83738" bIns="41869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reeform 11"/>
          <p:cNvSpPr>
            <a:spLocks noChangeAspect="1" noEditPoints="1"/>
          </p:cNvSpPr>
          <p:nvPr/>
        </p:nvSpPr>
        <p:spPr bwMode="auto">
          <a:xfrm>
            <a:off x="3979738" y="3218177"/>
            <a:ext cx="429721" cy="428577"/>
          </a:xfrm>
          <a:custGeom>
            <a:avLst/>
            <a:gdLst>
              <a:gd name="T0" fmla="*/ 309 w 319"/>
              <a:gd name="T1" fmla="*/ 267 h 318"/>
              <a:gd name="T2" fmla="*/ 233 w 319"/>
              <a:gd name="T3" fmla="*/ 192 h 318"/>
              <a:gd name="T4" fmla="*/ 251 w 319"/>
              <a:gd name="T5" fmla="*/ 127 h 318"/>
              <a:gd name="T6" fmla="*/ 123 w 319"/>
              <a:gd name="T7" fmla="*/ 0 h 318"/>
              <a:gd name="T8" fmla="*/ 0 w 319"/>
              <a:gd name="T9" fmla="*/ 124 h 318"/>
              <a:gd name="T10" fmla="*/ 127 w 319"/>
              <a:gd name="T11" fmla="*/ 251 h 318"/>
              <a:gd name="T12" fmla="*/ 190 w 319"/>
              <a:gd name="T13" fmla="*/ 234 h 318"/>
              <a:gd name="T14" fmla="*/ 266 w 319"/>
              <a:gd name="T15" fmla="*/ 310 h 318"/>
              <a:gd name="T16" fmla="*/ 293 w 319"/>
              <a:gd name="T17" fmla="*/ 310 h 318"/>
              <a:gd name="T18" fmla="*/ 311 w 319"/>
              <a:gd name="T19" fmla="*/ 291 h 318"/>
              <a:gd name="T20" fmla="*/ 309 w 319"/>
              <a:gd name="T21" fmla="*/ 267 h 318"/>
              <a:gd name="T22" fmla="*/ 38 w 319"/>
              <a:gd name="T23" fmla="*/ 124 h 318"/>
              <a:gd name="T24" fmla="*/ 123 w 319"/>
              <a:gd name="T25" fmla="*/ 38 h 318"/>
              <a:gd name="T26" fmla="*/ 213 w 319"/>
              <a:gd name="T27" fmla="*/ 127 h 318"/>
              <a:gd name="T28" fmla="*/ 127 w 319"/>
              <a:gd name="T29" fmla="*/ 213 h 318"/>
              <a:gd name="T30" fmla="*/ 38 w 319"/>
              <a:gd name="T31" fmla="*/ 124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19" h="318">
                <a:moveTo>
                  <a:pt x="309" y="267"/>
                </a:moveTo>
                <a:cubicBezTo>
                  <a:pt x="233" y="192"/>
                  <a:pt x="233" y="192"/>
                  <a:pt x="233" y="192"/>
                </a:cubicBezTo>
                <a:cubicBezTo>
                  <a:pt x="244" y="173"/>
                  <a:pt x="251" y="151"/>
                  <a:pt x="251" y="127"/>
                </a:cubicBezTo>
                <a:cubicBezTo>
                  <a:pt x="251" y="59"/>
                  <a:pt x="192" y="0"/>
                  <a:pt x="123" y="0"/>
                </a:cubicBezTo>
                <a:cubicBezTo>
                  <a:pt x="55" y="0"/>
                  <a:pt x="0" y="55"/>
                  <a:pt x="0" y="124"/>
                </a:cubicBezTo>
                <a:cubicBezTo>
                  <a:pt x="0" y="192"/>
                  <a:pt x="59" y="251"/>
                  <a:pt x="127" y="251"/>
                </a:cubicBezTo>
                <a:cubicBezTo>
                  <a:pt x="150" y="251"/>
                  <a:pt x="171" y="245"/>
                  <a:pt x="190" y="234"/>
                </a:cubicBezTo>
                <a:cubicBezTo>
                  <a:pt x="266" y="310"/>
                  <a:pt x="266" y="310"/>
                  <a:pt x="266" y="310"/>
                </a:cubicBezTo>
                <a:cubicBezTo>
                  <a:pt x="273" y="318"/>
                  <a:pt x="285" y="318"/>
                  <a:pt x="293" y="310"/>
                </a:cubicBezTo>
                <a:cubicBezTo>
                  <a:pt x="311" y="291"/>
                  <a:pt x="311" y="291"/>
                  <a:pt x="311" y="291"/>
                </a:cubicBezTo>
                <a:cubicBezTo>
                  <a:pt x="319" y="284"/>
                  <a:pt x="316" y="275"/>
                  <a:pt x="309" y="267"/>
                </a:cubicBezTo>
                <a:close/>
                <a:moveTo>
                  <a:pt x="38" y="124"/>
                </a:moveTo>
                <a:cubicBezTo>
                  <a:pt x="38" y="76"/>
                  <a:pt x="76" y="38"/>
                  <a:pt x="123" y="38"/>
                </a:cubicBezTo>
                <a:cubicBezTo>
                  <a:pt x="171" y="38"/>
                  <a:pt x="213" y="80"/>
                  <a:pt x="213" y="127"/>
                </a:cubicBezTo>
                <a:cubicBezTo>
                  <a:pt x="213" y="175"/>
                  <a:pt x="175" y="213"/>
                  <a:pt x="127" y="213"/>
                </a:cubicBezTo>
                <a:cubicBezTo>
                  <a:pt x="80" y="213"/>
                  <a:pt x="38" y="171"/>
                  <a:pt x="38" y="1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38" tIns="41869" rIns="83738" bIns="41869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Freeform 21"/>
          <p:cNvSpPr>
            <a:spLocks noChangeAspect="1" noEditPoints="1"/>
          </p:cNvSpPr>
          <p:nvPr/>
        </p:nvSpPr>
        <p:spPr bwMode="auto">
          <a:xfrm rot="2728210">
            <a:off x="9593330" y="3196410"/>
            <a:ext cx="497920" cy="510120"/>
          </a:xfrm>
          <a:custGeom>
            <a:avLst/>
            <a:gdLst>
              <a:gd name="T0" fmla="*/ 222 w 363"/>
              <a:gd name="T1" fmla="*/ 242 h 372"/>
              <a:gd name="T2" fmla="*/ 348 w 363"/>
              <a:gd name="T3" fmla="*/ 23 h 372"/>
              <a:gd name="T4" fmla="*/ 345 w 363"/>
              <a:gd name="T5" fmla="*/ 18 h 372"/>
              <a:gd name="T6" fmla="*/ 340 w 363"/>
              <a:gd name="T7" fmla="*/ 16 h 372"/>
              <a:gd name="T8" fmla="*/ 127 w 363"/>
              <a:gd name="T9" fmla="*/ 144 h 372"/>
              <a:gd name="T10" fmla="*/ 7 w 363"/>
              <a:gd name="T11" fmla="*/ 246 h 372"/>
              <a:gd name="T12" fmla="*/ 25 w 363"/>
              <a:gd name="T13" fmla="*/ 265 h 372"/>
              <a:gd name="T14" fmla="*/ 68 w 363"/>
              <a:gd name="T15" fmla="*/ 249 h 372"/>
              <a:gd name="T16" fmla="*/ 120 w 363"/>
              <a:gd name="T17" fmla="*/ 302 h 372"/>
              <a:gd name="T18" fmla="*/ 104 w 363"/>
              <a:gd name="T19" fmla="*/ 346 h 372"/>
              <a:gd name="T20" fmla="*/ 123 w 363"/>
              <a:gd name="T21" fmla="*/ 364 h 372"/>
              <a:gd name="T22" fmla="*/ 222 w 363"/>
              <a:gd name="T23" fmla="*/ 242 h 372"/>
              <a:gd name="T24" fmla="*/ 242 w 363"/>
              <a:gd name="T25" fmla="*/ 124 h 372"/>
              <a:gd name="T26" fmla="*/ 242 w 363"/>
              <a:gd name="T27" fmla="*/ 79 h 372"/>
              <a:gd name="T28" fmla="*/ 286 w 363"/>
              <a:gd name="T29" fmla="*/ 79 h 372"/>
              <a:gd name="T30" fmla="*/ 286 w 363"/>
              <a:gd name="T31" fmla="*/ 124 h 372"/>
              <a:gd name="T32" fmla="*/ 242 w 363"/>
              <a:gd name="T33" fmla="*/ 124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63" h="372">
                <a:moveTo>
                  <a:pt x="222" y="242"/>
                </a:moveTo>
                <a:cubicBezTo>
                  <a:pt x="222" y="242"/>
                  <a:pt x="363" y="140"/>
                  <a:pt x="348" y="23"/>
                </a:cubicBezTo>
                <a:cubicBezTo>
                  <a:pt x="347" y="21"/>
                  <a:pt x="346" y="19"/>
                  <a:pt x="345" y="18"/>
                </a:cubicBezTo>
                <a:cubicBezTo>
                  <a:pt x="344" y="17"/>
                  <a:pt x="343" y="16"/>
                  <a:pt x="340" y="16"/>
                </a:cubicBezTo>
                <a:cubicBezTo>
                  <a:pt x="226" y="0"/>
                  <a:pt x="127" y="144"/>
                  <a:pt x="127" y="144"/>
                </a:cubicBezTo>
                <a:cubicBezTo>
                  <a:pt x="40" y="134"/>
                  <a:pt x="46" y="151"/>
                  <a:pt x="7" y="246"/>
                </a:cubicBezTo>
                <a:cubicBezTo>
                  <a:pt x="0" y="264"/>
                  <a:pt x="12" y="270"/>
                  <a:pt x="25" y="265"/>
                </a:cubicBezTo>
                <a:cubicBezTo>
                  <a:pt x="39" y="260"/>
                  <a:pt x="68" y="249"/>
                  <a:pt x="68" y="249"/>
                </a:cubicBezTo>
                <a:cubicBezTo>
                  <a:pt x="120" y="302"/>
                  <a:pt x="120" y="302"/>
                  <a:pt x="120" y="302"/>
                </a:cubicBezTo>
                <a:cubicBezTo>
                  <a:pt x="120" y="302"/>
                  <a:pt x="109" y="332"/>
                  <a:pt x="104" y="346"/>
                </a:cubicBezTo>
                <a:cubicBezTo>
                  <a:pt x="99" y="359"/>
                  <a:pt x="105" y="372"/>
                  <a:pt x="123" y="364"/>
                </a:cubicBezTo>
                <a:cubicBezTo>
                  <a:pt x="215" y="324"/>
                  <a:pt x="232" y="330"/>
                  <a:pt x="222" y="242"/>
                </a:cubicBezTo>
                <a:close/>
                <a:moveTo>
                  <a:pt x="242" y="124"/>
                </a:moveTo>
                <a:cubicBezTo>
                  <a:pt x="230" y="111"/>
                  <a:pt x="230" y="91"/>
                  <a:pt x="242" y="79"/>
                </a:cubicBezTo>
                <a:cubicBezTo>
                  <a:pt x="254" y="67"/>
                  <a:pt x="274" y="67"/>
                  <a:pt x="286" y="79"/>
                </a:cubicBezTo>
                <a:cubicBezTo>
                  <a:pt x="297" y="91"/>
                  <a:pt x="297" y="111"/>
                  <a:pt x="286" y="124"/>
                </a:cubicBezTo>
                <a:cubicBezTo>
                  <a:pt x="274" y="136"/>
                  <a:pt x="254" y="136"/>
                  <a:pt x="242" y="1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38" tIns="41869" rIns="83738" bIns="41869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36"/>
          <p:cNvSpPr>
            <a:spLocks noChangeAspect="1" noEditPoints="1"/>
          </p:cNvSpPr>
          <p:nvPr/>
        </p:nvSpPr>
        <p:spPr bwMode="auto">
          <a:xfrm>
            <a:off x="6744489" y="3303116"/>
            <a:ext cx="529474" cy="296707"/>
          </a:xfrm>
          <a:custGeom>
            <a:avLst/>
            <a:gdLst>
              <a:gd name="T0" fmla="*/ 200 w 400"/>
              <a:gd name="T1" fmla="*/ 0 h 224"/>
              <a:gd name="T2" fmla="*/ 0 w 400"/>
              <a:gd name="T3" fmla="*/ 112 h 224"/>
              <a:gd name="T4" fmla="*/ 200 w 400"/>
              <a:gd name="T5" fmla="*/ 224 h 224"/>
              <a:gd name="T6" fmla="*/ 400 w 400"/>
              <a:gd name="T7" fmla="*/ 112 h 224"/>
              <a:gd name="T8" fmla="*/ 200 w 400"/>
              <a:gd name="T9" fmla="*/ 0 h 224"/>
              <a:gd name="T10" fmla="*/ 200 w 400"/>
              <a:gd name="T11" fmla="*/ 198 h 224"/>
              <a:gd name="T12" fmla="*/ 111 w 400"/>
              <a:gd name="T13" fmla="*/ 112 h 224"/>
              <a:gd name="T14" fmla="*/ 200 w 400"/>
              <a:gd name="T15" fmla="*/ 26 h 224"/>
              <a:gd name="T16" fmla="*/ 289 w 400"/>
              <a:gd name="T17" fmla="*/ 112 h 224"/>
              <a:gd name="T18" fmla="*/ 200 w 400"/>
              <a:gd name="T19" fmla="*/ 198 h 224"/>
              <a:gd name="T20" fmla="*/ 200 w 400"/>
              <a:gd name="T21" fmla="*/ 112 h 224"/>
              <a:gd name="T22" fmla="*/ 200 w 400"/>
              <a:gd name="T23" fmla="*/ 69 h 224"/>
              <a:gd name="T24" fmla="*/ 155 w 400"/>
              <a:gd name="T25" fmla="*/ 112 h 224"/>
              <a:gd name="T26" fmla="*/ 200 w 400"/>
              <a:gd name="T27" fmla="*/ 155 h 224"/>
              <a:gd name="T28" fmla="*/ 244 w 400"/>
              <a:gd name="T29" fmla="*/ 112 h 224"/>
              <a:gd name="T30" fmla="*/ 200 w 400"/>
              <a:gd name="T31" fmla="*/ 112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00" h="224">
                <a:moveTo>
                  <a:pt x="200" y="0"/>
                </a:moveTo>
                <a:cubicBezTo>
                  <a:pt x="69" y="0"/>
                  <a:pt x="0" y="97"/>
                  <a:pt x="0" y="112"/>
                </a:cubicBezTo>
                <a:cubicBezTo>
                  <a:pt x="0" y="127"/>
                  <a:pt x="69" y="224"/>
                  <a:pt x="200" y="224"/>
                </a:cubicBezTo>
                <a:cubicBezTo>
                  <a:pt x="331" y="224"/>
                  <a:pt x="400" y="127"/>
                  <a:pt x="400" y="112"/>
                </a:cubicBezTo>
                <a:cubicBezTo>
                  <a:pt x="400" y="97"/>
                  <a:pt x="331" y="0"/>
                  <a:pt x="200" y="0"/>
                </a:cubicBezTo>
                <a:close/>
                <a:moveTo>
                  <a:pt x="200" y="198"/>
                </a:moveTo>
                <a:cubicBezTo>
                  <a:pt x="151" y="198"/>
                  <a:pt x="111" y="159"/>
                  <a:pt x="111" y="112"/>
                </a:cubicBezTo>
                <a:cubicBezTo>
                  <a:pt x="111" y="64"/>
                  <a:pt x="151" y="26"/>
                  <a:pt x="200" y="26"/>
                </a:cubicBezTo>
                <a:cubicBezTo>
                  <a:pt x="249" y="26"/>
                  <a:pt x="289" y="64"/>
                  <a:pt x="289" y="112"/>
                </a:cubicBezTo>
                <a:cubicBezTo>
                  <a:pt x="289" y="159"/>
                  <a:pt x="249" y="198"/>
                  <a:pt x="200" y="198"/>
                </a:cubicBezTo>
                <a:close/>
                <a:moveTo>
                  <a:pt x="200" y="112"/>
                </a:moveTo>
                <a:cubicBezTo>
                  <a:pt x="192" y="103"/>
                  <a:pt x="213" y="69"/>
                  <a:pt x="200" y="69"/>
                </a:cubicBezTo>
                <a:cubicBezTo>
                  <a:pt x="175" y="69"/>
                  <a:pt x="155" y="88"/>
                  <a:pt x="155" y="112"/>
                </a:cubicBezTo>
                <a:cubicBezTo>
                  <a:pt x="155" y="136"/>
                  <a:pt x="175" y="155"/>
                  <a:pt x="200" y="155"/>
                </a:cubicBezTo>
                <a:cubicBezTo>
                  <a:pt x="224" y="155"/>
                  <a:pt x="244" y="136"/>
                  <a:pt x="244" y="112"/>
                </a:cubicBezTo>
                <a:cubicBezTo>
                  <a:pt x="244" y="101"/>
                  <a:pt x="207" y="119"/>
                  <a:pt x="200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38" tIns="41869" rIns="83738" bIns="41869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4122001" y="2382547"/>
            <a:ext cx="0" cy="32495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H="1">
            <a:off x="2887623" y="2382545"/>
            <a:ext cx="1234381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4813860" y="4191464"/>
            <a:ext cx="0" cy="32495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>
            <a:off x="2861733" y="4516419"/>
            <a:ext cx="1945079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Content Placeholder 2"/>
          <p:cNvSpPr txBox="1">
            <a:spLocks/>
          </p:cNvSpPr>
          <p:nvPr/>
        </p:nvSpPr>
        <p:spPr>
          <a:xfrm>
            <a:off x="2235268" y="2105091"/>
            <a:ext cx="501092" cy="49238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Content Placeholder 2"/>
          <p:cNvSpPr txBox="1">
            <a:spLocks/>
          </p:cNvSpPr>
          <p:nvPr/>
        </p:nvSpPr>
        <p:spPr>
          <a:xfrm>
            <a:off x="2235268" y="4237214"/>
            <a:ext cx="501092" cy="49238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>
            <a:off x="6973748" y="2374070"/>
            <a:ext cx="0" cy="32495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>
            <a:off x="5739368" y="2374068"/>
            <a:ext cx="1234381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7692192" y="4182987"/>
            <a:ext cx="0" cy="32495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>
            <a:off x="5726765" y="4507941"/>
            <a:ext cx="1978046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Content Placeholder 2"/>
          <p:cNvSpPr txBox="1">
            <a:spLocks/>
          </p:cNvSpPr>
          <p:nvPr/>
        </p:nvSpPr>
        <p:spPr>
          <a:xfrm>
            <a:off x="5087013" y="2095820"/>
            <a:ext cx="501092" cy="49238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Content Placeholder 2"/>
          <p:cNvSpPr txBox="1">
            <a:spLocks/>
          </p:cNvSpPr>
          <p:nvPr/>
        </p:nvSpPr>
        <p:spPr>
          <a:xfrm>
            <a:off x="5087016" y="4242027"/>
            <a:ext cx="501090" cy="49238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2176812" y="5112601"/>
            <a:ext cx="1293412" cy="258500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2176813" y="5340210"/>
            <a:ext cx="1599174" cy="443143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4482570" y="5112601"/>
            <a:ext cx="1293412" cy="258500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4482570" y="5340210"/>
            <a:ext cx="1599174" cy="443143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6788326" y="5112601"/>
            <a:ext cx="1293412" cy="258500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6788327" y="5340210"/>
            <a:ext cx="1599174" cy="443143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9094083" y="5112601"/>
            <a:ext cx="1293412" cy="258500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9094082" y="5340210"/>
            <a:ext cx="1599174" cy="443143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60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65076645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5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75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25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750"/>
                            </p:stCondLst>
                            <p:childTnLst>
                              <p:par>
                                <p:cTn id="4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25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0"/>
                            </p:stCondLst>
                            <p:childTnLst>
                              <p:par>
                                <p:cTn id="5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00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75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250"/>
                            </p:stCondLst>
                            <p:childTnLst>
                              <p:par>
                                <p:cTn id="6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750"/>
                            </p:stCondLst>
                            <p:childTnLst>
                              <p:par>
                                <p:cTn id="7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50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1500"/>
                            </p:stCondLst>
                            <p:childTnLst>
                              <p:par>
                                <p:cTn id="8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5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750"/>
                            </p:stCondLst>
                            <p:childTnLst>
                              <p:par>
                                <p:cTn id="1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  <p:bldP spid="51" grpId="0"/>
      <p:bldP spid="52" grpId="0"/>
      <p:bldP spid="57" grpId="0"/>
      <p:bldP spid="58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75959" y="6178296"/>
            <a:ext cx="4895912" cy="53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75959" y="4918452"/>
            <a:ext cx="4895912" cy="539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75959" y="2400439"/>
            <a:ext cx="4895912" cy="53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75959" y="3660282"/>
            <a:ext cx="4895912" cy="53742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75959" y="1140595"/>
            <a:ext cx="4745231" cy="53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477207" y="1004331"/>
            <a:ext cx="6585250" cy="60340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1898">
              <a:solidFill>
                <a:srgbClr val="FFFFFF"/>
              </a:solidFill>
              <a:latin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689037" y="1240061"/>
            <a:ext cx="6140938" cy="2957647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5704901" y="4905852"/>
            <a:ext cx="6068007" cy="0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2"/>
          <p:cNvSpPr txBox="1">
            <a:spLocks/>
          </p:cNvSpPr>
          <p:nvPr/>
        </p:nvSpPr>
        <p:spPr>
          <a:xfrm>
            <a:off x="5644086" y="4560708"/>
            <a:ext cx="1858220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5644085" y="4950253"/>
            <a:ext cx="6185889" cy="6319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5644085" y="5715566"/>
            <a:ext cx="6185889" cy="6319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19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34571609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25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4" grpId="0" animBg="1"/>
      <p:bldP spid="2" grpId="0" animBg="1"/>
      <p:bldP spid="17" grpId="0"/>
      <p:bldP spid="18" grpId="0"/>
      <p:bldP spid="2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96464" y="1615712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www.1ppt.com/jiaoan/ 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论坛：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www.1ppt.cn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sp>
        <p:nvSpPr>
          <p:cNvPr id="332" name="矩形 331"/>
          <p:cNvSpPr/>
          <p:nvPr/>
        </p:nvSpPr>
        <p:spPr>
          <a:xfrm>
            <a:off x="-25400" y="0"/>
            <a:ext cx="12884150" cy="724376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4" name="矩形 259"/>
          <p:cNvSpPr>
            <a:spLocks noChangeArrowheads="1"/>
          </p:cNvSpPr>
          <p:nvPr/>
        </p:nvSpPr>
        <p:spPr bwMode="auto">
          <a:xfrm>
            <a:off x="3117007" y="4336405"/>
            <a:ext cx="72008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000" dirty="0" smtClean="0">
                <a:solidFill>
                  <a:schemeClr val="bg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感谢聆听 批评指导</a:t>
            </a:r>
            <a:endParaRPr lang="zh-CN" altLang="en-US" sz="6000" dirty="0">
              <a:solidFill>
                <a:schemeClr val="bg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2249130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3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35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20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" grpId="0" animBg="1"/>
      <p:bldP spid="332" grpId="1" animBg="1"/>
      <p:bldP spid="204" grpId="0"/>
      <p:bldP spid="204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保护环境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32"/>
  <p:tag name="MH_LIBRARY" val="CONTENTS"/>
  <p:tag name="MH_TYPE" val="OTHERS"/>
  <p:tag name="ID" val="54712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32"/>
  <p:tag name="MH_LIBRARY" val="CONTENTS"/>
  <p:tag name="MH_TYPE" val="OTHERS"/>
  <p:tag name="ID" val="54712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32"/>
  <p:tag name="MH_LIBRARY" val="CONTENTS"/>
  <p:tag name="MH_TYPE" val="OTHERS"/>
  <p:tag name="ID" val="54712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32"/>
  <p:tag name="MH_LIBRARY" val="CONTENTS"/>
  <p:tag name="MH_TYPE" val="OTHERS"/>
  <p:tag name="ID" val="54712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32"/>
  <p:tag name="MH_LIBRARY" val="CONTENTS"/>
  <p:tag name="MH_TYPE" val="OTHERS"/>
  <p:tag name="ID" val="54712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32"/>
  <p:tag name="MH_LIBRARY" val="CONTENTS"/>
  <p:tag name="MH_TYPE" val="OTHERS"/>
  <p:tag name="ID" val="54712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32"/>
  <p:tag name="MH_LIBRARY" val="CONTENTS"/>
  <p:tag name="MH_TYPE" val="ENTRY"/>
  <p:tag name="ID" val="547129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32"/>
  <p:tag name="MH_LIBRARY" val="CONTENTS"/>
  <p:tag name="MH_TYPE" val="NUMBER"/>
  <p:tag name="ID" val="547129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32"/>
  <p:tag name="MH_LIBRARY" val="CONTENTS"/>
  <p:tag name="MH_TYPE" val="OTHERS"/>
  <p:tag name="ID" val="54712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32"/>
  <p:tag name="MH_LIBRARY" val="CONTENTS"/>
  <p:tag name="MH_TYPE" val="OTHERS"/>
  <p:tag name="ID" val="54712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32"/>
  <p:tag name="MH_LIBRARY" val="CONTENTS"/>
  <p:tag name="MH_TYPE" val="ENTRY"/>
  <p:tag name="ID" val="547129"/>
  <p:tag name="MH_ORDER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32"/>
  <p:tag name="MH_LIBRARY" val="CONTENTS"/>
  <p:tag name="MH_TYPE" val="NUMBER"/>
  <p:tag name="ID" val="547129"/>
  <p:tag name="MH_ORDER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32"/>
  <p:tag name="MH_LIBRARY" val="CONTENTS"/>
  <p:tag name="MH_TYPE" val="OTHERS"/>
  <p:tag name="ID" val="54712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32"/>
  <p:tag name="MH_LIBRARY" val="CONTENTS"/>
  <p:tag name="MH_TYPE" val="OTHERS"/>
  <p:tag name="ID" val="54712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32"/>
  <p:tag name="MH_LIBRARY" val="CONTENTS"/>
  <p:tag name="MH_TYPE" val="ENTRY"/>
  <p:tag name="ID" val="547129"/>
  <p:tag name="MH_ORDER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32"/>
  <p:tag name="MH_LIBRARY" val="CONTENTS"/>
  <p:tag name="MH_TYPE" val="NUMBER"/>
  <p:tag name="ID" val="547129"/>
  <p:tag name="MH_ORDER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32"/>
  <p:tag name="MH_LIBRARY" val="CONTENTS"/>
  <p:tag name="MH_TYPE" val="OTHERS"/>
  <p:tag name="ID" val="54712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32"/>
  <p:tag name="MH_LIBRARY" val="CONTENTS"/>
  <p:tag name="MH_TYPE" val="OTHERS"/>
  <p:tag name="ID" val="54712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32"/>
  <p:tag name="MH_LIBRARY" val="CONTENTS"/>
  <p:tag name="MH_TYPE" val="ENTRY"/>
  <p:tag name="ID" val="547129"/>
  <p:tag name="MH_ORDER" val="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32"/>
  <p:tag name="MH_LIBRARY" val="CONTENTS"/>
  <p:tag name="MH_TYPE" val="NUMBER"/>
  <p:tag name="ID" val="547129"/>
  <p:tag name="MH_ORDER" val="4"/>
</p:tagLst>
</file>

<file path=ppt/theme/theme1.xml><?xml version="1.0" encoding="utf-8"?>
<a:theme xmlns:a="http://schemas.openxmlformats.org/drawingml/2006/main" name="1_自定义设计方案">
  <a:themeElements>
    <a:clrScheme name="自定义 38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B050"/>
      </a:accent1>
      <a:accent2>
        <a:srgbClr val="92D050"/>
      </a:accent2>
      <a:accent3>
        <a:srgbClr val="00B050"/>
      </a:accent3>
      <a:accent4>
        <a:srgbClr val="92D050"/>
      </a:accent4>
      <a:accent5>
        <a:srgbClr val="00B050"/>
      </a:accent5>
      <a:accent6>
        <a:srgbClr val="92D050"/>
      </a:accent6>
      <a:hlink>
        <a:srgbClr val="00B050"/>
      </a:hlink>
      <a:folHlink>
        <a:srgbClr val="92D05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2904</Words>
  <Application>Microsoft Office PowerPoint</Application>
  <PresentationFormat>自定义</PresentationFormat>
  <Paragraphs>186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42" baseType="lpstr">
      <vt:lpstr>Bebas Neue</vt:lpstr>
      <vt:lpstr>Gill Sans</vt:lpstr>
      <vt:lpstr>ＭＳ Ｐゴシック</vt:lpstr>
      <vt:lpstr>ヒラギノ角ゴ ProN W3</vt:lpstr>
      <vt:lpstr>冬青黑体简体中文 W3</vt:lpstr>
      <vt:lpstr>方正稚艺简体</vt:lpstr>
      <vt:lpstr>宋体</vt:lpstr>
      <vt:lpstr>微软雅黑</vt:lpstr>
      <vt:lpstr>幼圆</vt:lpstr>
      <vt:lpstr>Agency FB</vt:lpstr>
      <vt:lpstr>Arial</vt:lpstr>
      <vt:lpstr>Calibri</vt:lpstr>
      <vt:lpstr>Calibri Light</vt:lpstr>
      <vt:lpstr>Franklin Gothic Book</vt:lpstr>
      <vt:lpstr>Franklin Gothic Medium</vt:lpstr>
      <vt:lpstr>Impact</vt:lpstr>
      <vt:lpstr>Open Sans</vt:lpstr>
      <vt:lpstr>Segoe UI Emoji</vt:lpstr>
      <vt:lpstr>Times New Roman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保护环境模板</dc:title>
  <dc:creator/>
  <cp:keywords>第一PPT www.1ppt.com</cp:keywords>
  <cp:lastModifiedBy/>
  <cp:revision>1</cp:revision>
  <dcterms:created xsi:type="dcterms:W3CDTF">2016-10-17T11:15:57Z</dcterms:created>
  <dcterms:modified xsi:type="dcterms:W3CDTF">2019-04-22T06:05:41Z</dcterms:modified>
</cp:coreProperties>
</file>