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59" r:id="rId6"/>
    <p:sldId id="265" r:id="rId7"/>
    <p:sldId id="262" r:id="rId8"/>
    <p:sldId id="263" r:id="rId9"/>
    <p:sldId id="290" r:id="rId10"/>
    <p:sldId id="277" r:id="rId11"/>
    <p:sldId id="269" r:id="rId12"/>
    <p:sldId id="266" r:id="rId13"/>
    <p:sldId id="291" r:id="rId14"/>
    <p:sldId id="267" r:id="rId15"/>
    <p:sldId id="270" r:id="rId16"/>
    <p:sldId id="264" r:id="rId17"/>
    <p:sldId id="292" r:id="rId18"/>
    <p:sldId id="268" r:id="rId19"/>
    <p:sldId id="293" r:id="rId20"/>
    <p:sldId id="294" r:id="rId21"/>
    <p:sldId id="295" r:id="rId22"/>
    <p:sldId id="279" r:id="rId23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B3DF"/>
    <a:srgbClr val="464D68"/>
    <a:srgbClr val="B5CEEA"/>
    <a:srgbClr val="637EAE"/>
    <a:srgbClr val="C1D9FF"/>
    <a:srgbClr val="5D76B8"/>
    <a:srgbClr val="418DCC"/>
    <a:srgbClr val="1E3866"/>
    <a:srgbClr val="B3DEEF"/>
    <a:srgbClr val="80A4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10" autoAdjust="0"/>
    <p:restoredTop sz="93773" autoAdjust="0"/>
  </p:normalViewPr>
  <p:slideViewPr>
    <p:cSldViewPr snapToGrid="0">
      <p:cViewPr varScale="1">
        <p:scale>
          <a:sx n="60" d="100"/>
          <a:sy n="60" d="100"/>
        </p:scale>
        <p:origin x="90" y="2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6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EE9618-7BEA-4384-A5C4-95A978DFF4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544E5E-7266-4A4B-83EF-035A3C24B24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44E5E-7266-4A4B-83EF-035A3C24B2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44E5E-7266-4A4B-83EF-035A3C24B2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44E5E-7266-4A4B-83EF-035A3C24B2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44E5E-7266-4A4B-83EF-035A3C24B2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44E5E-7266-4A4B-83EF-035A3C24B2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44E5E-7266-4A4B-83EF-035A3C24B2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44E5E-7266-4A4B-83EF-035A3C24B2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44E5E-7266-4A4B-83EF-035A3C24B2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44E5E-7266-4A4B-83EF-035A3C24B2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44E5E-7266-4A4B-83EF-035A3C24B2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44E5E-7266-4A4B-83EF-035A3C24B2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44E5E-7266-4A4B-83EF-035A3C24B2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44E5E-7266-4A4B-83EF-035A3C24B2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44E5E-7266-4A4B-83EF-035A3C24B2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44E5E-7266-4A4B-83EF-035A3C24B2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44E5E-7266-4A4B-83EF-035A3C24B2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44E5E-7266-4A4B-83EF-035A3C24B2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44E5E-7266-4A4B-83EF-035A3C24B2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44E5E-7266-4A4B-83EF-035A3C24B2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75621" y="-219739"/>
            <a:ext cx="7593884" cy="7181879"/>
          </a:xfrm>
          <a:prstGeom prst="rect">
            <a:avLst/>
          </a:prstGeom>
          <a:solidFill>
            <a:srgbClr val="8CB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直角三角形 4"/>
          <p:cNvSpPr/>
          <p:nvPr/>
        </p:nvSpPr>
        <p:spPr>
          <a:xfrm rot="13500000">
            <a:off x="2554605" y="511811"/>
            <a:ext cx="5739130" cy="5739130"/>
          </a:xfrm>
          <a:prstGeom prst="rtTriangle">
            <a:avLst/>
          </a:prstGeom>
          <a:noFill/>
          <a:ln w="25400">
            <a:solidFill>
              <a:srgbClr val="637E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-194" y="-209579"/>
            <a:ext cx="8318333" cy="7181879"/>
            <a:chOff x="-216729" y="-200054"/>
            <a:chExt cx="8318333" cy="7181879"/>
          </a:xfrm>
        </p:grpSpPr>
        <p:sp>
          <p:nvSpPr>
            <p:cNvPr id="7" name="矩形 6"/>
            <p:cNvSpPr/>
            <p:nvPr/>
          </p:nvSpPr>
          <p:spPr>
            <a:xfrm>
              <a:off x="-216729" y="-200054"/>
              <a:ext cx="5707891" cy="71818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直角三角形 15"/>
            <p:cNvSpPr/>
            <p:nvPr/>
          </p:nvSpPr>
          <p:spPr>
            <a:xfrm rot="13500000">
              <a:off x="2861584" y="761365"/>
              <a:ext cx="5240020" cy="5240020"/>
            </a:xfrm>
            <a:prstGeom prst="rtTriangle">
              <a:avLst/>
            </a:prstGeom>
            <a:solidFill>
              <a:schemeClr val="bg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菱形 8"/>
          <p:cNvSpPr/>
          <p:nvPr/>
        </p:nvSpPr>
        <p:spPr>
          <a:xfrm>
            <a:off x="6168390" y="377190"/>
            <a:ext cx="6028690" cy="6028690"/>
          </a:xfrm>
          <a:prstGeom prst="diamond">
            <a:avLst/>
          </a:prstGeom>
          <a:noFill/>
          <a:ln w="25400">
            <a:solidFill>
              <a:srgbClr val="637E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0" name="图片 19" descr="D:\图图图\商务类图\图片1.png23.png图片1.png2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508750" y="701040"/>
            <a:ext cx="5348605" cy="5361305"/>
          </a:xfrm>
          <a:custGeom>
            <a:avLst/>
            <a:gdLst>
              <a:gd name="connsiteX0" fmla="*/ 3014345 w 6028690"/>
              <a:gd name="connsiteY0" fmla="*/ 0 h 6028690"/>
              <a:gd name="connsiteX1" fmla="*/ 6028690 w 6028690"/>
              <a:gd name="connsiteY1" fmla="*/ 3014345 h 6028690"/>
              <a:gd name="connsiteX2" fmla="*/ 3014345 w 6028690"/>
              <a:gd name="connsiteY2" fmla="*/ 6028690 h 6028690"/>
              <a:gd name="connsiteX3" fmla="*/ 0 w 6028690"/>
              <a:gd name="connsiteY3" fmla="*/ 3014345 h 6028690"/>
              <a:gd name="connsiteX4" fmla="*/ 3014345 w 6028690"/>
              <a:gd name="connsiteY4" fmla="*/ 0 h 6028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28690" h="6028690">
                <a:moveTo>
                  <a:pt x="3014345" y="0"/>
                </a:moveTo>
                <a:lnTo>
                  <a:pt x="6028690" y="3014345"/>
                </a:lnTo>
                <a:lnTo>
                  <a:pt x="3014345" y="6028690"/>
                </a:lnTo>
                <a:lnTo>
                  <a:pt x="0" y="3014345"/>
                </a:lnTo>
                <a:lnTo>
                  <a:pt x="3014345" y="0"/>
                </a:lnTo>
                <a:close/>
              </a:path>
            </a:pathLst>
          </a:custGeom>
        </p:spPr>
      </p:pic>
      <p:pic>
        <p:nvPicPr>
          <p:cNvPr id="2" name="震撼的科技企业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5000.000000" out="50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75636" y="7188599"/>
            <a:ext cx="609600" cy="6096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38760" y="2113915"/>
            <a:ext cx="5711902" cy="3045785"/>
            <a:chOff x="399" y="3609"/>
            <a:chExt cx="8027" cy="4280"/>
          </a:xfrm>
        </p:grpSpPr>
        <p:sp>
          <p:nvSpPr>
            <p:cNvPr id="14" name="文本框 13"/>
            <p:cNvSpPr txBox="1"/>
            <p:nvPr/>
          </p:nvSpPr>
          <p:spPr>
            <a:xfrm>
              <a:off x="399" y="4253"/>
              <a:ext cx="8027" cy="1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6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述职报告</a:t>
              </a:r>
              <a:endParaRPr lang="zh-CN" altLang="en-US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99" y="3609"/>
              <a:ext cx="7389" cy="8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WORK REPORT</a:t>
              </a:r>
              <a:endPara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399" y="5852"/>
              <a:ext cx="7389" cy="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&gt;</a:t>
              </a:r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&gt;&gt;&gt;&gt;&gt;</a:t>
              </a: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月度</a:t>
              </a:r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/</a:t>
              </a: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季度工作总结述职汇报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99" y="6399"/>
              <a:ext cx="7642" cy="149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The user can demonstrate on a projector or computer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，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or print the presentation and make it into a in a wider field.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bldLvl="0" animBg="1"/>
      <p:bldP spid="5" grpId="0" animBg="1"/>
      <p:bldP spid="9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3576115" y="0"/>
            <a:ext cx="106652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3498574" cy="6858000"/>
          </a:xfrm>
          <a:prstGeom prst="rect">
            <a:avLst/>
          </a:prstGeom>
          <a:solidFill>
            <a:srgbClr val="8CB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749287" y="2429806"/>
            <a:ext cx="3498574" cy="1802296"/>
            <a:chOff x="1678511" y="2376735"/>
            <a:chExt cx="3498574" cy="180229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" name="矩形 3"/>
            <p:cNvSpPr/>
            <p:nvPr/>
          </p:nvSpPr>
          <p:spPr>
            <a:xfrm>
              <a:off x="1678511" y="2376735"/>
              <a:ext cx="3498574" cy="1802296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sx="102000" sy="102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999821" y="2924105"/>
              <a:ext cx="2856865" cy="70675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CONTENT</a:t>
              </a:r>
              <a:endPara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511290" y="1263650"/>
            <a:ext cx="3939540" cy="4660265"/>
            <a:chOff x="10936" y="2431"/>
            <a:chExt cx="5017" cy="5934"/>
          </a:xfrm>
        </p:grpSpPr>
        <p:grpSp>
          <p:nvGrpSpPr>
            <p:cNvPr id="33" name="组合 32"/>
            <p:cNvGrpSpPr/>
            <p:nvPr/>
          </p:nvGrpSpPr>
          <p:grpSpPr>
            <a:xfrm>
              <a:off x="10936" y="2431"/>
              <a:ext cx="5017" cy="808"/>
              <a:chOff x="7490741" y="1351572"/>
              <a:chExt cx="3185503" cy="513003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8509235" y="1351572"/>
                <a:ext cx="2167009" cy="513003"/>
                <a:chOff x="8155024" y="1625551"/>
                <a:chExt cx="2167009" cy="513003"/>
              </a:xfrm>
            </p:grpSpPr>
            <p:sp>
              <p:nvSpPr>
                <p:cNvPr id="26" name="文本框 25"/>
                <p:cNvSpPr txBox="1"/>
                <p:nvPr/>
              </p:nvSpPr>
              <p:spPr>
                <a:xfrm>
                  <a:off x="8155024" y="1625551"/>
                  <a:ext cx="2167009" cy="4220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marL="0" marR="0" lvl="0" indent="0" algn="dist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软雅黑" panose="020B0503020204020204" charset="-122"/>
                      <a:ea typeface="微软雅黑" panose="020B0503020204020204" charset="-122"/>
                      <a:cs typeface="+mn-cs"/>
                    </a:rPr>
                    <a:t>输入标题</a:t>
                  </a:r>
                  <a:endPara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cxnSp>
              <p:nvCxnSpPr>
                <p:cNvPr id="27" name="直接连接符 26"/>
                <p:cNvCxnSpPr/>
                <p:nvPr/>
              </p:nvCxnSpPr>
              <p:spPr>
                <a:xfrm>
                  <a:off x="8262906" y="2138554"/>
                  <a:ext cx="1951243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箭头: 五边形 30"/>
              <p:cNvSpPr/>
              <p:nvPr/>
            </p:nvSpPr>
            <p:spPr>
              <a:xfrm>
                <a:off x="7505887" y="1402910"/>
                <a:ext cx="635518" cy="461665"/>
              </a:xfrm>
              <a:prstGeom prst="homePlate">
                <a:avLst>
                  <a:gd name="adj" fmla="val 33646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7490741" y="1372133"/>
                <a:ext cx="563549" cy="422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01</a:t>
                </a:r>
                <a:endParaRPr lang="en-US" altLang="zh-CN" sz="2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0936" y="4139"/>
              <a:ext cx="5017" cy="808"/>
              <a:chOff x="7490741" y="1351572"/>
              <a:chExt cx="3185503" cy="513003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8509235" y="1351572"/>
                <a:ext cx="2167009" cy="513003"/>
                <a:chOff x="8155024" y="1625551"/>
                <a:chExt cx="2167009" cy="513003"/>
              </a:xfrm>
            </p:grpSpPr>
            <p:sp>
              <p:nvSpPr>
                <p:cNvPr id="38" name="文本框 37"/>
                <p:cNvSpPr txBox="1"/>
                <p:nvPr/>
              </p:nvSpPr>
              <p:spPr>
                <a:xfrm>
                  <a:off x="8155024" y="1625551"/>
                  <a:ext cx="2167009" cy="4220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marL="0" marR="0" lvl="0" indent="0" algn="dist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80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软雅黑" panose="020B0503020204020204" charset="-122"/>
                      <a:ea typeface="微软雅黑" panose="020B0503020204020204" charset="-122"/>
                      <a:sym typeface="+mn-ea"/>
                    </a:rPr>
                    <a:t>输入标题</a:t>
                  </a:r>
                  <a:endPara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cxnSp>
              <p:nvCxnSpPr>
                <p:cNvPr id="39" name="直接连接符 38"/>
                <p:cNvCxnSpPr/>
                <p:nvPr/>
              </p:nvCxnSpPr>
              <p:spPr>
                <a:xfrm>
                  <a:off x="8262906" y="2138554"/>
                  <a:ext cx="1951243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箭头: 五边形 35"/>
              <p:cNvSpPr/>
              <p:nvPr/>
            </p:nvSpPr>
            <p:spPr>
              <a:xfrm>
                <a:off x="7505887" y="1402910"/>
                <a:ext cx="635518" cy="461665"/>
              </a:xfrm>
              <a:prstGeom prst="homePlate">
                <a:avLst>
                  <a:gd name="adj" fmla="val 33646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7490741" y="1372133"/>
                <a:ext cx="563549" cy="422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02</a:t>
                </a:r>
                <a:endParaRPr lang="en-US" altLang="zh-CN" sz="2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10936" y="5848"/>
              <a:ext cx="5017" cy="808"/>
              <a:chOff x="7490741" y="1351572"/>
              <a:chExt cx="3185503" cy="513003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8509235" y="1351572"/>
                <a:ext cx="2167009" cy="513003"/>
                <a:chOff x="8155024" y="1625551"/>
                <a:chExt cx="2167009" cy="513003"/>
              </a:xfrm>
            </p:grpSpPr>
            <p:sp>
              <p:nvSpPr>
                <p:cNvPr id="44" name="文本框 43"/>
                <p:cNvSpPr txBox="1"/>
                <p:nvPr/>
              </p:nvSpPr>
              <p:spPr>
                <a:xfrm>
                  <a:off x="8155024" y="1625551"/>
                  <a:ext cx="2167009" cy="4220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marL="0" marR="0" lvl="0" indent="0" algn="dist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80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软雅黑" panose="020B0503020204020204" charset="-122"/>
                      <a:ea typeface="微软雅黑" panose="020B0503020204020204" charset="-122"/>
                      <a:sym typeface="+mn-ea"/>
                    </a:rPr>
                    <a:t>输入标题</a:t>
                  </a:r>
                  <a:endPara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cxnSp>
              <p:nvCxnSpPr>
                <p:cNvPr id="45" name="直接连接符 44"/>
                <p:cNvCxnSpPr/>
                <p:nvPr/>
              </p:nvCxnSpPr>
              <p:spPr>
                <a:xfrm>
                  <a:off x="8262906" y="2138554"/>
                  <a:ext cx="1951243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2" name="箭头: 五边形 41"/>
              <p:cNvSpPr/>
              <p:nvPr/>
            </p:nvSpPr>
            <p:spPr>
              <a:xfrm>
                <a:off x="7505887" y="1402910"/>
                <a:ext cx="635518" cy="461665"/>
              </a:xfrm>
              <a:prstGeom prst="homePlate">
                <a:avLst>
                  <a:gd name="adj" fmla="val 33646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7490741" y="1372133"/>
                <a:ext cx="563549" cy="422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03</a:t>
                </a:r>
                <a:endParaRPr lang="en-US" altLang="zh-CN" sz="2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10936" y="7557"/>
              <a:ext cx="5017" cy="808"/>
              <a:chOff x="7490741" y="1351572"/>
              <a:chExt cx="3185503" cy="513003"/>
            </a:xfrm>
          </p:grpSpPr>
          <p:grpSp>
            <p:nvGrpSpPr>
              <p:cNvPr id="47" name="组合 46"/>
              <p:cNvGrpSpPr/>
              <p:nvPr/>
            </p:nvGrpSpPr>
            <p:grpSpPr>
              <a:xfrm>
                <a:off x="8509235" y="1351572"/>
                <a:ext cx="2167009" cy="513003"/>
                <a:chOff x="8155024" y="1625551"/>
                <a:chExt cx="2167009" cy="513003"/>
              </a:xfrm>
            </p:grpSpPr>
            <p:sp>
              <p:nvSpPr>
                <p:cNvPr id="50" name="文本框 49"/>
                <p:cNvSpPr txBox="1"/>
                <p:nvPr/>
              </p:nvSpPr>
              <p:spPr>
                <a:xfrm>
                  <a:off x="8155024" y="1625551"/>
                  <a:ext cx="2167009" cy="4220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marL="0" marR="0" lvl="0" indent="0" algn="dist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软雅黑" panose="020B0503020204020204" charset="-122"/>
                      <a:ea typeface="微软雅黑" panose="020B0503020204020204" charset="-122"/>
                      <a:cs typeface="+mn-cs"/>
                    </a:rPr>
                    <a:t>未</a:t>
                  </a:r>
                  <a:r>
                    <a:rPr lang="zh-CN" altLang="en-US" sz="280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软雅黑" panose="020B0503020204020204" charset="-122"/>
                      <a:ea typeface="微软雅黑" panose="020B0503020204020204" charset="-122"/>
                      <a:sym typeface="+mn-ea"/>
                    </a:rPr>
                    <a:t>输入标题</a:t>
                  </a:r>
                  <a:endPara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cxnSp>
              <p:nvCxnSpPr>
                <p:cNvPr id="51" name="直接连接符 50"/>
                <p:cNvCxnSpPr/>
                <p:nvPr/>
              </p:nvCxnSpPr>
              <p:spPr>
                <a:xfrm>
                  <a:off x="8262906" y="2138554"/>
                  <a:ext cx="1951243" cy="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8" name="箭头: 五边形 47"/>
              <p:cNvSpPr/>
              <p:nvPr/>
            </p:nvSpPr>
            <p:spPr>
              <a:xfrm>
                <a:off x="7505887" y="1402910"/>
                <a:ext cx="635518" cy="461665"/>
              </a:xfrm>
              <a:prstGeom prst="homePlate">
                <a:avLst>
                  <a:gd name="adj" fmla="val 33646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7490741" y="1372133"/>
                <a:ext cx="563549" cy="422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04</a:t>
                </a:r>
                <a:endParaRPr lang="en-US" altLang="zh-CN" sz="2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52" name="任意多边形: 形状 51"/>
          <p:cNvSpPr/>
          <p:nvPr/>
        </p:nvSpPr>
        <p:spPr>
          <a:xfrm flipH="1">
            <a:off x="11458421" y="4857349"/>
            <a:ext cx="733579" cy="2000651"/>
          </a:xfrm>
          <a:custGeom>
            <a:avLst/>
            <a:gdLst>
              <a:gd name="connsiteX0" fmla="*/ 0 w 929890"/>
              <a:gd name="connsiteY0" fmla="*/ 0 h 2536040"/>
              <a:gd name="connsiteX1" fmla="*/ 0 w 929890"/>
              <a:gd name="connsiteY1" fmla="*/ 2536040 h 2536040"/>
              <a:gd name="connsiteX2" fmla="*/ 929890 w 929890"/>
              <a:gd name="connsiteY2" fmla="*/ 1268020 h 253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9890" h="2536040">
                <a:moveTo>
                  <a:pt x="0" y="0"/>
                </a:moveTo>
                <a:lnTo>
                  <a:pt x="0" y="2536040"/>
                </a:lnTo>
                <a:lnTo>
                  <a:pt x="929890" y="126802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1.png23"/>
          <p:cNvPicPr>
            <a:picLocks noChangeAspect="1"/>
          </p:cNvPicPr>
          <p:nvPr/>
        </p:nvPicPr>
        <p:blipFill>
          <a:blip r:embed="rId1"/>
          <a:srcRect t="30143" b="51217"/>
          <a:stretch>
            <a:fillRect/>
          </a:stretch>
        </p:blipFill>
        <p:spPr>
          <a:xfrm>
            <a:off x="635" y="1611630"/>
            <a:ext cx="12191365" cy="3408680"/>
          </a:xfrm>
          <a:prstGeom prst="rect">
            <a:avLst/>
          </a:prstGeom>
        </p:spPr>
      </p:pic>
      <p:sp>
        <p:nvSpPr>
          <p:cNvPr id="5" name="菱形 4"/>
          <p:cNvSpPr/>
          <p:nvPr/>
        </p:nvSpPr>
        <p:spPr>
          <a:xfrm>
            <a:off x="98425" y="452120"/>
            <a:ext cx="5913120" cy="5913120"/>
          </a:xfrm>
          <a:prstGeom prst="diamond">
            <a:avLst/>
          </a:prstGeom>
          <a:solidFill>
            <a:schemeClr val="bg1"/>
          </a:solidFill>
          <a:ln w="25400">
            <a:solidFill>
              <a:srgbClr val="637E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菱形 5"/>
          <p:cNvSpPr/>
          <p:nvPr/>
        </p:nvSpPr>
        <p:spPr>
          <a:xfrm>
            <a:off x="309245" y="680085"/>
            <a:ext cx="5457825" cy="5457825"/>
          </a:xfrm>
          <a:prstGeom prst="diamond">
            <a:avLst/>
          </a:prstGeom>
          <a:solidFill>
            <a:srgbClr val="8CB3DF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28518" y="2008287"/>
            <a:ext cx="365293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Part.01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8695" y="3360529"/>
            <a:ext cx="413829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添加您的标题</a:t>
            </a:r>
            <a:endParaRPr lang="zh-CN" altLang="en-US" sz="44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H="1">
            <a:off x="4799112" y="233047"/>
            <a:ext cx="1720802" cy="1611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9497545" y="0"/>
            <a:ext cx="1720802" cy="1611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10095098" y="679852"/>
            <a:ext cx="1720802" cy="1611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83845" y="311150"/>
            <a:ext cx="3213100" cy="795020"/>
            <a:chOff x="447" y="490"/>
            <a:chExt cx="5060" cy="1252"/>
          </a:xfrm>
        </p:grpSpPr>
        <p:sp>
          <p:nvSpPr>
            <p:cNvPr id="5" name="菱形 4"/>
            <p:cNvSpPr/>
            <p:nvPr/>
          </p:nvSpPr>
          <p:spPr>
            <a:xfrm>
              <a:off x="447" y="490"/>
              <a:ext cx="1253" cy="1253"/>
            </a:xfrm>
            <a:prstGeom prst="diamond">
              <a:avLst/>
            </a:prstGeom>
            <a:solidFill>
              <a:schemeClr val="bg1"/>
            </a:solidFill>
            <a:ln w="19050">
              <a:solidFill>
                <a:srgbClr val="637E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6" name="菱形 25"/>
            <p:cNvSpPr/>
            <p:nvPr/>
          </p:nvSpPr>
          <p:spPr>
            <a:xfrm>
              <a:off x="630" y="673"/>
              <a:ext cx="888" cy="888"/>
            </a:xfrm>
            <a:prstGeom prst="diamond">
              <a:avLst/>
            </a:prstGeom>
            <a:solidFill>
              <a:srgbClr val="8CB3D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859" y="673"/>
              <a:ext cx="3648" cy="82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l"/>
              <a:r>
                <a:rPr lang="zh-CN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输入标题内容</a:t>
              </a:r>
              <a:endPara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 flipH="1">
            <a:off x="4589845" y="1249328"/>
            <a:ext cx="3012309" cy="4911635"/>
            <a:chOff x="4642963" y="1340768"/>
            <a:chExt cx="3012309" cy="4911635"/>
          </a:xfrm>
          <a:solidFill>
            <a:schemeClr val="accent1"/>
          </a:solidFill>
        </p:grpSpPr>
        <p:sp>
          <p:nvSpPr>
            <p:cNvPr id="40" name="不规则形状1"/>
            <p:cNvSpPr/>
            <p:nvPr/>
          </p:nvSpPr>
          <p:spPr bwMode="auto">
            <a:xfrm>
              <a:off x="6193208" y="3225220"/>
              <a:ext cx="1460706" cy="1468851"/>
            </a:xfrm>
            <a:custGeom>
              <a:avLst/>
              <a:gdLst>
                <a:gd name="T0" fmla="*/ 129 w 454"/>
                <a:gd name="T1" fmla="*/ 456 h 457"/>
                <a:gd name="T2" fmla="*/ 120 w 454"/>
                <a:gd name="T3" fmla="*/ 457 h 457"/>
                <a:gd name="T4" fmla="*/ 0 w 454"/>
                <a:gd name="T5" fmla="*/ 347 h 457"/>
                <a:gd name="T6" fmla="*/ 0 w 454"/>
                <a:gd name="T7" fmla="*/ 345 h 457"/>
                <a:gd name="T8" fmla="*/ 0 w 454"/>
                <a:gd name="T9" fmla="*/ 0 h 457"/>
                <a:gd name="T10" fmla="*/ 121 w 454"/>
                <a:gd name="T11" fmla="*/ 0 h 457"/>
                <a:gd name="T12" fmla="*/ 454 w 454"/>
                <a:gd name="T13" fmla="*/ 333 h 457"/>
                <a:gd name="T14" fmla="*/ 454 w 454"/>
                <a:gd name="T15" fmla="*/ 455 h 457"/>
                <a:gd name="T16" fmla="*/ 378 w 454"/>
                <a:gd name="T17" fmla="*/ 456 h 457"/>
                <a:gd name="T18" fmla="*/ 129 w 454"/>
                <a:gd name="T19" fmla="*/ 456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4" h="457">
                  <a:moveTo>
                    <a:pt x="129" y="456"/>
                  </a:moveTo>
                  <a:cubicBezTo>
                    <a:pt x="126" y="456"/>
                    <a:pt x="123" y="457"/>
                    <a:pt x="120" y="457"/>
                  </a:cubicBezTo>
                  <a:cubicBezTo>
                    <a:pt x="44" y="452"/>
                    <a:pt x="0" y="390"/>
                    <a:pt x="0" y="347"/>
                  </a:cubicBezTo>
                  <a:cubicBezTo>
                    <a:pt x="0" y="346"/>
                    <a:pt x="0" y="345"/>
                    <a:pt x="0" y="345"/>
                  </a:cubicBezTo>
                  <a:cubicBezTo>
                    <a:pt x="0" y="256"/>
                    <a:pt x="0" y="0"/>
                    <a:pt x="0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305" y="0"/>
                    <a:pt x="454" y="149"/>
                    <a:pt x="454" y="333"/>
                  </a:cubicBezTo>
                  <a:cubicBezTo>
                    <a:pt x="454" y="455"/>
                    <a:pt x="454" y="455"/>
                    <a:pt x="454" y="455"/>
                  </a:cubicBezTo>
                  <a:cubicBezTo>
                    <a:pt x="454" y="455"/>
                    <a:pt x="423" y="455"/>
                    <a:pt x="378" y="456"/>
                  </a:cubicBezTo>
                  <a:cubicBezTo>
                    <a:pt x="303" y="456"/>
                    <a:pt x="191" y="456"/>
                    <a:pt x="129" y="45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" name="不规则形状1"/>
            <p:cNvSpPr/>
            <p:nvPr/>
          </p:nvSpPr>
          <p:spPr bwMode="auto">
            <a:xfrm>
              <a:off x="4642963" y="1340768"/>
              <a:ext cx="1463421" cy="1468851"/>
            </a:xfrm>
            <a:custGeom>
              <a:avLst/>
              <a:gdLst>
                <a:gd name="T0" fmla="*/ 455 w 455"/>
                <a:gd name="T1" fmla="*/ 0 h 457"/>
                <a:gd name="T2" fmla="*/ 333 w 455"/>
                <a:gd name="T3" fmla="*/ 0 h 457"/>
                <a:gd name="T4" fmla="*/ 0 w 455"/>
                <a:gd name="T5" fmla="*/ 333 h 457"/>
                <a:gd name="T6" fmla="*/ 0 w 455"/>
                <a:gd name="T7" fmla="*/ 455 h 457"/>
                <a:gd name="T8" fmla="*/ 77 w 455"/>
                <a:gd name="T9" fmla="*/ 456 h 457"/>
                <a:gd name="T10" fmla="*/ 326 w 455"/>
                <a:gd name="T11" fmla="*/ 457 h 457"/>
                <a:gd name="T12" fmla="*/ 335 w 455"/>
                <a:gd name="T13" fmla="*/ 457 h 457"/>
                <a:gd name="T14" fmla="*/ 455 w 455"/>
                <a:gd name="T15" fmla="*/ 347 h 457"/>
                <a:gd name="T16" fmla="*/ 455 w 455"/>
                <a:gd name="T17" fmla="*/ 345 h 457"/>
                <a:gd name="T18" fmla="*/ 455 w 455"/>
                <a:gd name="T19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5" h="457">
                  <a:moveTo>
                    <a:pt x="455" y="0"/>
                  </a:moveTo>
                  <a:cubicBezTo>
                    <a:pt x="333" y="0"/>
                    <a:pt x="333" y="0"/>
                    <a:pt x="333" y="0"/>
                  </a:cubicBezTo>
                  <a:cubicBezTo>
                    <a:pt x="149" y="0"/>
                    <a:pt x="0" y="149"/>
                    <a:pt x="0" y="333"/>
                  </a:cubicBezTo>
                  <a:cubicBezTo>
                    <a:pt x="0" y="455"/>
                    <a:pt x="0" y="455"/>
                    <a:pt x="0" y="455"/>
                  </a:cubicBezTo>
                  <a:cubicBezTo>
                    <a:pt x="0" y="455"/>
                    <a:pt x="32" y="456"/>
                    <a:pt x="77" y="456"/>
                  </a:cubicBezTo>
                  <a:cubicBezTo>
                    <a:pt x="152" y="456"/>
                    <a:pt x="263" y="456"/>
                    <a:pt x="326" y="457"/>
                  </a:cubicBezTo>
                  <a:cubicBezTo>
                    <a:pt x="329" y="457"/>
                    <a:pt x="332" y="457"/>
                    <a:pt x="335" y="457"/>
                  </a:cubicBezTo>
                  <a:cubicBezTo>
                    <a:pt x="410" y="452"/>
                    <a:pt x="455" y="390"/>
                    <a:pt x="455" y="347"/>
                  </a:cubicBezTo>
                  <a:cubicBezTo>
                    <a:pt x="455" y="347"/>
                    <a:pt x="455" y="346"/>
                    <a:pt x="455" y="345"/>
                  </a:cubicBezTo>
                  <a:cubicBezTo>
                    <a:pt x="455" y="257"/>
                    <a:pt x="455" y="0"/>
                    <a:pt x="455" y="0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不规则形状1"/>
            <p:cNvSpPr/>
            <p:nvPr/>
          </p:nvSpPr>
          <p:spPr bwMode="auto">
            <a:xfrm>
              <a:off x="6191851" y="4783552"/>
              <a:ext cx="1463421" cy="1468851"/>
            </a:xfrm>
            <a:custGeom>
              <a:avLst/>
              <a:gdLst>
                <a:gd name="T0" fmla="*/ 120 w 455"/>
                <a:gd name="T1" fmla="*/ 0 h 457"/>
                <a:gd name="T2" fmla="*/ 0 w 455"/>
                <a:gd name="T3" fmla="*/ 110 h 457"/>
                <a:gd name="T4" fmla="*/ 0 w 455"/>
                <a:gd name="T5" fmla="*/ 112 h 457"/>
                <a:gd name="T6" fmla="*/ 0 w 455"/>
                <a:gd name="T7" fmla="*/ 457 h 457"/>
                <a:gd name="T8" fmla="*/ 122 w 455"/>
                <a:gd name="T9" fmla="*/ 457 h 457"/>
                <a:gd name="T10" fmla="*/ 122 w 455"/>
                <a:gd name="T11" fmla="*/ 457 h 457"/>
                <a:gd name="T12" fmla="*/ 455 w 455"/>
                <a:gd name="T13" fmla="*/ 124 h 457"/>
                <a:gd name="T14" fmla="*/ 455 w 455"/>
                <a:gd name="T15" fmla="*/ 3 h 457"/>
                <a:gd name="T16" fmla="*/ 378 w 455"/>
                <a:gd name="T17" fmla="*/ 2 h 457"/>
                <a:gd name="T18" fmla="*/ 129 w 455"/>
                <a:gd name="T19" fmla="*/ 1 h 457"/>
                <a:gd name="T20" fmla="*/ 120 w 455"/>
                <a:gd name="T21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5" h="457">
                  <a:moveTo>
                    <a:pt x="120" y="0"/>
                  </a:moveTo>
                  <a:cubicBezTo>
                    <a:pt x="45" y="5"/>
                    <a:pt x="0" y="67"/>
                    <a:pt x="0" y="110"/>
                  </a:cubicBezTo>
                  <a:cubicBezTo>
                    <a:pt x="0" y="111"/>
                    <a:pt x="0" y="112"/>
                    <a:pt x="0" y="112"/>
                  </a:cubicBezTo>
                  <a:cubicBezTo>
                    <a:pt x="0" y="201"/>
                    <a:pt x="0" y="457"/>
                    <a:pt x="0" y="457"/>
                  </a:cubicBezTo>
                  <a:cubicBezTo>
                    <a:pt x="122" y="457"/>
                    <a:pt x="122" y="457"/>
                    <a:pt x="122" y="457"/>
                  </a:cubicBezTo>
                  <a:cubicBezTo>
                    <a:pt x="122" y="457"/>
                    <a:pt x="122" y="457"/>
                    <a:pt x="122" y="457"/>
                  </a:cubicBezTo>
                  <a:cubicBezTo>
                    <a:pt x="306" y="457"/>
                    <a:pt x="455" y="308"/>
                    <a:pt x="455" y="124"/>
                  </a:cubicBezTo>
                  <a:cubicBezTo>
                    <a:pt x="455" y="3"/>
                    <a:pt x="455" y="3"/>
                    <a:pt x="455" y="3"/>
                  </a:cubicBezTo>
                  <a:cubicBezTo>
                    <a:pt x="455" y="3"/>
                    <a:pt x="423" y="2"/>
                    <a:pt x="378" y="2"/>
                  </a:cubicBezTo>
                  <a:cubicBezTo>
                    <a:pt x="303" y="1"/>
                    <a:pt x="192" y="1"/>
                    <a:pt x="129" y="1"/>
                  </a:cubicBezTo>
                  <a:cubicBezTo>
                    <a:pt x="126" y="1"/>
                    <a:pt x="123" y="1"/>
                    <a:pt x="120" y="0"/>
                  </a:cubicBezTo>
                </a:path>
              </a:pathLst>
            </a:custGeom>
            <a:solidFill>
              <a:srgbClr val="8CB3D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不规则形状1"/>
            <p:cNvSpPr/>
            <p:nvPr/>
          </p:nvSpPr>
          <p:spPr bwMode="auto">
            <a:xfrm>
              <a:off x="4642963" y="2906199"/>
              <a:ext cx="1463421" cy="1466136"/>
            </a:xfrm>
            <a:custGeom>
              <a:avLst/>
              <a:gdLst>
                <a:gd name="T0" fmla="*/ 326 w 455"/>
                <a:gd name="T1" fmla="*/ 0 h 456"/>
                <a:gd name="T2" fmla="*/ 335 w 455"/>
                <a:gd name="T3" fmla="*/ 0 h 456"/>
                <a:gd name="T4" fmla="*/ 455 w 455"/>
                <a:gd name="T5" fmla="*/ 110 h 456"/>
                <a:gd name="T6" fmla="*/ 455 w 455"/>
                <a:gd name="T7" fmla="*/ 112 h 456"/>
                <a:gd name="T8" fmla="*/ 455 w 455"/>
                <a:gd name="T9" fmla="*/ 456 h 456"/>
                <a:gd name="T10" fmla="*/ 333 w 455"/>
                <a:gd name="T11" fmla="*/ 456 h 456"/>
                <a:gd name="T12" fmla="*/ 0 w 455"/>
                <a:gd name="T13" fmla="*/ 123 h 456"/>
                <a:gd name="T14" fmla="*/ 0 w 455"/>
                <a:gd name="T15" fmla="*/ 1 h 456"/>
                <a:gd name="T16" fmla="*/ 77 w 455"/>
                <a:gd name="T17" fmla="*/ 1 h 456"/>
                <a:gd name="T18" fmla="*/ 326 w 455"/>
                <a:gd name="T19" fmla="*/ 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5" h="456">
                  <a:moveTo>
                    <a:pt x="326" y="0"/>
                  </a:moveTo>
                  <a:cubicBezTo>
                    <a:pt x="329" y="0"/>
                    <a:pt x="332" y="0"/>
                    <a:pt x="335" y="0"/>
                  </a:cubicBezTo>
                  <a:cubicBezTo>
                    <a:pt x="410" y="5"/>
                    <a:pt x="455" y="67"/>
                    <a:pt x="455" y="110"/>
                  </a:cubicBezTo>
                  <a:cubicBezTo>
                    <a:pt x="455" y="110"/>
                    <a:pt x="455" y="111"/>
                    <a:pt x="455" y="112"/>
                  </a:cubicBezTo>
                  <a:cubicBezTo>
                    <a:pt x="455" y="200"/>
                    <a:pt x="455" y="456"/>
                    <a:pt x="455" y="456"/>
                  </a:cubicBezTo>
                  <a:cubicBezTo>
                    <a:pt x="333" y="456"/>
                    <a:pt x="333" y="456"/>
                    <a:pt x="333" y="456"/>
                  </a:cubicBezTo>
                  <a:cubicBezTo>
                    <a:pt x="149" y="456"/>
                    <a:pt x="0" y="307"/>
                    <a:pt x="0" y="12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2" y="1"/>
                    <a:pt x="77" y="1"/>
                  </a:cubicBezTo>
                  <a:cubicBezTo>
                    <a:pt x="152" y="0"/>
                    <a:pt x="263" y="0"/>
                    <a:pt x="326" y="0"/>
                  </a:cubicBezTo>
                  <a:close/>
                </a:path>
              </a:pathLst>
            </a:custGeom>
            <a:solidFill>
              <a:srgbClr val="8CB3D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210866" y="1249328"/>
            <a:ext cx="2757957" cy="1116190"/>
            <a:chOff x="1047538" y="1907112"/>
            <a:chExt cx="2757957" cy="1116190"/>
          </a:xfrm>
        </p:grpSpPr>
        <p:sp>
          <p:nvSpPr>
            <p:cNvPr id="55" name="文本框3"/>
            <p:cNvSpPr txBox="1"/>
            <p:nvPr/>
          </p:nvSpPr>
          <p:spPr>
            <a:xfrm>
              <a:off x="1047538" y="2383857"/>
              <a:ext cx="2703662" cy="63944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简短文字说明标题概况，</a:t>
              </a:r>
              <a:r>
                <a:rPr lang="zh-CN" altLang="en-US" kern="0" noProof="0" dirty="0">
                  <a:ln>
                    <a:noFill/>
                  </a:ln>
                  <a:solidFill>
                    <a:srgbClr val="5E5E5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请在此处填入你需要的内容。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2386595" y="1907112"/>
              <a:ext cx="14189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输入标题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8299103" y="3162321"/>
            <a:ext cx="2821266" cy="1063028"/>
            <a:chOff x="929934" y="1960274"/>
            <a:chExt cx="2821266" cy="1063028"/>
          </a:xfrm>
        </p:grpSpPr>
        <p:sp>
          <p:nvSpPr>
            <p:cNvPr id="58" name="文本框3"/>
            <p:cNvSpPr txBox="1"/>
            <p:nvPr/>
          </p:nvSpPr>
          <p:spPr>
            <a:xfrm>
              <a:off x="1047538" y="2383857"/>
              <a:ext cx="2703662" cy="63944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简短文字说明标题概况，</a:t>
              </a:r>
              <a:r>
                <a:rPr lang="zh-CN" altLang="en-US" kern="0" noProof="0" dirty="0">
                  <a:ln>
                    <a:noFill/>
                  </a:ln>
                  <a:solidFill>
                    <a:srgbClr val="5E5E5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请在此处填入你需要的内容。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929934" y="1960274"/>
              <a:ext cx="14189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输入标题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071631" y="3109159"/>
            <a:ext cx="2757957" cy="1116190"/>
            <a:chOff x="1047538" y="1907112"/>
            <a:chExt cx="2757957" cy="1116190"/>
          </a:xfrm>
        </p:grpSpPr>
        <p:sp>
          <p:nvSpPr>
            <p:cNvPr id="61" name="文本框3"/>
            <p:cNvSpPr txBox="1"/>
            <p:nvPr/>
          </p:nvSpPr>
          <p:spPr>
            <a:xfrm>
              <a:off x="1047538" y="2383857"/>
              <a:ext cx="2703662" cy="63944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简短文字说明标题概况，</a:t>
              </a:r>
              <a:r>
                <a:rPr lang="zh-CN" altLang="en-US" kern="0" noProof="0" dirty="0">
                  <a:ln>
                    <a:noFill/>
                  </a:ln>
                  <a:solidFill>
                    <a:srgbClr val="5E5E5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请在此处填入你需要的内容。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386595" y="1907112"/>
              <a:ext cx="14189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输入标题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191521" y="5113644"/>
            <a:ext cx="2821266" cy="1383068"/>
            <a:chOff x="929934" y="1960274"/>
            <a:chExt cx="2821266" cy="1383068"/>
          </a:xfrm>
        </p:grpSpPr>
        <p:sp>
          <p:nvSpPr>
            <p:cNvPr id="70" name="文本框3"/>
            <p:cNvSpPr txBox="1"/>
            <p:nvPr/>
          </p:nvSpPr>
          <p:spPr>
            <a:xfrm>
              <a:off x="1047538" y="2383857"/>
              <a:ext cx="2703662" cy="95948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简短文字说明标题概况，</a:t>
              </a:r>
              <a:r>
                <a:rPr lang="zh-CN" altLang="en-US" kern="0" noProof="0" dirty="0">
                  <a:ln>
                    <a:noFill/>
                  </a:ln>
                  <a:solidFill>
                    <a:srgbClr val="5E5E5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请在此处填入你需要的内容。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929934" y="1960274"/>
              <a:ext cx="14189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输入标题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76" name="Freeform 9"/>
          <p:cNvSpPr>
            <a:spLocks noEditPoints="1"/>
          </p:cNvSpPr>
          <p:nvPr/>
        </p:nvSpPr>
        <p:spPr>
          <a:xfrm>
            <a:off x="6638033" y="1726073"/>
            <a:ext cx="464820" cy="464820"/>
          </a:xfrm>
          <a:custGeom>
            <a:avLst/>
            <a:gdLst/>
            <a:ahLst/>
            <a:cxnLst>
              <a:cxn ang="0">
                <a:pos x="224474" y="148714"/>
              </a:cxn>
              <a:cxn ang="0">
                <a:pos x="224474" y="224473"/>
              </a:cxn>
              <a:cxn ang="0">
                <a:pos x="207639" y="238503"/>
              </a:cxn>
              <a:cxn ang="0">
                <a:pos x="28059" y="238503"/>
              </a:cxn>
              <a:cxn ang="0">
                <a:pos x="14030" y="224473"/>
              </a:cxn>
              <a:cxn ang="0">
                <a:pos x="14030" y="148714"/>
              </a:cxn>
              <a:cxn ang="0">
                <a:pos x="47701" y="157131"/>
              </a:cxn>
              <a:cxn ang="0">
                <a:pos x="47701" y="171161"/>
              </a:cxn>
              <a:cxn ang="0">
                <a:pos x="58925" y="171161"/>
              </a:cxn>
              <a:cxn ang="0">
                <a:pos x="58925" y="190802"/>
              </a:cxn>
              <a:cxn ang="0">
                <a:pos x="75760" y="190802"/>
              </a:cxn>
              <a:cxn ang="0">
                <a:pos x="75760" y="171161"/>
              </a:cxn>
              <a:cxn ang="0">
                <a:pos x="84178" y="171161"/>
              </a:cxn>
              <a:cxn ang="0">
                <a:pos x="84178" y="159937"/>
              </a:cxn>
              <a:cxn ang="0">
                <a:pos x="151520" y="159937"/>
              </a:cxn>
              <a:cxn ang="0">
                <a:pos x="151520" y="171161"/>
              </a:cxn>
              <a:cxn ang="0">
                <a:pos x="159938" y="171161"/>
              </a:cxn>
              <a:cxn ang="0">
                <a:pos x="159938" y="190802"/>
              </a:cxn>
              <a:cxn ang="0">
                <a:pos x="176774" y="190802"/>
              </a:cxn>
              <a:cxn ang="0">
                <a:pos x="176774" y="171161"/>
              </a:cxn>
              <a:cxn ang="0">
                <a:pos x="185191" y="171161"/>
              </a:cxn>
              <a:cxn ang="0">
                <a:pos x="185191" y="157131"/>
              </a:cxn>
              <a:cxn ang="0">
                <a:pos x="224474" y="148714"/>
              </a:cxn>
              <a:cxn ang="0">
                <a:pos x="86984" y="0"/>
              </a:cxn>
              <a:cxn ang="0">
                <a:pos x="151520" y="0"/>
              </a:cxn>
              <a:cxn ang="0">
                <a:pos x="171162" y="19641"/>
              </a:cxn>
              <a:cxn ang="0">
                <a:pos x="171162" y="44895"/>
              </a:cxn>
              <a:cxn ang="0">
                <a:pos x="148714" y="44895"/>
              </a:cxn>
              <a:cxn ang="0">
                <a:pos x="148714" y="22447"/>
              </a:cxn>
              <a:cxn ang="0">
                <a:pos x="89790" y="22447"/>
              </a:cxn>
              <a:cxn ang="0">
                <a:pos x="89790" y="44895"/>
              </a:cxn>
              <a:cxn ang="0">
                <a:pos x="67342" y="44895"/>
              </a:cxn>
              <a:cxn ang="0">
                <a:pos x="67342" y="19641"/>
              </a:cxn>
              <a:cxn ang="0">
                <a:pos x="86984" y="0"/>
              </a:cxn>
              <a:cxn ang="0">
                <a:pos x="0" y="56118"/>
              </a:cxn>
              <a:cxn ang="0">
                <a:pos x="0" y="134684"/>
              </a:cxn>
              <a:cxn ang="0">
                <a:pos x="238504" y="134684"/>
              </a:cxn>
              <a:cxn ang="0">
                <a:pos x="238504" y="56118"/>
              </a:cxn>
              <a:cxn ang="0">
                <a:pos x="0" y="56118"/>
              </a:cxn>
            </a:cxnLst>
            <a:rect l="0" t="0" r="0" b="0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1"/>
                  <a:pt x="17" y="61"/>
                  <a:pt x="17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8"/>
                  <a:pt x="21" y="68"/>
                  <a:pt x="21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1"/>
                  <a:pt x="27" y="61"/>
                  <a:pt x="27" y="61"/>
                </a:cubicBezTo>
                <a:cubicBezTo>
                  <a:pt x="30" y="61"/>
                  <a:pt x="30" y="61"/>
                  <a:pt x="30" y="61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1"/>
                  <a:pt x="54" y="61"/>
                  <a:pt x="54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1"/>
                  <a:pt x="63" y="61"/>
                  <a:pt x="63" y="61"/>
                </a:cubicBezTo>
                <a:cubicBezTo>
                  <a:pt x="66" y="61"/>
                  <a:pt x="66" y="61"/>
                  <a:pt x="66" y="61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77" name="Freeform 103"/>
          <p:cNvSpPr>
            <a:spLocks noEditPoints="1"/>
          </p:cNvSpPr>
          <p:nvPr/>
        </p:nvSpPr>
        <p:spPr>
          <a:xfrm>
            <a:off x="5021517" y="3552690"/>
            <a:ext cx="600075" cy="669925"/>
          </a:xfrm>
          <a:custGeom>
            <a:avLst/>
            <a:gdLst/>
            <a:ahLst/>
            <a:cxnLst>
              <a:cxn ang="0">
                <a:pos x="126413" y="291332"/>
              </a:cxn>
              <a:cxn ang="0">
                <a:pos x="90758" y="210406"/>
              </a:cxn>
              <a:cxn ang="0">
                <a:pos x="149102" y="168325"/>
              </a:cxn>
              <a:cxn ang="0">
                <a:pos x="204205" y="207169"/>
              </a:cxn>
              <a:cxn ang="0">
                <a:pos x="175033" y="288095"/>
              </a:cxn>
              <a:cxn ang="0">
                <a:pos x="178274" y="87399"/>
              </a:cxn>
              <a:cxn ang="0">
                <a:pos x="149102" y="116533"/>
              </a:cxn>
              <a:cxn ang="0">
                <a:pos x="106965" y="90636"/>
              </a:cxn>
              <a:cxn ang="0">
                <a:pos x="81034" y="139192"/>
              </a:cxn>
              <a:cxn ang="0">
                <a:pos x="16207" y="158614"/>
              </a:cxn>
              <a:cxn ang="0">
                <a:pos x="35655" y="216880"/>
              </a:cxn>
              <a:cxn ang="0">
                <a:pos x="3241" y="271909"/>
              </a:cxn>
              <a:cxn ang="0">
                <a:pos x="58344" y="301043"/>
              </a:cxn>
              <a:cxn ang="0">
                <a:pos x="74551" y="362546"/>
              </a:cxn>
              <a:cxn ang="0">
                <a:pos x="129654" y="343124"/>
              </a:cxn>
              <a:cxn ang="0">
                <a:pos x="171792" y="343124"/>
              </a:cxn>
              <a:cxn ang="0">
                <a:pos x="230136" y="359309"/>
              </a:cxn>
              <a:cxn ang="0">
                <a:pos x="243102" y="294569"/>
              </a:cxn>
              <a:cxn ang="0">
                <a:pos x="294963" y="262198"/>
              </a:cxn>
              <a:cxn ang="0">
                <a:pos x="259308" y="207169"/>
              </a:cxn>
              <a:cxn ang="0">
                <a:pos x="272274" y="152140"/>
              </a:cxn>
              <a:cxn ang="0">
                <a:pos x="210688" y="135955"/>
              </a:cxn>
              <a:cxn ang="0">
                <a:pos x="178274" y="87399"/>
              </a:cxn>
              <a:cxn ang="0">
                <a:pos x="301446" y="103585"/>
              </a:cxn>
              <a:cxn ang="0">
                <a:pos x="272274" y="71214"/>
              </a:cxn>
              <a:cxn ang="0">
                <a:pos x="304687" y="42081"/>
              </a:cxn>
              <a:cxn ang="0">
                <a:pos x="324135" y="48555"/>
              </a:cxn>
              <a:cxn ang="0">
                <a:pos x="324135" y="93873"/>
              </a:cxn>
              <a:cxn ang="0">
                <a:pos x="291722" y="0"/>
              </a:cxn>
              <a:cxn ang="0">
                <a:pos x="272274" y="25896"/>
              </a:cxn>
              <a:cxn ang="0">
                <a:pos x="243102" y="25896"/>
              </a:cxn>
              <a:cxn ang="0">
                <a:pos x="249584" y="58266"/>
              </a:cxn>
              <a:cxn ang="0">
                <a:pos x="230136" y="80925"/>
              </a:cxn>
              <a:cxn ang="0">
                <a:pos x="256067" y="100348"/>
              </a:cxn>
              <a:cxn ang="0">
                <a:pos x="259308" y="129481"/>
              </a:cxn>
              <a:cxn ang="0">
                <a:pos x="291722" y="126244"/>
              </a:cxn>
              <a:cxn ang="0">
                <a:pos x="314411" y="145666"/>
              </a:cxn>
              <a:cxn ang="0">
                <a:pos x="333859" y="119770"/>
              </a:cxn>
              <a:cxn ang="0">
                <a:pos x="359790" y="116533"/>
              </a:cxn>
              <a:cxn ang="0">
                <a:pos x="356549" y="84162"/>
              </a:cxn>
              <a:cxn ang="0">
                <a:pos x="375997" y="61503"/>
              </a:cxn>
              <a:cxn ang="0">
                <a:pos x="350066" y="42081"/>
              </a:cxn>
              <a:cxn ang="0">
                <a:pos x="346825" y="12948"/>
              </a:cxn>
              <a:cxn ang="0">
                <a:pos x="314411" y="16185"/>
              </a:cxn>
              <a:cxn ang="0">
                <a:pos x="291722" y="0"/>
              </a:cxn>
            </a:cxnLst>
            <a:rect l="0" t="0" r="0" b="0"/>
            <a:pathLst>
              <a:path w="116" h="117">
                <a:moveTo>
                  <a:pt x="46" y="91"/>
                </a:moveTo>
                <a:cubicBezTo>
                  <a:pt x="44" y="91"/>
                  <a:pt x="41" y="91"/>
                  <a:pt x="39" y="90"/>
                </a:cubicBezTo>
                <a:cubicBezTo>
                  <a:pt x="34" y="88"/>
                  <a:pt x="30" y="84"/>
                  <a:pt x="28" y="80"/>
                </a:cubicBezTo>
                <a:cubicBezTo>
                  <a:pt x="26" y="75"/>
                  <a:pt x="26" y="70"/>
                  <a:pt x="28" y="65"/>
                </a:cubicBezTo>
                <a:cubicBezTo>
                  <a:pt x="29" y="60"/>
                  <a:pt x="33" y="56"/>
                  <a:pt x="38" y="54"/>
                </a:cubicBezTo>
                <a:cubicBezTo>
                  <a:pt x="40" y="53"/>
                  <a:pt x="43" y="52"/>
                  <a:pt x="46" y="52"/>
                </a:cubicBezTo>
                <a:cubicBezTo>
                  <a:pt x="48" y="52"/>
                  <a:pt x="50" y="53"/>
                  <a:pt x="53" y="53"/>
                </a:cubicBezTo>
                <a:cubicBezTo>
                  <a:pt x="58" y="55"/>
                  <a:pt x="61" y="59"/>
                  <a:pt x="63" y="64"/>
                </a:cubicBezTo>
                <a:cubicBezTo>
                  <a:pt x="66" y="68"/>
                  <a:pt x="66" y="73"/>
                  <a:pt x="64" y="78"/>
                </a:cubicBezTo>
                <a:cubicBezTo>
                  <a:pt x="62" y="83"/>
                  <a:pt x="58" y="87"/>
                  <a:pt x="54" y="89"/>
                </a:cubicBezTo>
                <a:cubicBezTo>
                  <a:pt x="51" y="90"/>
                  <a:pt x="49" y="91"/>
                  <a:pt x="46" y="91"/>
                </a:cubicBezTo>
                <a:moveTo>
                  <a:pt x="55" y="27"/>
                </a:moveTo>
                <a:cubicBezTo>
                  <a:pt x="51" y="37"/>
                  <a:pt x="51" y="37"/>
                  <a:pt x="51" y="37"/>
                </a:cubicBezTo>
                <a:cubicBezTo>
                  <a:pt x="49" y="37"/>
                  <a:pt x="48" y="36"/>
                  <a:pt x="46" y="36"/>
                </a:cubicBezTo>
                <a:cubicBezTo>
                  <a:pt x="43" y="36"/>
                  <a:pt x="40" y="37"/>
                  <a:pt x="38" y="3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34"/>
                  <a:pt x="20" y="34"/>
                  <a:pt x="20" y="34"/>
                </a:cubicBezTo>
                <a:cubicBezTo>
                  <a:pt x="25" y="43"/>
                  <a:pt x="25" y="43"/>
                  <a:pt x="25" y="43"/>
                </a:cubicBezTo>
                <a:cubicBezTo>
                  <a:pt x="21" y="46"/>
                  <a:pt x="18" y="49"/>
                  <a:pt x="16" y="53"/>
                </a:cubicBezTo>
                <a:cubicBezTo>
                  <a:pt x="5" y="49"/>
                  <a:pt x="5" y="49"/>
                  <a:pt x="5" y="49"/>
                </a:cubicBezTo>
                <a:cubicBezTo>
                  <a:pt x="0" y="63"/>
                  <a:pt x="0" y="63"/>
                  <a:pt x="0" y="63"/>
                </a:cubicBezTo>
                <a:cubicBezTo>
                  <a:pt x="11" y="67"/>
                  <a:pt x="11" y="67"/>
                  <a:pt x="11" y="67"/>
                </a:cubicBezTo>
                <a:cubicBezTo>
                  <a:pt x="10" y="71"/>
                  <a:pt x="10" y="76"/>
                  <a:pt x="11" y="80"/>
                </a:cubicBezTo>
                <a:cubicBezTo>
                  <a:pt x="1" y="84"/>
                  <a:pt x="1" y="84"/>
                  <a:pt x="1" y="84"/>
                </a:cubicBezTo>
                <a:cubicBezTo>
                  <a:pt x="7" y="97"/>
                  <a:pt x="7" y="97"/>
                  <a:pt x="7" y="97"/>
                </a:cubicBezTo>
                <a:cubicBezTo>
                  <a:pt x="18" y="93"/>
                  <a:pt x="18" y="93"/>
                  <a:pt x="18" y="93"/>
                </a:cubicBezTo>
                <a:cubicBezTo>
                  <a:pt x="20" y="96"/>
                  <a:pt x="23" y="99"/>
                  <a:pt x="27" y="101"/>
                </a:cubicBezTo>
                <a:cubicBezTo>
                  <a:pt x="23" y="112"/>
                  <a:pt x="23" y="112"/>
                  <a:pt x="23" y="112"/>
                </a:cubicBezTo>
                <a:cubicBezTo>
                  <a:pt x="36" y="117"/>
                  <a:pt x="36" y="117"/>
                  <a:pt x="36" y="117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42" y="107"/>
                  <a:pt x="44" y="107"/>
                  <a:pt x="46" y="107"/>
                </a:cubicBezTo>
                <a:cubicBezTo>
                  <a:pt x="48" y="107"/>
                  <a:pt x="51" y="107"/>
                  <a:pt x="53" y="106"/>
                </a:cubicBezTo>
                <a:cubicBezTo>
                  <a:pt x="58" y="116"/>
                  <a:pt x="58" y="116"/>
                  <a:pt x="58" y="116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66" y="100"/>
                  <a:pt x="66" y="100"/>
                  <a:pt x="66" y="100"/>
                </a:cubicBezTo>
                <a:cubicBezTo>
                  <a:pt x="70" y="98"/>
                  <a:pt x="73" y="95"/>
                  <a:pt x="75" y="91"/>
                </a:cubicBezTo>
                <a:cubicBezTo>
                  <a:pt x="86" y="95"/>
                  <a:pt x="86" y="95"/>
                  <a:pt x="86" y="95"/>
                </a:cubicBezTo>
                <a:cubicBezTo>
                  <a:pt x="91" y="81"/>
                  <a:pt x="91" y="81"/>
                  <a:pt x="91" y="81"/>
                </a:cubicBezTo>
                <a:cubicBezTo>
                  <a:pt x="81" y="77"/>
                  <a:pt x="81" y="77"/>
                  <a:pt x="81" y="77"/>
                </a:cubicBezTo>
                <a:cubicBezTo>
                  <a:pt x="81" y="73"/>
                  <a:pt x="81" y="68"/>
                  <a:pt x="80" y="64"/>
                </a:cubicBezTo>
                <a:cubicBezTo>
                  <a:pt x="90" y="60"/>
                  <a:pt x="90" y="60"/>
                  <a:pt x="90" y="60"/>
                </a:cubicBezTo>
                <a:cubicBezTo>
                  <a:pt x="84" y="47"/>
                  <a:pt x="84" y="47"/>
                  <a:pt x="84" y="47"/>
                </a:cubicBezTo>
                <a:cubicBezTo>
                  <a:pt x="74" y="51"/>
                  <a:pt x="74" y="51"/>
                  <a:pt x="74" y="51"/>
                </a:cubicBezTo>
                <a:cubicBezTo>
                  <a:pt x="72" y="47"/>
                  <a:pt x="68" y="44"/>
                  <a:pt x="65" y="42"/>
                </a:cubicBezTo>
                <a:cubicBezTo>
                  <a:pt x="68" y="32"/>
                  <a:pt x="68" y="32"/>
                  <a:pt x="68" y="32"/>
                </a:cubicBezTo>
                <a:cubicBezTo>
                  <a:pt x="55" y="27"/>
                  <a:pt x="55" y="27"/>
                  <a:pt x="55" y="27"/>
                </a:cubicBezTo>
                <a:moveTo>
                  <a:pt x="94" y="32"/>
                </a:moveTo>
                <a:cubicBezTo>
                  <a:pt x="94" y="32"/>
                  <a:pt x="93" y="32"/>
                  <a:pt x="93" y="32"/>
                </a:cubicBezTo>
                <a:cubicBezTo>
                  <a:pt x="91" y="32"/>
                  <a:pt x="88" y="31"/>
                  <a:pt x="87" y="29"/>
                </a:cubicBezTo>
                <a:cubicBezTo>
                  <a:pt x="85" y="27"/>
                  <a:pt x="84" y="25"/>
                  <a:pt x="84" y="22"/>
                </a:cubicBezTo>
                <a:cubicBezTo>
                  <a:pt x="84" y="19"/>
                  <a:pt x="85" y="17"/>
                  <a:pt x="87" y="15"/>
                </a:cubicBezTo>
                <a:cubicBezTo>
                  <a:pt x="89" y="14"/>
                  <a:pt x="91" y="13"/>
                  <a:pt x="94" y="13"/>
                </a:cubicBezTo>
                <a:cubicBezTo>
                  <a:pt x="94" y="13"/>
                  <a:pt x="94" y="13"/>
                  <a:pt x="94" y="13"/>
                </a:cubicBezTo>
                <a:cubicBezTo>
                  <a:pt x="96" y="13"/>
                  <a:pt x="99" y="14"/>
                  <a:pt x="100" y="15"/>
                </a:cubicBezTo>
                <a:cubicBezTo>
                  <a:pt x="102" y="17"/>
                  <a:pt x="103" y="20"/>
                  <a:pt x="103" y="22"/>
                </a:cubicBezTo>
                <a:cubicBezTo>
                  <a:pt x="103" y="25"/>
                  <a:pt x="102" y="27"/>
                  <a:pt x="100" y="29"/>
                </a:cubicBezTo>
                <a:cubicBezTo>
                  <a:pt x="98" y="31"/>
                  <a:pt x="96" y="32"/>
                  <a:pt x="94" y="32"/>
                </a:cubicBezTo>
                <a:moveTo>
                  <a:pt x="90" y="0"/>
                </a:moveTo>
                <a:cubicBezTo>
                  <a:pt x="90" y="5"/>
                  <a:pt x="90" y="5"/>
                  <a:pt x="90" y="5"/>
                </a:cubicBezTo>
                <a:cubicBezTo>
                  <a:pt x="88" y="6"/>
                  <a:pt x="86" y="6"/>
                  <a:pt x="84" y="8"/>
                </a:cubicBezTo>
                <a:cubicBezTo>
                  <a:pt x="80" y="4"/>
                  <a:pt x="80" y="4"/>
                  <a:pt x="80" y="4"/>
                </a:cubicBezTo>
                <a:cubicBezTo>
                  <a:pt x="75" y="8"/>
                  <a:pt x="75" y="8"/>
                  <a:pt x="75" y="8"/>
                </a:cubicBezTo>
                <a:cubicBezTo>
                  <a:pt x="79" y="13"/>
                  <a:pt x="79" y="13"/>
                  <a:pt x="79" y="13"/>
                </a:cubicBezTo>
                <a:cubicBezTo>
                  <a:pt x="78" y="14"/>
                  <a:pt x="77" y="16"/>
                  <a:pt x="77" y="18"/>
                </a:cubicBezTo>
                <a:cubicBezTo>
                  <a:pt x="71" y="18"/>
                  <a:pt x="71" y="18"/>
                  <a:pt x="71" y="18"/>
                </a:cubicBezTo>
                <a:cubicBezTo>
                  <a:pt x="71" y="25"/>
                  <a:pt x="71" y="25"/>
                  <a:pt x="71" y="25"/>
                </a:cubicBezTo>
                <a:cubicBezTo>
                  <a:pt x="77" y="25"/>
                  <a:pt x="77" y="25"/>
                  <a:pt x="77" y="25"/>
                </a:cubicBezTo>
                <a:cubicBezTo>
                  <a:pt x="77" y="28"/>
                  <a:pt x="78" y="30"/>
                  <a:pt x="79" y="31"/>
                </a:cubicBezTo>
                <a:cubicBezTo>
                  <a:pt x="75" y="35"/>
                  <a:pt x="75" y="35"/>
                  <a:pt x="75" y="35"/>
                </a:cubicBezTo>
                <a:cubicBezTo>
                  <a:pt x="80" y="40"/>
                  <a:pt x="80" y="40"/>
                  <a:pt x="80" y="40"/>
                </a:cubicBezTo>
                <a:cubicBezTo>
                  <a:pt x="84" y="36"/>
                  <a:pt x="84" y="36"/>
                  <a:pt x="84" y="36"/>
                </a:cubicBezTo>
                <a:cubicBezTo>
                  <a:pt x="85" y="38"/>
                  <a:pt x="87" y="38"/>
                  <a:pt x="90" y="39"/>
                </a:cubicBezTo>
                <a:cubicBezTo>
                  <a:pt x="90" y="44"/>
                  <a:pt x="90" y="44"/>
                  <a:pt x="90" y="44"/>
                </a:cubicBezTo>
                <a:cubicBezTo>
                  <a:pt x="97" y="45"/>
                  <a:pt x="97" y="45"/>
                  <a:pt x="97" y="45"/>
                </a:cubicBezTo>
                <a:cubicBezTo>
                  <a:pt x="97" y="39"/>
                  <a:pt x="97" y="39"/>
                  <a:pt x="97" y="39"/>
                </a:cubicBezTo>
                <a:cubicBezTo>
                  <a:pt x="99" y="39"/>
                  <a:pt x="101" y="38"/>
                  <a:pt x="103" y="37"/>
                </a:cubicBezTo>
                <a:cubicBezTo>
                  <a:pt x="106" y="41"/>
                  <a:pt x="106" y="41"/>
                  <a:pt x="106" y="41"/>
                </a:cubicBezTo>
                <a:cubicBezTo>
                  <a:pt x="111" y="36"/>
                  <a:pt x="111" y="36"/>
                  <a:pt x="111" y="36"/>
                </a:cubicBezTo>
                <a:cubicBezTo>
                  <a:pt x="108" y="32"/>
                  <a:pt x="108" y="32"/>
                  <a:pt x="108" y="32"/>
                </a:cubicBezTo>
                <a:cubicBezTo>
                  <a:pt x="109" y="30"/>
                  <a:pt x="110" y="28"/>
                  <a:pt x="110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19"/>
                  <a:pt x="116" y="19"/>
                  <a:pt x="116" y="19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0" y="17"/>
                  <a:pt x="109" y="15"/>
                  <a:pt x="108" y="13"/>
                </a:cubicBezTo>
                <a:cubicBezTo>
                  <a:pt x="112" y="9"/>
                  <a:pt x="112" y="9"/>
                  <a:pt x="112" y="9"/>
                </a:cubicBezTo>
                <a:cubicBezTo>
                  <a:pt x="107" y="4"/>
                  <a:pt x="107" y="4"/>
                  <a:pt x="107" y="4"/>
                </a:cubicBezTo>
                <a:cubicBezTo>
                  <a:pt x="103" y="8"/>
                  <a:pt x="103" y="8"/>
                  <a:pt x="103" y="8"/>
                </a:cubicBezTo>
                <a:cubicBezTo>
                  <a:pt x="101" y="6"/>
                  <a:pt x="99" y="6"/>
                  <a:pt x="97" y="5"/>
                </a:cubicBezTo>
                <a:cubicBezTo>
                  <a:pt x="97" y="0"/>
                  <a:pt x="97" y="0"/>
                  <a:pt x="97" y="0"/>
                </a:cubicBezTo>
                <a:cubicBezTo>
                  <a:pt x="90" y="0"/>
                  <a:pt x="90" y="0"/>
                  <a:pt x="90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78" name="放大镜"/>
          <p:cNvSpPr/>
          <p:nvPr/>
        </p:nvSpPr>
        <p:spPr>
          <a:xfrm>
            <a:off x="6596587" y="3194924"/>
            <a:ext cx="539750" cy="610870"/>
          </a:xfrm>
          <a:custGeom>
            <a:avLst/>
            <a:gdLst>
              <a:gd name="connsiteX0" fmla="*/ 1638300 w 4396363"/>
              <a:gd name="connsiteY0" fmla="*/ 558403 h 5128349"/>
              <a:gd name="connsiteX1" fmla="*/ 558403 w 4396363"/>
              <a:gd name="connsiteY1" fmla="*/ 1638300 h 5128349"/>
              <a:gd name="connsiteX2" fmla="*/ 1638300 w 4396363"/>
              <a:gd name="connsiteY2" fmla="*/ 2718197 h 5128349"/>
              <a:gd name="connsiteX3" fmla="*/ 2718197 w 4396363"/>
              <a:gd name="connsiteY3" fmla="*/ 1638300 h 5128349"/>
              <a:gd name="connsiteX4" fmla="*/ 1638300 w 4396363"/>
              <a:gd name="connsiteY4" fmla="*/ 558403 h 5128349"/>
              <a:gd name="connsiteX5" fmla="*/ 1638300 w 4396363"/>
              <a:gd name="connsiteY5" fmla="*/ 0 h 5128349"/>
              <a:gd name="connsiteX6" fmla="*/ 3276600 w 4396363"/>
              <a:gd name="connsiteY6" fmla="*/ 1638300 h 5128349"/>
              <a:gd name="connsiteX7" fmla="*/ 2902492 w 4396363"/>
              <a:gd name="connsiteY7" fmla="*/ 2680411 h 5128349"/>
              <a:gd name="connsiteX8" fmla="*/ 2816386 w 4396363"/>
              <a:gd name="connsiteY8" fmla="*/ 2775151 h 5128349"/>
              <a:gd name="connsiteX9" fmla="*/ 2928393 w 4396363"/>
              <a:gd name="connsiteY9" fmla="*/ 2923790 h 5128349"/>
              <a:gd name="connsiteX10" fmla="*/ 2942554 w 4396363"/>
              <a:gd name="connsiteY10" fmla="*/ 2913119 h 5128349"/>
              <a:gd name="connsiteX11" fmla="*/ 3136485 w 4396363"/>
              <a:gd name="connsiteY11" fmla="*/ 2942400 h 5128349"/>
              <a:gd name="connsiteX12" fmla="*/ 4367683 w 4396363"/>
              <a:gd name="connsiteY12" fmla="*/ 4576254 h 5128349"/>
              <a:gd name="connsiteX13" fmla="*/ 4342375 w 4396363"/>
              <a:gd name="connsiteY13" fmla="*/ 4770744 h 5128349"/>
              <a:gd name="connsiteX14" fmla="*/ 3903910 w 4396363"/>
              <a:gd name="connsiteY14" fmla="*/ 5101151 h 5128349"/>
              <a:gd name="connsiteX15" fmla="*/ 3709978 w 4396363"/>
              <a:gd name="connsiteY15" fmla="*/ 5071870 h 5128349"/>
              <a:gd name="connsiteX16" fmla="*/ 2478781 w 4396363"/>
              <a:gd name="connsiteY16" fmla="*/ 3438015 h 5128349"/>
              <a:gd name="connsiteX17" fmla="*/ 2504089 w 4396363"/>
              <a:gd name="connsiteY17" fmla="*/ 3243526 h 5128349"/>
              <a:gd name="connsiteX18" fmla="*/ 2518249 w 4396363"/>
              <a:gd name="connsiteY18" fmla="*/ 3232855 h 5128349"/>
              <a:gd name="connsiteX19" fmla="*/ 2406738 w 4396363"/>
              <a:gd name="connsiteY19" fmla="*/ 3084875 h 5128349"/>
              <a:gd name="connsiteX20" fmla="*/ 2276001 w 4396363"/>
              <a:gd name="connsiteY20" fmla="*/ 3147854 h 5128349"/>
              <a:gd name="connsiteX21" fmla="*/ 1638300 w 4396363"/>
              <a:gd name="connsiteY21" fmla="*/ 3276600 h 5128349"/>
              <a:gd name="connsiteX22" fmla="*/ 0 w 4396363"/>
              <a:gd name="connsiteY22" fmla="*/ 1638300 h 5128349"/>
              <a:gd name="connsiteX23" fmla="*/ 1638300 w 4396363"/>
              <a:gd name="connsiteY23" fmla="*/ 0 h 5128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6363" h="5128349">
                <a:moveTo>
                  <a:pt x="1638300" y="558403"/>
                </a:moveTo>
                <a:cubicBezTo>
                  <a:pt x="1041889" y="558403"/>
                  <a:pt x="558403" y="1041889"/>
                  <a:pt x="558403" y="1638300"/>
                </a:cubicBezTo>
                <a:cubicBezTo>
                  <a:pt x="558403" y="2234711"/>
                  <a:pt x="1041889" y="2718197"/>
                  <a:pt x="1638300" y="2718197"/>
                </a:cubicBezTo>
                <a:cubicBezTo>
                  <a:pt x="2234711" y="2718197"/>
                  <a:pt x="2718197" y="2234711"/>
                  <a:pt x="2718197" y="1638300"/>
                </a:cubicBezTo>
                <a:cubicBezTo>
                  <a:pt x="2718197" y="1041889"/>
                  <a:pt x="2234711" y="558403"/>
                  <a:pt x="1638300" y="558403"/>
                </a:cubicBezTo>
                <a:close/>
                <a:moveTo>
                  <a:pt x="1638300" y="0"/>
                </a:moveTo>
                <a:cubicBezTo>
                  <a:pt x="2543108" y="0"/>
                  <a:pt x="3276600" y="733492"/>
                  <a:pt x="3276600" y="1638300"/>
                </a:cubicBezTo>
                <a:cubicBezTo>
                  <a:pt x="3276600" y="2034154"/>
                  <a:pt x="3136205" y="2397216"/>
                  <a:pt x="2902492" y="2680411"/>
                </a:cubicBezTo>
                <a:lnTo>
                  <a:pt x="2816386" y="2775151"/>
                </a:lnTo>
                <a:lnTo>
                  <a:pt x="2928393" y="2923790"/>
                </a:lnTo>
                <a:lnTo>
                  <a:pt x="2942554" y="2913119"/>
                </a:lnTo>
                <a:cubicBezTo>
                  <a:pt x="3003095" y="2867498"/>
                  <a:pt x="3089921" y="2880607"/>
                  <a:pt x="3136485" y="2942400"/>
                </a:cubicBezTo>
                <a:lnTo>
                  <a:pt x="4367683" y="4576254"/>
                </a:lnTo>
                <a:cubicBezTo>
                  <a:pt x="4414247" y="4638047"/>
                  <a:pt x="4402916" y="4725123"/>
                  <a:pt x="4342375" y="4770744"/>
                </a:cubicBezTo>
                <a:lnTo>
                  <a:pt x="3903910" y="5101151"/>
                </a:lnTo>
                <a:cubicBezTo>
                  <a:pt x="3843369" y="5146772"/>
                  <a:pt x="3756543" y="5133662"/>
                  <a:pt x="3709978" y="5071870"/>
                </a:cubicBezTo>
                <a:lnTo>
                  <a:pt x="2478781" y="3438015"/>
                </a:lnTo>
                <a:cubicBezTo>
                  <a:pt x="2432217" y="3376223"/>
                  <a:pt x="2443548" y="3289147"/>
                  <a:pt x="2504089" y="3243526"/>
                </a:cubicBezTo>
                <a:lnTo>
                  <a:pt x="2518249" y="3232855"/>
                </a:lnTo>
                <a:lnTo>
                  <a:pt x="2406738" y="3084875"/>
                </a:lnTo>
                <a:lnTo>
                  <a:pt x="2276001" y="3147854"/>
                </a:lnTo>
                <a:cubicBezTo>
                  <a:pt x="2079997" y="3230757"/>
                  <a:pt x="1864502" y="3276600"/>
                  <a:pt x="1638300" y="3276600"/>
                </a:cubicBezTo>
                <a:cubicBezTo>
                  <a:pt x="733492" y="3276600"/>
                  <a:pt x="0" y="2543108"/>
                  <a:pt x="0" y="1638300"/>
                </a:cubicBezTo>
                <a:cubicBezTo>
                  <a:pt x="0" y="733492"/>
                  <a:pt x="733492" y="0"/>
                  <a:pt x="16383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79" name="Freeform 7"/>
          <p:cNvSpPr>
            <a:spLocks noEditPoints="1"/>
          </p:cNvSpPr>
          <p:nvPr/>
        </p:nvSpPr>
        <p:spPr>
          <a:xfrm>
            <a:off x="5108895" y="5320690"/>
            <a:ext cx="652284" cy="433074"/>
          </a:xfrm>
          <a:custGeom>
            <a:avLst/>
            <a:gdLst/>
            <a:ahLst/>
            <a:cxnLst>
              <a:cxn ang="0">
                <a:pos x="27962" y="0"/>
              </a:cxn>
              <a:cxn ang="0">
                <a:pos x="39147" y="118034"/>
              </a:cxn>
              <a:cxn ang="0">
                <a:pos x="67109" y="120844"/>
              </a:cxn>
              <a:cxn ang="0">
                <a:pos x="150996" y="67448"/>
              </a:cxn>
              <a:cxn ang="0">
                <a:pos x="198531" y="78689"/>
              </a:cxn>
              <a:cxn ang="0">
                <a:pos x="117441" y="33724"/>
              </a:cxn>
              <a:cxn ang="0">
                <a:pos x="72702" y="36534"/>
              </a:cxn>
              <a:cxn ang="0">
                <a:pos x="55924" y="61827"/>
              </a:cxn>
              <a:cxn ang="0">
                <a:pos x="69905" y="14052"/>
              </a:cxn>
              <a:cxn ang="0">
                <a:pos x="321565" y="89931"/>
              </a:cxn>
              <a:cxn ang="0">
                <a:pos x="279622" y="106793"/>
              </a:cxn>
              <a:cxn ang="0">
                <a:pos x="234882" y="129275"/>
              </a:cxn>
              <a:cxn ang="0">
                <a:pos x="206920" y="193913"/>
              </a:cxn>
              <a:cxn ang="0">
                <a:pos x="187347" y="213585"/>
              </a:cxn>
              <a:cxn ang="0">
                <a:pos x="178958" y="179861"/>
              </a:cxn>
              <a:cxn ang="0">
                <a:pos x="148200" y="205154"/>
              </a:cxn>
              <a:cxn ang="0">
                <a:pos x="148200" y="165809"/>
              </a:cxn>
              <a:cxn ang="0">
                <a:pos x="111849" y="191102"/>
              </a:cxn>
              <a:cxn ang="0">
                <a:pos x="134218" y="134896"/>
              </a:cxn>
              <a:cxn ang="0">
                <a:pos x="86683" y="165809"/>
              </a:cxn>
              <a:cxn ang="0">
                <a:pos x="139811" y="84310"/>
              </a:cxn>
              <a:cxn ang="0">
                <a:pos x="192939" y="103982"/>
              </a:cxn>
              <a:cxn ang="0">
                <a:pos x="192939" y="53396"/>
              </a:cxn>
              <a:cxn ang="0">
                <a:pos x="248863" y="75879"/>
              </a:cxn>
              <a:cxn ang="0">
                <a:pos x="226494" y="39345"/>
              </a:cxn>
              <a:cxn ang="0">
                <a:pos x="220901" y="33724"/>
              </a:cxn>
              <a:cxn ang="0">
                <a:pos x="271233" y="146137"/>
              </a:cxn>
              <a:cxn ang="0">
                <a:pos x="237678" y="148947"/>
              </a:cxn>
              <a:cxn ang="0">
                <a:pos x="271233" y="146137"/>
              </a:cxn>
              <a:cxn ang="0">
                <a:pos x="240475" y="188292"/>
              </a:cxn>
              <a:cxn ang="0">
                <a:pos x="212513" y="177051"/>
              </a:cxn>
              <a:cxn ang="0">
                <a:pos x="243271" y="182671"/>
              </a:cxn>
              <a:cxn ang="0">
                <a:pos x="226494" y="151758"/>
              </a:cxn>
              <a:cxn ang="0">
                <a:pos x="243271" y="182671"/>
              </a:cxn>
            </a:cxnLst>
            <a:rect l="0" t="0" r="0" b="0"/>
            <a:pathLst>
              <a:path w="115" h="76">
                <a:moveTo>
                  <a:pt x="25" y="5"/>
                </a:moveTo>
                <a:cubicBezTo>
                  <a:pt x="10" y="0"/>
                  <a:pt x="10" y="0"/>
                  <a:pt x="10" y="0"/>
                </a:cubicBezTo>
                <a:cubicBezTo>
                  <a:pt x="0" y="38"/>
                  <a:pt x="0" y="38"/>
                  <a:pt x="0" y="38"/>
                </a:cubicBezTo>
                <a:cubicBezTo>
                  <a:pt x="14" y="42"/>
                  <a:pt x="14" y="42"/>
                  <a:pt x="14" y="42"/>
                </a:cubicBezTo>
                <a:cubicBezTo>
                  <a:pt x="16" y="36"/>
                  <a:pt x="16" y="36"/>
                  <a:pt x="16" y="36"/>
                </a:cubicBezTo>
                <a:cubicBezTo>
                  <a:pt x="24" y="43"/>
                  <a:pt x="24" y="43"/>
                  <a:pt x="24" y="43"/>
                </a:cubicBezTo>
                <a:cubicBezTo>
                  <a:pt x="43" y="28"/>
                  <a:pt x="43" y="28"/>
                  <a:pt x="43" y="28"/>
                </a:cubicBezTo>
                <a:cubicBezTo>
                  <a:pt x="54" y="24"/>
                  <a:pt x="54" y="24"/>
                  <a:pt x="54" y="24"/>
                </a:cubicBezTo>
                <a:cubicBezTo>
                  <a:pt x="67" y="32"/>
                  <a:pt x="67" y="32"/>
                  <a:pt x="67" y="32"/>
                </a:cubicBezTo>
                <a:cubicBezTo>
                  <a:pt x="71" y="28"/>
                  <a:pt x="71" y="28"/>
                  <a:pt x="71" y="28"/>
                </a:cubicBezTo>
                <a:cubicBezTo>
                  <a:pt x="61" y="13"/>
                  <a:pt x="61" y="13"/>
                  <a:pt x="61" y="13"/>
                </a:cubicBezTo>
                <a:cubicBezTo>
                  <a:pt x="42" y="12"/>
                  <a:pt x="42" y="12"/>
                  <a:pt x="42" y="12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3"/>
                  <a:pt x="26" y="13"/>
                  <a:pt x="26" y="13"/>
                </a:cubicBezTo>
                <a:cubicBezTo>
                  <a:pt x="21" y="23"/>
                  <a:pt x="21" y="23"/>
                  <a:pt x="21" y="23"/>
                </a:cubicBezTo>
                <a:cubicBezTo>
                  <a:pt x="20" y="22"/>
                  <a:pt x="20" y="22"/>
                  <a:pt x="20" y="22"/>
                </a:cubicBezTo>
                <a:cubicBezTo>
                  <a:pt x="23" y="11"/>
                  <a:pt x="23" y="11"/>
                  <a:pt x="23" y="11"/>
                </a:cubicBezTo>
                <a:cubicBezTo>
                  <a:pt x="25" y="5"/>
                  <a:pt x="25" y="5"/>
                  <a:pt x="25" y="5"/>
                </a:cubicBezTo>
                <a:close/>
                <a:moveTo>
                  <a:pt x="91" y="2"/>
                </a:moveTo>
                <a:cubicBezTo>
                  <a:pt x="115" y="32"/>
                  <a:pt x="115" y="32"/>
                  <a:pt x="115" y="32"/>
                </a:cubicBezTo>
                <a:cubicBezTo>
                  <a:pt x="103" y="42"/>
                  <a:pt x="103" y="42"/>
                  <a:pt x="103" y="42"/>
                </a:cubicBezTo>
                <a:cubicBezTo>
                  <a:pt x="100" y="38"/>
                  <a:pt x="100" y="38"/>
                  <a:pt x="100" y="38"/>
                </a:cubicBezTo>
                <a:cubicBezTo>
                  <a:pt x="92" y="48"/>
                  <a:pt x="92" y="48"/>
                  <a:pt x="92" y="48"/>
                </a:cubicBezTo>
                <a:cubicBezTo>
                  <a:pt x="84" y="46"/>
                  <a:pt x="84" y="46"/>
                  <a:pt x="84" y="46"/>
                </a:cubicBezTo>
                <a:cubicBezTo>
                  <a:pt x="78" y="49"/>
                  <a:pt x="71" y="55"/>
                  <a:pt x="70" y="62"/>
                </a:cubicBezTo>
                <a:cubicBezTo>
                  <a:pt x="74" y="69"/>
                  <a:pt x="74" y="69"/>
                  <a:pt x="74" y="69"/>
                </a:cubicBezTo>
                <a:cubicBezTo>
                  <a:pt x="73" y="71"/>
                  <a:pt x="73" y="71"/>
                  <a:pt x="73" y="71"/>
                </a:cubicBezTo>
                <a:cubicBezTo>
                  <a:pt x="71" y="73"/>
                  <a:pt x="69" y="74"/>
                  <a:pt x="67" y="76"/>
                </a:cubicBezTo>
                <a:cubicBezTo>
                  <a:pt x="65" y="75"/>
                  <a:pt x="63" y="73"/>
                  <a:pt x="61" y="72"/>
                </a:cubicBezTo>
                <a:cubicBezTo>
                  <a:pt x="61" y="69"/>
                  <a:pt x="64" y="65"/>
                  <a:pt x="64" y="64"/>
                </a:cubicBezTo>
                <a:cubicBezTo>
                  <a:pt x="63" y="63"/>
                  <a:pt x="63" y="63"/>
                  <a:pt x="63" y="63"/>
                </a:cubicBezTo>
                <a:cubicBezTo>
                  <a:pt x="61" y="66"/>
                  <a:pt x="55" y="71"/>
                  <a:pt x="53" y="73"/>
                </a:cubicBezTo>
                <a:cubicBezTo>
                  <a:pt x="51" y="72"/>
                  <a:pt x="49" y="71"/>
                  <a:pt x="46" y="69"/>
                </a:cubicBezTo>
                <a:cubicBezTo>
                  <a:pt x="47" y="67"/>
                  <a:pt x="52" y="61"/>
                  <a:pt x="53" y="59"/>
                </a:cubicBezTo>
                <a:cubicBezTo>
                  <a:pt x="52" y="58"/>
                  <a:pt x="52" y="58"/>
                  <a:pt x="52" y="58"/>
                </a:cubicBezTo>
                <a:cubicBezTo>
                  <a:pt x="48" y="63"/>
                  <a:pt x="43" y="67"/>
                  <a:pt x="40" y="68"/>
                </a:cubicBezTo>
                <a:cubicBezTo>
                  <a:pt x="33" y="63"/>
                  <a:pt x="33" y="63"/>
                  <a:pt x="33" y="63"/>
                </a:cubicBezTo>
                <a:cubicBezTo>
                  <a:pt x="37" y="57"/>
                  <a:pt x="43" y="52"/>
                  <a:pt x="48" y="48"/>
                </a:cubicBezTo>
                <a:cubicBezTo>
                  <a:pt x="47" y="46"/>
                  <a:pt x="47" y="46"/>
                  <a:pt x="47" y="46"/>
                </a:cubicBezTo>
                <a:cubicBezTo>
                  <a:pt x="43" y="49"/>
                  <a:pt x="35" y="56"/>
                  <a:pt x="31" y="59"/>
                </a:cubicBezTo>
                <a:cubicBezTo>
                  <a:pt x="27" y="58"/>
                  <a:pt x="25" y="56"/>
                  <a:pt x="24" y="52"/>
                </a:cubicBezTo>
                <a:cubicBezTo>
                  <a:pt x="32" y="45"/>
                  <a:pt x="41" y="37"/>
                  <a:pt x="50" y="30"/>
                </a:cubicBezTo>
                <a:cubicBezTo>
                  <a:pt x="55" y="29"/>
                  <a:pt x="55" y="29"/>
                  <a:pt x="55" y="29"/>
                </a:cubicBezTo>
                <a:cubicBezTo>
                  <a:pt x="69" y="37"/>
                  <a:pt x="69" y="37"/>
                  <a:pt x="69" y="37"/>
                </a:cubicBezTo>
                <a:cubicBezTo>
                  <a:pt x="76" y="30"/>
                  <a:pt x="76" y="30"/>
                  <a:pt x="76" y="30"/>
                </a:cubicBezTo>
                <a:cubicBezTo>
                  <a:pt x="69" y="19"/>
                  <a:pt x="69" y="19"/>
                  <a:pt x="69" y="19"/>
                </a:cubicBezTo>
                <a:cubicBezTo>
                  <a:pt x="72" y="17"/>
                  <a:pt x="74" y="16"/>
                  <a:pt x="76" y="15"/>
                </a:cubicBezTo>
                <a:cubicBezTo>
                  <a:pt x="89" y="27"/>
                  <a:pt x="89" y="27"/>
                  <a:pt x="89" y="27"/>
                </a:cubicBezTo>
                <a:cubicBezTo>
                  <a:pt x="90" y="26"/>
                  <a:pt x="90" y="26"/>
                  <a:pt x="90" y="26"/>
                </a:cubicBezTo>
                <a:cubicBezTo>
                  <a:pt x="81" y="14"/>
                  <a:pt x="81" y="14"/>
                  <a:pt x="81" y="14"/>
                </a:cubicBezTo>
                <a:cubicBezTo>
                  <a:pt x="81" y="14"/>
                  <a:pt x="81" y="14"/>
                  <a:pt x="81" y="14"/>
                </a:cubicBezTo>
                <a:cubicBezTo>
                  <a:pt x="79" y="12"/>
                  <a:pt x="79" y="12"/>
                  <a:pt x="79" y="12"/>
                </a:cubicBezTo>
                <a:cubicBezTo>
                  <a:pt x="91" y="2"/>
                  <a:pt x="91" y="2"/>
                  <a:pt x="91" y="2"/>
                </a:cubicBezTo>
                <a:close/>
                <a:moveTo>
                  <a:pt x="97" y="52"/>
                </a:moveTo>
                <a:cubicBezTo>
                  <a:pt x="87" y="50"/>
                  <a:pt x="87" y="50"/>
                  <a:pt x="87" y="50"/>
                </a:cubicBezTo>
                <a:cubicBezTo>
                  <a:pt x="85" y="53"/>
                  <a:pt x="85" y="53"/>
                  <a:pt x="85" y="53"/>
                </a:cubicBezTo>
                <a:cubicBezTo>
                  <a:pt x="93" y="58"/>
                  <a:pt x="93" y="58"/>
                  <a:pt x="93" y="58"/>
                </a:cubicBezTo>
                <a:cubicBezTo>
                  <a:pt x="94" y="56"/>
                  <a:pt x="95" y="54"/>
                  <a:pt x="97" y="52"/>
                </a:cubicBezTo>
                <a:close/>
                <a:moveTo>
                  <a:pt x="80" y="71"/>
                </a:moveTo>
                <a:cubicBezTo>
                  <a:pt x="82" y="70"/>
                  <a:pt x="84" y="68"/>
                  <a:pt x="86" y="67"/>
                </a:cubicBezTo>
                <a:cubicBezTo>
                  <a:pt x="78" y="61"/>
                  <a:pt x="78" y="61"/>
                  <a:pt x="78" y="61"/>
                </a:cubicBezTo>
                <a:cubicBezTo>
                  <a:pt x="76" y="63"/>
                  <a:pt x="76" y="63"/>
                  <a:pt x="76" y="63"/>
                </a:cubicBezTo>
                <a:cubicBezTo>
                  <a:pt x="80" y="71"/>
                  <a:pt x="80" y="71"/>
                  <a:pt x="80" y="71"/>
                </a:cubicBezTo>
                <a:close/>
                <a:moveTo>
                  <a:pt x="87" y="65"/>
                </a:moveTo>
                <a:cubicBezTo>
                  <a:pt x="89" y="64"/>
                  <a:pt x="90" y="62"/>
                  <a:pt x="91" y="60"/>
                </a:cubicBezTo>
                <a:cubicBezTo>
                  <a:pt x="81" y="54"/>
                  <a:pt x="81" y="54"/>
                  <a:pt x="81" y="54"/>
                </a:cubicBezTo>
                <a:cubicBezTo>
                  <a:pt x="78" y="57"/>
                  <a:pt x="78" y="57"/>
                  <a:pt x="78" y="57"/>
                </a:cubicBezTo>
                <a:lnTo>
                  <a:pt x="87" y="65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ransition spd="slow" advClick="0" advTm="0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83845" y="311150"/>
            <a:ext cx="3213100" cy="795020"/>
            <a:chOff x="447" y="490"/>
            <a:chExt cx="5060" cy="1252"/>
          </a:xfrm>
        </p:grpSpPr>
        <p:sp>
          <p:nvSpPr>
            <p:cNvPr id="24" name="菱形 23"/>
            <p:cNvSpPr/>
            <p:nvPr/>
          </p:nvSpPr>
          <p:spPr>
            <a:xfrm>
              <a:off x="447" y="490"/>
              <a:ext cx="1253" cy="1253"/>
            </a:xfrm>
            <a:prstGeom prst="diamond">
              <a:avLst/>
            </a:prstGeom>
            <a:solidFill>
              <a:schemeClr val="bg1"/>
            </a:solidFill>
            <a:ln w="19050">
              <a:solidFill>
                <a:srgbClr val="637E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6" name="菱形 25"/>
            <p:cNvSpPr/>
            <p:nvPr/>
          </p:nvSpPr>
          <p:spPr>
            <a:xfrm>
              <a:off x="630" y="673"/>
              <a:ext cx="888" cy="888"/>
            </a:xfrm>
            <a:prstGeom prst="diamond">
              <a:avLst/>
            </a:prstGeom>
            <a:solidFill>
              <a:srgbClr val="8CB3D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1859" y="673"/>
              <a:ext cx="3648" cy="82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l"/>
              <a:r>
                <a:rPr lang="zh-CN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输入标题内容</a:t>
              </a:r>
              <a:endPara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1631581" y="1908964"/>
            <a:ext cx="8955151" cy="2016224"/>
          </a:xfrm>
          <a:prstGeom prst="rect">
            <a:avLst/>
          </a:prstGeom>
          <a:solidFill>
            <a:schemeClr val="bg1"/>
          </a:solidFill>
          <a:ln>
            <a:solidFill>
              <a:srgbClr val="5E5E5E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631581" y="4645268"/>
            <a:ext cx="281467" cy="281467"/>
          </a:xfrm>
          <a:prstGeom prst="ellipse">
            <a:avLst/>
          </a:prstGeom>
          <a:solidFill>
            <a:schemeClr val="bg1">
              <a:alpha val="80000"/>
            </a:schemeClr>
          </a:solidFill>
          <a:ln w="25400" cap="flat" cmpd="sng" algn="ctr">
            <a:solidFill>
              <a:srgbClr val="5D939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1919613" y="4763552"/>
            <a:ext cx="8352928" cy="19886"/>
          </a:xfrm>
          <a:prstGeom prst="line">
            <a:avLst/>
          </a:prstGeom>
          <a:noFill/>
          <a:ln w="19050" cap="flat" cmpd="sng" algn="ctr">
            <a:solidFill>
              <a:srgbClr val="5D939A"/>
            </a:solidFill>
            <a:prstDash val="solid"/>
          </a:ln>
          <a:effectLst/>
        </p:spPr>
      </p:cxnSp>
      <p:sp>
        <p:nvSpPr>
          <p:cNvPr id="23" name="椭圆 22"/>
          <p:cNvSpPr/>
          <p:nvPr/>
        </p:nvSpPr>
        <p:spPr>
          <a:xfrm>
            <a:off x="10272541" y="4648607"/>
            <a:ext cx="281467" cy="281467"/>
          </a:xfrm>
          <a:prstGeom prst="ellipse">
            <a:avLst/>
          </a:prstGeom>
          <a:noFill/>
          <a:ln w="25400" cap="flat" cmpd="sng" algn="ctr">
            <a:solidFill>
              <a:srgbClr val="5D939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3378588" y="4645268"/>
            <a:ext cx="281467" cy="281467"/>
          </a:xfrm>
          <a:prstGeom prst="ellipse">
            <a:avLst/>
          </a:prstGeom>
          <a:solidFill>
            <a:schemeClr val="bg1">
              <a:alpha val="80000"/>
            </a:schemeClr>
          </a:solidFill>
          <a:ln w="25400" cap="flat" cmpd="sng" algn="ctr">
            <a:solidFill>
              <a:srgbClr val="5D939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                                                                  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904992" y="4623380"/>
            <a:ext cx="281467" cy="281467"/>
          </a:xfrm>
          <a:prstGeom prst="ellipse">
            <a:avLst/>
          </a:prstGeom>
          <a:solidFill>
            <a:schemeClr val="bg1">
              <a:alpha val="80000"/>
            </a:schemeClr>
          </a:solidFill>
          <a:ln w="25400" cap="flat" cmpd="sng" algn="ctr">
            <a:solidFill>
              <a:srgbClr val="5D939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8466218" y="4636140"/>
            <a:ext cx="281467" cy="281467"/>
          </a:xfrm>
          <a:prstGeom prst="ellipse">
            <a:avLst/>
          </a:prstGeom>
          <a:solidFill>
            <a:schemeClr val="bg1">
              <a:alpha val="80000"/>
            </a:schemeClr>
          </a:solidFill>
          <a:ln w="25400" cap="flat" cmpd="sng" algn="ctr">
            <a:solidFill>
              <a:srgbClr val="5D939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2727233" y="5158044"/>
            <a:ext cx="1584176" cy="743187"/>
            <a:chOff x="2727156" y="3246531"/>
            <a:chExt cx="1584176" cy="743187"/>
          </a:xfrm>
          <a:solidFill>
            <a:srgbClr val="8CB3DF"/>
          </a:solidFill>
        </p:grpSpPr>
        <p:sp>
          <p:nvSpPr>
            <p:cNvPr id="44" name="任意多边形 10"/>
            <p:cNvSpPr/>
            <p:nvPr/>
          </p:nvSpPr>
          <p:spPr>
            <a:xfrm>
              <a:off x="2727156" y="3246531"/>
              <a:ext cx="1584176" cy="743187"/>
            </a:xfrm>
            <a:custGeom>
              <a:avLst/>
              <a:gdLst>
                <a:gd name="connsiteX0" fmla="*/ 792089 w 1584176"/>
                <a:gd name="connsiteY0" fmla="*/ 0 h 743187"/>
                <a:gd name="connsiteX1" fmla="*/ 932822 w 1584176"/>
                <a:gd name="connsiteY1" fmla="*/ 95115 h 743187"/>
                <a:gd name="connsiteX2" fmla="*/ 1584176 w 1584176"/>
                <a:gd name="connsiteY2" fmla="*/ 95115 h 743187"/>
                <a:gd name="connsiteX3" fmla="*/ 1584176 w 1584176"/>
                <a:gd name="connsiteY3" fmla="*/ 743187 h 743187"/>
                <a:gd name="connsiteX4" fmla="*/ 0 w 1584176"/>
                <a:gd name="connsiteY4" fmla="*/ 743187 h 743187"/>
                <a:gd name="connsiteX5" fmla="*/ 0 w 1584176"/>
                <a:gd name="connsiteY5" fmla="*/ 95115 h 743187"/>
                <a:gd name="connsiteX6" fmla="*/ 651355 w 1584176"/>
                <a:gd name="connsiteY6" fmla="*/ 95115 h 743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4176" h="743187">
                  <a:moveTo>
                    <a:pt x="792089" y="0"/>
                  </a:moveTo>
                  <a:lnTo>
                    <a:pt x="932822" y="95115"/>
                  </a:lnTo>
                  <a:lnTo>
                    <a:pt x="1584176" y="95115"/>
                  </a:lnTo>
                  <a:lnTo>
                    <a:pt x="1584176" y="743187"/>
                  </a:lnTo>
                  <a:lnTo>
                    <a:pt x="0" y="743187"/>
                  </a:lnTo>
                  <a:lnTo>
                    <a:pt x="0" y="95115"/>
                  </a:lnTo>
                  <a:lnTo>
                    <a:pt x="651355" y="95115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993861" y="3367319"/>
              <a:ext cx="1050765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title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253637" y="5158043"/>
            <a:ext cx="1584176" cy="743187"/>
            <a:chOff x="2727156" y="3246531"/>
            <a:chExt cx="1584176" cy="743187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7" name="任意多边形 13"/>
            <p:cNvSpPr/>
            <p:nvPr/>
          </p:nvSpPr>
          <p:spPr>
            <a:xfrm>
              <a:off x="2727156" y="3246531"/>
              <a:ext cx="1584176" cy="743187"/>
            </a:xfrm>
            <a:custGeom>
              <a:avLst/>
              <a:gdLst>
                <a:gd name="connsiteX0" fmla="*/ 792089 w 1584176"/>
                <a:gd name="connsiteY0" fmla="*/ 0 h 743187"/>
                <a:gd name="connsiteX1" fmla="*/ 932822 w 1584176"/>
                <a:gd name="connsiteY1" fmla="*/ 95115 h 743187"/>
                <a:gd name="connsiteX2" fmla="*/ 1584176 w 1584176"/>
                <a:gd name="connsiteY2" fmla="*/ 95115 h 743187"/>
                <a:gd name="connsiteX3" fmla="*/ 1584176 w 1584176"/>
                <a:gd name="connsiteY3" fmla="*/ 743187 h 743187"/>
                <a:gd name="connsiteX4" fmla="*/ 0 w 1584176"/>
                <a:gd name="connsiteY4" fmla="*/ 743187 h 743187"/>
                <a:gd name="connsiteX5" fmla="*/ 0 w 1584176"/>
                <a:gd name="connsiteY5" fmla="*/ 95115 h 743187"/>
                <a:gd name="connsiteX6" fmla="*/ 651355 w 1584176"/>
                <a:gd name="connsiteY6" fmla="*/ 95115 h 743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4176" h="743187">
                  <a:moveTo>
                    <a:pt x="792089" y="0"/>
                  </a:moveTo>
                  <a:lnTo>
                    <a:pt x="932822" y="95115"/>
                  </a:lnTo>
                  <a:lnTo>
                    <a:pt x="1584176" y="95115"/>
                  </a:lnTo>
                  <a:lnTo>
                    <a:pt x="1584176" y="743187"/>
                  </a:lnTo>
                  <a:lnTo>
                    <a:pt x="0" y="743187"/>
                  </a:lnTo>
                  <a:lnTo>
                    <a:pt x="0" y="95115"/>
                  </a:lnTo>
                  <a:lnTo>
                    <a:pt x="651355" y="95115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134595" y="3367318"/>
              <a:ext cx="1050765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title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814863" y="5158042"/>
            <a:ext cx="1584176" cy="743187"/>
            <a:chOff x="2727156" y="3246531"/>
            <a:chExt cx="1584176" cy="743187"/>
          </a:xfrm>
          <a:solidFill>
            <a:srgbClr val="8CB3DF"/>
          </a:solidFill>
        </p:grpSpPr>
        <p:sp>
          <p:nvSpPr>
            <p:cNvPr id="50" name="任意多边形 16"/>
            <p:cNvSpPr/>
            <p:nvPr/>
          </p:nvSpPr>
          <p:spPr>
            <a:xfrm>
              <a:off x="2727156" y="3246531"/>
              <a:ext cx="1584176" cy="743187"/>
            </a:xfrm>
            <a:custGeom>
              <a:avLst/>
              <a:gdLst>
                <a:gd name="connsiteX0" fmla="*/ 792089 w 1584176"/>
                <a:gd name="connsiteY0" fmla="*/ 0 h 743187"/>
                <a:gd name="connsiteX1" fmla="*/ 932822 w 1584176"/>
                <a:gd name="connsiteY1" fmla="*/ 95115 h 743187"/>
                <a:gd name="connsiteX2" fmla="*/ 1584176 w 1584176"/>
                <a:gd name="connsiteY2" fmla="*/ 95115 h 743187"/>
                <a:gd name="connsiteX3" fmla="*/ 1584176 w 1584176"/>
                <a:gd name="connsiteY3" fmla="*/ 743187 h 743187"/>
                <a:gd name="connsiteX4" fmla="*/ 0 w 1584176"/>
                <a:gd name="connsiteY4" fmla="*/ 743187 h 743187"/>
                <a:gd name="connsiteX5" fmla="*/ 0 w 1584176"/>
                <a:gd name="connsiteY5" fmla="*/ 95115 h 743187"/>
                <a:gd name="connsiteX6" fmla="*/ 651355 w 1584176"/>
                <a:gd name="connsiteY6" fmla="*/ 95115 h 743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4176" h="743187">
                  <a:moveTo>
                    <a:pt x="792089" y="0"/>
                  </a:moveTo>
                  <a:lnTo>
                    <a:pt x="932822" y="95115"/>
                  </a:lnTo>
                  <a:lnTo>
                    <a:pt x="1584176" y="95115"/>
                  </a:lnTo>
                  <a:lnTo>
                    <a:pt x="1584176" y="743187"/>
                  </a:lnTo>
                  <a:lnTo>
                    <a:pt x="0" y="743187"/>
                  </a:lnTo>
                  <a:lnTo>
                    <a:pt x="0" y="95115"/>
                  </a:lnTo>
                  <a:lnTo>
                    <a:pt x="651355" y="95115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2993861" y="3367319"/>
              <a:ext cx="1050765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title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>
            <a:off x="1671497" y="2701052"/>
            <a:ext cx="8922427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简短文字说明标题概况，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请在此处填入你需要的内容。请在此处填入你需要的内容。请在此处填入你需要的内容。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简短文字说明标题概况，</a:t>
            </a:r>
            <a:r>
              <a:rPr lang="zh-CN" altLang="en-US" sz="1600" kern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请在此处填入你需要的内容。请在此处填入你需要的内容。请在此处填入你需要的内容。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1768761" y="2610899"/>
            <a:ext cx="8817971" cy="0"/>
          </a:xfrm>
          <a:prstGeom prst="line">
            <a:avLst/>
          </a:prstGeom>
          <a:ln>
            <a:solidFill>
              <a:srgbClr val="5E5E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1671497" y="2206433"/>
            <a:ext cx="3723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请在此输入您的标题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 advClick="0" advTm="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0" grpId="0" bldLvl="0" animBg="1"/>
      <p:bldP spid="23" grpId="0" bldLvl="0" animBg="1"/>
      <p:bldP spid="25" grpId="0" bldLvl="0" animBg="1"/>
      <p:bldP spid="27" grpId="0" bldLvl="0" animBg="1"/>
      <p:bldP spid="42" grpId="0" bldLvl="0" animBg="1"/>
      <p:bldP spid="52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34"/>
          <p:cNvSpPr/>
          <p:nvPr/>
        </p:nvSpPr>
        <p:spPr bwMode="auto">
          <a:xfrm>
            <a:off x="5190019" y="3717765"/>
            <a:ext cx="2090305" cy="2090304"/>
          </a:xfrm>
          <a:custGeom>
            <a:avLst/>
            <a:gdLst/>
            <a:ahLst/>
            <a:cxnLst>
              <a:cxn ang="0">
                <a:pos x="403" y="188"/>
              </a:cxn>
              <a:cxn ang="0">
                <a:pos x="282" y="196"/>
              </a:cxn>
              <a:cxn ang="0">
                <a:pos x="290" y="75"/>
              </a:cxn>
              <a:cxn ang="0">
                <a:pos x="330" y="51"/>
              </a:cxn>
              <a:cxn ang="0">
                <a:pos x="239" y="0"/>
              </a:cxn>
              <a:cxn ang="0">
                <a:pos x="188" y="91"/>
              </a:cxn>
              <a:cxn ang="0">
                <a:pos x="164" y="51"/>
              </a:cxn>
              <a:cxn ang="0">
                <a:pos x="43" y="43"/>
              </a:cxn>
              <a:cxn ang="0">
                <a:pos x="51" y="164"/>
              </a:cxn>
              <a:cxn ang="0">
                <a:pos x="102" y="191"/>
              </a:cxn>
              <a:cxn ang="0">
                <a:pos x="0" y="239"/>
              </a:cxn>
              <a:cxn ang="0">
                <a:pos x="239" y="478"/>
              </a:cxn>
              <a:cxn ang="0">
                <a:pos x="478" y="239"/>
              </a:cxn>
              <a:cxn ang="0">
                <a:pos x="430" y="137"/>
              </a:cxn>
              <a:cxn ang="0">
                <a:pos x="403" y="188"/>
              </a:cxn>
            </a:cxnLst>
            <a:rect l="0" t="0" r="r" b="b"/>
            <a:pathLst>
              <a:path w="478" h="478">
                <a:moveTo>
                  <a:pt x="403" y="188"/>
                </a:moveTo>
                <a:cubicBezTo>
                  <a:pt x="367" y="223"/>
                  <a:pt x="313" y="227"/>
                  <a:pt x="282" y="196"/>
                </a:cubicBezTo>
                <a:cubicBezTo>
                  <a:pt x="251" y="165"/>
                  <a:pt x="255" y="111"/>
                  <a:pt x="290" y="75"/>
                </a:cubicBezTo>
                <a:cubicBezTo>
                  <a:pt x="302" y="64"/>
                  <a:pt x="316" y="55"/>
                  <a:pt x="330" y="51"/>
                </a:cubicBezTo>
                <a:cubicBezTo>
                  <a:pt x="301" y="32"/>
                  <a:pt x="270" y="16"/>
                  <a:pt x="239" y="0"/>
                </a:cubicBezTo>
                <a:cubicBezTo>
                  <a:pt x="223" y="31"/>
                  <a:pt x="207" y="62"/>
                  <a:pt x="188" y="91"/>
                </a:cubicBezTo>
                <a:cubicBezTo>
                  <a:pt x="184" y="77"/>
                  <a:pt x="176" y="63"/>
                  <a:pt x="164" y="51"/>
                </a:cubicBezTo>
                <a:cubicBezTo>
                  <a:pt x="128" y="16"/>
                  <a:pt x="74" y="12"/>
                  <a:pt x="43" y="43"/>
                </a:cubicBezTo>
                <a:cubicBezTo>
                  <a:pt x="12" y="74"/>
                  <a:pt x="16" y="128"/>
                  <a:pt x="51" y="164"/>
                </a:cubicBezTo>
                <a:cubicBezTo>
                  <a:pt x="66" y="178"/>
                  <a:pt x="84" y="188"/>
                  <a:pt x="102" y="191"/>
                </a:cubicBezTo>
                <a:cubicBezTo>
                  <a:pt x="73" y="213"/>
                  <a:pt x="40" y="230"/>
                  <a:pt x="0" y="239"/>
                </a:cubicBezTo>
                <a:cubicBezTo>
                  <a:pt x="239" y="478"/>
                  <a:pt x="239" y="478"/>
                  <a:pt x="239" y="478"/>
                </a:cubicBezTo>
                <a:cubicBezTo>
                  <a:pt x="478" y="239"/>
                  <a:pt x="478" y="239"/>
                  <a:pt x="478" y="239"/>
                </a:cubicBezTo>
                <a:cubicBezTo>
                  <a:pt x="469" y="199"/>
                  <a:pt x="452" y="166"/>
                  <a:pt x="430" y="137"/>
                </a:cubicBezTo>
                <a:cubicBezTo>
                  <a:pt x="427" y="155"/>
                  <a:pt x="417" y="173"/>
                  <a:pt x="403" y="18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bg1"/>
            </a:solidFill>
            <a:round/>
          </a:ln>
        </p:spPr>
        <p:txBody>
          <a:bodyPr anchor="ctr"/>
          <a:lstStyle/>
          <a:p>
            <a:pPr algn="ctr"/>
            <a:endParaRPr sz="3200">
              <a:cs typeface="+mn-ea"/>
              <a:sym typeface="+mn-lt"/>
            </a:endParaRPr>
          </a:p>
        </p:txBody>
      </p:sp>
      <p:sp>
        <p:nvSpPr>
          <p:cNvPr id="25" name="Freeform: Shape 35"/>
          <p:cNvSpPr/>
          <p:nvPr/>
        </p:nvSpPr>
        <p:spPr bwMode="auto">
          <a:xfrm>
            <a:off x="4146072" y="2661246"/>
            <a:ext cx="2090305" cy="2090304"/>
          </a:xfrm>
          <a:custGeom>
            <a:avLst/>
            <a:gdLst/>
            <a:ahLst/>
            <a:cxnLst>
              <a:cxn ang="0">
                <a:pos x="290" y="403"/>
              </a:cxn>
              <a:cxn ang="0">
                <a:pos x="282" y="282"/>
              </a:cxn>
              <a:cxn ang="0">
                <a:pos x="403" y="290"/>
              </a:cxn>
              <a:cxn ang="0">
                <a:pos x="427" y="330"/>
              </a:cxn>
              <a:cxn ang="0">
                <a:pos x="478" y="239"/>
              </a:cxn>
              <a:cxn ang="0">
                <a:pos x="387" y="188"/>
              </a:cxn>
              <a:cxn ang="0">
                <a:pos x="427" y="164"/>
              </a:cxn>
              <a:cxn ang="0">
                <a:pos x="435" y="43"/>
              </a:cxn>
              <a:cxn ang="0">
                <a:pos x="314" y="51"/>
              </a:cxn>
              <a:cxn ang="0">
                <a:pos x="287" y="102"/>
              </a:cxn>
              <a:cxn ang="0">
                <a:pos x="239" y="0"/>
              </a:cxn>
              <a:cxn ang="0">
                <a:pos x="0" y="239"/>
              </a:cxn>
              <a:cxn ang="0">
                <a:pos x="239" y="478"/>
              </a:cxn>
              <a:cxn ang="0">
                <a:pos x="341" y="430"/>
              </a:cxn>
              <a:cxn ang="0">
                <a:pos x="290" y="403"/>
              </a:cxn>
            </a:cxnLst>
            <a:rect l="0" t="0" r="r" b="b"/>
            <a:pathLst>
              <a:path w="478" h="478">
                <a:moveTo>
                  <a:pt x="290" y="403"/>
                </a:moveTo>
                <a:cubicBezTo>
                  <a:pt x="255" y="367"/>
                  <a:pt x="251" y="313"/>
                  <a:pt x="282" y="282"/>
                </a:cubicBezTo>
                <a:cubicBezTo>
                  <a:pt x="313" y="251"/>
                  <a:pt x="367" y="255"/>
                  <a:pt x="403" y="290"/>
                </a:cubicBezTo>
                <a:cubicBezTo>
                  <a:pt x="415" y="302"/>
                  <a:pt x="423" y="316"/>
                  <a:pt x="427" y="330"/>
                </a:cubicBezTo>
                <a:cubicBezTo>
                  <a:pt x="446" y="301"/>
                  <a:pt x="462" y="270"/>
                  <a:pt x="478" y="239"/>
                </a:cubicBezTo>
                <a:cubicBezTo>
                  <a:pt x="447" y="223"/>
                  <a:pt x="416" y="207"/>
                  <a:pt x="387" y="188"/>
                </a:cubicBezTo>
                <a:cubicBezTo>
                  <a:pt x="401" y="184"/>
                  <a:pt x="415" y="175"/>
                  <a:pt x="427" y="164"/>
                </a:cubicBezTo>
                <a:cubicBezTo>
                  <a:pt x="462" y="128"/>
                  <a:pt x="466" y="74"/>
                  <a:pt x="435" y="43"/>
                </a:cubicBezTo>
                <a:cubicBezTo>
                  <a:pt x="404" y="12"/>
                  <a:pt x="350" y="16"/>
                  <a:pt x="314" y="51"/>
                </a:cubicBezTo>
                <a:cubicBezTo>
                  <a:pt x="300" y="66"/>
                  <a:pt x="290" y="84"/>
                  <a:pt x="287" y="102"/>
                </a:cubicBezTo>
                <a:cubicBezTo>
                  <a:pt x="265" y="73"/>
                  <a:pt x="248" y="40"/>
                  <a:pt x="239" y="0"/>
                </a:cubicBezTo>
                <a:cubicBezTo>
                  <a:pt x="0" y="239"/>
                  <a:pt x="0" y="239"/>
                  <a:pt x="0" y="239"/>
                </a:cubicBezTo>
                <a:cubicBezTo>
                  <a:pt x="239" y="478"/>
                  <a:pt x="239" y="478"/>
                  <a:pt x="239" y="478"/>
                </a:cubicBezTo>
                <a:cubicBezTo>
                  <a:pt x="279" y="469"/>
                  <a:pt x="312" y="452"/>
                  <a:pt x="341" y="430"/>
                </a:cubicBezTo>
                <a:cubicBezTo>
                  <a:pt x="323" y="427"/>
                  <a:pt x="305" y="417"/>
                  <a:pt x="290" y="403"/>
                </a:cubicBezTo>
                <a:close/>
              </a:path>
            </a:pathLst>
          </a:custGeom>
          <a:solidFill>
            <a:srgbClr val="637EAE"/>
          </a:solidFill>
          <a:ln w="9525">
            <a:solidFill>
              <a:schemeClr val="bg1"/>
            </a:solidFill>
            <a:round/>
          </a:ln>
        </p:spPr>
        <p:txBody>
          <a:bodyPr anchor="ctr"/>
          <a:lstStyle/>
          <a:p>
            <a:pPr algn="ctr"/>
            <a:endParaRPr sz="3200">
              <a:cs typeface="+mn-ea"/>
              <a:sym typeface="+mn-lt"/>
            </a:endParaRPr>
          </a:p>
        </p:txBody>
      </p:sp>
      <p:sp>
        <p:nvSpPr>
          <p:cNvPr id="27" name="Freeform: Shape 36"/>
          <p:cNvSpPr/>
          <p:nvPr/>
        </p:nvSpPr>
        <p:spPr bwMode="auto">
          <a:xfrm>
            <a:off x="6236377" y="2661246"/>
            <a:ext cx="2090305" cy="2090304"/>
          </a:xfrm>
          <a:custGeom>
            <a:avLst/>
            <a:gdLst/>
            <a:ahLst/>
            <a:cxnLst>
              <a:cxn ang="0">
                <a:pos x="188" y="75"/>
              </a:cxn>
              <a:cxn ang="0">
                <a:pos x="196" y="196"/>
              </a:cxn>
              <a:cxn ang="0">
                <a:pos x="75" y="188"/>
              </a:cxn>
              <a:cxn ang="0">
                <a:pos x="51" y="148"/>
              </a:cxn>
              <a:cxn ang="0">
                <a:pos x="0" y="239"/>
              </a:cxn>
              <a:cxn ang="0">
                <a:pos x="91" y="290"/>
              </a:cxn>
              <a:cxn ang="0">
                <a:pos x="51" y="314"/>
              </a:cxn>
              <a:cxn ang="0">
                <a:pos x="43" y="435"/>
              </a:cxn>
              <a:cxn ang="0">
                <a:pos x="164" y="427"/>
              </a:cxn>
              <a:cxn ang="0">
                <a:pos x="191" y="376"/>
              </a:cxn>
              <a:cxn ang="0">
                <a:pos x="239" y="478"/>
              </a:cxn>
              <a:cxn ang="0">
                <a:pos x="478" y="239"/>
              </a:cxn>
              <a:cxn ang="0">
                <a:pos x="239" y="0"/>
              </a:cxn>
              <a:cxn ang="0">
                <a:pos x="137" y="48"/>
              </a:cxn>
              <a:cxn ang="0">
                <a:pos x="188" y="75"/>
              </a:cxn>
            </a:cxnLst>
            <a:rect l="0" t="0" r="r" b="b"/>
            <a:pathLst>
              <a:path w="478" h="478">
                <a:moveTo>
                  <a:pt x="188" y="75"/>
                </a:moveTo>
                <a:cubicBezTo>
                  <a:pt x="223" y="111"/>
                  <a:pt x="227" y="165"/>
                  <a:pt x="196" y="196"/>
                </a:cubicBezTo>
                <a:cubicBezTo>
                  <a:pt x="165" y="227"/>
                  <a:pt x="111" y="223"/>
                  <a:pt x="75" y="188"/>
                </a:cubicBezTo>
                <a:cubicBezTo>
                  <a:pt x="64" y="176"/>
                  <a:pt x="55" y="162"/>
                  <a:pt x="51" y="148"/>
                </a:cubicBezTo>
                <a:cubicBezTo>
                  <a:pt x="32" y="177"/>
                  <a:pt x="16" y="208"/>
                  <a:pt x="0" y="239"/>
                </a:cubicBezTo>
                <a:cubicBezTo>
                  <a:pt x="31" y="255"/>
                  <a:pt x="62" y="271"/>
                  <a:pt x="91" y="290"/>
                </a:cubicBezTo>
                <a:cubicBezTo>
                  <a:pt x="77" y="294"/>
                  <a:pt x="63" y="303"/>
                  <a:pt x="51" y="314"/>
                </a:cubicBezTo>
                <a:cubicBezTo>
                  <a:pt x="16" y="350"/>
                  <a:pt x="12" y="404"/>
                  <a:pt x="43" y="435"/>
                </a:cubicBezTo>
                <a:cubicBezTo>
                  <a:pt x="74" y="466"/>
                  <a:pt x="128" y="462"/>
                  <a:pt x="164" y="427"/>
                </a:cubicBezTo>
                <a:cubicBezTo>
                  <a:pt x="178" y="412"/>
                  <a:pt x="188" y="394"/>
                  <a:pt x="191" y="376"/>
                </a:cubicBezTo>
                <a:cubicBezTo>
                  <a:pt x="213" y="405"/>
                  <a:pt x="230" y="438"/>
                  <a:pt x="239" y="478"/>
                </a:cubicBezTo>
                <a:cubicBezTo>
                  <a:pt x="478" y="239"/>
                  <a:pt x="478" y="239"/>
                  <a:pt x="478" y="239"/>
                </a:cubicBezTo>
                <a:cubicBezTo>
                  <a:pt x="239" y="0"/>
                  <a:pt x="239" y="0"/>
                  <a:pt x="239" y="0"/>
                </a:cubicBezTo>
                <a:cubicBezTo>
                  <a:pt x="199" y="9"/>
                  <a:pt x="166" y="26"/>
                  <a:pt x="137" y="48"/>
                </a:cubicBezTo>
                <a:cubicBezTo>
                  <a:pt x="155" y="51"/>
                  <a:pt x="173" y="61"/>
                  <a:pt x="188" y="75"/>
                </a:cubicBezTo>
                <a:close/>
              </a:path>
            </a:pathLst>
          </a:custGeom>
          <a:solidFill>
            <a:srgbClr val="B5CEEA"/>
          </a:solidFill>
          <a:ln w="9525">
            <a:solidFill>
              <a:schemeClr val="bg1"/>
            </a:solidFill>
            <a:round/>
          </a:ln>
        </p:spPr>
        <p:txBody>
          <a:bodyPr anchor="ctr"/>
          <a:lstStyle/>
          <a:p>
            <a:pPr algn="ctr"/>
            <a:endParaRPr sz="3200">
              <a:cs typeface="+mn-ea"/>
              <a:sym typeface="+mn-lt"/>
            </a:endParaRPr>
          </a:p>
        </p:txBody>
      </p:sp>
      <p:sp>
        <p:nvSpPr>
          <p:cNvPr id="28" name="Freeform: Shape 37"/>
          <p:cNvSpPr/>
          <p:nvPr/>
        </p:nvSpPr>
        <p:spPr bwMode="auto">
          <a:xfrm>
            <a:off x="5190019" y="1614888"/>
            <a:ext cx="2090305" cy="2092717"/>
          </a:xfrm>
          <a:custGeom>
            <a:avLst/>
            <a:gdLst/>
            <a:ahLst/>
            <a:cxnLst>
              <a:cxn ang="0">
                <a:pos x="0" y="239"/>
              </a:cxn>
              <a:cxn ang="0">
                <a:pos x="48" y="341"/>
              </a:cxn>
              <a:cxn ang="0">
                <a:pos x="75" y="290"/>
              </a:cxn>
              <a:cxn ang="0">
                <a:pos x="196" y="282"/>
              </a:cxn>
              <a:cxn ang="0">
                <a:pos x="188" y="403"/>
              </a:cxn>
              <a:cxn ang="0">
                <a:pos x="148" y="427"/>
              </a:cxn>
              <a:cxn ang="0">
                <a:pos x="239" y="478"/>
              </a:cxn>
              <a:cxn ang="0">
                <a:pos x="290" y="387"/>
              </a:cxn>
              <a:cxn ang="0">
                <a:pos x="314" y="427"/>
              </a:cxn>
              <a:cxn ang="0">
                <a:pos x="435" y="435"/>
              </a:cxn>
              <a:cxn ang="0">
                <a:pos x="427" y="314"/>
              </a:cxn>
              <a:cxn ang="0">
                <a:pos x="376" y="287"/>
              </a:cxn>
              <a:cxn ang="0">
                <a:pos x="478" y="239"/>
              </a:cxn>
              <a:cxn ang="0">
                <a:pos x="239" y="0"/>
              </a:cxn>
              <a:cxn ang="0">
                <a:pos x="0" y="239"/>
              </a:cxn>
            </a:cxnLst>
            <a:rect l="0" t="0" r="r" b="b"/>
            <a:pathLst>
              <a:path w="478" h="478">
                <a:moveTo>
                  <a:pt x="0" y="239"/>
                </a:moveTo>
                <a:cubicBezTo>
                  <a:pt x="9" y="279"/>
                  <a:pt x="26" y="312"/>
                  <a:pt x="48" y="341"/>
                </a:cubicBezTo>
                <a:cubicBezTo>
                  <a:pt x="51" y="323"/>
                  <a:pt x="61" y="305"/>
                  <a:pt x="75" y="290"/>
                </a:cubicBezTo>
                <a:cubicBezTo>
                  <a:pt x="111" y="255"/>
                  <a:pt x="165" y="251"/>
                  <a:pt x="196" y="282"/>
                </a:cubicBezTo>
                <a:cubicBezTo>
                  <a:pt x="227" y="313"/>
                  <a:pt x="223" y="367"/>
                  <a:pt x="188" y="403"/>
                </a:cubicBezTo>
                <a:cubicBezTo>
                  <a:pt x="176" y="414"/>
                  <a:pt x="162" y="423"/>
                  <a:pt x="148" y="427"/>
                </a:cubicBezTo>
                <a:cubicBezTo>
                  <a:pt x="177" y="446"/>
                  <a:pt x="208" y="462"/>
                  <a:pt x="239" y="478"/>
                </a:cubicBezTo>
                <a:cubicBezTo>
                  <a:pt x="255" y="447"/>
                  <a:pt x="271" y="416"/>
                  <a:pt x="290" y="387"/>
                </a:cubicBezTo>
                <a:cubicBezTo>
                  <a:pt x="294" y="401"/>
                  <a:pt x="303" y="415"/>
                  <a:pt x="314" y="427"/>
                </a:cubicBezTo>
                <a:cubicBezTo>
                  <a:pt x="350" y="462"/>
                  <a:pt x="404" y="466"/>
                  <a:pt x="435" y="435"/>
                </a:cubicBezTo>
                <a:cubicBezTo>
                  <a:pt x="466" y="404"/>
                  <a:pt x="462" y="350"/>
                  <a:pt x="427" y="314"/>
                </a:cubicBezTo>
                <a:cubicBezTo>
                  <a:pt x="412" y="300"/>
                  <a:pt x="394" y="290"/>
                  <a:pt x="376" y="287"/>
                </a:cubicBezTo>
                <a:cubicBezTo>
                  <a:pt x="405" y="265"/>
                  <a:pt x="438" y="248"/>
                  <a:pt x="478" y="239"/>
                </a:cubicBezTo>
                <a:cubicBezTo>
                  <a:pt x="239" y="0"/>
                  <a:pt x="239" y="0"/>
                  <a:pt x="239" y="0"/>
                </a:cubicBezTo>
                <a:lnTo>
                  <a:pt x="0" y="239"/>
                </a:lnTo>
                <a:close/>
              </a:path>
            </a:pathLst>
          </a:custGeom>
          <a:solidFill>
            <a:srgbClr val="8CB3DF"/>
          </a:solidFill>
          <a:ln w="9525">
            <a:solidFill>
              <a:schemeClr val="bg1"/>
            </a:solidFill>
            <a:round/>
          </a:ln>
        </p:spPr>
        <p:txBody>
          <a:bodyPr anchor="ctr"/>
          <a:lstStyle/>
          <a:p>
            <a:pPr algn="ctr"/>
            <a:endParaRPr sz="3200">
              <a:cs typeface="+mn-ea"/>
              <a:sym typeface="+mn-lt"/>
            </a:endParaRPr>
          </a:p>
        </p:txBody>
      </p:sp>
      <p:grpSp>
        <p:nvGrpSpPr>
          <p:cNvPr id="30" name="Group 38"/>
          <p:cNvGrpSpPr/>
          <p:nvPr/>
        </p:nvGrpSpPr>
        <p:grpSpPr>
          <a:xfrm>
            <a:off x="5964115" y="2156616"/>
            <a:ext cx="507206" cy="572237"/>
            <a:chOff x="5010151" y="4568825"/>
            <a:chExt cx="185737" cy="209550"/>
          </a:xfrm>
          <a:solidFill>
            <a:schemeClr val="bg1"/>
          </a:solidFill>
        </p:grpSpPr>
        <p:sp>
          <p:nvSpPr>
            <p:cNvPr id="31" name="Oval 39"/>
            <p:cNvSpPr/>
            <p:nvPr/>
          </p:nvSpPr>
          <p:spPr bwMode="auto">
            <a:xfrm>
              <a:off x="5073651" y="4654550"/>
              <a:ext cx="28575" cy="25400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3200">
                <a:cs typeface="+mn-ea"/>
                <a:sym typeface="+mn-lt"/>
              </a:endParaRPr>
            </a:p>
          </p:txBody>
        </p:sp>
        <p:sp>
          <p:nvSpPr>
            <p:cNvPr id="32" name="Freeform: Shape 40"/>
            <p:cNvSpPr/>
            <p:nvPr/>
          </p:nvSpPr>
          <p:spPr bwMode="auto">
            <a:xfrm>
              <a:off x="5010151" y="4679950"/>
              <a:ext cx="114300" cy="98425"/>
            </a:xfrm>
            <a:custGeom>
              <a:avLst/>
              <a:gdLst/>
              <a:ahLst/>
              <a:cxnLst>
                <a:cxn ang="0">
                  <a:pos x="38" y="10"/>
                </a:cxn>
                <a:cxn ang="0">
                  <a:pos x="29" y="9"/>
                </a:cxn>
                <a:cxn ang="0">
                  <a:pos x="29" y="8"/>
                </a:cxn>
                <a:cxn ang="0">
                  <a:pos x="32" y="8"/>
                </a:cxn>
                <a:cxn ang="0">
                  <a:pos x="34" y="3"/>
                </a:cxn>
                <a:cxn ang="0">
                  <a:pos x="27" y="4"/>
                </a:cxn>
                <a:cxn ang="0">
                  <a:pos x="25" y="2"/>
                </a:cxn>
                <a:cxn ang="0">
                  <a:pos x="22" y="1"/>
                </a:cxn>
                <a:cxn ang="0">
                  <a:pos x="17" y="3"/>
                </a:cxn>
                <a:cxn ang="0">
                  <a:pos x="13" y="15"/>
                </a:cxn>
                <a:cxn ang="0">
                  <a:pos x="13" y="15"/>
                </a:cxn>
                <a:cxn ang="0">
                  <a:pos x="11" y="22"/>
                </a:cxn>
                <a:cxn ang="0">
                  <a:pos x="3" y="22"/>
                </a:cxn>
                <a:cxn ang="0">
                  <a:pos x="0" y="25"/>
                </a:cxn>
                <a:cxn ang="0">
                  <a:pos x="3" y="28"/>
                </a:cxn>
                <a:cxn ang="0">
                  <a:pos x="13" y="28"/>
                </a:cxn>
                <a:cxn ang="0">
                  <a:pos x="15" y="26"/>
                </a:cxn>
                <a:cxn ang="0">
                  <a:pos x="18" y="20"/>
                </a:cxn>
                <a:cxn ang="0">
                  <a:pos x="19" y="21"/>
                </a:cxn>
                <a:cxn ang="0">
                  <a:pos x="20" y="21"/>
                </a:cxn>
                <a:cxn ang="0">
                  <a:pos x="24" y="33"/>
                </a:cxn>
                <a:cxn ang="0">
                  <a:pos x="27" y="34"/>
                </a:cxn>
                <a:cxn ang="0">
                  <a:pos x="28" y="34"/>
                </a:cxn>
                <a:cxn ang="0">
                  <a:pos x="30" y="31"/>
                </a:cxn>
                <a:cxn ang="0">
                  <a:pos x="24" y="17"/>
                </a:cxn>
                <a:cxn ang="0">
                  <a:pos x="26" y="12"/>
                </a:cxn>
                <a:cxn ang="0">
                  <a:pos x="27" y="13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40" y="13"/>
                </a:cxn>
                <a:cxn ang="0">
                  <a:pos x="38" y="10"/>
                </a:cxn>
              </a:cxnLst>
              <a:rect l="0" t="0" r="r" b="b"/>
              <a:pathLst>
                <a:path w="40" h="34">
                  <a:moveTo>
                    <a:pt x="38" y="10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3"/>
                    <a:pt x="26" y="2"/>
                    <a:pt x="25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0" y="0"/>
                    <a:pt x="18" y="1"/>
                    <a:pt x="17" y="3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1" y="22"/>
                    <a:pt x="0" y="23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5" y="27"/>
                    <a:pt x="15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5" y="34"/>
                    <a:pt x="26" y="34"/>
                    <a:pt x="27" y="34"/>
                  </a:cubicBezTo>
                  <a:cubicBezTo>
                    <a:pt x="27" y="34"/>
                    <a:pt x="28" y="34"/>
                    <a:pt x="28" y="34"/>
                  </a:cubicBezTo>
                  <a:cubicBezTo>
                    <a:pt x="29" y="34"/>
                    <a:pt x="30" y="32"/>
                    <a:pt x="30" y="31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3"/>
                    <a:pt x="27" y="13"/>
                    <a:pt x="27" y="13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9" y="15"/>
                    <a:pt x="40" y="14"/>
                    <a:pt x="40" y="13"/>
                  </a:cubicBezTo>
                  <a:cubicBezTo>
                    <a:pt x="40" y="11"/>
                    <a:pt x="39" y="10"/>
                    <a:pt x="38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3200">
                <a:cs typeface="+mn-ea"/>
                <a:sym typeface="+mn-lt"/>
              </a:endParaRPr>
            </a:p>
          </p:txBody>
        </p:sp>
        <p:sp>
          <p:nvSpPr>
            <p:cNvPr id="33" name="Freeform: Shape 41"/>
            <p:cNvSpPr/>
            <p:nvPr/>
          </p:nvSpPr>
          <p:spPr bwMode="auto">
            <a:xfrm>
              <a:off x="5119688" y="4689475"/>
              <a:ext cx="11113" cy="1428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4" y="2"/>
                </a:cxn>
                <a:cxn ang="0">
                  <a:pos x="2" y="0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4" y="4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3200">
                <a:cs typeface="+mn-ea"/>
                <a:sym typeface="+mn-lt"/>
              </a:endParaRPr>
            </a:p>
          </p:txBody>
        </p:sp>
        <p:sp>
          <p:nvSpPr>
            <p:cNvPr id="34" name="Freeform: Shape 42"/>
            <p:cNvSpPr/>
            <p:nvPr/>
          </p:nvSpPr>
          <p:spPr bwMode="auto">
            <a:xfrm>
              <a:off x="5089526" y="4724400"/>
              <a:ext cx="17463" cy="17462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1" y="2"/>
                </a:cxn>
                <a:cxn ang="0">
                  <a:pos x="2" y="5"/>
                </a:cxn>
                <a:cxn ang="0">
                  <a:pos x="5" y="4"/>
                </a:cxn>
                <a:cxn ang="0">
                  <a:pos x="6" y="1"/>
                </a:cxn>
                <a:cxn ang="0">
                  <a:pos x="2" y="0"/>
                </a:cxn>
              </a:cxnLst>
              <a:rect l="0" t="0" r="r" b="b"/>
              <a:pathLst>
                <a:path w="6" h="6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1" y="5"/>
                    <a:pt x="2" y="5"/>
                  </a:cubicBezTo>
                  <a:cubicBezTo>
                    <a:pt x="3" y="6"/>
                    <a:pt x="4" y="5"/>
                    <a:pt x="5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4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3200">
                <a:cs typeface="+mn-ea"/>
                <a:sym typeface="+mn-lt"/>
              </a:endParaRPr>
            </a:p>
          </p:txBody>
        </p:sp>
        <p:sp>
          <p:nvSpPr>
            <p:cNvPr id="35" name="Freeform: Shape 43"/>
            <p:cNvSpPr/>
            <p:nvPr/>
          </p:nvSpPr>
          <p:spPr bwMode="auto">
            <a:xfrm>
              <a:off x="5110163" y="4678363"/>
              <a:ext cx="17463" cy="7937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5" y="1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4" y="3"/>
                </a:cxn>
                <a:cxn ang="0">
                  <a:pos x="5" y="3"/>
                </a:cxn>
              </a:cxnLst>
              <a:rect l="0" t="0" r="r" b="b"/>
              <a:pathLst>
                <a:path w="6" h="3">
                  <a:moveTo>
                    <a:pt x="5" y="3"/>
                  </a:moveTo>
                  <a:cubicBezTo>
                    <a:pt x="6" y="2"/>
                    <a:pt x="5" y="2"/>
                    <a:pt x="5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3200">
                <a:cs typeface="+mn-ea"/>
                <a:sym typeface="+mn-lt"/>
              </a:endParaRPr>
            </a:p>
          </p:txBody>
        </p:sp>
        <p:sp>
          <p:nvSpPr>
            <p:cNvPr id="36" name="Freeform: Shape 44"/>
            <p:cNvSpPr/>
            <p:nvPr/>
          </p:nvSpPr>
          <p:spPr bwMode="auto">
            <a:xfrm>
              <a:off x="5116513" y="4672013"/>
              <a:ext cx="11113" cy="7937"/>
            </a:xfrm>
            <a:custGeom>
              <a:avLst/>
              <a:gdLst/>
              <a:ahLst/>
              <a:cxnLst>
                <a:cxn ang="0">
                  <a:pos x="7" y="5"/>
                </a:cxn>
                <a:cxn ang="0">
                  <a:pos x="7" y="4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7" y="5"/>
                </a:cxn>
              </a:cxnLst>
              <a:rect l="0" t="0" r="r" b="b"/>
              <a:pathLst>
                <a:path w="7" h="5">
                  <a:moveTo>
                    <a:pt x="7" y="5"/>
                  </a:moveTo>
                  <a:lnTo>
                    <a:pt x="7" y="4"/>
                  </a:lnTo>
                  <a:lnTo>
                    <a:pt x="0" y="0"/>
                  </a:lnTo>
                  <a:lnTo>
                    <a:pt x="0" y="2"/>
                  </a:lnTo>
                  <a:lnTo>
                    <a:pt x="7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3200">
                <a:cs typeface="+mn-ea"/>
                <a:sym typeface="+mn-lt"/>
              </a:endParaRPr>
            </a:p>
          </p:txBody>
        </p:sp>
        <p:sp>
          <p:nvSpPr>
            <p:cNvPr id="37" name="Freeform: Shape 45"/>
            <p:cNvSpPr/>
            <p:nvPr/>
          </p:nvSpPr>
          <p:spPr bwMode="auto">
            <a:xfrm>
              <a:off x="5084763" y="4568825"/>
              <a:ext cx="111125" cy="109537"/>
            </a:xfrm>
            <a:custGeom>
              <a:avLst/>
              <a:gdLst/>
              <a:ahLst/>
              <a:cxnLst>
                <a:cxn ang="0">
                  <a:pos x="20" y="38"/>
                </a:cxn>
                <a:cxn ang="0">
                  <a:pos x="13" y="37"/>
                </a:cxn>
                <a:cxn ang="0">
                  <a:pos x="4" y="12"/>
                </a:cxn>
                <a:cxn ang="0">
                  <a:pos x="21" y="0"/>
                </a:cxn>
                <a:cxn ang="0">
                  <a:pos x="28" y="2"/>
                </a:cxn>
                <a:cxn ang="0">
                  <a:pos x="37" y="12"/>
                </a:cxn>
                <a:cxn ang="0">
                  <a:pos x="37" y="26"/>
                </a:cxn>
                <a:cxn ang="0">
                  <a:pos x="20" y="38"/>
                </a:cxn>
                <a:cxn ang="0">
                  <a:pos x="21" y="4"/>
                </a:cxn>
                <a:cxn ang="0">
                  <a:pos x="8" y="14"/>
                </a:cxn>
                <a:cxn ang="0">
                  <a:pos x="15" y="33"/>
                </a:cxn>
                <a:cxn ang="0">
                  <a:pos x="20" y="34"/>
                </a:cxn>
                <a:cxn ang="0">
                  <a:pos x="33" y="24"/>
                </a:cxn>
                <a:cxn ang="0">
                  <a:pos x="34" y="13"/>
                </a:cxn>
                <a:cxn ang="0">
                  <a:pos x="26" y="5"/>
                </a:cxn>
                <a:cxn ang="0">
                  <a:pos x="21" y="4"/>
                </a:cxn>
              </a:cxnLst>
              <a:rect l="0" t="0" r="r" b="b"/>
              <a:pathLst>
                <a:path w="39" h="38">
                  <a:moveTo>
                    <a:pt x="20" y="38"/>
                  </a:moveTo>
                  <a:cubicBezTo>
                    <a:pt x="18" y="38"/>
                    <a:pt x="15" y="37"/>
                    <a:pt x="13" y="37"/>
                  </a:cubicBezTo>
                  <a:cubicBezTo>
                    <a:pt x="4" y="33"/>
                    <a:pt x="0" y="22"/>
                    <a:pt x="4" y="12"/>
                  </a:cubicBezTo>
                  <a:cubicBezTo>
                    <a:pt x="7" y="5"/>
                    <a:pt x="14" y="0"/>
                    <a:pt x="21" y="0"/>
                  </a:cubicBezTo>
                  <a:cubicBezTo>
                    <a:pt x="24" y="0"/>
                    <a:pt x="26" y="1"/>
                    <a:pt x="28" y="2"/>
                  </a:cubicBezTo>
                  <a:cubicBezTo>
                    <a:pt x="32" y="3"/>
                    <a:pt x="36" y="7"/>
                    <a:pt x="37" y="12"/>
                  </a:cubicBezTo>
                  <a:cubicBezTo>
                    <a:pt x="39" y="16"/>
                    <a:pt x="39" y="21"/>
                    <a:pt x="37" y="26"/>
                  </a:cubicBezTo>
                  <a:cubicBezTo>
                    <a:pt x="34" y="33"/>
                    <a:pt x="27" y="38"/>
                    <a:pt x="20" y="38"/>
                  </a:cubicBezTo>
                  <a:close/>
                  <a:moveTo>
                    <a:pt x="21" y="4"/>
                  </a:moveTo>
                  <a:cubicBezTo>
                    <a:pt x="16" y="4"/>
                    <a:pt x="10" y="8"/>
                    <a:pt x="8" y="14"/>
                  </a:cubicBezTo>
                  <a:cubicBezTo>
                    <a:pt x="4" y="21"/>
                    <a:pt x="8" y="30"/>
                    <a:pt x="15" y="33"/>
                  </a:cubicBezTo>
                  <a:cubicBezTo>
                    <a:pt x="16" y="34"/>
                    <a:pt x="18" y="34"/>
                    <a:pt x="20" y="34"/>
                  </a:cubicBezTo>
                  <a:cubicBezTo>
                    <a:pt x="26" y="34"/>
                    <a:pt x="31" y="30"/>
                    <a:pt x="33" y="24"/>
                  </a:cubicBezTo>
                  <a:cubicBezTo>
                    <a:pt x="35" y="21"/>
                    <a:pt x="35" y="17"/>
                    <a:pt x="34" y="13"/>
                  </a:cubicBezTo>
                  <a:cubicBezTo>
                    <a:pt x="32" y="9"/>
                    <a:pt x="30" y="7"/>
                    <a:pt x="26" y="5"/>
                  </a:cubicBezTo>
                  <a:cubicBezTo>
                    <a:pt x="25" y="4"/>
                    <a:pt x="23" y="4"/>
                    <a:pt x="21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3200">
                <a:cs typeface="+mn-ea"/>
                <a:sym typeface="+mn-lt"/>
              </a:endParaRPr>
            </a:p>
          </p:txBody>
        </p:sp>
        <p:sp>
          <p:nvSpPr>
            <p:cNvPr id="38" name="Freeform: Shape 46"/>
            <p:cNvSpPr/>
            <p:nvPr/>
          </p:nvSpPr>
          <p:spPr bwMode="auto">
            <a:xfrm>
              <a:off x="5103813" y="4605338"/>
              <a:ext cx="52388" cy="58737"/>
            </a:xfrm>
            <a:custGeom>
              <a:avLst/>
              <a:gdLst/>
              <a:ahLst/>
              <a:cxnLst>
                <a:cxn ang="0">
                  <a:pos x="13" y="20"/>
                </a:cxn>
                <a:cxn ang="0">
                  <a:pos x="8" y="19"/>
                </a:cxn>
                <a:cxn ang="0">
                  <a:pos x="2" y="11"/>
                </a:cxn>
                <a:cxn ang="0">
                  <a:pos x="2" y="1"/>
                </a:cxn>
                <a:cxn ang="0">
                  <a:pos x="4" y="1"/>
                </a:cxn>
                <a:cxn ang="0">
                  <a:pos x="4" y="2"/>
                </a:cxn>
                <a:cxn ang="0">
                  <a:pos x="4" y="11"/>
                </a:cxn>
                <a:cxn ang="0">
                  <a:pos x="9" y="16"/>
                </a:cxn>
                <a:cxn ang="0">
                  <a:pos x="16" y="16"/>
                </a:cxn>
                <a:cxn ang="0">
                  <a:pos x="17" y="17"/>
                </a:cxn>
                <a:cxn ang="0">
                  <a:pos x="16" y="19"/>
                </a:cxn>
                <a:cxn ang="0">
                  <a:pos x="13" y="20"/>
                </a:cxn>
              </a:cxnLst>
              <a:rect l="0" t="0" r="r" b="b"/>
              <a:pathLst>
                <a:path w="18" h="20">
                  <a:moveTo>
                    <a:pt x="13" y="20"/>
                  </a:moveTo>
                  <a:cubicBezTo>
                    <a:pt x="11" y="20"/>
                    <a:pt x="10" y="19"/>
                    <a:pt x="8" y="19"/>
                  </a:cubicBezTo>
                  <a:cubicBezTo>
                    <a:pt x="5" y="17"/>
                    <a:pt x="3" y="15"/>
                    <a:pt x="2" y="11"/>
                  </a:cubicBezTo>
                  <a:cubicBezTo>
                    <a:pt x="0" y="8"/>
                    <a:pt x="0" y="5"/>
                    <a:pt x="2" y="1"/>
                  </a:cubicBezTo>
                  <a:cubicBezTo>
                    <a:pt x="2" y="1"/>
                    <a:pt x="3" y="0"/>
                    <a:pt x="4" y="1"/>
                  </a:cubicBezTo>
                  <a:cubicBezTo>
                    <a:pt x="4" y="1"/>
                    <a:pt x="5" y="2"/>
                    <a:pt x="4" y="2"/>
                  </a:cubicBezTo>
                  <a:cubicBezTo>
                    <a:pt x="3" y="5"/>
                    <a:pt x="3" y="8"/>
                    <a:pt x="4" y="11"/>
                  </a:cubicBezTo>
                  <a:cubicBezTo>
                    <a:pt x="5" y="13"/>
                    <a:pt x="7" y="15"/>
                    <a:pt x="9" y="16"/>
                  </a:cubicBezTo>
                  <a:cubicBezTo>
                    <a:pt x="11" y="17"/>
                    <a:pt x="14" y="17"/>
                    <a:pt x="16" y="16"/>
                  </a:cubicBezTo>
                  <a:cubicBezTo>
                    <a:pt x="16" y="16"/>
                    <a:pt x="17" y="17"/>
                    <a:pt x="17" y="17"/>
                  </a:cubicBezTo>
                  <a:cubicBezTo>
                    <a:pt x="18" y="18"/>
                    <a:pt x="17" y="19"/>
                    <a:pt x="16" y="19"/>
                  </a:cubicBezTo>
                  <a:cubicBezTo>
                    <a:pt x="15" y="19"/>
                    <a:pt x="14" y="20"/>
                    <a:pt x="13" y="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3200">
                <a:cs typeface="+mn-ea"/>
                <a:sym typeface="+mn-lt"/>
              </a:endParaRPr>
            </a:p>
          </p:txBody>
        </p:sp>
        <p:sp>
          <p:nvSpPr>
            <p:cNvPr id="39" name="Freeform: Shape 47"/>
            <p:cNvSpPr/>
            <p:nvPr/>
          </p:nvSpPr>
          <p:spPr bwMode="auto">
            <a:xfrm>
              <a:off x="5102226" y="4683125"/>
              <a:ext cx="19050" cy="23812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" y="8"/>
                </a:cxn>
                <a:cxn ang="0">
                  <a:pos x="5" y="8"/>
                </a:cxn>
                <a:cxn ang="0">
                  <a:pos x="7" y="2"/>
                </a:cxn>
                <a:cxn ang="0">
                  <a:pos x="3" y="0"/>
                </a:cxn>
                <a:cxn ang="0">
                  <a:pos x="0" y="8"/>
                </a:cxn>
                <a:cxn ang="0">
                  <a:pos x="0" y="8"/>
                </a:cxn>
              </a:cxnLst>
              <a:rect l="0" t="0" r="r" b="b"/>
              <a:pathLst>
                <a:path w="7" h="8">
                  <a:moveTo>
                    <a:pt x="0" y="8"/>
                  </a:moveTo>
                  <a:cubicBezTo>
                    <a:pt x="2" y="8"/>
                    <a:pt x="3" y="8"/>
                    <a:pt x="4" y="8"/>
                  </a:cubicBezTo>
                  <a:cubicBezTo>
                    <a:pt x="4" y="8"/>
                    <a:pt x="4" y="8"/>
                    <a:pt x="5" y="8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3200">
                <a:cs typeface="+mn-ea"/>
                <a:sym typeface="+mn-lt"/>
              </a:endParaRPr>
            </a:p>
          </p:txBody>
        </p:sp>
      </p:grpSp>
      <p:grpSp>
        <p:nvGrpSpPr>
          <p:cNvPr id="40" name="Group 48"/>
          <p:cNvGrpSpPr/>
          <p:nvPr/>
        </p:nvGrpSpPr>
        <p:grpSpPr>
          <a:xfrm>
            <a:off x="7287627" y="3444177"/>
            <a:ext cx="437820" cy="556399"/>
            <a:chOff x="3949701" y="4570413"/>
            <a:chExt cx="152400" cy="193675"/>
          </a:xfrm>
          <a:solidFill>
            <a:schemeClr val="bg1"/>
          </a:solidFill>
        </p:grpSpPr>
        <p:sp>
          <p:nvSpPr>
            <p:cNvPr id="41" name="Oval 49"/>
            <p:cNvSpPr/>
            <p:nvPr/>
          </p:nvSpPr>
          <p:spPr bwMode="auto">
            <a:xfrm>
              <a:off x="4079876" y="4657725"/>
              <a:ext cx="22225" cy="22225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3200">
                <a:cs typeface="+mn-ea"/>
                <a:sym typeface="+mn-lt"/>
              </a:endParaRPr>
            </a:p>
          </p:txBody>
        </p:sp>
        <p:sp>
          <p:nvSpPr>
            <p:cNvPr id="42" name="Freeform: Shape 50"/>
            <p:cNvSpPr/>
            <p:nvPr/>
          </p:nvSpPr>
          <p:spPr bwMode="auto">
            <a:xfrm>
              <a:off x="4041776" y="4660900"/>
              <a:ext cx="55563" cy="103187"/>
            </a:xfrm>
            <a:custGeom>
              <a:avLst/>
              <a:gdLst/>
              <a:ahLst/>
              <a:cxnLst>
                <a:cxn ang="0">
                  <a:pos x="18" y="32"/>
                </a:cxn>
                <a:cxn ang="0">
                  <a:pos x="13" y="22"/>
                </a:cxn>
                <a:cxn ang="0">
                  <a:pos x="15" y="20"/>
                </a:cxn>
                <a:cxn ang="0">
                  <a:pos x="16" y="12"/>
                </a:cxn>
                <a:cxn ang="0">
                  <a:pos x="15" y="9"/>
                </a:cxn>
                <a:cxn ang="0">
                  <a:pos x="8" y="1"/>
                </a:cxn>
                <a:cxn ang="0">
                  <a:pos x="4" y="1"/>
                </a:cxn>
                <a:cxn ang="0">
                  <a:pos x="4" y="4"/>
                </a:cxn>
                <a:cxn ang="0">
                  <a:pos x="9" y="9"/>
                </a:cxn>
                <a:cxn ang="0">
                  <a:pos x="4" y="7"/>
                </a:cxn>
                <a:cxn ang="0">
                  <a:pos x="1" y="8"/>
                </a:cxn>
                <a:cxn ang="0">
                  <a:pos x="2" y="11"/>
                </a:cxn>
                <a:cxn ang="0">
                  <a:pos x="7" y="14"/>
                </a:cxn>
                <a:cxn ang="0">
                  <a:pos x="8" y="14"/>
                </a:cxn>
                <a:cxn ang="0">
                  <a:pos x="6" y="23"/>
                </a:cxn>
                <a:cxn ang="0">
                  <a:pos x="4" y="31"/>
                </a:cxn>
                <a:cxn ang="0">
                  <a:pos x="4" y="33"/>
                </a:cxn>
                <a:cxn ang="0">
                  <a:pos x="5" y="36"/>
                </a:cxn>
                <a:cxn ang="0">
                  <a:pos x="6" y="36"/>
                </a:cxn>
                <a:cxn ang="0">
                  <a:pos x="8" y="34"/>
                </a:cxn>
                <a:cxn ang="0">
                  <a:pos x="10" y="27"/>
                </a:cxn>
                <a:cxn ang="0">
                  <a:pos x="14" y="34"/>
                </a:cxn>
                <a:cxn ang="0">
                  <a:pos x="17" y="35"/>
                </a:cxn>
                <a:cxn ang="0">
                  <a:pos x="18" y="32"/>
                </a:cxn>
              </a:cxnLst>
              <a:rect l="0" t="0" r="r" b="b"/>
              <a:pathLst>
                <a:path w="19" h="36">
                  <a:moveTo>
                    <a:pt x="18" y="32"/>
                  </a:moveTo>
                  <a:cubicBezTo>
                    <a:pt x="13" y="22"/>
                    <a:pt x="13" y="22"/>
                    <a:pt x="13" y="22"/>
                  </a:cubicBezTo>
                  <a:cubicBezTo>
                    <a:pt x="14" y="21"/>
                    <a:pt x="14" y="21"/>
                    <a:pt x="15" y="20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0"/>
                    <a:pt x="15" y="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0"/>
                    <a:pt x="5" y="0"/>
                    <a:pt x="4" y="1"/>
                  </a:cubicBezTo>
                  <a:cubicBezTo>
                    <a:pt x="3" y="2"/>
                    <a:pt x="3" y="3"/>
                    <a:pt x="4" y="4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6"/>
                    <a:pt x="1" y="7"/>
                    <a:pt x="1" y="8"/>
                  </a:cubicBezTo>
                  <a:cubicBezTo>
                    <a:pt x="0" y="9"/>
                    <a:pt x="1" y="11"/>
                    <a:pt x="2" y="11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7" y="17"/>
                    <a:pt x="7" y="21"/>
                    <a:pt x="6" y="23"/>
                  </a:cubicBezTo>
                  <a:cubicBezTo>
                    <a:pt x="5" y="26"/>
                    <a:pt x="5" y="28"/>
                    <a:pt x="4" y="31"/>
                  </a:cubicBezTo>
                  <a:cubicBezTo>
                    <a:pt x="4" y="31"/>
                    <a:pt x="4" y="32"/>
                    <a:pt x="4" y="33"/>
                  </a:cubicBezTo>
                  <a:cubicBezTo>
                    <a:pt x="3" y="34"/>
                    <a:pt x="4" y="35"/>
                    <a:pt x="5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6"/>
                    <a:pt x="8" y="35"/>
                    <a:pt x="8" y="34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5"/>
                    <a:pt x="16" y="36"/>
                    <a:pt x="17" y="35"/>
                  </a:cubicBezTo>
                  <a:cubicBezTo>
                    <a:pt x="18" y="34"/>
                    <a:pt x="19" y="33"/>
                    <a:pt x="18" y="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3200">
                <a:cs typeface="+mn-ea"/>
                <a:sym typeface="+mn-lt"/>
              </a:endParaRPr>
            </a:p>
          </p:txBody>
        </p:sp>
        <p:sp>
          <p:nvSpPr>
            <p:cNvPr id="43" name="Oval 51"/>
            <p:cNvSpPr/>
            <p:nvPr/>
          </p:nvSpPr>
          <p:spPr bwMode="auto">
            <a:xfrm>
              <a:off x="3987801" y="4675188"/>
              <a:ext cx="25400" cy="22225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3200">
                <a:cs typeface="+mn-ea"/>
                <a:sym typeface="+mn-lt"/>
              </a:endParaRPr>
            </a:p>
          </p:txBody>
        </p:sp>
        <p:sp>
          <p:nvSpPr>
            <p:cNvPr id="44" name="Freeform: Shape 52"/>
            <p:cNvSpPr/>
            <p:nvPr/>
          </p:nvSpPr>
          <p:spPr bwMode="auto">
            <a:xfrm>
              <a:off x="3963988" y="4672013"/>
              <a:ext cx="69850" cy="92075"/>
            </a:xfrm>
            <a:custGeom>
              <a:avLst/>
              <a:gdLst/>
              <a:ahLst/>
              <a:cxnLst>
                <a:cxn ang="0">
                  <a:pos x="21" y="19"/>
                </a:cxn>
                <a:cxn ang="0">
                  <a:pos x="18" y="19"/>
                </a:cxn>
                <a:cxn ang="0">
                  <a:pos x="18" y="15"/>
                </a:cxn>
                <a:cxn ang="0">
                  <a:pos x="23" y="11"/>
                </a:cxn>
                <a:cxn ang="0">
                  <a:pos x="24" y="9"/>
                </a:cxn>
                <a:cxn ang="0">
                  <a:pos x="24" y="2"/>
                </a:cxn>
                <a:cxn ang="0">
                  <a:pos x="21" y="0"/>
                </a:cxn>
                <a:cxn ang="0">
                  <a:pos x="19" y="2"/>
                </a:cxn>
                <a:cxn ang="0">
                  <a:pos x="19" y="8"/>
                </a:cxn>
                <a:cxn ang="0">
                  <a:pos x="14" y="12"/>
                </a:cxn>
                <a:cxn ang="0">
                  <a:pos x="7" y="10"/>
                </a:cxn>
                <a:cxn ang="0">
                  <a:pos x="6" y="5"/>
                </a:cxn>
                <a:cxn ang="0">
                  <a:pos x="3" y="3"/>
                </a:cxn>
                <a:cxn ang="0">
                  <a:pos x="1" y="6"/>
                </a:cxn>
                <a:cxn ang="0">
                  <a:pos x="3" y="12"/>
                </a:cxn>
                <a:cxn ang="0">
                  <a:pos x="5" y="14"/>
                </a:cxn>
                <a:cxn ang="0">
                  <a:pos x="9" y="16"/>
                </a:cxn>
                <a:cxn ang="0">
                  <a:pos x="9" y="24"/>
                </a:cxn>
                <a:cxn ang="0">
                  <a:pos x="9" y="24"/>
                </a:cxn>
                <a:cxn ang="0">
                  <a:pos x="9" y="27"/>
                </a:cxn>
                <a:cxn ang="0">
                  <a:pos x="2" y="27"/>
                </a:cxn>
                <a:cxn ang="0">
                  <a:pos x="0" y="29"/>
                </a:cxn>
                <a:cxn ang="0">
                  <a:pos x="2" y="32"/>
                </a:cxn>
                <a:cxn ang="0">
                  <a:pos x="12" y="32"/>
                </a:cxn>
                <a:cxn ang="0">
                  <a:pos x="14" y="29"/>
                </a:cxn>
                <a:cxn ang="0">
                  <a:pos x="14" y="24"/>
                </a:cxn>
                <a:cxn ang="0">
                  <a:pos x="19" y="24"/>
                </a:cxn>
                <a:cxn ang="0">
                  <a:pos x="19" y="29"/>
                </a:cxn>
                <a:cxn ang="0">
                  <a:pos x="21" y="32"/>
                </a:cxn>
                <a:cxn ang="0">
                  <a:pos x="23" y="29"/>
                </a:cxn>
                <a:cxn ang="0">
                  <a:pos x="23" y="21"/>
                </a:cxn>
                <a:cxn ang="0">
                  <a:pos x="21" y="19"/>
                </a:cxn>
              </a:cxnLst>
              <a:rect l="0" t="0" r="r" b="b"/>
              <a:pathLst>
                <a:path w="24" h="32">
                  <a:moveTo>
                    <a:pt x="21" y="19"/>
                  </a:moveTo>
                  <a:cubicBezTo>
                    <a:pt x="18" y="19"/>
                    <a:pt x="18" y="19"/>
                    <a:pt x="18" y="19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4" y="10"/>
                    <a:pt x="24" y="9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1"/>
                    <a:pt x="23" y="0"/>
                    <a:pt x="21" y="0"/>
                  </a:cubicBezTo>
                  <a:cubicBezTo>
                    <a:pt x="20" y="0"/>
                    <a:pt x="19" y="1"/>
                    <a:pt x="19" y="2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4" y="3"/>
                    <a:pt x="3" y="3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4" y="13"/>
                    <a:pt x="5" y="14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8"/>
                    <a:pt x="0" y="29"/>
                  </a:cubicBezTo>
                  <a:cubicBezTo>
                    <a:pt x="0" y="31"/>
                    <a:pt x="1" y="32"/>
                    <a:pt x="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3" y="32"/>
                    <a:pt x="14" y="31"/>
                    <a:pt x="14" y="29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31"/>
                    <a:pt x="20" y="32"/>
                    <a:pt x="21" y="32"/>
                  </a:cubicBezTo>
                  <a:cubicBezTo>
                    <a:pt x="22" y="32"/>
                    <a:pt x="23" y="31"/>
                    <a:pt x="23" y="29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2" y="19"/>
                    <a:pt x="21" y="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3200">
                <a:cs typeface="+mn-ea"/>
                <a:sym typeface="+mn-lt"/>
              </a:endParaRPr>
            </a:p>
          </p:txBody>
        </p:sp>
        <p:sp>
          <p:nvSpPr>
            <p:cNvPr id="45" name="Freeform: Shape 53"/>
            <p:cNvSpPr/>
            <p:nvPr/>
          </p:nvSpPr>
          <p:spPr bwMode="auto">
            <a:xfrm>
              <a:off x="3949701" y="4570413"/>
              <a:ext cx="87313" cy="95250"/>
            </a:xfrm>
            <a:custGeom>
              <a:avLst/>
              <a:gdLst/>
              <a:ahLst/>
              <a:cxnLst>
                <a:cxn ang="0">
                  <a:pos x="29" y="25"/>
                </a:cxn>
                <a:cxn ang="0">
                  <a:pos x="29" y="24"/>
                </a:cxn>
                <a:cxn ang="0">
                  <a:pos x="29" y="24"/>
                </a:cxn>
                <a:cxn ang="0">
                  <a:pos x="29" y="24"/>
                </a:cxn>
                <a:cxn ang="0">
                  <a:pos x="28" y="24"/>
                </a:cxn>
                <a:cxn ang="0">
                  <a:pos x="27" y="19"/>
                </a:cxn>
                <a:cxn ang="0">
                  <a:pos x="28" y="18"/>
                </a:cxn>
                <a:cxn ang="0">
                  <a:pos x="27" y="18"/>
                </a:cxn>
                <a:cxn ang="0">
                  <a:pos x="28" y="13"/>
                </a:cxn>
                <a:cxn ang="0">
                  <a:pos x="29" y="13"/>
                </a:cxn>
                <a:cxn ang="0">
                  <a:pos x="29" y="12"/>
                </a:cxn>
                <a:cxn ang="0">
                  <a:pos x="30" y="11"/>
                </a:cxn>
                <a:cxn ang="0">
                  <a:pos x="29" y="9"/>
                </a:cxn>
                <a:cxn ang="0">
                  <a:pos x="30" y="6"/>
                </a:cxn>
                <a:cxn ang="0">
                  <a:pos x="29" y="5"/>
                </a:cxn>
                <a:cxn ang="0">
                  <a:pos x="28" y="3"/>
                </a:cxn>
                <a:cxn ang="0">
                  <a:pos x="25" y="5"/>
                </a:cxn>
                <a:cxn ang="0">
                  <a:pos x="24" y="4"/>
                </a:cxn>
                <a:cxn ang="0">
                  <a:pos x="23" y="1"/>
                </a:cxn>
                <a:cxn ang="0">
                  <a:pos x="19" y="0"/>
                </a:cxn>
                <a:cxn ang="0">
                  <a:pos x="18" y="2"/>
                </a:cxn>
                <a:cxn ang="0">
                  <a:pos x="16" y="2"/>
                </a:cxn>
                <a:cxn ang="0">
                  <a:pos x="15" y="0"/>
                </a:cxn>
                <a:cxn ang="0">
                  <a:pos x="11" y="1"/>
                </a:cxn>
                <a:cxn ang="0">
                  <a:pos x="11" y="4"/>
                </a:cxn>
                <a:cxn ang="0">
                  <a:pos x="9" y="5"/>
                </a:cxn>
                <a:cxn ang="0">
                  <a:pos x="7" y="3"/>
                </a:cxn>
                <a:cxn ang="0">
                  <a:pos x="5" y="5"/>
                </a:cxn>
                <a:cxn ang="0">
                  <a:pos x="4" y="6"/>
                </a:cxn>
                <a:cxn ang="0">
                  <a:pos x="5" y="9"/>
                </a:cxn>
                <a:cxn ang="0">
                  <a:pos x="4" y="10"/>
                </a:cxn>
                <a:cxn ang="0">
                  <a:pos x="1" y="10"/>
                </a:cxn>
                <a:cxn ang="0">
                  <a:pos x="0" y="14"/>
                </a:cxn>
                <a:cxn ang="0">
                  <a:pos x="3" y="16"/>
                </a:cxn>
                <a:cxn ang="0">
                  <a:pos x="3" y="17"/>
                </a:cxn>
                <a:cxn ang="0">
                  <a:pos x="0" y="19"/>
                </a:cxn>
                <a:cxn ang="0">
                  <a:pos x="1" y="23"/>
                </a:cxn>
                <a:cxn ang="0">
                  <a:pos x="4" y="23"/>
                </a:cxn>
                <a:cxn ang="0">
                  <a:pos x="5" y="24"/>
                </a:cxn>
                <a:cxn ang="0">
                  <a:pos x="4" y="27"/>
                </a:cxn>
                <a:cxn ang="0">
                  <a:pos x="5" y="28"/>
                </a:cxn>
                <a:cxn ang="0">
                  <a:pos x="7" y="30"/>
                </a:cxn>
                <a:cxn ang="0">
                  <a:pos x="9" y="29"/>
                </a:cxn>
                <a:cxn ang="0">
                  <a:pos x="11" y="29"/>
                </a:cxn>
                <a:cxn ang="0">
                  <a:pos x="11" y="32"/>
                </a:cxn>
                <a:cxn ang="0">
                  <a:pos x="15" y="33"/>
                </a:cxn>
                <a:cxn ang="0">
                  <a:pos x="16" y="31"/>
                </a:cxn>
                <a:cxn ang="0">
                  <a:pos x="18" y="31"/>
                </a:cxn>
                <a:cxn ang="0">
                  <a:pos x="19" y="33"/>
                </a:cxn>
                <a:cxn ang="0">
                  <a:pos x="23" y="32"/>
                </a:cxn>
                <a:cxn ang="0">
                  <a:pos x="23" y="29"/>
                </a:cxn>
                <a:cxn ang="0">
                  <a:pos x="25" y="29"/>
                </a:cxn>
                <a:cxn ang="0">
                  <a:pos x="27" y="30"/>
                </a:cxn>
                <a:cxn ang="0">
                  <a:pos x="29" y="29"/>
                </a:cxn>
                <a:cxn ang="0">
                  <a:pos x="30" y="27"/>
                </a:cxn>
                <a:cxn ang="0">
                  <a:pos x="30" y="26"/>
                </a:cxn>
                <a:cxn ang="0">
                  <a:pos x="29" y="25"/>
                </a:cxn>
                <a:cxn ang="0">
                  <a:pos x="14" y="19"/>
                </a:cxn>
                <a:cxn ang="0">
                  <a:pos x="14" y="14"/>
                </a:cxn>
                <a:cxn ang="0">
                  <a:pos x="20" y="14"/>
                </a:cxn>
                <a:cxn ang="0">
                  <a:pos x="20" y="19"/>
                </a:cxn>
                <a:cxn ang="0">
                  <a:pos x="14" y="19"/>
                </a:cxn>
              </a:cxnLst>
              <a:rect l="0" t="0" r="r" b="b"/>
              <a:pathLst>
                <a:path w="30" h="33">
                  <a:moveTo>
                    <a:pt x="29" y="25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29" y="9"/>
                    <a:pt x="29" y="9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7" y="2"/>
                    <a:pt x="17" y="2"/>
                    <a:pt x="16" y="2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9" y="5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10"/>
                    <a:pt x="4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7"/>
                    <a:pt x="3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9"/>
                    <a:pt x="10" y="29"/>
                    <a:pt x="11" y="29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7" y="31"/>
                    <a:pt x="17" y="31"/>
                    <a:pt x="18" y="31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4" y="29"/>
                    <a:pt x="24" y="29"/>
                    <a:pt x="25" y="29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9" y="25"/>
                    <a:pt x="29" y="25"/>
                    <a:pt x="29" y="25"/>
                  </a:cubicBezTo>
                  <a:close/>
                  <a:moveTo>
                    <a:pt x="14" y="19"/>
                  </a:moveTo>
                  <a:cubicBezTo>
                    <a:pt x="13" y="18"/>
                    <a:pt x="13" y="15"/>
                    <a:pt x="14" y="14"/>
                  </a:cubicBezTo>
                  <a:cubicBezTo>
                    <a:pt x="16" y="13"/>
                    <a:pt x="18" y="13"/>
                    <a:pt x="20" y="14"/>
                  </a:cubicBezTo>
                  <a:cubicBezTo>
                    <a:pt x="21" y="15"/>
                    <a:pt x="21" y="18"/>
                    <a:pt x="20" y="19"/>
                  </a:cubicBezTo>
                  <a:cubicBezTo>
                    <a:pt x="18" y="21"/>
                    <a:pt x="16" y="21"/>
                    <a:pt x="14" y="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3200">
                <a:cs typeface="+mn-ea"/>
                <a:sym typeface="+mn-lt"/>
              </a:endParaRPr>
            </a:p>
          </p:txBody>
        </p:sp>
        <p:sp>
          <p:nvSpPr>
            <p:cNvPr id="46" name="Freeform: Shape 54"/>
            <p:cNvSpPr/>
            <p:nvPr/>
          </p:nvSpPr>
          <p:spPr bwMode="auto">
            <a:xfrm>
              <a:off x="4033838" y="4594225"/>
              <a:ext cx="57150" cy="60325"/>
            </a:xfrm>
            <a:custGeom>
              <a:avLst/>
              <a:gdLst/>
              <a:ahLst/>
              <a:cxnLst>
                <a:cxn ang="0">
                  <a:pos x="17" y="15"/>
                </a:cxn>
                <a:cxn ang="0">
                  <a:pos x="17" y="14"/>
                </a:cxn>
                <a:cxn ang="0">
                  <a:pos x="19" y="14"/>
                </a:cxn>
                <a:cxn ang="0">
                  <a:pos x="20" y="12"/>
                </a:cxn>
                <a:cxn ang="0">
                  <a:pos x="18" y="11"/>
                </a:cxn>
                <a:cxn ang="0">
                  <a:pos x="18" y="10"/>
                </a:cxn>
                <a:cxn ang="0">
                  <a:pos x="20" y="9"/>
                </a:cxn>
                <a:cxn ang="0">
                  <a:pos x="19" y="7"/>
                </a:cxn>
                <a:cxn ang="0">
                  <a:pos x="17" y="6"/>
                </a:cxn>
                <a:cxn ang="0">
                  <a:pos x="17" y="6"/>
                </a:cxn>
                <a:cxn ang="0">
                  <a:pos x="18" y="4"/>
                </a:cxn>
                <a:cxn ang="0">
                  <a:pos x="17" y="3"/>
                </a:cxn>
                <a:cxn ang="0">
                  <a:pos x="16" y="2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4" y="1"/>
                </a:cxn>
                <a:cxn ang="0">
                  <a:pos x="11" y="0"/>
                </a:cxn>
                <a:cxn ang="0">
                  <a:pos x="10" y="2"/>
                </a:cxn>
                <a:cxn ang="0">
                  <a:pos x="9" y="2"/>
                </a:cxn>
                <a:cxn ang="0">
                  <a:pos x="8" y="0"/>
                </a:cxn>
                <a:cxn ang="0">
                  <a:pos x="6" y="1"/>
                </a:cxn>
                <a:cxn ang="0">
                  <a:pos x="6" y="3"/>
                </a:cxn>
                <a:cxn ang="0">
                  <a:pos x="5" y="3"/>
                </a:cxn>
                <a:cxn ang="0">
                  <a:pos x="3" y="2"/>
                </a:cxn>
                <a:cxn ang="0">
                  <a:pos x="2" y="4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0" y="7"/>
                </a:cxn>
                <a:cxn ang="0">
                  <a:pos x="0" y="9"/>
                </a:cxn>
                <a:cxn ang="0">
                  <a:pos x="1" y="10"/>
                </a:cxn>
                <a:cxn ang="0">
                  <a:pos x="1" y="11"/>
                </a:cxn>
                <a:cxn ang="0">
                  <a:pos x="0" y="12"/>
                </a:cxn>
                <a:cxn ang="0">
                  <a:pos x="0" y="14"/>
                </a:cxn>
                <a:cxn ang="0">
                  <a:pos x="2" y="14"/>
                </a:cxn>
                <a:cxn ang="0">
                  <a:pos x="2" y="15"/>
                </a:cxn>
                <a:cxn ang="0">
                  <a:pos x="2" y="17"/>
                </a:cxn>
                <a:cxn ang="0">
                  <a:pos x="3" y="18"/>
                </a:cxn>
                <a:cxn ang="0">
                  <a:pos x="5" y="18"/>
                </a:cxn>
                <a:cxn ang="0">
                  <a:pos x="6" y="18"/>
                </a:cxn>
                <a:cxn ang="0">
                  <a:pos x="6" y="20"/>
                </a:cxn>
                <a:cxn ang="0">
                  <a:pos x="8" y="21"/>
                </a:cxn>
                <a:cxn ang="0">
                  <a:pos x="9" y="19"/>
                </a:cxn>
                <a:cxn ang="0">
                  <a:pos x="10" y="19"/>
                </a:cxn>
                <a:cxn ang="0">
                  <a:pos x="11" y="21"/>
                </a:cxn>
                <a:cxn ang="0">
                  <a:pos x="14" y="20"/>
                </a:cxn>
                <a:cxn ang="0">
                  <a:pos x="14" y="18"/>
                </a:cxn>
                <a:cxn ang="0">
                  <a:pos x="14" y="18"/>
                </a:cxn>
                <a:cxn ang="0">
                  <a:pos x="16" y="18"/>
                </a:cxn>
                <a:cxn ang="0">
                  <a:pos x="17" y="18"/>
                </a:cxn>
                <a:cxn ang="0">
                  <a:pos x="18" y="17"/>
                </a:cxn>
                <a:cxn ang="0">
                  <a:pos x="17" y="15"/>
                </a:cxn>
                <a:cxn ang="0">
                  <a:pos x="8" y="12"/>
                </a:cxn>
                <a:cxn ang="0">
                  <a:pos x="8" y="9"/>
                </a:cxn>
                <a:cxn ang="0">
                  <a:pos x="11" y="9"/>
                </a:cxn>
                <a:cxn ang="0">
                  <a:pos x="11" y="12"/>
                </a:cxn>
                <a:cxn ang="0">
                  <a:pos x="8" y="12"/>
                </a:cxn>
              </a:cxnLst>
              <a:rect l="0" t="0" r="r" b="b"/>
              <a:pathLst>
                <a:path w="20" h="21">
                  <a:moveTo>
                    <a:pt x="17" y="15"/>
                  </a:moveTo>
                  <a:cubicBezTo>
                    <a:pt x="17" y="15"/>
                    <a:pt x="17" y="15"/>
                    <a:pt x="17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0"/>
                    <a:pt x="18" y="10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9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6" y="18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7"/>
                    <a:pt x="18" y="17"/>
                    <a:pt x="18" y="17"/>
                  </a:cubicBezTo>
                  <a:lnTo>
                    <a:pt x="17" y="15"/>
                  </a:lnTo>
                  <a:close/>
                  <a:moveTo>
                    <a:pt x="8" y="12"/>
                  </a:moveTo>
                  <a:cubicBezTo>
                    <a:pt x="7" y="11"/>
                    <a:pt x="7" y="10"/>
                    <a:pt x="8" y="9"/>
                  </a:cubicBezTo>
                  <a:cubicBezTo>
                    <a:pt x="9" y="8"/>
                    <a:pt x="10" y="8"/>
                    <a:pt x="11" y="9"/>
                  </a:cubicBezTo>
                  <a:cubicBezTo>
                    <a:pt x="12" y="10"/>
                    <a:pt x="12" y="11"/>
                    <a:pt x="11" y="12"/>
                  </a:cubicBezTo>
                  <a:cubicBezTo>
                    <a:pt x="10" y="13"/>
                    <a:pt x="9" y="13"/>
                    <a:pt x="8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3200">
                <a:cs typeface="+mn-ea"/>
                <a:sym typeface="+mn-lt"/>
              </a:endParaRPr>
            </a:p>
          </p:txBody>
        </p:sp>
      </p:grpSp>
      <p:grpSp>
        <p:nvGrpSpPr>
          <p:cNvPr id="47" name="Group 55"/>
          <p:cNvGrpSpPr/>
          <p:nvPr/>
        </p:nvGrpSpPr>
        <p:grpSpPr>
          <a:xfrm>
            <a:off x="6077055" y="4675589"/>
            <a:ext cx="329914" cy="633645"/>
            <a:chOff x="4486276" y="4586288"/>
            <a:chExt cx="100012" cy="192087"/>
          </a:xfrm>
          <a:solidFill>
            <a:schemeClr val="bg1"/>
          </a:solidFill>
        </p:grpSpPr>
        <p:sp>
          <p:nvSpPr>
            <p:cNvPr id="48" name="Freeform: Shape 56"/>
            <p:cNvSpPr/>
            <p:nvPr/>
          </p:nvSpPr>
          <p:spPr bwMode="auto">
            <a:xfrm>
              <a:off x="4494213" y="4586288"/>
              <a:ext cx="92075" cy="777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3"/>
                </a:cxn>
                <a:cxn ang="0">
                  <a:pos x="1" y="12"/>
                </a:cxn>
                <a:cxn ang="0">
                  <a:pos x="0" y="14"/>
                </a:cxn>
                <a:cxn ang="0">
                  <a:pos x="1" y="24"/>
                </a:cxn>
                <a:cxn ang="0">
                  <a:pos x="2" y="25"/>
                </a:cxn>
                <a:cxn ang="0">
                  <a:pos x="2" y="25"/>
                </a:cxn>
                <a:cxn ang="0">
                  <a:pos x="2" y="25"/>
                </a:cxn>
                <a:cxn ang="0">
                  <a:pos x="4" y="27"/>
                </a:cxn>
                <a:cxn ang="0">
                  <a:pos x="5" y="26"/>
                </a:cxn>
                <a:cxn ang="0">
                  <a:pos x="6" y="24"/>
                </a:cxn>
                <a:cxn ang="0">
                  <a:pos x="7" y="16"/>
                </a:cxn>
                <a:cxn ang="0">
                  <a:pos x="13" y="11"/>
                </a:cxn>
                <a:cxn ang="0">
                  <a:pos x="14" y="11"/>
                </a:cxn>
                <a:cxn ang="0">
                  <a:pos x="16" y="14"/>
                </a:cxn>
                <a:cxn ang="0">
                  <a:pos x="16" y="17"/>
                </a:cxn>
                <a:cxn ang="0">
                  <a:pos x="12" y="22"/>
                </a:cxn>
                <a:cxn ang="0">
                  <a:pos x="13" y="25"/>
                </a:cxn>
                <a:cxn ang="0">
                  <a:pos x="14" y="25"/>
                </a:cxn>
                <a:cxn ang="0">
                  <a:pos x="16" y="25"/>
                </a:cxn>
                <a:cxn ang="0">
                  <a:pos x="22" y="17"/>
                </a:cxn>
                <a:cxn ang="0">
                  <a:pos x="29" y="11"/>
                </a:cxn>
                <a:cxn ang="0">
                  <a:pos x="30" y="11"/>
                </a:cxn>
                <a:cxn ang="0">
                  <a:pos x="32" y="9"/>
                </a:cxn>
                <a:cxn ang="0">
                  <a:pos x="32" y="2"/>
                </a:cxn>
                <a:cxn ang="0">
                  <a:pos x="30" y="0"/>
                </a:cxn>
                <a:cxn ang="0">
                  <a:pos x="24" y="2"/>
                </a:cxn>
              </a:cxnLst>
              <a:rect l="0" t="0" r="r" b="b"/>
              <a:pathLst>
                <a:path w="32" h="27">
                  <a:moveTo>
                    <a:pt x="24" y="2"/>
                  </a:moveTo>
                  <a:cubicBezTo>
                    <a:pt x="24" y="2"/>
                    <a:pt x="13" y="2"/>
                    <a:pt x="11" y="3"/>
                  </a:cubicBezTo>
                  <a:cubicBezTo>
                    <a:pt x="9" y="3"/>
                    <a:pt x="1" y="12"/>
                    <a:pt x="1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6"/>
                    <a:pt x="3" y="27"/>
                    <a:pt x="4" y="27"/>
                  </a:cubicBezTo>
                  <a:cubicBezTo>
                    <a:pt x="4" y="27"/>
                    <a:pt x="5" y="26"/>
                    <a:pt x="5" y="26"/>
                  </a:cubicBezTo>
                  <a:cubicBezTo>
                    <a:pt x="6" y="25"/>
                    <a:pt x="6" y="25"/>
                    <a:pt x="6" y="24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4" y="10"/>
                    <a:pt x="14" y="11"/>
                  </a:cubicBezTo>
                  <a:cubicBezTo>
                    <a:pt x="15" y="12"/>
                    <a:pt x="16" y="13"/>
                    <a:pt x="16" y="14"/>
                  </a:cubicBezTo>
                  <a:cubicBezTo>
                    <a:pt x="17" y="16"/>
                    <a:pt x="16" y="17"/>
                    <a:pt x="16" y="17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3"/>
                    <a:pt x="12" y="24"/>
                    <a:pt x="13" y="25"/>
                  </a:cubicBezTo>
                  <a:cubicBezTo>
                    <a:pt x="13" y="25"/>
                    <a:pt x="14" y="25"/>
                    <a:pt x="14" y="25"/>
                  </a:cubicBezTo>
                  <a:cubicBezTo>
                    <a:pt x="15" y="25"/>
                    <a:pt x="15" y="25"/>
                    <a:pt x="16" y="25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2" y="11"/>
                    <a:pt x="32" y="9"/>
                  </a:cubicBezTo>
                  <a:cubicBezTo>
                    <a:pt x="32" y="6"/>
                    <a:pt x="32" y="3"/>
                    <a:pt x="32" y="2"/>
                  </a:cubicBezTo>
                  <a:cubicBezTo>
                    <a:pt x="32" y="0"/>
                    <a:pt x="30" y="0"/>
                    <a:pt x="30" y="0"/>
                  </a:cubicBezTo>
                  <a:lnTo>
                    <a:pt x="2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3200">
                <a:cs typeface="+mn-ea"/>
                <a:sym typeface="+mn-lt"/>
              </a:endParaRPr>
            </a:p>
          </p:txBody>
        </p:sp>
        <p:sp>
          <p:nvSpPr>
            <p:cNvPr id="49" name="Freeform: Shape 57"/>
            <p:cNvSpPr/>
            <p:nvPr/>
          </p:nvSpPr>
          <p:spPr bwMode="auto">
            <a:xfrm>
              <a:off x="4486276" y="4689475"/>
              <a:ext cx="88900" cy="8890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18" y="29"/>
                </a:cxn>
                <a:cxn ang="0">
                  <a:pos x="16" y="0"/>
                </a:cxn>
                <a:cxn ang="0">
                  <a:pos x="22" y="22"/>
                </a:cxn>
                <a:cxn ang="0">
                  <a:pos x="18" y="24"/>
                </a:cxn>
                <a:cxn ang="0">
                  <a:pos x="17" y="26"/>
                </a:cxn>
                <a:cxn ang="0">
                  <a:pos x="16" y="24"/>
                </a:cxn>
                <a:cxn ang="0">
                  <a:pos x="12" y="25"/>
                </a:cxn>
                <a:cxn ang="0">
                  <a:pos x="10" y="23"/>
                </a:cxn>
                <a:cxn ang="0">
                  <a:pos x="11" y="22"/>
                </a:cxn>
                <a:cxn ang="0">
                  <a:pos x="13" y="22"/>
                </a:cxn>
                <a:cxn ang="0">
                  <a:pos x="17" y="22"/>
                </a:cxn>
                <a:cxn ang="0">
                  <a:pos x="19" y="21"/>
                </a:cxn>
                <a:cxn ang="0">
                  <a:pos x="19" y="18"/>
                </a:cxn>
                <a:cxn ang="0">
                  <a:pos x="17" y="17"/>
                </a:cxn>
                <a:cxn ang="0">
                  <a:pos x="13" y="17"/>
                </a:cxn>
                <a:cxn ang="0">
                  <a:pos x="9" y="17"/>
                </a:cxn>
                <a:cxn ang="0">
                  <a:pos x="7" y="14"/>
                </a:cxn>
                <a:cxn ang="0">
                  <a:pos x="8" y="10"/>
                </a:cxn>
                <a:cxn ang="0">
                  <a:pos x="12" y="8"/>
                </a:cxn>
                <a:cxn ang="0">
                  <a:pos x="12" y="6"/>
                </a:cxn>
                <a:cxn ang="0">
                  <a:pos x="14" y="8"/>
                </a:cxn>
                <a:cxn ang="0">
                  <a:pos x="17" y="8"/>
                </a:cxn>
                <a:cxn ang="0">
                  <a:pos x="19" y="9"/>
                </a:cxn>
                <a:cxn ang="0">
                  <a:pos x="18" y="10"/>
                </a:cxn>
                <a:cxn ang="0">
                  <a:pos x="18" y="10"/>
                </a:cxn>
                <a:cxn ang="0">
                  <a:pos x="14" y="10"/>
                </a:cxn>
                <a:cxn ang="0">
                  <a:pos x="11" y="11"/>
                </a:cxn>
                <a:cxn ang="0">
                  <a:pos x="11" y="13"/>
                </a:cxn>
                <a:cxn ang="0">
                  <a:pos x="12" y="14"/>
                </a:cxn>
                <a:cxn ang="0">
                  <a:pos x="15" y="14"/>
                </a:cxn>
                <a:cxn ang="0">
                  <a:pos x="18" y="14"/>
                </a:cxn>
                <a:cxn ang="0">
                  <a:pos x="23" y="17"/>
                </a:cxn>
              </a:cxnLst>
              <a:rect l="0" t="0" r="r" b="b"/>
              <a:pathLst>
                <a:path w="31" h="31">
                  <a:moveTo>
                    <a:pt x="16" y="0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3" y="7"/>
                    <a:pt x="0" y="14"/>
                    <a:pt x="2" y="20"/>
                  </a:cubicBezTo>
                  <a:cubicBezTo>
                    <a:pt x="4" y="28"/>
                    <a:pt x="11" y="31"/>
                    <a:pt x="18" y="29"/>
                  </a:cubicBezTo>
                  <a:cubicBezTo>
                    <a:pt x="26" y="27"/>
                    <a:pt x="31" y="21"/>
                    <a:pt x="29" y="13"/>
                  </a:cubicBezTo>
                  <a:cubicBezTo>
                    <a:pt x="27" y="8"/>
                    <a:pt x="21" y="2"/>
                    <a:pt x="16" y="0"/>
                  </a:cubicBezTo>
                  <a:close/>
                  <a:moveTo>
                    <a:pt x="23" y="20"/>
                  </a:moveTo>
                  <a:cubicBezTo>
                    <a:pt x="23" y="20"/>
                    <a:pt x="22" y="21"/>
                    <a:pt x="22" y="22"/>
                  </a:cubicBezTo>
                  <a:cubicBezTo>
                    <a:pt x="21" y="22"/>
                    <a:pt x="20" y="23"/>
                    <a:pt x="20" y="23"/>
                  </a:cubicBezTo>
                  <a:cubicBezTo>
                    <a:pt x="19" y="23"/>
                    <a:pt x="18" y="24"/>
                    <a:pt x="18" y="24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6"/>
                    <a:pt x="18" y="26"/>
                    <a:pt x="17" y="26"/>
                  </a:cubicBezTo>
                  <a:cubicBezTo>
                    <a:pt x="17" y="26"/>
                    <a:pt x="16" y="26"/>
                    <a:pt x="16" y="26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5" y="25"/>
                    <a:pt x="15" y="25"/>
                    <a:pt x="14" y="25"/>
                  </a:cubicBezTo>
                  <a:cubicBezTo>
                    <a:pt x="14" y="25"/>
                    <a:pt x="13" y="25"/>
                    <a:pt x="12" y="25"/>
                  </a:cubicBezTo>
                  <a:cubicBezTo>
                    <a:pt x="11" y="25"/>
                    <a:pt x="11" y="24"/>
                    <a:pt x="10" y="24"/>
                  </a:cubicBezTo>
                  <a:cubicBezTo>
                    <a:pt x="10" y="24"/>
                    <a:pt x="10" y="24"/>
                    <a:pt x="10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0" y="22"/>
                    <a:pt x="10" y="22"/>
                    <a:pt x="11" y="22"/>
                  </a:cubicBezTo>
                  <a:cubicBezTo>
                    <a:pt x="11" y="22"/>
                    <a:pt x="11" y="22"/>
                    <a:pt x="12" y="22"/>
                  </a:cubicBezTo>
                  <a:cubicBezTo>
                    <a:pt x="12" y="22"/>
                    <a:pt x="12" y="22"/>
                    <a:pt x="13" y="22"/>
                  </a:cubicBezTo>
                  <a:cubicBezTo>
                    <a:pt x="13" y="22"/>
                    <a:pt x="14" y="22"/>
                    <a:pt x="15" y="22"/>
                  </a:cubicBezTo>
                  <a:cubicBezTo>
                    <a:pt x="15" y="22"/>
                    <a:pt x="16" y="22"/>
                    <a:pt x="17" y="22"/>
                  </a:cubicBezTo>
                  <a:cubicBezTo>
                    <a:pt x="17" y="22"/>
                    <a:pt x="17" y="21"/>
                    <a:pt x="18" y="21"/>
                  </a:cubicBezTo>
                  <a:cubicBezTo>
                    <a:pt x="18" y="21"/>
                    <a:pt x="18" y="21"/>
                    <a:pt x="19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9"/>
                    <a:pt x="19" y="19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7"/>
                    <a:pt x="18" y="17"/>
                    <a:pt x="17" y="17"/>
                  </a:cubicBezTo>
                  <a:cubicBezTo>
                    <a:pt x="16" y="17"/>
                    <a:pt x="15" y="17"/>
                    <a:pt x="15" y="17"/>
                  </a:cubicBezTo>
                  <a:cubicBezTo>
                    <a:pt x="14" y="17"/>
                    <a:pt x="13" y="17"/>
                    <a:pt x="13" y="17"/>
                  </a:cubicBezTo>
                  <a:cubicBezTo>
                    <a:pt x="12" y="17"/>
                    <a:pt x="11" y="17"/>
                    <a:pt x="11" y="17"/>
                  </a:cubicBezTo>
                  <a:cubicBezTo>
                    <a:pt x="10" y="17"/>
                    <a:pt x="10" y="17"/>
                    <a:pt x="9" y="17"/>
                  </a:cubicBezTo>
                  <a:cubicBezTo>
                    <a:pt x="9" y="16"/>
                    <a:pt x="8" y="16"/>
                    <a:pt x="8" y="16"/>
                  </a:cubicBezTo>
                  <a:cubicBezTo>
                    <a:pt x="8" y="15"/>
                    <a:pt x="7" y="15"/>
                    <a:pt x="7" y="14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8" y="11"/>
                    <a:pt x="8" y="11"/>
                    <a:pt x="8" y="10"/>
                  </a:cubicBezTo>
                  <a:cubicBezTo>
                    <a:pt x="9" y="10"/>
                    <a:pt x="9" y="9"/>
                    <a:pt x="10" y="9"/>
                  </a:cubicBezTo>
                  <a:cubicBezTo>
                    <a:pt x="11" y="9"/>
                    <a:pt x="11" y="9"/>
                    <a:pt x="12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3" y="5"/>
                    <a:pt x="13" y="6"/>
                    <a:pt x="13" y="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6" y="7"/>
                    <a:pt x="17" y="8"/>
                    <a:pt x="17" y="8"/>
                  </a:cubicBezTo>
                  <a:cubicBezTo>
                    <a:pt x="18" y="8"/>
                    <a:pt x="18" y="8"/>
                    <a:pt x="19" y="8"/>
                  </a:cubicBezTo>
                  <a:cubicBezTo>
                    <a:pt x="19" y="8"/>
                    <a:pt x="19" y="9"/>
                    <a:pt x="19" y="9"/>
                  </a:cubicBezTo>
                  <a:cubicBezTo>
                    <a:pt x="19" y="9"/>
                    <a:pt x="19" y="10"/>
                    <a:pt x="19" y="10"/>
                  </a:cubicBezTo>
                  <a:cubicBezTo>
                    <a:pt x="19" y="10"/>
                    <a:pt x="19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7" y="10"/>
                    <a:pt x="16" y="10"/>
                  </a:cubicBezTo>
                  <a:cubicBezTo>
                    <a:pt x="15" y="10"/>
                    <a:pt x="15" y="10"/>
                    <a:pt x="14" y="10"/>
                  </a:cubicBezTo>
                  <a:cubicBezTo>
                    <a:pt x="13" y="11"/>
                    <a:pt x="13" y="11"/>
                    <a:pt x="12" y="11"/>
                  </a:cubicBezTo>
                  <a:cubicBezTo>
                    <a:pt x="12" y="11"/>
                    <a:pt x="12" y="11"/>
                    <a:pt x="11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4"/>
                    <a:pt x="11" y="14"/>
                  </a:cubicBezTo>
                  <a:cubicBezTo>
                    <a:pt x="11" y="14"/>
                    <a:pt x="12" y="14"/>
                    <a:pt x="12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4"/>
                    <a:pt x="14" y="14"/>
                    <a:pt x="15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7" y="14"/>
                    <a:pt x="18" y="14"/>
                    <a:pt x="18" y="14"/>
                  </a:cubicBezTo>
                  <a:cubicBezTo>
                    <a:pt x="20" y="14"/>
                    <a:pt x="20" y="15"/>
                    <a:pt x="21" y="15"/>
                  </a:cubicBezTo>
                  <a:cubicBezTo>
                    <a:pt x="22" y="16"/>
                    <a:pt x="22" y="16"/>
                    <a:pt x="23" y="17"/>
                  </a:cubicBezTo>
                  <a:cubicBezTo>
                    <a:pt x="23" y="18"/>
                    <a:pt x="23" y="19"/>
                    <a:pt x="23" y="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3200">
                <a:cs typeface="+mn-ea"/>
                <a:sym typeface="+mn-lt"/>
              </a:endParaRPr>
            </a:p>
          </p:txBody>
        </p:sp>
        <p:sp>
          <p:nvSpPr>
            <p:cNvPr id="50" name="Freeform: Shape 58"/>
            <p:cNvSpPr/>
            <p:nvPr/>
          </p:nvSpPr>
          <p:spPr bwMode="auto">
            <a:xfrm>
              <a:off x="4491038" y="4660900"/>
              <a:ext cx="38100" cy="31750"/>
            </a:xfrm>
            <a:custGeom>
              <a:avLst/>
              <a:gdLst/>
              <a:ahLst/>
              <a:cxnLst>
                <a:cxn ang="0">
                  <a:pos x="5" y="11"/>
                </a:cxn>
                <a:cxn ang="0">
                  <a:pos x="9" y="10"/>
                </a:cxn>
                <a:cxn ang="0">
                  <a:pos x="13" y="9"/>
                </a:cxn>
                <a:cxn ang="0">
                  <a:pos x="13" y="2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3"/>
                </a:cxn>
                <a:cxn ang="0">
                  <a:pos x="8" y="2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6"/>
                </a:cxn>
                <a:cxn ang="0">
                  <a:pos x="1" y="5"/>
                </a:cxn>
                <a:cxn ang="0">
                  <a:pos x="5" y="11"/>
                </a:cxn>
              </a:cxnLst>
              <a:rect l="0" t="0" r="r" b="b"/>
              <a:pathLst>
                <a:path w="13" h="11">
                  <a:moveTo>
                    <a:pt x="5" y="11"/>
                  </a:moveTo>
                  <a:cubicBezTo>
                    <a:pt x="5" y="11"/>
                    <a:pt x="9" y="10"/>
                    <a:pt x="9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4"/>
                    <a:pt x="13" y="2"/>
                  </a:cubicBezTo>
                  <a:cubicBezTo>
                    <a:pt x="13" y="0"/>
                    <a:pt x="11" y="1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9" y="3"/>
                    <a:pt x="9" y="2"/>
                    <a:pt x="8" y="2"/>
                  </a:cubicBezTo>
                  <a:cubicBezTo>
                    <a:pt x="7" y="1"/>
                    <a:pt x="6" y="2"/>
                    <a:pt x="6" y="3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3" y="3"/>
                    <a:pt x="0" y="3"/>
                    <a:pt x="1" y="5"/>
                  </a:cubicBezTo>
                  <a:cubicBezTo>
                    <a:pt x="3" y="7"/>
                    <a:pt x="5" y="11"/>
                    <a:pt x="5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3200">
                <a:cs typeface="+mn-ea"/>
                <a:sym typeface="+mn-lt"/>
              </a:endParaRPr>
            </a:p>
          </p:txBody>
        </p:sp>
      </p:grpSp>
      <p:sp>
        <p:nvSpPr>
          <p:cNvPr id="58" name="TextBox 80"/>
          <p:cNvSpPr txBox="1"/>
          <p:nvPr/>
        </p:nvSpPr>
        <p:spPr bwMode="auto">
          <a:xfrm>
            <a:off x="7583805" y="4497821"/>
            <a:ext cx="2285829" cy="571580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/>
            <a:r>
              <a:rPr lang="zh-CN" altLang="en-US" sz="2400" b="1" dirty="0">
                <a:solidFill>
                  <a:srgbClr val="464D68"/>
                </a:solidFill>
                <a:cs typeface="+mn-ea"/>
                <a:sym typeface="+mn-lt"/>
              </a:rPr>
              <a:t>添加您的关键词</a:t>
            </a:r>
            <a:endParaRPr lang="zh-CN" altLang="en-US" sz="2400" b="1" dirty="0">
              <a:solidFill>
                <a:srgbClr val="464D68"/>
              </a:solidFill>
              <a:cs typeface="+mn-ea"/>
              <a:sym typeface="+mn-lt"/>
            </a:endParaRPr>
          </a:p>
        </p:txBody>
      </p:sp>
      <p:sp>
        <p:nvSpPr>
          <p:cNvPr id="59" name="TextBox 81"/>
          <p:cNvSpPr txBox="1"/>
          <p:nvPr/>
        </p:nvSpPr>
        <p:spPr bwMode="auto">
          <a:xfrm>
            <a:off x="7583694" y="4675701"/>
            <a:ext cx="2913191" cy="1284435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>
            <a:defPPr>
              <a:defRPr lang="zh-CN"/>
            </a:defPPr>
            <a:lvl1pPr algn="r">
              <a:lnSpc>
                <a:spcPct val="120000"/>
              </a:lnSpc>
              <a:defRPr sz="1400" b="0">
                <a:effectLst/>
                <a:cs typeface="+mn-ea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简短文字说明标题概况，</a:t>
            </a:r>
            <a:r>
              <a:rPr lang="zh-CN" altLang="en-US" kern="0" noProof="0" dirty="0">
                <a:ln>
                  <a:noFill/>
                </a:ln>
                <a:solidFill>
                  <a:srgbClr val="5E5E5E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请在此处填入你需要的内容。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sym typeface="+mn-lt"/>
            </a:endParaRPr>
          </a:p>
        </p:txBody>
      </p:sp>
      <p:sp>
        <p:nvSpPr>
          <p:cNvPr id="4" name="TextBox 80"/>
          <p:cNvSpPr txBox="1"/>
          <p:nvPr/>
        </p:nvSpPr>
        <p:spPr bwMode="auto">
          <a:xfrm>
            <a:off x="1970405" y="4574021"/>
            <a:ext cx="2285829" cy="571580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/>
            <a:r>
              <a:rPr lang="zh-CN" altLang="en-US" sz="2400" b="1" dirty="0">
                <a:solidFill>
                  <a:srgbClr val="464D68"/>
                </a:solidFill>
                <a:cs typeface="+mn-ea"/>
                <a:sym typeface="+mn-lt"/>
              </a:rPr>
              <a:t>添加您的关键词</a:t>
            </a:r>
            <a:endParaRPr lang="zh-CN" altLang="en-US" sz="2400" b="1" dirty="0">
              <a:solidFill>
                <a:srgbClr val="464D68"/>
              </a:solidFill>
              <a:cs typeface="+mn-ea"/>
              <a:sym typeface="+mn-lt"/>
            </a:endParaRPr>
          </a:p>
        </p:txBody>
      </p:sp>
      <p:sp>
        <p:nvSpPr>
          <p:cNvPr id="5" name="TextBox 81"/>
          <p:cNvSpPr txBox="1"/>
          <p:nvPr/>
        </p:nvSpPr>
        <p:spPr bwMode="auto">
          <a:xfrm>
            <a:off x="1970294" y="4751901"/>
            <a:ext cx="2913191" cy="1284435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>
            <a:defPPr>
              <a:defRPr lang="zh-CN"/>
            </a:defPPr>
            <a:lvl1pPr algn="r">
              <a:lnSpc>
                <a:spcPct val="120000"/>
              </a:lnSpc>
              <a:defRPr sz="1400" b="0">
                <a:effectLst/>
                <a:cs typeface="+mn-ea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简短文字说明标题概况，</a:t>
            </a:r>
            <a:r>
              <a:rPr lang="zh-CN" altLang="en-US" kern="0" noProof="0" dirty="0">
                <a:ln>
                  <a:noFill/>
                </a:ln>
                <a:solidFill>
                  <a:srgbClr val="5E5E5E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请在此处填入你需要的内容。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sym typeface="+mn-lt"/>
            </a:endParaRPr>
          </a:p>
        </p:txBody>
      </p:sp>
      <p:sp>
        <p:nvSpPr>
          <p:cNvPr id="6" name="TextBox 80"/>
          <p:cNvSpPr txBox="1"/>
          <p:nvPr/>
        </p:nvSpPr>
        <p:spPr bwMode="auto">
          <a:xfrm>
            <a:off x="8326755" y="1774306"/>
            <a:ext cx="2285829" cy="571580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/>
            <a:r>
              <a:rPr lang="zh-CN" altLang="en-US" sz="2400" b="1" dirty="0">
                <a:solidFill>
                  <a:srgbClr val="464D68"/>
                </a:solidFill>
                <a:cs typeface="+mn-ea"/>
                <a:sym typeface="+mn-lt"/>
              </a:rPr>
              <a:t>添加您的关键词</a:t>
            </a:r>
            <a:endParaRPr lang="zh-CN" altLang="en-US" sz="2400" b="1" dirty="0">
              <a:solidFill>
                <a:srgbClr val="464D68"/>
              </a:solidFill>
              <a:cs typeface="+mn-ea"/>
              <a:sym typeface="+mn-lt"/>
            </a:endParaRPr>
          </a:p>
        </p:txBody>
      </p:sp>
      <p:sp>
        <p:nvSpPr>
          <p:cNvPr id="7" name="TextBox 81"/>
          <p:cNvSpPr txBox="1"/>
          <p:nvPr/>
        </p:nvSpPr>
        <p:spPr bwMode="auto">
          <a:xfrm>
            <a:off x="8326644" y="1952186"/>
            <a:ext cx="2913191" cy="1284435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>
            <a:defPPr>
              <a:defRPr lang="zh-CN"/>
            </a:defPPr>
            <a:lvl1pPr algn="r">
              <a:lnSpc>
                <a:spcPct val="120000"/>
              </a:lnSpc>
              <a:defRPr sz="1400" b="0">
                <a:effectLst/>
                <a:cs typeface="+mn-ea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简短文字说明标题概况，</a:t>
            </a:r>
            <a:r>
              <a:rPr lang="zh-CN" altLang="en-US" kern="0" noProof="0" dirty="0">
                <a:ln>
                  <a:noFill/>
                </a:ln>
                <a:solidFill>
                  <a:srgbClr val="5E5E5E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请在此处填入你需要的内容。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sym typeface="+mn-lt"/>
            </a:endParaRPr>
          </a:p>
        </p:txBody>
      </p:sp>
      <p:sp>
        <p:nvSpPr>
          <p:cNvPr id="8" name="TextBox 80"/>
          <p:cNvSpPr txBox="1"/>
          <p:nvPr/>
        </p:nvSpPr>
        <p:spPr bwMode="auto">
          <a:xfrm>
            <a:off x="1043305" y="2050531"/>
            <a:ext cx="2285829" cy="571580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/>
            <a:r>
              <a:rPr lang="zh-CN" altLang="en-US" sz="2400" b="1" dirty="0">
                <a:solidFill>
                  <a:srgbClr val="464D68"/>
                </a:solidFill>
                <a:cs typeface="+mn-ea"/>
                <a:sym typeface="+mn-lt"/>
              </a:rPr>
              <a:t>添加您的关键词</a:t>
            </a:r>
            <a:endParaRPr lang="zh-CN" altLang="en-US" sz="2400" b="1" dirty="0">
              <a:solidFill>
                <a:srgbClr val="464D68"/>
              </a:solidFill>
              <a:cs typeface="+mn-ea"/>
              <a:sym typeface="+mn-lt"/>
            </a:endParaRPr>
          </a:p>
        </p:txBody>
      </p:sp>
      <p:sp>
        <p:nvSpPr>
          <p:cNvPr id="9" name="TextBox 81"/>
          <p:cNvSpPr txBox="1"/>
          <p:nvPr/>
        </p:nvSpPr>
        <p:spPr bwMode="auto">
          <a:xfrm>
            <a:off x="1043194" y="2228411"/>
            <a:ext cx="2913191" cy="1284435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>
            <a:defPPr>
              <a:defRPr lang="zh-CN"/>
            </a:defPPr>
            <a:lvl1pPr algn="r">
              <a:lnSpc>
                <a:spcPct val="120000"/>
              </a:lnSpc>
              <a:defRPr sz="1400" b="0">
                <a:effectLst/>
                <a:cs typeface="+mn-ea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简短文字说明标题概况，</a:t>
            </a:r>
            <a:r>
              <a:rPr lang="zh-CN" altLang="en-US" kern="0" noProof="0" dirty="0">
                <a:ln>
                  <a:noFill/>
                </a:ln>
                <a:solidFill>
                  <a:srgbClr val="5E5E5E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请在此处填入你需要的内容。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83845" y="311150"/>
            <a:ext cx="3213100" cy="795020"/>
            <a:chOff x="447" y="490"/>
            <a:chExt cx="5060" cy="1252"/>
          </a:xfrm>
        </p:grpSpPr>
        <p:sp>
          <p:nvSpPr>
            <p:cNvPr id="11" name="菱形 10"/>
            <p:cNvSpPr/>
            <p:nvPr/>
          </p:nvSpPr>
          <p:spPr>
            <a:xfrm>
              <a:off x="447" y="490"/>
              <a:ext cx="1253" cy="1253"/>
            </a:xfrm>
            <a:prstGeom prst="diamond">
              <a:avLst/>
            </a:prstGeom>
            <a:solidFill>
              <a:schemeClr val="bg1"/>
            </a:solidFill>
            <a:ln w="19050">
              <a:solidFill>
                <a:srgbClr val="637E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6" name="菱形 25"/>
            <p:cNvSpPr/>
            <p:nvPr/>
          </p:nvSpPr>
          <p:spPr>
            <a:xfrm>
              <a:off x="630" y="673"/>
              <a:ext cx="888" cy="888"/>
            </a:xfrm>
            <a:prstGeom prst="diamond">
              <a:avLst/>
            </a:prstGeom>
            <a:solidFill>
              <a:srgbClr val="8CB3D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859" y="673"/>
              <a:ext cx="3648" cy="82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l"/>
              <a:r>
                <a:rPr lang="zh-CN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输入标题内容</a:t>
              </a:r>
              <a:endPara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  <p:transition spd="slow" advClick="0" advTm="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5" grpId="0" bldLvl="0" animBg="1"/>
      <p:bldP spid="27" grpId="0" bldLvl="0" animBg="1"/>
      <p:bldP spid="28" grpId="0" bldLvl="0" animBg="1"/>
      <p:bldP spid="58" grpId="0"/>
      <p:bldP spid="59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1.png23"/>
          <p:cNvPicPr>
            <a:picLocks noChangeAspect="1"/>
          </p:cNvPicPr>
          <p:nvPr/>
        </p:nvPicPr>
        <p:blipFill>
          <a:blip r:embed="rId1"/>
          <a:srcRect t="30143" b="51217"/>
          <a:stretch>
            <a:fillRect/>
          </a:stretch>
        </p:blipFill>
        <p:spPr>
          <a:xfrm>
            <a:off x="635" y="1611630"/>
            <a:ext cx="12191365" cy="3408680"/>
          </a:xfrm>
          <a:prstGeom prst="rect">
            <a:avLst/>
          </a:prstGeom>
        </p:spPr>
      </p:pic>
      <p:sp>
        <p:nvSpPr>
          <p:cNvPr id="5" name="菱形 4"/>
          <p:cNvSpPr/>
          <p:nvPr/>
        </p:nvSpPr>
        <p:spPr>
          <a:xfrm>
            <a:off x="98425" y="452120"/>
            <a:ext cx="5913120" cy="5913120"/>
          </a:xfrm>
          <a:prstGeom prst="diamond">
            <a:avLst/>
          </a:prstGeom>
          <a:solidFill>
            <a:schemeClr val="bg1"/>
          </a:solidFill>
          <a:ln w="25400">
            <a:solidFill>
              <a:srgbClr val="637E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菱形 5"/>
          <p:cNvSpPr/>
          <p:nvPr/>
        </p:nvSpPr>
        <p:spPr>
          <a:xfrm>
            <a:off x="309245" y="680085"/>
            <a:ext cx="5457825" cy="5457825"/>
          </a:xfrm>
          <a:prstGeom prst="diamond">
            <a:avLst/>
          </a:prstGeom>
          <a:solidFill>
            <a:srgbClr val="8CB3DF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28518" y="2008287"/>
            <a:ext cx="365293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Part.02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8695" y="3360529"/>
            <a:ext cx="413829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添加您的标题</a:t>
            </a:r>
            <a:endParaRPr lang="zh-CN" altLang="en-US" sz="44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H="1">
            <a:off x="4799112" y="233047"/>
            <a:ext cx="1720802" cy="1611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9497545" y="0"/>
            <a:ext cx="1720802" cy="1611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10095098" y="679852"/>
            <a:ext cx="1720802" cy="1611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283845" y="311150"/>
            <a:ext cx="3213100" cy="795020"/>
            <a:chOff x="447" y="490"/>
            <a:chExt cx="5060" cy="1252"/>
          </a:xfrm>
        </p:grpSpPr>
        <p:sp>
          <p:nvSpPr>
            <p:cNvPr id="11" name="菱形 10"/>
            <p:cNvSpPr/>
            <p:nvPr/>
          </p:nvSpPr>
          <p:spPr>
            <a:xfrm>
              <a:off x="447" y="490"/>
              <a:ext cx="1253" cy="1253"/>
            </a:xfrm>
            <a:prstGeom prst="diamond">
              <a:avLst/>
            </a:prstGeom>
            <a:solidFill>
              <a:schemeClr val="bg1"/>
            </a:solidFill>
            <a:ln w="19050">
              <a:solidFill>
                <a:srgbClr val="637E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" name="菱形 2"/>
            <p:cNvSpPr/>
            <p:nvPr/>
          </p:nvSpPr>
          <p:spPr>
            <a:xfrm>
              <a:off x="630" y="673"/>
              <a:ext cx="888" cy="888"/>
            </a:xfrm>
            <a:prstGeom prst="diamond">
              <a:avLst/>
            </a:prstGeom>
            <a:solidFill>
              <a:srgbClr val="8CB3D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859" y="673"/>
              <a:ext cx="3648" cy="82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l"/>
              <a:r>
                <a:rPr lang="zh-CN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输入标题内容</a:t>
              </a:r>
              <a:endPara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427487" y="2306450"/>
            <a:ext cx="3209754" cy="2971798"/>
            <a:chOff x="3427413" y="1447800"/>
            <a:chExt cx="2268537" cy="2271713"/>
          </a:xfrm>
        </p:grpSpPr>
        <p:sp>
          <p:nvSpPr>
            <p:cNvPr id="5" name="矩形: 圆角 3"/>
            <p:cNvSpPr/>
            <p:nvPr/>
          </p:nvSpPr>
          <p:spPr>
            <a:xfrm rot="2700000">
              <a:off x="3448050" y="1447800"/>
              <a:ext cx="2247900" cy="2247900"/>
            </a:xfrm>
            <a:prstGeom prst="roundRect">
              <a:avLst/>
            </a:prstGeom>
            <a:noFill/>
            <a:ln>
              <a:solidFill>
                <a:srgbClr val="464D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427413" y="1511300"/>
              <a:ext cx="638175" cy="636588"/>
            </a:xfrm>
            <a:prstGeom prst="ellipse">
              <a:avLst/>
            </a:prstGeom>
            <a:solidFill>
              <a:srgbClr val="8CB3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5018088" y="1511300"/>
              <a:ext cx="638175" cy="636588"/>
            </a:xfrm>
            <a:prstGeom prst="ellipse">
              <a:avLst/>
            </a:prstGeom>
            <a:solidFill>
              <a:srgbClr val="8CB3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3427413" y="3082925"/>
              <a:ext cx="638175" cy="636588"/>
            </a:xfrm>
            <a:prstGeom prst="ellipse">
              <a:avLst/>
            </a:prstGeom>
            <a:solidFill>
              <a:srgbClr val="8CB3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5018088" y="3082925"/>
              <a:ext cx="638175" cy="636588"/>
            </a:xfrm>
            <a:prstGeom prst="ellipse">
              <a:avLst/>
            </a:prstGeom>
            <a:solidFill>
              <a:srgbClr val="8CB3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4" name="AutoShape 112"/>
            <p:cNvSpPr/>
            <p:nvPr/>
          </p:nvSpPr>
          <p:spPr bwMode="auto">
            <a:xfrm>
              <a:off x="3568700" y="1649413"/>
              <a:ext cx="360363" cy="358775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eaLnBrk="1">
                <a:buFont typeface="Arial" panose="020B0604020202020204" pitchFamily="34" charset="0"/>
                <a:buNone/>
                <a:defRPr/>
              </a:pPr>
              <a:endParaRPr lang="en-US" sz="1500" kern="0" noProof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5213737" y="3221041"/>
              <a:ext cx="246811" cy="359779"/>
              <a:chOff x="2528974" y="2863357"/>
              <a:chExt cx="246811" cy="359779"/>
            </a:xfrm>
            <a:solidFill>
              <a:schemeClr val="bg1"/>
            </a:solidFill>
          </p:grpSpPr>
          <p:sp>
            <p:nvSpPr>
              <p:cNvPr id="33" name="AutoShape 113"/>
              <p:cNvSpPr/>
              <p:nvPr/>
            </p:nvSpPr>
            <p:spPr bwMode="auto">
              <a:xfrm>
                <a:off x="2528974" y="2863357"/>
                <a:ext cx="246811" cy="35977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8600" eaLnBrk="1">
                  <a:buFont typeface="Arial" panose="020B0604020202020204" pitchFamily="34" charset="0"/>
                  <a:buNone/>
                  <a:defRPr/>
                </a:pPr>
                <a:endParaRPr lang="en-US" sz="1500" kern="0" noProof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AutoShape 114"/>
              <p:cNvSpPr/>
              <p:nvPr/>
            </p:nvSpPr>
            <p:spPr bwMode="auto">
              <a:xfrm>
                <a:off x="2584843" y="2919841"/>
                <a:ext cx="73061" cy="7306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8600" eaLnBrk="1">
                  <a:buFont typeface="Arial" panose="020B0604020202020204" pitchFamily="34" charset="0"/>
                  <a:buNone/>
                  <a:defRPr/>
                </a:pPr>
                <a:endParaRPr lang="en-US" sz="1500" kern="0" noProof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5161138" y="1649716"/>
              <a:ext cx="359165" cy="359163"/>
              <a:chOff x="3191434" y="2145028"/>
              <a:chExt cx="359165" cy="359165"/>
            </a:xfrm>
            <a:solidFill>
              <a:schemeClr val="bg1"/>
            </a:solidFill>
          </p:grpSpPr>
          <p:sp>
            <p:nvSpPr>
              <p:cNvPr id="36" name="AutoShape 123"/>
              <p:cNvSpPr/>
              <p:nvPr/>
            </p:nvSpPr>
            <p:spPr bwMode="auto">
              <a:xfrm>
                <a:off x="3191434" y="2145028"/>
                <a:ext cx="35916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8600" eaLnBrk="1">
                  <a:buFont typeface="Arial" panose="020B0604020202020204" pitchFamily="34" charset="0"/>
                  <a:buNone/>
                  <a:defRPr/>
                </a:pPr>
                <a:endParaRPr lang="en-US" sz="1500" kern="0" noProof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0" name="AutoShape 124"/>
              <p:cNvSpPr/>
              <p:nvPr/>
            </p:nvSpPr>
            <p:spPr bwMode="auto">
              <a:xfrm>
                <a:off x="3292736" y="2245717"/>
                <a:ext cx="157173" cy="15717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8600" eaLnBrk="1">
                  <a:buFont typeface="Arial" panose="020B0604020202020204" pitchFamily="34" charset="0"/>
                  <a:buNone/>
                  <a:defRPr/>
                </a:pPr>
                <a:endParaRPr lang="en-US" sz="1500" kern="0" noProof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1" name="AutoShape 125"/>
              <p:cNvSpPr/>
              <p:nvPr/>
            </p:nvSpPr>
            <p:spPr bwMode="auto">
              <a:xfrm>
                <a:off x="3325891" y="2279484"/>
                <a:ext cx="90253" cy="9025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8600" eaLnBrk="1">
                  <a:buFont typeface="Arial" panose="020B0604020202020204" pitchFamily="34" charset="0"/>
                  <a:buNone/>
                  <a:defRPr/>
                </a:pPr>
                <a:endParaRPr lang="en-US" sz="1500" kern="0" noProof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3566876" y="3221341"/>
              <a:ext cx="359165" cy="359163"/>
              <a:chOff x="2473104" y="2145028"/>
              <a:chExt cx="359165" cy="359165"/>
            </a:xfrm>
            <a:solidFill>
              <a:schemeClr val="bg1"/>
            </a:solidFill>
          </p:grpSpPr>
          <p:sp>
            <p:nvSpPr>
              <p:cNvPr id="43" name="AutoShape 126"/>
              <p:cNvSpPr/>
              <p:nvPr/>
            </p:nvSpPr>
            <p:spPr bwMode="auto">
              <a:xfrm>
                <a:off x="2473104" y="2145028"/>
                <a:ext cx="35916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8600" eaLnBrk="1">
                  <a:buFont typeface="Arial" panose="020B0604020202020204" pitchFamily="34" charset="0"/>
                  <a:buNone/>
                  <a:defRPr/>
                </a:pPr>
                <a:endParaRPr lang="en-US" sz="1500" kern="0" noProof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4" name="AutoShape 127"/>
              <p:cNvSpPr/>
              <p:nvPr/>
            </p:nvSpPr>
            <p:spPr bwMode="auto">
              <a:xfrm>
                <a:off x="2618611" y="2200897"/>
                <a:ext cx="84727" cy="841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228600" eaLnBrk="1">
                  <a:buFont typeface="Arial" panose="020B0604020202020204" pitchFamily="34" charset="0"/>
                  <a:buNone/>
                  <a:defRPr/>
                </a:pPr>
                <a:endParaRPr lang="en-US" sz="1500" kern="0" noProof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5" name="文本框 36"/>
          <p:cNvSpPr txBox="1">
            <a:spLocks noChangeArrowheads="1"/>
          </p:cNvSpPr>
          <p:nvPr/>
        </p:nvSpPr>
        <p:spPr bwMode="auto">
          <a:xfrm>
            <a:off x="8206105" y="3932555"/>
            <a:ext cx="244792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输入您的小标题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6" name="文本框 37"/>
          <p:cNvSpPr txBox="1">
            <a:spLocks noChangeArrowheads="1"/>
          </p:cNvSpPr>
          <p:nvPr/>
        </p:nvSpPr>
        <p:spPr bwMode="auto">
          <a:xfrm>
            <a:off x="8211050" y="4497253"/>
            <a:ext cx="3299096" cy="79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点击此处输入您的汇报内容，根据您的实际情况调整文字大小。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7" name="文本框 36"/>
          <p:cNvSpPr txBox="1">
            <a:spLocks noChangeArrowheads="1"/>
          </p:cNvSpPr>
          <p:nvPr/>
        </p:nvSpPr>
        <p:spPr bwMode="auto">
          <a:xfrm>
            <a:off x="8201025" y="2118995"/>
            <a:ext cx="244792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输入您的小标题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8" name="文本框 37"/>
          <p:cNvSpPr txBox="1">
            <a:spLocks noChangeArrowheads="1"/>
          </p:cNvSpPr>
          <p:nvPr/>
        </p:nvSpPr>
        <p:spPr bwMode="auto">
          <a:xfrm>
            <a:off x="8205970" y="2683058"/>
            <a:ext cx="3299096" cy="79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点击此处输入您的汇报内容，根据您的实际情况调整文字大小。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9" name="文本框 36"/>
          <p:cNvSpPr txBox="1">
            <a:spLocks noChangeArrowheads="1"/>
          </p:cNvSpPr>
          <p:nvPr/>
        </p:nvSpPr>
        <p:spPr bwMode="auto">
          <a:xfrm>
            <a:off x="687070" y="4011295"/>
            <a:ext cx="244792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输入您的小标题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0" name="文本框 37"/>
          <p:cNvSpPr txBox="1">
            <a:spLocks noChangeArrowheads="1"/>
          </p:cNvSpPr>
          <p:nvPr/>
        </p:nvSpPr>
        <p:spPr bwMode="auto">
          <a:xfrm>
            <a:off x="692015" y="4575993"/>
            <a:ext cx="3299096" cy="79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点击此处输入您的汇报内容，根据您的实际情况调整文字大小。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1" name="文本框 36"/>
          <p:cNvSpPr txBox="1">
            <a:spLocks noChangeArrowheads="1"/>
          </p:cNvSpPr>
          <p:nvPr/>
        </p:nvSpPr>
        <p:spPr bwMode="auto">
          <a:xfrm>
            <a:off x="681990" y="2197735"/>
            <a:ext cx="244792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输入您的小标题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2" name="文本框 37"/>
          <p:cNvSpPr txBox="1">
            <a:spLocks noChangeArrowheads="1"/>
          </p:cNvSpPr>
          <p:nvPr/>
        </p:nvSpPr>
        <p:spPr bwMode="auto">
          <a:xfrm>
            <a:off x="686935" y="2761798"/>
            <a:ext cx="3299096" cy="79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点击此处输入您的汇报内容，根据您的实际情况调整文字大小。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右箭头 28"/>
          <p:cNvSpPr/>
          <p:nvPr/>
        </p:nvSpPr>
        <p:spPr>
          <a:xfrm>
            <a:off x="1620427" y="3097630"/>
            <a:ext cx="9788973" cy="871297"/>
          </a:xfrm>
          <a:prstGeom prst="rightArrow">
            <a:avLst>
              <a:gd name="adj1" fmla="val 59701"/>
              <a:gd name="adj2" fmla="val 50000"/>
            </a:avLst>
          </a:prstGeom>
          <a:solidFill>
            <a:srgbClr val="C1D9FF">
              <a:alpha val="88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215367" y="2937805"/>
            <a:ext cx="1647933" cy="1188133"/>
            <a:chOff x="1406466" y="2090057"/>
            <a:chExt cx="3211849" cy="2315688"/>
          </a:xfrm>
          <a:solidFill>
            <a:srgbClr val="464D68"/>
          </a:solidFill>
        </p:grpSpPr>
        <p:sp>
          <p:nvSpPr>
            <p:cNvPr id="16" name="平行四边形 15"/>
            <p:cNvSpPr/>
            <p:nvPr/>
          </p:nvSpPr>
          <p:spPr>
            <a:xfrm>
              <a:off x="1781299" y="2090057"/>
              <a:ext cx="2458193" cy="2315688"/>
            </a:xfrm>
            <a:prstGeom prst="parallelogram">
              <a:avLst>
                <a:gd name="adj" fmla="val 58009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>
              <a:off x="3860669" y="2090057"/>
              <a:ext cx="757646" cy="653143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 flipV="1">
              <a:off x="1406466" y="3752602"/>
              <a:ext cx="757646" cy="653143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435398" y="2937803"/>
            <a:ext cx="1649980" cy="1188133"/>
            <a:chOff x="1402476" y="2090057"/>
            <a:chExt cx="3215839" cy="2315688"/>
          </a:xfrm>
          <a:solidFill>
            <a:srgbClr val="8CB3DF"/>
          </a:solidFill>
        </p:grpSpPr>
        <p:sp>
          <p:nvSpPr>
            <p:cNvPr id="20" name="平行四边形 19"/>
            <p:cNvSpPr/>
            <p:nvPr/>
          </p:nvSpPr>
          <p:spPr>
            <a:xfrm>
              <a:off x="1781299" y="2090057"/>
              <a:ext cx="2458193" cy="2315688"/>
            </a:xfrm>
            <a:prstGeom prst="parallelogram">
              <a:avLst>
                <a:gd name="adj" fmla="val 58009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>
              <a:off x="3860669" y="2090057"/>
              <a:ext cx="757646" cy="65314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 flipV="1">
              <a:off x="1402476" y="3752603"/>
              <a:ext cx="757646" cy="65314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604656" y="2957074"/>
            <a:ext cx="1647933" cy="1188133"/>
            <a:chOff x="1406466" y="2090057"/>
            <a:chExt cx="3211849" cy="2315688"/>
          </a:xfrm>
          <a:solidFill>
            <a:srgbClr val="464D68"/>
          </a:solidFill>
        </p:grpSpPr>
        <p:sp>
          <p:nvSpPr>
            <p:cNvPr id="24" name="平行四边形 23"/>
            <p:cNvSpPr/>
            <p:nvPr/>
          </p:nvSpPr>
          <p:spPr>
            <a:xfrm>
              <a:off x="1781299" y="2090057"/>
              <a:ext cx="2458193" cy="2315688"/>
            </a:xfrm>
            <a:prstGeom prst="parallelogram">
              <a:avLst>
                <a:gd name="adj" fmla="val 58009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>
              <a:off x="3860669" y="2090057"/>
              <a:ext cx="757646" cy="653143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等腰三角形 25"/>
            <p:cNvSpPr/>
            <p:nvPr/>
          </p:nvSpPr>
          <p:spPr>
            <a:xfrm flipV="1">
              <a:off x="1406466" y="3752602"/>
              <a:ext cx="757646" cy="653143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692425" y="2957074"/>
            <a:ext cx="1649980" cy="1188133"/>
            <a:chOff x="1402476" y="2090057"/>
            <a:chExt cx="3215839" cy="2315688"/>
          </a:xfrm>
          <a:solidFill>
            <a:srgbClr val="B5CEEA"/>
          </a:solidFill>
        </p:grpSpPr>
        <p:sp>
          <p:nvSpPr>
            <p:cNvPr id="28" name="平行四边形 27"/>
            <p:cNvSpPr/>
            <p:nvPr/>
          </p:nvSpPr>
          <p:spPr>
            <a:xfrm>
              <a:off x="1781299" y="2090057"/>
              <a:ext cx="2458193" cy="2315688"/>
            </a:xfrm>
            <a:prstGeom prst="parallelogram">
              <a:avLst>
                <a:gd name="adj" fmla="val 58009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>
              <a:off x="3860669" y="2090057"/>
              <a:ext cx="757646" cy="65314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等腰三角形 29"/>
            <p:cNvSpPr/>
            <p:nvPr/>
          </p:nvSpPr>
          <p:spPr>
            <a:xfrm flipV="1">
              <a:off x="1402476" y="3752603"/>
              <a:ext cx="757646" cy="65314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933452" y="3306755"/>
            <a:ext cx="450231" cy="450231"/>
            <a:chOff x="2774244" y="3078156"/>
            <a:chExt cx="450231" cy="450231"/>
          </a:xfrm>
        </p:grpSpPr>
        <p:sp>
          <p:nvSpPr>
            <p:cNvPr id="31" name="椭圆 30"/>
            <p:cNvSpPr/>
            <p:nvPr/>
          </p:nvSpPr>
          <p:spPr>
            <a:xfrm>
              <a:off x="2774244" y="3078156"/>
              <a:ext cx="450231" cy="4502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任意多边形 37"/>
            <p:cNvSpPr/>
            <p:nvPr/>
          </p:nvSpPr>
          <p:spPr bwMode="auto">
            <a:xfrm>
              <a:off x="2882690" y="3162991"/>
              <a:ext cx="233337" cy="280561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solidFill>
              <a:srgbClr val="BACACE">
                <a:alpha val="88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912597" y="3306755"/>
            <a:ext cx="450231" cy="450231"/>
            <a:chOff x="5228684" y="3078156"/>
            <a:chExt cx="450231" cy="450231"/>
          </a:xfrm>
        </p:grpSpPr>
        <p:sp>
          <p:nvSpPr>
            <p:cNvPr id="32" name="椭圆 31"/>
            <p:cNvSpPr/>
            <p:nvPr/>
          </p:nvSpPr>
          <p:spPr>
            <a:xfrm>
              <a:off x="5228684" y="3078156"/>
              <a:ext cx="450231" cy="4502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任意多边形 38"/>
            <p:cNvSpPr/>
            <p:nvPr/>
          </p:nvSpPr>
          <p:spPr bwMode="auto">
            <a:xfrm>
              <a:off x="5355186" y="3184702"/>
              <a:ext cx="197225" cy="237140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solidFill>
              <a:srgbClr val="BACACE">
                <a:alpha val="88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88560" y="3306755"/>
            <a:ext cx="450231" cy="450231"/>
            <a:chOff x="6553179" y="3078156"/>
            <a:chExt cx="450231" cy="450231"/>
          </a:xfrm>
        </p:grpSpPr>
        <p:sp>
          <p:nvSpPr>
            <p:cNvPr id="33" name="椭圆 32"/>
            <p:cNvSpPr/>
            <p:nvPr/>
          </p:nvSpPr>
          <p:spPr>
            <a:xfrm>
              <a:off x="6553179" y="3078156"/>
              <a:ext cx="450231" cy="4502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任意多边形 39"/>
            <p:cNvSpPr/>
            <p:nvPr/>
          </p:nvSpPr>
          <p:spPr bwMode="auto">
            <a:xfrm>
              <a:off x="6676574" y="3180965"/>
              <a:ext cx="203437" cy="244610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solidFill>
              <a:srgbClr val="BACAC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0342405" y="3306755"/>
            <a:ext cx="450231" cy="450231"/>
            <a:chOff x="10628310" y="3078155"/>
            <a:chExt cx="450231" cy="450231"/>
          </a:xfrm>
        </p:grpSpPr>
        <p:sp>
          <p:nvSpPr>
            <p:cNvPr id="34" name="椭圆 33"/>
            <p:cNvSpPr/>
            <p:nvPr/>
          </p:nvSpPr>
          <p:spPr>
            <a:xfrm>
              <a:off x="10628310" y="3078155"/>
              <a:ext cx="450231" cy="4502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任意多边形 40"/>
            <p:cNvSpPr/>
            <p:nvPr/>
          </p:nvSpPr>
          <p:spPr bwMode="auto">
            <a:xfrm>
              <a:off x="10745479" y="3173480"/>
              <a:ext cx="215888" cy="259580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solidFill>
              <a:srgbClr val="BACAC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301913" y="3321669"/>
            <a:ext cx="450231" cy="450231"/>
            <a:chOff x="7848681" y="3078156"/>
            <a:chExt cx="450231" cy="450231"/>
          </a:xfrm>
        </p:grpSpPr>
        <p:sp>
          <p:nvSpPr>
            <p:cNvPr id="39" name="椭圆 38"/>
            <p:cNvSpPr/>
            <p:nvPr/>
          </p:nvSpPr>
          <p:spPr>
            <a:xfrm>
              <a:off x="7848681" y="3078156"/>
              <a:ext cx="450231" cy="4502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" name="任意多边形 70"/>
            <p:cNvSpPr/>
            <p:nvPr/>
          </p:nvSpPr>
          <p:spPr bwMode="auto">
            <a:xfrm>
              <a:off x="7972076" y="3180965"/>
              <a:ext cx="203437" cy="244610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solidFill>
              <a:srgbClr val="BACAC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107812" y="4554391"/>
            <a:ext cx="2041029" cy="1446838"/>
            <a:chOff x="1732858" y="4781032"/>
            <a:chExt cx="2213143" cy="1446838"/>
          </a:xfrm>
        </p:grpSpPr>
        <p:sp>
          <p:nvSpPr>
            <p:cNvPr id="42" name="文本框 85"/>
            <p:cNvSpPr txBox="1"/>
            <p:nvPr/>
          </p:nvSpPr>
          <p:spPr bwMode="auto">
            <a:xfrm>
              <a:off x="1732858" y="4781032"/>
              <a:ext cx="2213143" cy="5032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2000" b="1" dirty="0" smtClean="0">
                  <a:cs typeface="+mn-ea"/>
                  <a:sym typeface="+mn-lt"/>
                </a:rPr>
                <a:t>添加您的标题</a:t>
              </a:r>
              <a:endParaRPr lang="zh-CN" altLang="en-US" sz="2000" b="1" dirty="0">
                <a:cs typeface="+mn-ea"/>
                <a:sym typeface="+mn-lt"/>
              </a:endParaRPr>
            </a:p>
          </p:txBody>
        </p:sp>
        <p:sp>
          <p:nvSpPr>
            <p:cNvPr id="43" name="文本框 86"/>
            <p:cNvSpPr txBox="1"/>
            <p:nvPr/>
          </p:nvSpPr>
          <p:spPr bwMode="auto">
            <a:xfrm>
              <a:off x="1732858" y="5284279"/>
              <a:ext cx="2213143" cy="9435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此处添加标题说明文字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此处添加标题说明文字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此处添加标题说明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445302" y="1208939"/>
            <a:ext cx="2041029" cy="1382268"/>
            <a:chOff x="1732858" y="5001250"/>
            <a:chExt cx="2213143" cy="1382268"/>
          </a:xfrm>
        </p:grpSpPr>
        <p:sp>
          <p:nvSpPr>
            <p:cNvPr id="45" name="文本框 83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zh-CN"/>
              </a:defPPr>
              <a:lvl2pPr marL="0" lvl="1" algn="ctr">
                <a:defRPr sz="2000" b="1">
                  <a:cs typeface="+mn-ea"/>
                </a:defRPr>
              </a:lvl2pPr>
            </a:lstStyle>
            <a:p>
              <a:pPr lvl="1"/>
              <a:r>
                <a:rPr lang="zh-CN" altLang="en-US" dirty="0">
                  <a:sym typeface="+mn-lt"/>
                </a:rPr>
                <a:t>添加您的标题</a:t>
              </a:r>
              <a:endParaRPr lang="zh-CN" altLang="en-US" dirty="0">
                <a:sym typeface="+mn-lt"/>
              </a:endParaRPr>
            </a:p>
          </p:txBody>
        </p:sp>
        <p:sp>
          <p:nvSpPr>
            <p:cNvPr id="46" name="文本框 84"/>
            <p:cNvSpPr txBox="1"/>
            <p:nvPr/>
          </p:nvSpPr>
          <p:spPr bwMode="auto">
            <a:xfrm>
              <a:off x="1732858" y="5284280"/>
              <a:ext cx="2213143" cy="109923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2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此处添加标题说明文字</a:t>
              </a:r>
              <a:endParaRPr lang="en-US" altLang="zh-CN" dirty="0">
                <a:sym typeface="+mn-lt"/>
              </a:endParaRPr>
            </a:p>
            <a:p>
              <a:r>
                <a:rPr lang="zh-CN" altLang="en-US" dirty="0">
                  <a:sym typeface="+mn-lt"/>
                </a:rPr>
                <a:t>此处添加标题说明文字</a:t>
              </a:r>
              <a:endParaRPr lang="zh-CN" altLang="en-US" dirty="0">
                <a:sym typeface="+mn-lt"/>
              </a:endParaRPr>
            </a:p>
            <a:p>
              <a:r>
                <a:rPr lang="zh-CN" altLang="en-US" dirty="0">
                  <a:sym typeface="+mn-lt"/>
                </a:rPr>
                <a:t>此处添加标题说明文字</a:t>
              </a:r>
              <a:endParaRPr lang="zh-CN" altLang="en-US" dirty="0"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988779" y="4655389"/>
            <a:ext cx="2041029" cy="1463348"/>
            <a:chOff x="1732858" y="5001250"/>
            <a:chExt cx="2213143" cy="1463348"/>
          </a:xfrm>
        </p:grpSpPr>
        <p:sp>
          <p:nvSpPr>
            <p:cNvPr id="48" name="文本框 81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zh-CN"/>
              </a:defPPr>
              <a:lvl2pPr marL="0" lvl="1" algn="ctr">
                <a:defRPr sz="2000" b="1">
                  <a:cs typeface="+mn-ea"/>
                </a:defRPr>
              </a:lvl2pPr>
            </a:lstStyle>
            <a:p>
              <a:pPr lvl="1"/>
              <a:r>
                <a:rPr lang="zh-CN" altLang="en-US" dirty="0">
                  <a:sym typeface="+mn-lt"/>
                </a:rPr>
                <a:t>添加您的标题</a:t>
              </a:r>
              <a:endParaRPr lang="zh-CN" altLang="en-US" dirty="0">
                <a:sym typeface="+mn-lt"/>
              </a:endParaRPr>
            </a:p>
          </p:txBody>
        </p:sp>
        <p:sp>
          <p:nvSpPr>
            <p:cNvPr id="49" name="文本框 82"/>
            <p:cNvSpPr txBox="1"/>
            <p:nvPr/>
          </p:nvSpPr>
          <p:spPr bwMode="auto">
            <a:xfrm>
              <a:off x="1732858" y="5284279"/>
              <a:ext cx="2213143" cy="118031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2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此处添加标题说明文字</a:t>
              </a:r>
              <a:endParaRPr lang="en-US" altLang="zh-CN" dirty="0">
                <a:sym typeface="+mn-lt"/>
              </a:endParaRPr>
            </a:p>
            <a:p>
              <a:r>
                <a:rPr lang="zh-CN" altLang="en-US" dirty="0">
                  <a:sym typeface="+mn-lt"/>
                </a:rPr>
                <a:t>此处添加标题说明文字</a:t>
              </a:r>
              <a:endParaRPr lang="zh-CN" altLang="en-US" dirty="0">
                <a:sym typeface="+mn-lt"/>
              </a:endParaRPr>
            </a:p>
            <a:p>
              <a:r>
                <a:rPr lang="zh-CN" altLang="en-US" dirty="0">
                  <a:sym typeface="+mn-lt"/>
                </a:rPr>
                <a:t>此处添加标题说明文字</a:t>
              </a:r>
              <a:endParaRPr lang="zh-CN" altLang="en-US" dirty="0"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731629" y="1165990"/>
            <a:ext cx="2041029" cy="1369488"/>
            <a:chOff x="1732858" y="5001250"/>
            <a:chExt cx="2213143" cy="1369488"/>
          </a:xfrm>
        </p:grpSpPr>
        <p:sp>
          <p:nvSpPr>
            <p:cNvPr id="51" name="文本框 79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zh-CN"/>
              </a:defPPr>
              <a:lvl2pPr marL="0" lvl="1" algn="ctr">
                <a:defRPr sz="2000" b="1">
                  <a:cs typeface="+mn-ea"/>
                </a:defRPr>
              </a:lvl2pPr>
            </a:lstStyle>
            <a:p>
              <a:pPr lvl="1"/>
              <a:r>
                <a:rPr lang="zh-CN" altLang="en-US" dirty="0">
                  <a:sym typeface="+mn-lt"/>
                </a:rPr>
                <a:t>添加您的标题</a:t>
              </a:r>
              <a:endParaRPr lang="zh-CN" altLang="en-US" dirty="0">
                <a:sym typeface="+mn-lt"/>
              </a:endParaRPr>
            </a:p>
          </p:txBody>
        </p:sp>
        <p:sp>
          <p:nvSpPr>
            <p:cNvPr id="52" name="文本框 80"/>
            <p:cNvSpPr txBox="1"/>
            <p:nvPr/>
          </p:nvSpPr>
          <p:spPr bwMode="auto">
            <a:xfrm>
              <a:off x="1732858" y="5284280"/>
              <a:ext cx="2213143" cy="108645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2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此处添加标题说明文字</a:t>
              </a:r>
              <a:endParaRPr lang="en-US" altLang="zh-CN" dirty="0">
                <a:sym typeface="+mn-lt"/>
              </a:endParaRPr>
            </a:p>
            <a:p>
              <a:r>
                <a:rPr lang="zh-CN" altLang="en-US" dirty="0">
                  <a:sym typeface="+mn-lt"/>
                </a:rPr>
                <a:t>此处添加标题说明文字</a:t>
              </a:r>
              <a:endParaRPr lang="zh-CN" altLang="en-US" dirty="0">
                <a:sym typeface="+mn-lt"/>
              </a:endParaRPr>
            </a:p>
            <a:p>
              <a:r>
                <a:rPr lang="zh-CN" altLang="en-US" dirty="0">
                  <a:sym typeface="+mn-lt"/>
                </a:rPr>
                <a:t>此处添加标题说明文字</a:t>
              </a:r>
              <a:endParaRPr lang="zh-CN" altLang="en-US" dirty="0">
                <a:sym typeface="+mn-lt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355694" y="4607245"/>
            <a:ext cx="2041029" cy="1443350"/>
            <a:chOff x="1732858" y="5001250"/>
            <a:chExt cx="2213143" cy="1443350"/>
          </a:xfrm>
        </p:grpSpPr>
        <p:sp>
          <p:nvSpPr>
            <p:cNvPr id="54" name="文本框 77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zh-CN"/>
              </a:defPPr>
              <a:lvl2pPr marL="0" lvl="1" algn="ctr">
                <a:defRPr sz="2000" b="1">
                  <a:cs typeface="+mn-ea"/>
                </a:defRPr>
              </a:lvl2pPr>
            </a:lstStyle>
            <a:p>
              <a:pPr lvl="1"/>
              <a:r>
                <a:rPr lang="zh-CN" altLang="en-US" dirty="0">
                  <a:sym typeface="+mn-lt"/>
                </a:rPr>
                <a:t>添加您的标题</a:t>
              </a:r>
              <a:endParaRPr lang="zh-CN" altLang="en-US" dirty="0">
                <a:sym typeface="+mn-lt"/>
              </a:endParaRPr>
            </a:p>
          </p:txBody>
        </p:sp>
        <p:sp>
          <p:nvSpPr>
            <p:cNvPr id="55" name="文本框 78"/>
            <p:cNvSpPr txBox="1"/>
            <p:nvPr/>
          </p:nvSpPr>
          <p:spPr bwMode="auto">
            <a:xfrm>
              <a:off x="1732858" y="5284280"/>
              <a:ext cx="2213143" cy="11603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2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此处添加标题说明文字</a:t>
              </a:r>
              <a:endParaRPr lang="en-US" altLang="zh-CN" dirty="0">
                <a:sym typeface="+mn-lt"/>
              </a:endParaRPr>
            </a:p>
            <a:p>
              <a:r>
                <a:rPr lang="zh-CN" altLang="en-US" dirty="0">
                  <a:sym typeface="+mn-lt"/>
                </a:rPr>
                <a:t>此处添加标题说明文字</a:t>
              </a:r>
              <a:endParaRPr lang="zh-CN" altLang="en-US" dirty="0">
                <a:sym typeface="+mn-lt"/>
              </a:endParaRPr>
            </a:p>
            <a:p>
              <a:r>
                <a:rPr lang="zh-CN" altLang="en-US" dirty="0">
                  <a:sym typeface="+mn-lt"/>
                </a:rPr>
                <a:t>此处添加标题说明文字</a:t>
              </a:r>
              <a:endParaRPr lang="zh-CN" altLang="en-US" dirty="0"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83845" y="311150"/>
            <a:ext cx="3213100" cy="795020"/>
            <a:chOff x="447" y="490"/>
            <a:chExt cx="5060" cy="1252"/>
          </a:xfrm>
        </p:grpSpPr>
        <p:sp>
          <p:nvSpPr>
            <p:cNvPr id="11" name="菱形 10"/>
            <p:cNvSpPr/>
            <p:nvPr/>
          </p:nvSpPr>
          <p:spPr>
            <a:xfrm>
              <a:off x="447" y="490"/>
              <a:ext cx="1253" cy="1253"/>
            </a:xfrm>
            <a:prstGeom prst="diamond">
              <a:avLst/>
            </a:prstGeom>
            <a:solidFill>
              <a:schemeClr val="bg1"/>
            </a:solidFill>
            <a:ln w="19050">
              <a:solidFill>
                <a:srgbClr val="637E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" name="菱形 6"/>
            <p:cNvSpPr/>
            <p:nvPr/>
          </p:nvSpPr>
          <p:spPr>
            <a:xfrm>
              <a:off x="630" y="673"/>
              <a:ext cx="888" cy="888"/>
            </a:xfrm>
            <a:prstGeom prst="diamond">
              <a:avLst/>
            </a:prstGeom>
            <a:solidFill>
              <a:srgbClr val="8CB3D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859" y="673"/>
              <a:ext cx="3648" cy="82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l"/>
              <a:r>
                <a:rPr lang="zh-CN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输入标题内容</a:t>
              </a:r>
              <a:endPara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: 形状 23"/>
          <p:cNvSpPr/>
          <p:nvPr/>
        </p:nvSpPr>
        <p:spPr>
          <a:xfrm>
            <a:off x="5371117" y="2375905"/>
            <a:ext cx="1451071" cy="3657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614" y="0"/>
                </a:moveTo>
                <a:lnTo>
                  <a:pt x="10982" y="11"/>
                </a:lnTo>
                <a:lnTo>
                  <a:pt x="10495" y="7316"/>
                </a:lnTo>
                <a:lnTo>
                  <a:pt x="10311" y="7316"/>
                </a:lnTo>
                <a:lnTo>
                  <a:pt x="5040" y="4934"/>
                </a:lnTo>
                <a:lnTo>
                  <a:pt x="4098" y="5274"/>
                </a:lnTo>
                <a:lnTo>
                  <a:pt x="9839" y="8344"/>
                </a:lnTo>
                <a:lnTo>
                  <a:pt x="9157" y="13657"/>
                </a:lnTo>
                <a:lnTo>
                  <a:pt x="1743" y="10307"/>
                </a:lnTo>
                <a:lnTo>
                  <a:pt x="465" y="10768"/>
                </a:lnTo>
                <a:lnTo>
                  <a:pt x="8348" y="14989"/>
                </a:lnTo>
                <a:cubicBezTo>
                  <a:pt x="8869" y="15678"/>
                  <a:pt x="8688" y="17187"/>
                  <a:pt x="8374" y="18525"/>
                </a:cubicBezTo>
                <a:cubicBezTo>
                  <a:pt x="8077" y="19789"/>
                  <a:pt x="7686" y="20827"/>
                  <a:pt x="7641" y="20946"/>
                </a:cubicBezTo>
                <a:lnTo>
                  <a:pt x="0" y="20946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20946"/>
                </a:lnTo>
                <a:lnTo>
                  <a:pt x="14478" y="20946"/>
                </a:lnTo>
                <a:cubicBezTo>
                  <a:pt x="14472" y="20926"/>
                  <a:pt x="13902" y="19197"/>
                  <a:pt x="13212" y="15954"/>
                </a:cubicBezTo>
                <a:cubicBezTo>
                  <a:pt x="12517" y="12693"/>
                  <a:pt x="13674" y="12692"/>
                  <a:pt x="13674" y="12692"/>
                </a:cubicBezTo>
                <a:lnTo>
                  <a:pt x="20503" y="9431"/>
                </a:lnTo>
                <a:lnTo>
                  <a:pt x="19114" y="8696"/>
                </a:lnTo>
                <a:lnTo>
                  <a:pt x="12631" y="11452"/>
                </a:lnTo>
                <a:lnTo>
                  <a:pt x="11953" y="7859"/>
                </a:lnTo>
                <a:lnTo>
                  <a:pt x="16953" y="5473"/>
                </a:lnTo>
                <a:lnTo>
                  <a:pt x="15932" y="4933"/>
                </a:lnTo>
                <a:lnTo>
                  <a:pt x="11790" y="6734"/>
                </a:lnTo>
                <a:lnTo>
                  <a:pt x="1161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350">
            <a:noFill/>
            <a:miter lim="400000"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713369" y="3220163"/>
            <a:ext cx="1264772" cy="126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857907" y="1456116"/>
            <a:ext cx="914554" cy="914555"/>
          </a:xfrm>
          <a:prstGeom prst="ellipse">
            <a:avLst/>
          </a:prstGeom>
          <a:solidFill>
            <a:srgbClr val="8CB3DF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848939" y="2130747"/>
            <a:ext cx="583980" cy="583980"/>
          </a:xfrm>
          <a:prstGeom prst="ellipse">
            <a:avLst/>
          </a:prstGeom>
          <a:solidFill>
            <a:srgbClr val="C1D9FF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131171" y="3774040"/>
            <a:ext cx="583980" cy="583980"/>
          </a:xfrm>
          <a:prstGeom prst="ellipse">
            <a:avLst/>
          </a:prstGeom>
          <a:solidFill>
            <a:srgbClr val="8CB3DF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7550779" y="3774040"/>
            <a:ext cx="583980" cy="583980"/>
          </a:xfrm>
          <a:prstGeom prst="ellipse">
            <a:avLst/>
          </a:prstGeom>
          <a:solidFill>
            <a:srgbClr val="B5CEEA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7293395" y="2521510"/>
            <a:ext cx="1098749" cy="109874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6795825" y="1853685"/>
            <a:ext cx="583980" cy="583980"/>
          </a:xfrm>
          <a:prstGeom prst="ellipse">
            <a:avLst/>
          </a:prstGeom>
          <a:solidFill>
            <a:srgbClr val="C1D9FF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450319" y="3517849"/>
            <a:ext cx="844034" cy="84403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943142" y="1123345"/>
            <a:ext cx="583980" cy="583980"/>
          </a:xfrm>
          <a:prstGeom prst="ellipse">
            <a:avLst/>
          </a:prstGeom>
          <a:solidFill>
            <a:srgbClr val="8CB3DF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5283575" y="2854520"/>
            <a:ext cx="583980" cy="583980"/>
          </a:xfrm>
          <a:prstGeom prst="ellipse">
            <a:avLst/>
          </a:prstGeom>
          <a:solidFill>
            <a:srgbClr val="C1D9FF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4416325" y="2342201"/>
            <a:ext cx="844034" cy="84403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6434872" y="2854520"/>
            <a:ext cx="583980" cy="583980"/>
          </a:xfrm>
          <a:prstGeom prst="ellipse">
            <a:avLst/>
          </a:prstGeom>
          <a:solidFill>
            <a:srgbClr val="C1D9FF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673568" y="1145685"/>
            <a:ext cx="2039319" cy="23596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normAutofit fontScale="72500"/>
          </a:bodyPr>
          <a:lstStyle/>
          <a:p>
            <a:pPr>
              <a:lnSpc>
                <a:spcPct val="110000"/>
              </a:lnSpc>
            </a:pPr>
            <a:r>
              <a:rPr lang="zh-CN" altLang="en-US" b="1" spc="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添加您的关键词</a:t>
            </a:r>
            <a:endParaRPr lang="zh-CN" altLang="en-US" b="1" spc="3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695159" y="1588094"/>
            <a:ext cx="2039319" cy="1430310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此处添加标题说明文字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此处添加标题说明文字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此处添加标题说明文字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292479" y="4610060"/>
            <a:ext cx="1914423" cy="43547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b="1" spc="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添加您的关键词</a:t>
            </a:r>
            <a:endParaRPr lang="zh-CN" altLang="en-US" b="1" spc="3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366573" y="5045530"/>
            <a:ext cx="2018230" cy="1241210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此处添加标题说明文字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此处添加标题说明文字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此处添加标题说明文字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303070" y="4927549"/>
            <a:ext cx="2039319" cy="23596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normAutofit fontScale="72500"/>
          </a:bodyPr>
          <a:lstStyle/>
          <a:p>
            <a:pPr>
              <a:lnSpc>
                <a:spcPct val="110000"/>
              </a:lnSpc>
            </a:pPr>
            <a:r>
              <a:rPr lang="zh-CN" altLang="en-US" b="1" spc="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添加您的关键词</a:t>
            </a:r>
            <a:endParaRPr lang="zh-CN" altLang="en-US" b="1" spc="3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303069" y="5204274"/>
            <a:ext cx="2039319" cy="148984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此处添加标题说明文字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此处添加标题说明文字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此处添加标题说明文字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680389" y="1573741"/>
            <a:ext cx="2018230" cy="45898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zh-CN" altLang="en-US" b="1" spc="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添加您的关键词</a:t>
            </a:r>
            <a:endParaRPr lang="zh-CN" altLang="en-US" b="1" spc="3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680389" y="2073485"/>
            <a:ext cx="2018230" cy="1112750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此处添加标题说明文字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此处添加标题说明文字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此处添加标题说明文字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47" name="连接符: 肘形 19"/>
          <p:cNvCxnSpPr>
            <a:stCxn id="45" idx="3"/>
          </p:cNvCxnSpPr>
          <p:nvPr/>
        </p:nvCxnSpPr>
        <p:spPr>
          <a:xfrm>
            <a:off x="3697984" y="1803232"/>
            <a:ext cx="1159288" cy="366062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连接符: 肘形 20"/>
          <p:cNvCxnSpPr>
            <a:stCxn id="27" idx="0"/>
            <a:endCxn id="39" idx="1"/>
          </p:cNvCxnSpPr>
          <p:nvPr/>
        </p:nvCxnSpPr>
        <p:spPr>
          <a:xfrm rot="16200000">
            <a:off x="7585710" y="765810"/>
            <a:ext cx="589915" cy="1585595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连接符: 肘形 21"/>
          <p:cNvCxnSpPr>
            <a:stCxn id="23" idx="4"/>
            <a:endCxn id="43" idx="1"/>
          </p:cNvCxnSpPr>
          <p:nvPr/>
        </p:nvCxnSpPr>
        <p:spPr>
          <a:xfrm rot="5400000" flipV="1">
            <a:off x="7729220" y="4471670"/>
            <a:ext cx="687705" cy="460375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连接符: 肘形 22"/>
          <p:cNvCxnSpPr>
            <a:stCxn id="15" idx="4"/>
            <a:endCxn id="41" idx="3"/>
          </p:cNvCxnSpPr>
          <p:nvPr/>
        </p:nvCxnSpPr>
        <p:spPr>
          <a:xfrm rot="5400000">
            <a:off x="3604895" y="4086860"/>
            <a:ext cx="342900" cy="1139190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283845" y="311150"/>
            <a:ext cx="3213100" cy="795020"/>
            <a:chOff x="447" y="490"/>
            <a:chExt cx="5060" cy="1252"/>
          </a:xfrm>
        </p:grpSpPr>
        <p:sp>
          <p:nvSpPr>
            <p:cNvPr id="11" name="菱形 10"/>
            <p:cNvSpPr/>
            <p:nvPr/>
          </p:nvSpPr>
          <p:spPr>
            <a:xfrm>
              <a:off x="447" y="490"/>
              <a:ext cx="1253" cy="1253"/>
            </a:xfrm>
            <a:prstGeom prst="diamond">
              <a:avLst/>
            </a:prstGeom>
            <a:solidFill>
              <a:schemeClr val="bg1"/>
            </a:solidFill>
            <a:ln w="19050">
              <a:solidFill>
                <a:srgbClr val="637E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" name="菱形 2"/>
            <p:cNvSpPr/>
            <p:nvPr/>
          </p:nvSpPr>
          <p:spPr>
            <a:xfrm>
              <a:off x="630" y="673"/>
              <a:ext cx="888" cy="888"/>
            </a:xfrm>
            <a:prstGeom prst="diamond">
              <a:avLst/>
            </a:prstGeom>
            <a:solidFill>
              <a:srgbClr val="8CB3D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859" y="673"/>
              <a:ext cx="3648" cy="82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l"/>
              <a:r>
                <a:rPr lang="zh-CN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输入标题内容</a:t>
              </a:r>
              <a:endPara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5" grpId="0" bldLvl="0" animBg="1"/>
      <p:bldP spid="17" grpId="0" bldLvl="0" animBg="1"/>
      <p:bldP spid="19" grpId="0" bldLvl="0" animBg="1"/>
      <p:bldP spid="21" grpId="0" bldLvl="0" animBg="1"/>
      <p:bldP spid="23" grpId="0" bldLvl="0" animBg="1"/>
      <p:bldP spid="25" grpId="0" bldLvl="0" animBg="1"/>
      <p:bldP spid="27" grpId="0" bldLvl="0" animBg="1"/>
      <p:bldP spid="29" grpId="0" bldLvl="0" animBg="1"/>
      <p:bldP spid="31" grpId="0" bldLvl="0" animBg="1"/>
      <p:bldP spid="33" grpId="0" bldLvl="0" animBg="1"/>
      <p:bldP spid="35" grpId="0" bldLvl="0" animBg="1"/>
      <p:bldP spid="37" grpId="0" bldLvl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1.png23"/>
          <p:cNvPicPr>
            <a:picLocks noChangeAspect="1"/>
          </p:cNvPicPr>
          <p:nvPr/>
        </p:nvPicPr>
        <p:blipFill>
          <a:blip r:embed="rId1"/>
          <a:srcRect t="30143" b="51217"/>
          <a:stretch>
            <a:fillRect/>
          </a:stretch>
        </p:blipFill>
        <p:spPr>
          <a:xfrm>
            <a:off x="635" y="1611630"/>
            <a:ext cx="12191365" cy="3408680"/>
          </a:xfrm>
          <a:prstGeom prst="rect">
            <a:avLst/>
          </a:prstGeom>
        </p:spPr>
      </p:pic>
      <p:sp>
        <p:nvSpPr>
          <p:cNvPr id="5" name="菱形 4"/>
          <p:cNvSpPr/>
          <p:nvPr/>
        </p:nvSpPr>
        <p:spPr>
          <a:xfrm>
            <a:off x="98425" y="452120"/>
            <a:ext cx="5913120" cy="5913120"/>
          </a:xfrm>
          <a:prstGeom prst="diamond">
            <a:avLst/>
          </a:prstGeom>
          <a:solidFill>
            <a:schemeClr val="bg1"/>
          </a:solidFill>
          <a:ln w="25400">
            <a:solidFill>
              <a:srgbClr val="637E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菱形 5"/>
          <p:cNvSpPr/>
          <p:nvPr/>
        </p:nvSpPr>
        <p:spPr>
          <a:xfrm>
            <a:off x="309245" y="680085"/>
            <a:ext cx="5457825" cy="5457825"/>
          </a:xfrm>
          <a:prstGeom prst="diamond">
            <a:avLst/>
          </a:prstGeom>
          <a:solidFill>
            <a:srgbClr val="8CB3DF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28518" y="2008287"/>
            <a:ext cx="365293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Part.03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8695" y="3360529"/>
            <a:ext cx="413829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添加您的标题</a:t>
            </a:r>
            <a:endParaRPr lang="zh-CN" altLang="en-US" sz="44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H="1">
            <a:off x="4799112" y="233047"/>
            <a:ext cx="1720802" cy="1611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9497545" y="0"/>
            <a:ext cx="1720802" cy="1611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10095098" y="679852"/>
            <a:ext cx="1720802" cy="1611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283845" y="311150"/>
            <a:ext cx="3213100" cy="795020"/>
            <a:chOff x="447" y="490"/>
            <a:chExt cx="5060" cy="1252"/>
          </a:xfrm>
        </p:grpSpPr>
        <p:sp>
          <p:nvSpPr>
            <p:cNvPr id="11" name="菱形 10"/>
            <p:cNvSpPr/>
            <p:nvPr/>
          </p:nvSpPr>
          <p:spPr>
            <a:xfrm>
              <a:off x="447" y="490"/>
              <a:ext cx="1253" cy="1253"/>
            </a:xfrm>
            <a:prstGeom prst="diamond">
              <a:avLst/>
            </a:prstGeom>
            <a:solidFill>
              <a:schemeClr val="bg1"/>
            </a:solidFill>
            <a:ln w="19050">
              <a:solidFill>
                <a:srgbClr val="637E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" name="菱形 2"/>
            <p:cNvSpPr/>
            <p:nvPr/>
          </p:nvSpPr>
          <p:spPr>
            <a:xfrm>
              <a:off x="630" y="673"/>
              <a:ext cx="888" cy="888"/>
            </a:xfrm>
            <a:prstGeom prst="diamond">
              <a:avLst/>
            </a:prstGeom>
            <a:solidFill>
              <a:srgbClr val="8CB3D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859" y="673"/>
              <a:ext cx="3648" cy="82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l"/>
              <a:r>
                <a:rPr lang="zh-CN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输入标题内容</a:t>
              </a:r>
              <a:endPara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682921" y="1752017"/>
            <a:ext cx="3517265" cy="3352165"/>
            <a:chOff x="5683" y="3240"/>
            <a:chExt cx="5539" cy="5279"/>
          </a:xfrm>
          <a:solidFill>
            <a:schemeClr val="accent5">
              <a:lumMod val="60000"/>
              <a:lumOff val="40000"/>
            </a:schemeClr>
          </a:solidFill>
        </p:grpSpPr>
        <p:grpSp>
          <p:nvGrpSpPr>
            <p:cNvPr id="42" name="组合 41"/>
            <p:cNvGrpSpPr/>
            <p:nvPr/>
          </p:nvGrpSpPr>
          <p:grpSpPr>
            <a:xfrm>
              <a:off x="5683" y="3240"/>
              <a:ext cx="5539" cy="2380"/>
              <a:chOff x="5683" y="3240"/>
              <a:chExt cx="5539" cy="2380"/>
            </a:xfrm>
            <a:grpFill/>
          </p:grpSpPr>
          <p:sp>
            <p:nvSpPr>
              <p:cNvPr id="43" name="Freeform: Shape 13"/>
              <p:cNvSpPr/>
              <p:nvPr/>
            </p:nvSpPr>
            <p:spPr>
              <a:xfrm rot="16200000">
                <a:off x="9769" y="3697"/>
                <a:ext cx="1440" cy="1467"/>
              </a:xfrm>
              <a:custGeom>
                <a:avLst/>
                <a:gdLst>
                  <a:gd name="connsiteX0" fmla="*/ 4153 w 826077"/>
                  <a:gd name="connsiteY0" fmla="*/ 1018309 h 1018309"/>
                  <a:gd name="connsiteX1" fmla="*/ 0 w 826077"/>
                  <a:gd name="connsiteY1" fmla="*/ 1018309 h 1018309"/>
                  <a:gd name="connsiteX2" fmla="*/ 0 w 826077"/>
                  <a:gd name="connsiteY2" fmla="*/ 0 h 1018309"/>
                  <a:gd name="connsiteX3" fmla="*/ 826077 w 826077"/>
                  <a:gd name="connsiteY3" fmla="*/ 0 h 1018309"/>
                  <a:gd name="connsiteX4" fmla="*/ 826077 w 826077"/>
                  <a:gd name="connsiteY4" fmla="*/ 196385 h 1018309"/>
                  <a:gd name="connsiteX5" fmla="*/ 4153 w 826077"/>
                  <a:gd name="connsiteY5" fmla="*/ 1018309 h 1018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6077" h="1018309">
                    <a:moveTo>
                      <a:pt x="4153" y="1018309"/>
                    </a:moveTo>
                    <a:lnTo>
                      <a:pt x="0" y="1018309"/>
                    </a:lnTo>
                    <a:lnTo>
                      <a:pt x="0" y="0"/>
                    </a:lnTo>
                    <a:lnTo>
                      <a:pt x="826077" y="0"/>
                    </a:lnTo>
                    <a:lnTo>
                      <a:pt x="826077" y="196385"/>
                    </a:lnTo>
                    <a:lnTo>
                      <a:pt x="4153" y="101830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4" name="Freeform: Shape 14"/>
              <p:cNvSpPr/>
              <p:nvPr/>
            </p:nvSpPr>
            <p:spPr>
              <a:xfrm rot="16200000">
                <a:off x="7637" y="2860"/>
                <a:ext cx="1440" cy="3140"/>
              </a:xfrm>
              <a:custGeom>
                <a:avLst/>
                <a:gdLst>
                  <a:gd name="connsiteX0" fmla="*/ 826077 w 826077"/>
                  <a:gd name="connsiteY0" fmla="*/ 1312966 h 1312966"/>
                  <a:gd name="connsiteX1" fmla="*/ 0 w 826077"/>
                  <a:gd name="connsiteY1" fmla="*/ 1312966 h 1312966"/>
                  <a:gd name="connsiteX2" fmla="*/ 0 w 826077"/>
                  <a:gd name="connsiteY2" fmla="*/ 0 h 1312966"/>
                  <a:gd name="connsiteX3" fmla="*/ 826077 w 826077"/>
                  <a:gd name="connsiteY3" fmla="*/ 0 h 1312966"/>
                  <a:gd name="connsiteX4" fmla="*/ 826077 w 826077"/>
                  <a:gd name="connsiteY4" fmla="*/ 1312966 h 1312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6077" h="1312966">
                    <a:moveTo>
                      <a:pt x="826077" y="1312966"/>
                    </a:moveTo>
                    <a:lnTo>
                      <a:pt x="0" y="1312966"/>
                    </a:lnTo>
                    <a:lnTo>
                      <a:pt x="0" y="0"/>
                    </a:lnTo>
                    <a:lnTo>
                      <a:pt x="826077" y="0"/>
                    </a:lnTo>
                    <a:lnTo>
                      <a:pt x="826077" y="1312966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Freeform: Shape 15"/>
              <p:cNvSpPr/>
              <p:nvPr/>
            </p:nvSpPr>
            <p:spPr>
              <a:xfrm rot="16200000">
                <a:off x="5096" y="3827"/>
                <a:ext cx="2381" cy="1207"/>
              </a:xfrm>
              <a:custGeom>
                <a:avLst/>
                <a:gdLst>
                  <a:gd name="connsiteX0" fmla="*/ 1239116 w 1652155"/>
                  <a:gd name="connsiteY0" fmla="*/ 837952 h 837952"/>
                  <a:gd name="connsiteX1" fmla="*/ 413039 w 1652155"/>
                  <a:gd name="connsiteY1" fmla="*/ 837952 h 837952"/>
                  <a:gd name="connsiteX2" fmla="*/ 413039 w 1652155"/>
                  <a:gd name="connsiteY2" fmla="*/ 826078 h 837952"/>
                  <a:gd name="connsiteX3" fmla="*/ 0 w 1652155"/>
                  <a:gd name="connsiteY3" fmla="*/ 826078 h 837952"/>
                  <a:gd name="connsiteX4" fmla="*/ 826078 w 1652155"/>
                  <a:gd name="connsiteY4" fmla="*/ 0 h 837952"/>
                  <a:gd name="connsiteX5" fmla="*/ 1652155 w 1652155"/>
                  <a:gd name="connsiteY5" fmla="*/ 826078 h 837952"/>
                  <a:gd name="connsiteX6" fmla="*/ 1239116 w 1652155"/>
                  <a:gd name="connsiteY6" fmla="*/ 826078 h 837952"/>
                  <a:gd name="connsiteX7" fmla="*/ 1239116 w 1652155"/>
                  <a:gd name="connsiteY7" fmla="*/ 837952 h 83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52155" h="837952">
                    <a:moveTo>
                      <a:pt x="1239116" y="837952"/>
                    </a:moveTo>
                    <a:lnTo>
                      <a:pt x="413039" y="837952"/>
                    </a:lnTo>
                    <a:lnTo>
                      <a:pt x="413039" y="826078"/>
                    </a:lnTo>
                    <a:lnTo>
                      <a:pt x="0" y="826078"/>
                    </a:lnTo>
                    <a:lnTo>
                      <a:pt x="826078" y="0"/>
                    </a:lnTo>
                    <a:lnTo>
                      <a:pt x="1652155" y="826078"/>
                    </a:lnTo>
                    <a:lnTo>
                      <a:pt x="1239116" y="826078"/>
                    </a:lnTo>
                    <a:lnTo>
                      <a:pt x="1239116" y="837952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6" name="Group 17"/>
            <p:cNvGrpSpPr/>
            <p:nvPr/>
          </p:nvGrpSpPr>
          <p:grpSpPr>
            <a:xfrm rot="5400000" flipH="1">
              <a:off x="7581" y="4878"/>
              <a:ext cx="2381" cy="4902"/>
              <a:chOff x="6468835" y="2272708"/>
              <a:chExt cx="1652155" cy="3402010"/>
            </a:xfrm>
            <a:grpFill/>
          </p:grpSpPr>
          <p:sp>
            <p:nvSpPr>
              <p:cNvPr id="47" name="Freeform: Shape 20"/>
              <p:cNvSpPr/>
              <p:nvPr/>
            </p:nvSpPr>
            <p:spPr>
              <a:xfrm rot="10800000">
                <a:off x="6795218" y="2272708"/>
                <a:ext cx="999386" cy="1018309"/>
              </a:xfrm>
              <a:custGeom>
                <a:avLst/>
                <a:gdLst>
                  <a:gd name="connsiteX0" fmla="*/ 4153 w 826077"/>
                  <a:gd name="connsiteY0" fmla="*/ 1018309 h 1018309"/>
                  <a:gd name="connsiteX1" fmla="*/ 0 w 826077"/>
                  <a:gd name="connsiteY1" fmla="*/ 1018309 h 1018309"/>
                  <a:gd name="connsiteX2" fmla="*/ 0 w 826077"/>
                  <a:gd name="connsiteY2" fmla="*/ 0 h 1018309"/>
                  <a:gd name="connsiteX3" fmla="*/ 826077 w 826077"/>
                  <a:gd name="connsiteY3" fmla="*/ 0 h 1018309"/>
                  <a:gd name="connsiteX4" fmla="*/ 826077 w 826077"/>
                  <a:gd name="connsiteY4" fmla="*/ 196385 h 1018309"/>
                  <a:gd name="connsiteX5" fmla="*/ 4153 w 826077"/>
                  <a:gd name="connsiteY5" fmla="*/ 1018309 h 1018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6077" h="1018309">
                    <a:moveTo>
                      <a:pt x="4153" y="1018309"/>
                    </a:moveTo>
                    <a:lnTo>
                      <a:pt x="0" y="1018309"/>
                    </a:lnTo>
                    <a:lnTo>
                      <a:pt x="0" y="0"/>
                    </a:lnTo>
                    <a:lnTo>
                      <a:pt x="826077" y="0"/>
                    </a:lnTo>
                    <a:lnTo>
                      <a:pt x="826077" y="196385"/>
                    </a:lnTo>
                    <a:lnTo>
                      <a:pt x="4153" y="101830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60" name="Freeform: Shape 21"/>
              <p:cNvSpPr/>
              <p:nvPr/>
            </p:nvSpPr>
            <p:spPr>
              <a:xfrm rot="10800000">
                <a:off x="6795220" y="3291018"/>
                <a:ext cx="999385" cy="1593680"/>
              </a:xfrm>
              <a:custGeom>
                <a:avLst/>
                <a:gdLst>
                  <a:gd name="connsiteX0" fmla="*/ 826077 w 826077"/>
                  <a:gd name="connsiteY0" fmla="*/ 1312966 h 1312966"/>
                  <a:gd name="connsiteX1" fmla="*/ 0 w 826077"/>
                  <a:gd name="connsiteY1" fmla="*/ 1312966 h 1312966"/>
                  <a:gd name="connsiteX2" fmla="*/ 0 w 826077"/>
                  <a:gd name="connsiteY2" fmla="*/ 0 h 1312966"/>
                  <a:gd name="connsiteX3" fmla="*/ 826077 w 826077"/>
                  <a:gd name="connsiteY3" fmla="*/ 0 h 1312966"/>
                  <a:gd name="connsiteX4" fmla="*/ 826077 w 826077"/>
                  <a:gd name="connsiteY4" fmla="*/ 1312966 h 1312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6077" h="1312966">
                    <a:moveTo>
                      <a:pt x="826077" y="1312966"/>
                    </a:moveTo>
                    <a:lnTo>
                      <a:pt x="0" y="1312966"/>
                    </a:lnTo>
                    <a:lnTo>
                      <a:pt x="0" y="0"/>
                    </a:lnTo>
                    <a:lnTo>
                      <a:pt x="826077" y="0"/>
                    </a:lnTo>
                    <a:lnTo>
                      <a:pt x="826077" y="1312966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61" name="Freeform: Shape 22"/>
              <p:cNvSpPr/>
              <p:nvPr/>
            </p:nvSpPr>
            <p:spPr>
              <a:xfrm rot="10800000">
                <a:off x="6468835" y="4836766"/>
                <a:ext cx="1652155" cy="837952"/>
              </a:xfrm>
              <a:custGeom>
                <a:avLst/>
                <a:gdLst>
                  <a:gd name="connsiteX0" fmla="*/ 1239116 w 1652155"/>
                  <a:gd name="connsiteY0" fmla="*/ 837952 h 837952"/>
                  <a:gd name="connsiteX1" fmla="*/ 413039 w 1652155"/>
                  <a:gd name="connsiteY1" fmla="*/ 837952 h 837952"/>
                  <a:gd name="connsiteX2" fmla="*/ 413039 w 1652155"/>
                  <a:gd name="connsiteY2" fmla="*/ 826078 h 837952"/>
                  <a:gd name="connsiteX3" fmla="*/ 0 w 1652155"/>
                  <a:gd name="connsiteY3" fmla="*/ 826078 h 837952"/>
                  <a:gd name="connsiteX4" fmla="*/ 826078 w 1652155"/>
                  <a:gd name="connsiteY4" fmla="*/ 0 h 837952"/>
                  <a:gd name="connsiteX5" fmla="*/ 1652155 w 1652155"/>
                  <a:gd name="connsiteY5" fmla="*/ 826078 h 837952"/>
                  <a:gd name="connsiteX6" fmla="*/ 1239116 w 1652155"/>
                  <a:gd name="connsiteY6" fmla="*/ 826078 h 837952"/>
                  <a:gd name="connsiteX7" fmla="*/ 1239116 w 1652155"/>
                  <a:gd name="connsiteY7" fmla="*/ 837952 h 83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52155" h="837952">
                    <a:moveTo>
                      <a:pt x="1239116" y="837952"/>
                    </a:moveTo>
                    <a:lnTo>
                      <a:pt x="413039" y="837952"/>
                    </a:lnTo>
                    <a:lnTo>
                      <a:pt x="413039" y="826078"/>
                    </a:lnTo>
                    <a:lnTo>
                      <a:pt x="0" y="826078"/>
                    </a:lnTo>
                    <a:lnTo>
                      <a:pt x="826078" y="0"/>
                    </a:lnTo>
                    <a:lnTo>
                      <a:pt x="1652155" y="826078"/>
                    </a:lnTo>
                    <a:lnTo>
                      <a:pt x="1239116" y="826078"/>
                    </a:lnTo>
                    <a:lnTo>
                      <a:pt x="1239116" y="837952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4963081" y="2696262"/>
            <a:ext cx="3517900" cy="3322320"/>
            <a:chOff x="7719" y="4714"/>
            <a:chExt cx="5540" cy="5232"/>
          </a:xfrm>
          <a:solidFill>
            <a:schemeClr val="accent5">
              <a:lumMod val="40000"/>
              <a:lumOff val="60000"/>
            </a:schemeClr>
          </a:solidFill>
        </p:grpSpPr>
        <p:grpSp>
          <p:nvGrpSpPr>
            <p:cNvPr id="63" name="Group 3"/>
            <p:cNvGrpSpPr/>
            <p:nvPr/>
          </p:nvGrpSpPr>
          <p:grpSpPr>
            <a:xfrm rot="16200000" flipH="1">
              <a:off x="8950" y="3484"/>
              <a:ext cx="2381" cy="4841"/>
              <a:chOff x="8645978" y="2272708"/>
              <a:chExt cx="1652155" cy="3359761"/>
            </a:xfrm>
            <a:grpFill/>
          </p:grpSpPr>
          <p:sp>
            <p:nvSpPr>
              <p:cNvPr id="70" name="Freeform: Shape 6"/>
              <p:cNvSpPr/>
              <p:nvPr/>
            </p:nvSpPr>
            <p:spPr>
              <a:xfrm rot="10800000">
                <a:off x="8972361" y="2272708"/>
                <a:ext cx="999386" cy="1018309"/>
              </a:xfrm>
              <a:custGeom>
                <a:avLst/>
                <a:gdLst>
                  <a:gd name="connsiteX0" fmla="*/ 4153 w 826077"/>
                  <a:gd name="connsiteY0" fmla="*/ 1018309 h 1018309"/>
                  <a:gd name="connsiteX1" fmla="*/ 0 w 826077"/>
                  <a:gd name="connsiteY1" fmla="*/ 1018309 h 1018309"/>
                  <a:gd name="connsiteX2" fmla="*/ 0 w 826077"/>
                  <a:gd name="connsiteY2" fmla="*/ 0 h 1018309"/>
                  <a:gd name="connsiteX3" fmla="*/ 826077 w 826077"/>
                  <a:gd name="connsiteY3" fmla="*/ 0 h 1018309"/>
                  <a:gd name="connsiteX4" fmla="*/ 826077 w 826077"/>
                  <a:gd name="connsiteY4" fmla="*/ 196385 h 1018309"/>
                  <a:gd name="connsiteX5" fmla="*/ 4153 w 826077"/>
                  <a:gd name="connsiteY5" fmla="*/ 1018309 h 1018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6077" h="1018309">
                    <a:moveTo>
                      <a:pt x="4153" y="1018309"/>
                    </a:moveTo>
                    <a:lnTo>
                      <a:pt x="0" y="1018309"/>
                    </a:lnTo>
                    <a:lnTo>
                      <a:pt x="0" y="0"/>
                    </a:lnTo>
                    <a:lnTo>
                      <a:pt x="826077" y="0"/>
                    </a:lnTo>
                    <a:lnTo>
                      <a:pt x="826077" y="196385"/>
                    </a:lnTo>
                    <a:lnTo>
                      <a:pt x="4153" y="101830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71" name="Freeform: Shape 7"/>
              <p:cNvSpPr/>
              <p:nvPr/>
            </p:nvSpPr>
            <p:spPr>
              <a:xfrm rot="10800000">
                <a:off x="8972361" y="3291018"/>
                <a:ext cx="999385" cy="1593680"/>
              </a:xfrm>
              <a:custGeom>
                <a:avLst/>
                <a:gdLst>
                  <a:gd name="connsiteX0" fmla="*/ 826077 w 826077"/>
                  <a:gd name="connsiteY0" fmla="*/ 1312966 h 1312966"/>
                  <a:gd name="connsiteX1" fmla="*/ 0 w 826077"/>
                  <a:gd name="connsiteY1" fmla="*/ 1312966 h 1312966"/>
                  <a:gd name="connsiteX2" fmla="*/ 0 w 826077"/>
                  <a:gd name="connsiteY2" fmla="*/ 0 h 1312966"/>
                  <a:gd name="connsiteX3" fmla="*/ 826077 w 826077"/>
                  <a:gd name="connsiteY3" fmla="*/ 0 h 1312966"/>
                  <a:gd name="connsiteX4" fmla="*/ 826077 w 826077"/>
                  <a:gd name="connsiteY4" fmla="*/ 1312966 h 1312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6077" h="1312966">
                    <a:moveTo>
                      <a:pt x="826077" y="1312966"/>
                    </a:moveTo>
                    <a:lnTo>
                      <a:pt x="0" y="1312966"/>
                    </a:lnTo>
                    <a:lnTo>
                      <a:pt x="0" y="0"/>
                    </a:lnTo>
                    <a:lnTo>
                      <a:pt x="826077" y="0"/>
                    </a:lnTo>
                    <a:lnTo>
                      <a:pt x="826077" y="1312966"/>
                    </a:lnTo>
                    <a:close/>
                  </a:path>
                </a:pathLst>
              </a:custGeom>
              <a:solidFill>
                <a:srgbClr val="8CB3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76" name="Freeform: Shape 8"/>
              <p:cNvSpPr/>
              <p:nvPr/>
            </p:nvSpPr>
            <p:spPr>
              <a:xfrm rot="10800000">
                <a:off x="8645978" y="4794517"/>
                <a:ext cx="1652155" cy="837952"/>
              </a:xfrm>
              <a:custGeom>
                <a:avLst/>
                <a:gdLst>
                  <a:gd name="connsiteX0" fmla="*/ 1239116 w 1652155"/>
                  <a:gd name="connsiteY0" fmla="*/ 837952 h 837952"/>
                  <a:gd name="connsiteX1" fmla="*/ 413039 w 1652155"/>
                  <a:gd name="connsiteY1" fmla="*/ 837952 h 837952"/>
                  <a:gd name="connsiteX2" fmla="*/ 413039 w 1652155"/>
                  <a:gd name="connsiteY2" fmla="*/ 826078 h 837952"/>
                  <a:gd name="connsiteX3" fmla="*/ 0 w 1652155"/>
                  <a:gd name="connsiteY3" fmla="*/ 826078 h 837952"/>
                  <a:gd name="connsiteX4" fmla="*/ 826078 w 1652155"/>
                  <a:gd name="connsiteY4" fmla="*/ 0 h 837952"/>
                  <a:gd name="connsiteX5" fmla="*/ 1652155 w 1652155"/>
                  <a:gd name="connsiteY5" fmla="*/ 826078 h 837952"/>
                  <a:gd name="connsiteX6" fmla="*/ 1239116 w 1652155"/>
                  <a:gd name="connsiteY6" fmla="*/ 826078 h 837952"/>
                  <a:gd name="connsiteX7" fmla="*/ 1239116 w 1652155"/>
                  <a:gd name="connsiteY7" fmla="*/ 837952 h 83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52155" h="837952">
                    <a:moveTo>
                      <a:pt x="1239116" y="837952"/>
                    </a:moveTo>
                    <a:lnTo>
                      <a:pt x="413039" y="837952"/>
                    </a:lnTo>
                    <a:lnTo>
                      <a:pt x="413039" y="826078"/>
                    </a:lnTo>
                    <a:lnTo>
                      <a:pt x="0" y="826078"/>
                    </a:lnTo>
                    <a:lnTo>
                      <a:pt x="826078" y="0"/>
                    </a:lnTo>
                    <a:lnTo>
                      <a:pt x="1652155" y="826078"/>
                    </a:lnTo>
                    <a:lnTo>
                      <a:pt x="1239116" y="826078"/>
                    </a:lnTo>
                    <a:lnTo>
                      <a:pt x="1239116" y="837952"/>
                    </a:lnTo>
                    <a:close/>
                  </a:path>
                </a:pathLst>
              </a:custGeom>
              <a:solidFill>
                <a:srgbClr val="8CB3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7" name="Group 24"/>
            <p:cNvGrpSpPr/>
            <p:nvPr/>
          </p:nvGrpSpPr>
          <p:grpSpPr>
            <a:xfrm rot="16200000">
              <a:off x="9299" y="5986"/>
              <a:ext cx="2381" cy="5540"/>
              <a:chOff x="8645978" y="2272708"/>
              <a:chExt cx="1652155" cy="3844952"/>
            </a:xfrm>
            <a:grpFill/>
          </p:grpSpPr>
          <p:sp>
            <p:nvSpPr>
              <p:cNvPr id="78" name="Freeform: Shape 27"/>
              <p:cNvSpPr/>
              <p:nvPr/>
            </p:nvSpPr>
            <p:spPr>
              <a:xfrm rot="10800000">
                <a:off x="8972361" y="2272708"/>
                <a:ext cx="999386" cy="1018309"/>
              </a:xfrm>
              <a:custGeom>
                <a:avLst/>
                <a:gdLst>
                  <a:gd name="connsiteX0" fmla="*/ 4153 w 826077"/>
                  <a:gd name="connsiteY0" fmla="*/ 1018309 h 1018309"/>
                  <a:gd name="connsiteX1" fmla="*/ 0 w 826077"/>
                  <a:gd name="connsiteY1" fmla="*/ 1018309 h 1018309"/>
                  <a:gd name="connsiteX2" fmla="*/ 0 w 826077"/>
                  <a:gd name="connsiteY2" fmla="*/ 0 h 1018309"/>
                  <a:gd name="connsiteX3" fmla="*/ 826077 w 826077"/>
                  <a:gd name="connsiteY3" fmla="*/ 0 h 1018309"/>
                  <a:gd name="connsiteX4" fmla="*/ 826077 w 826077"/>
                  <a:gd name="connsiteY4" fmla="*/ 196385 h 1018309"/>
                  <a:gd name="connsiteX5" fmla="*/ 4153 w 826077"/>
                  <a:gd name="connsiteY5" fmla="*/ 1018309 h 1018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6077" h="1018309">
                    <a:moveTo>
                      <a:pt x="4153" y="1018309"/>
                    </a:moveTo>
                    <a:lnTo>
                      <a:pt x="0" y="1018309"/>
                    </a:lnTo>
                    <a:lnTo>
                      <a:pt x="0" y="0"/>
                    </a:lnTo>
                    <a:lnTo>
                      <a:pt x="826077" y="0"/>
                    </a:lnTo>
                    <a:lnTo>
                      <a:pt x="826077" y="196385"/>
                    </a:lnTo>
                    <a:lnTo>
                      <a:pt x="4153" y="101830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79" name="Freeform: Shape 28"/>
              <p:cNvSpPr/>
              <p:nvPr/>
            </p:nvSpPr>
            <p:spPr>
              <a:xfrm rot="10800000">
                <a:off x="8972363" y="3291018"/>
                <a:ext cx="999385" cy="2179121"/>
              </a:xfrm>
              <a:custGeom>
                <a:avLst/>
                <a:gdLst>
                  <a:gd name="connsiteX0" fmla="*/ 826077 w 826077"/>
                  <a:gd name="connsiteY0" fmla="*/ 1312966 h 1312966"/>
                  <a:gd name="connsiteX1" fmla="*/ 0 w 826077"/>
                  <a:gd name="connsiteY1" fmla="*/ 1312966 h 1312966"/>
                  <a:gd name="connsiteX2" fmla="*/ 0 w 826077"/>
                  <a:gd name="connsiteY2" fmla="*/ 0 h 1312966"/>
                  <a:gd name="connsiteX3" fmla="*/ 826077 w 826077"/>
                  <a:gd name="connsiteY3" fmla="*/ 0 h 1312966"/>
                  <a:gd name="connsiteX4" fmla="*/ 826077 w 826077"/>
                  <a:gd name="connsiteY4" fmla="*/ 1312966 h 1312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6077" h="1312966">
                    <a:moveTo>
                      <a:pt x="826077" y="1312966"/>
                    </a:moveTo>
                    <a:lnTo>
                      <a:pt x="0" y="1312966"/>
                    </a:lnTo>
                    <a:lnTo>
                      <a:pt x="0" y="0"/>
                    </a:lnTo>
                    <a:lnTo>
                      <a:pt x="826077" y="0"/>
                    </a:lnTo>
                    <a:lnTo>
                      <a:pt x="826077" y="1312966"/>
                    </a:lnTo>
                    <a:close/>
                  </a:path>
                </a:pathLst>
              </a:custGeom>
              <a:solidFill>
                <a:srgbClr val="8CB3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80" name="Freeform: Shape 29"/>
              <p:cNvSpPr/>
              <p:nvPr/>
            </p:nvSpPr>
            <p:spPr>
              <a:xfrm rot="10800000">
                <a:off x="8645978" y="5279708"/>
                <a:ext cx="1652155" cy="837952"/>
              </a:xfrm>
              <a:custGeom>
                <a:avLst/>
                <a:gdLst>
                  <a:gd name="connsiteX0" fmla="*/ 1239116 w 1652155"/>
                  <a:gd name="connsiteY0" fmla="*/ 837952 h 837952"/>
                  <a:gd name="connsiteX1" fmla="*/ 413039 w 1652155"/>
                  <a:gd name="connsiteY1" fmla="*/ 837952 h 837952"/>
                  <a:gd name="connsiteX2" fmla="*/ 413039 w 1652155"/>
                  <a:gd name="connsiteY2" fmla="*/ 826078 h 837952"/>
                  <a:gd name="connsiteX3" fmla="*/ 0 w 1652155"/>
                  <a:gd name="connsiteY3" fmla="*/ 826078 h 837952"/>
                  <a:gd name="connsiteX4" fmla="*/ 826078 w 1652155"/>
                  <a:gd name="connsiteY4" fmla="*/ 0 h 837952"/>
                  <a:gd name="connsiteX5" fmla="*/ 1652155 w 1652155"/>
                  <a:gd name="connsiteY5" fmla="*/ 826078 h 837952"/>
                  <a:gd name="connsiteX6" fmla="*/ 1239116 w 1652155"/>
                  <a:gd name="connsiteY6" fmla="*/ 826078 h 837952"/>
                  <a:gd name="connsiteX7" fmla="*/ 1239116 w 1652155"/>
                  <a:gd name="connsiteY7" fmla="*/ 837952 h 83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52155" h="837952">
                    <a:moveTo>
                      <a:pt x="1239116" y="837952"/>
                    </a:moveTo>
                    <a:lnTo>
                      <a:pt x="413039" y="837952"/>
                    </a:lnTo>
                    <a:lnTo>
                      <a:pt x="413039" y="826078"/>
                    </a:lnTo>
                    <a:lnTo>
                      <a:pt x="0" y="826078"/>
                    </a:lnTo>
                    <a:lnTo>
                      <a:pt x="826078" y="0"/>
                    </a:lnTo>
                    <a:lnTo>
                      <a:pt x="1652155" y="826078"/>
                    </a:lnTo>
                    <a:lnTo>
                      <a:pt x="1239116" y="826078"/>
                    </a:lnTo>
                    <a:lnTo>
                      <a:pt x="1239116" y="837952"/>
                    </a:lnTo>
                    <a:close/>
                  </a:path>
                </a:pathLst>
              </a:custGeom>
              <a:solidFill>
                <a:srgbClr val="8CB3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1" name="组合 80"/>
          <p:cNvGrpSpPr/>
          <p:nvPr/>
        </p:nvGrpSpPr>
        <p:grpSpPr>
          <a:xfrm>
            <a:off x="4963081" y="2073327"/>
            <a:ext cx="2261235" cy="3620135"/>
            <a:chOff x="7674" y="3716"/>
            <a:chExt cx="3561" cy="5701"/>
          </a:xfrm>
        </p:grpSpPr>
        <p:sp>
          <p:nvSpPr>
            <p:cNvPr id="82" name="Parallelogram 5"/>
            <p:cNvSpPr/>
            <p:nvPr/>
          </p:nvSpPr>
          <p:spPr>
            <a:xfrm>
              <a:off x="7674" y="5196"/>
              <a:ext cx="3504" cy="1398"/>
            </a:xfrm>
            <a:prstGeom prst="parallelogram">
              <a:avLst>
                <a:gd name="adj" fmla="val 83852"/>
              </a:avLst>
            </a:prstGeom>
            <a:solidFill>
              <a:srgbClr val="8CB3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83" name="Parallelogram 12"/>
            <p:cNvSpPr/>
            <p:nvPr/>
          </p:nvSpPr>
          <p:spPr>
            <a:xfrm flipH="1">
              <a:off x="7731" y="3716"/>
              <a:ext cx="3504" cy="1435"/>
            </a:xfrm>
            <a:prstGeom prst="parallelogram">
              <a:avLst>
                <a:gd name="adj" fmla="val 838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84" name="Parallelogram 19"/>
            <p:cNvSpPr/>
            <p:nvPr/>
          </p:nvSpPr>
          <p:spPr>
            <a:xfrm flipH="1" flipV="1">
              <a:off x="7731" y="6621"/>
              <a:ext cx="3504" cy="1398"/>
            </a:xfrm>
            <a:prstGeom prst="parallelogram">
              <a:avLst>
                <a:gd name="adj" fmla="val 838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85" name="Parallelogram 26"/>
            <p:cNvSpPr/>
            <p:nvPr/>
          </p:nvSpPr>
          <p:spPr>
            <a:xfrm flipV="1">
              <a:off x="7674" y="8019"/>
              <a:ext cx="3504" cy="1398"/>
            </a:xfrm>
            <a:prstGeom prst="parallelogram">
              <a:avLst>
                <a:gd name="adj" fmla="val 83852"/>
              </a:avLst>
            </a:prstGeom>
            <a:solidFill>
              <a:srgbClr val="8CB3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86" name="文本框 36"/>
          <p:cNvSpPr txBox="1">
            <a:spLocks noChangeArrowheads="1"/>
          </p:cNvSpPr>
          <p:nvPr/>
        </p:nvSpPr>
        <p:spPr bwMode="auto">
          <a:xfrm>
            <a:off x="8488601" y="4852266"/>
            <a:ext cx="19615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输入您的小标题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7" name="文本框 37"/>
          <p:cNvSpPr txBox="1">
            <a:spLocks noChangeArrowheads="1"/>
          </p:cNvSpPr>
          <p:nvPr/>
        </p:nvSpPr>
        <p:spPr bwMode="auto">
          <a:xfrm>
            <a:off x="8493682" y="5221657"/>
            <a:ext cx="3144042" cy="79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点击此处输入您的汇报内容，根据您的实际情况调整文字大小。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8" name="文本框 36"/>
          <p:cNvSpPr txBox="1">
            <a:spLocks noChangeArrowheads="1"/>
          </p:cNvSpPr>
          <p:nvPr/>
        </p:nvSpPr>
        <p:spPr bwMode="auto">
          <a:xfrm>
            <a:off x="8483521" y="3114906"/>
            <a:ext cx="19615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输入您的小标题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9" name="文本框 37"/>
          <p:cNvSpPr txBox="1">
            <a:spLocks noChangeArrowheads="1"/>
          </p:cNvSpPr>
          <p:nvPr/>
        </p:nvSpPr>
        <p:spPr bwMode="auto">
          <a:xfrm>
            <a:off x="8488602" y="3483662"/>
            <a:ext cx="3144042" cy="79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点击此处输入您的汇报内容，根据您的实际情况调整文字大小。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0" name="文本框 36"/>
          <p:cNvSpPr txBox="1">
            <a:spLocks noChangeArrowheads="1"/>
          </p:cNvSpPr>
          <p:nvPr/>
        </p:nvSpPr>
        <p:spPr bwMode="auto">
          <a:xfrm>
            <a:off x="549196" y="3223491"/>
            <a:ext cx="19615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输入您的小标题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1" name="文本框 37"/>
          <p:cNvSpPr txBox="1">
            <a:spLocks noChangeArrowheads="1"/>
          </p:cNvSpPr>
          <p:nvPr/>
        </p:nvSpPr>
        <p:spPr bwMode="auto">
          <a:xfrm>
            <a:off x="554277" y="3592882"/>
            <a:ext cx="3144042" cy="79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点击此处输入您的汇报内容，根据您的实际情况调整文字大小。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2" name="文本框 36"/>
          <p:cNvSpPr txBox="1">
            <a:spLocks noChangeArrowheads="1"/>
          </p:cNvSpPr>
          <p:nvPr/>
        </p:nvSpPr>
        <p:spPr bwMode="auto">
          <a:xfrm>
            <a:off x="544116" y="1486131"/>
            <a:ext cx="19615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输入您的小标题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3" name="文本框 37"/>
          <p:cNvSpPr txBox="1">
            <a:spLocks noChangeArrowheads="1"/>
          </p:cNvSpPr>
          <p:nvPr/>
        </p:nvSpPr>
        <p:spPr bwMode="auto">
          <a:xfrm>
            <a:off x="549197" y="1854887"/>
            <a:ext cx="3144042" cy="79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点击此处输入您的汇报内容，根据您的实际情况调整文字大小。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56"/>
          <p:cNvGrpSpPr/>
          <p:nvPr/>
        </p:nvGrpSpPr>
        <p:grpSpPr>
          <a:xfrm>
            <a:off x="2071532" y="2312383"/>
            <a:ext cx="2058690" cy="2232779"/>
            <a:chOff x="754912" y="1849233"/>
            <a:chExt cx="1784633" cy="1935547"/>
          </a:xfrm>
          <a:solidFill>
            <a:srgbClr val="464D68"/>
          </a:solidFill>
        </p:grpSpPr>
        <p:sp>
          <p:nvSpPr>
            <p:cNvPr id="15" name="Block Arc 63"/>
            <p:cNvSpPr/>
            <p:nvPr/>
          </p:nvSpPr>
          <p:spPr bwMode="auto">
            <a:xfrm flipH="1">
              <a:off x="754912" y="2000147"/>
              <a:ext cx="1784633" cy="1784633"/>
            </a:xfrm>
            <a:prstGeom prst="blockArc">
              <a:avLst>
                <a:gd name="adj1" fmla="val 9060483"/>
                <a:gd name="adj2" fmla="val 1762741"/>
                <a:gd name="adj3" fmla="val 4009"/>
              </a:avLst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6" name="Isosceles Triangle 64"/>
            <p:cNvSpPr/>
            <p:nvPr/>
          </p:nvSpPr>
          <p:spPr bwMode="auto">
            <a:xfrm rot="5400000">
              <a:off x="1449320" y="1871665"/>
              <a:ext cx="395818" cy="350953"/>
            </a:xfrm>
            <a:prstGeom prst="triangle">
              <a:avLst/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17" name="Oval 65"/>
          <p:cNvSpPr/>
          <p:nvPr/>
        </p:nvSpPr>
        <p:spPr bwMode="auto">
          <a:xfrm>
            <a:off x="1994617" y="3776656"/>
            <a:ext cx="508836" cy="508837"/>
          </a:xfrm>
          <a:prstGeom prst="ellipse">
            <a:avLst/>
          </a:prstGeom>
          <a:solidFill>
            <a:srgbClr val="464D68"/>
          </a:solidFill>
          <a:ln w="28575">
            <a:solidFill>
              <a:schemeClr val="bg1"/>
            </a:solidFill>
            <a:round/>
          </a:ln>
        </p:spPr>
        <p:txBody>
          <a:bodyPr vert="horz" wrap="none" lIns="91440" tIns="45720" rIns="91440" bIns="45720" anchor="ctr" anchorCtr="1" compatLnSpc="1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1</a:t>
            </a:r>
            <a:endParaRPr 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18" name="Group 67"/>
          <p:cNvGrpSpPr/>
          <p:nvPr/>
        </p:nvGrpSpPr>
        <p:grpSpPr>
          <a:xfrm>
            <a:off x="3725376" y="2312385"/>
            <a:ext cx="2058690" cy="2232779"/>
            <a:chOff x="2188591" y="1849234"/>
            <a:chExt cx="1784633" cy="1935547"/>
          </a:xfrm>
          <a:solidFill>
            <a:srgbClr val="5D76B8"/>
          </a:solidFill>
        </p:grpSpPr>
        <p:sp>
          <p:nvSpPr>
            <p:cNvPr id="19" name="Block Arc 68"/>
            <p:cNvSpPr/>
            <p:nvPr/>
          </p:nvSpPr>
          <p:spPr bwMode="auto">
            <a:xfrm flipH="1">
              <a:off x="2188591" y="2000148"/>
              <a:ext cx="1784633" cy="1784633"/>
            </a:xfrm>
            <a:prstGeom prst="blockArc">
              <a:avLst>
                <a:gd name="adj1" fmla="val 9060483"/>
                <a:gd name="adj2" fmla="val 1762741"/>
                <a:gd name="adj3" fmla="val 4009"/>
              </a:avLst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0" name="Isosceles Triangle 69"/>
            <p:cNvSpPr/>
            <p:nvPr/>
          </p:nvSpPr>
          <p:spPr bwMode="auto">
            <a:xfrm rot="5400000">
              <a:off x="2882999" y="1871666"/>
              <a:ext cx="395818" cy="350953"/>
            </a:xfrm>
            <a:prstGeom prst="triangle">
              <a:avLst/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1" name="Group 70"/>
          <p:cNvGrpSpPr/>
          <p:nvPr/>
        </p:nvGrpSpPr>
        <p:grpSpPr>
          <a:xfrm>
            <a:off x="5379218" y="2312385"/>
            <a:ext cx="2058690" cy="2232779"/>
            <a:chOff x="3622270" y="1849234"/>
            <a:chExt cx="1784633" cy="1935547"/>
          </a:xfrm>
          <a:solidFill>
            <a:srgbClr val="418DCC"/>
          </a:solidFill>
        </p:grpSpPr>
        <p:sp>
          <p:nvSpPr>
            <p:cNvPr id="22" name="Block Arc 71"/>
            <p:cNvSpPr/>
            <p:nvPr/>
          </p:nvSpPr>
          <p:spPr bwMode="auto">
            <a:xfrm flipH="1">
              <a:off x="3622270" y="2000148"/>
              <a:ext cx="1784633" cy="1784633"/>
            </a:xfrm>
            <a:prstGeom prst="blockArc">
              <a:avLst>
                <a:gd name="adj1" fmla="val 9060483"/>
                <a:gd name="adj2" fmla="val 1762741"/>
                <a:gd name="adj3" fmla="val 4009"/>
              </a:avLst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3" name="Isosceles Triangle 72"/>
            <p:cNvSpPr/>
            <p:nvPr/>
          </p:nvSpPr>
          <p:spPr bwMode="auto">
            <a:xfrm rot="5400000">
              <a:off x="4316677" y="1871666"/>
              <a:ext cx="395818" cy="350953"/>
            </a:xfrm>
            <a:prstGeom prst="triangle">
              <a:avLst/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4" name="Group 73"/>
          <p:cNvGrpSpPr/>
          <p:nvPr/>
        </p:nvGrpSpPr>
        <p:grpSpPr>
          <a:xfrm>
            <a:off x="7033060" y="2312385"/>
            <a:ext cx="2058690" cy="2232779"/>
            <a:chOff x="5055949" y="1849234"/>
            <a:chExt cx="1784633" cy="1935547"/>
          </a:xfrm>
          <a:solidFill>
            <a:srgbClr val="8CB3DF"/>
          </a:solidFill>
        </p:grpSpPr>
        <p:sp>
          <p:nvSpPr>
            <p:cNvPr id="25" name="Block Arc 74"/>
            <p:cNvSpPr/>
            <p:nvPr/>
          </p:nvSpPr>
          <p:spPr bwMode="auto">
            <a:xfrm flipH="1">
              <a:off x="5055949" y="2000148"/>
              <a:ext cx="1784633" cy="1784633"/>
            </a:xfrm>
            <a:prstGeom prst="blockArc">
              <a:avLst>
                <a:gd name="adj1" fmla="val 9060483"/>
                <a:gd name="adj2" fmla="val 1762741"/>
                <a:gd name="adj3" fmla="val 4009"/>
              </a:avLst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6" name="Isosceles Triangle 75"/>
            <p:cNvSpPr/>
            <p:nvPr/>
          </p:nvSpPr>
          <p:spPr bwMode="auto">
            <a:xfrm rot="5400000">
              <a:off x="5750357" y="1871666"/>
              <a:ext cx="395818" cy="350953"/>
            </a:xfrm>
            <a:prstGeom prst="triangle">
              <a:avLst/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7" name="Group 76"/>
          <p:cNvGrpSpPr/>
          <p:nvPr/>
        </p:nvGrpSpPr>
        <p:grpSpPr>
          <a:xfrm>
            <a:off x="8686898" y="2312386"/>
            <a:ext cx="2563883" cy="2232779"/>
            <a:chOff x="6489627" y="1849235"/>
            <a:chExt cx="2222573" cy="1935547"/>
          </a:xfrm>
          <a:solidFill>
            <a:srgbClr val="C1D9FF"/>
          </a:solidFill>
        </p:grpSpPr>
        <p:sp>
          <p:nvSpPr>
            <p:cNvPr id="28" name="Block Arc 77"/>
            <p:cNvSpPr/>
            <p:nvPr/>
          </p:nvSpPr>
          <p:spPr bwMode="auto">
            <a:xfrm flipH="1">
              <a:off x="6489627" y="2000149"/>
              <a:ext cx="1784633" cy="1784633"/>
            </a:xfrm>
            <a:prstGeom prst="blockArc">
              <a:avLst>
                <a:gd name="adj1" fmla="val 10960587"/>
                <a:gd name="adj2" fmla="val 1762741"/>
                <a:gd name="adj3" fmla="val 4009"/>
              </a:avLst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9" name="Isosceles Triangle 78"/>
            <p:cNvSpPr/>
            <p:nvPr/>
          </p:nvSpPr>
          <p:spPr bwMode="auto">
            <a:xfrm rot="5400000">
              <a:off x="7184035" y="1871667"/>
              <a:ext cx="395818" cy="350953"/>
            </a:xfrm>
            <a:prstGeom prst="triangle">
              <a:avLst/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0" name="Arrow: Right 79"/>
            <p:cNvSpPr/>
            <p:nvPr/>
          </p:nvSpPr>
          <p:spPr bwMode="auto">
            <a:xfrm>
              <a:off x="8197850" y="2731341"/>
              <a:ext cx="514350" cy="253159"/>
            </a:xfrm>
            <a:prstGeom prst="rightArrow">
              <a:avLst>
                <a:gd name="adj1" fmla="val 22275"/>
                <a:gd name="adj2" fmla="val 69684"/>
              </a:avLst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31" name="Oval 80"/>
          <p:cNvSpPr/>
          <p:nvPr/>
        </p:nvSpPr>
        <p:spPr bwMode="auto">
          <a:xfrm>
            <a:off x="3659025" y="3776656"/>
            <a:ext cx="508836" cy="508837"/>
          </a:xfrm>
          <a:prstGeom prst="ellipse">
            <a:avLst/>
          </a:prstGeom>
          <a:solidFill>
            <a:srgbClr val="5D76B8"/>
          </a:solidFill>
          <a:ln w="28575">
            <a:solidFill>
              <a:schemeClr val="bg1"/>
            </a:solidFill>
            <a:round/>
          </a:ln>
        </p:spPr>
        <p:txBody>
          <a:bodyPr vert="horz" wrap="none" lIns="91440" tIns="45720" rIns="91440" bIns="45720" anchor="ctr" anchorCtr="1" compatLnSpc="1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2</a:t>
            </a:r>
            <a:endParaRPr 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2" name="Oval 82"/>
          <p:cNvSpPr/>
          <p:nvPr/>
        </p:nvSpPr>
        <p:spPr bwMode="auto">
          <a:xfrm>
            <a:off x="5323430" y="3776656"/>
            <a:ext cx="508836" cy="508837"/>
          </a:xfrm>
          <a:prstGeom prst="ellipse">
            <a:avLst/>
          </a:prstGeom>
          <a:solidFill>
            <a:srgbClr val="418DCC"/>
          </a:solidFill>
          <a:ln w="28575">
            <a:solidFill>
              <a:schemeClr val="bg1"/>
            </a:solidFill>
            <a:round/>
          </a:ln>
        </p:spPr>
        <p:txBody>
          <a:bodyPr vert="horz" wrap="none" lIns="91440" tIns="45720" rIns="91440" bIns="45720" anchor="ctr" anchorCtr="1" compatLnSpc="1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3</a:t>
            </a:r>
            <a:endParaRPr 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3" name="Oval 84"/>
          <p:cNvSpPr/>
          <p:nvPr/>
        </p:nvSpPr>
        <p:spPr bwMode="auto">
          <a:xfrm>
            <a:off x="6987837" y="3776656"/>
            <a:ext cx="508836" cy="508837"/>
          </a:xfrm>
          <a:prstGeom prst="ellipse">
            <a:avLst/>
          </a:prstGeom>
          <a:solidFill>
            <a:srgbClr val="8CB3DF"/>
          </a:solidFill>
          <a:ln w="28575">
            <a:solidFill>
              <a:schemeClr val="bg1"/>
            </a:solidFill>
            <a:round/>
          </a:ln>
        </p:spPr>
        <p:txBody>
          <a:bodyPr vert="horz" wrap="none" lIns="91440" tIns="45720" rIns="91440" bIns="45720" anchor="ctr" anchorCtr="1" compatLnSpc="1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4</a:t>
            </a:r>
            <a:endParaRPr 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4" name="Oval 86"/>
          <p:cNvSpPr/>
          <p:nvPr/>
        </p:nvSpPr>
        <p:spPr bwMode="auto">
          <a:xfrm>
            <a:off x="8652242" y="3776656"/>
            <a:ext cx="508836" cy="508837"/>
          </a:xfrm>
          <a:prstGeom prst="ellipse">
            <a:avLst/>
          </a:prstGeom>
          <a:solidFill>
            <a:srgbClr val="C1D9FF"/>
          </a:solidFill>
          <a:ln w="28575">
            <a:solidFill>
              <a:schemeClr val="bg1"/>
            </a:solidFill>
            <a:round/>
          </a:ln>
        </p:spPr>
        <p:txBody>
          <a:bodyPr vert="horz" wrap="none" lIns="91440" tIns="45720" rIns="91440" bIns="45720" anchor="ctr" anchorCtr="1" compatLnSpc="1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5</a:t>
            </a:r>
            <a:endParaRPr 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35" name="Straight Connector 88"/>
          <p:cNvCxnSpPr/>
          <p:nvPr/>
        </p:nvCxnSpPr>
        <p:spPr>
          <a:xfrm flipV="1">
            <a:off x="2249035" y="1552636"/>
            <a:ext cx="0" cy="2224021"/>
          </a:xfrm>
          <a:prstGeom prst="line">
            <a:avLst/>
          </a:prstGeom>
          <a:ln w="19050">
            <a:solidFill>
              <a:srgbClr val="464D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Arrow: Pentagon 89"/>
          <p:cNvSpPr/>
          <p:nvPr/>
        </p:nvSpPr>
        <p:spPr bwMode="auto">
          <a:xfrm>
            <a:off x="2249035" y="1552636"/>
            <a:ext cx="1582230" cy="483459"/>
          </a:xfrm>
          <a:prstGeom prst="homePlate">
            <a:avLst/>
          </a:prstGeom>
          <a:solidFill>
            <a:srgbClr val="464D68"/>
          </a:solidFill>
          <a:ln w="19050">
            <a:noFill/>
            <a:round/>
          </a:ln>
        </p:spPr>
        <p:txBody>
          <a:bodyPr vert="horz" wrap="none" lIns="91440" tIns="45720" rIns="91440" bIns="45720" anchor="ctr" anchorCtr="1" compatLnSpc="1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37" name="Straight Connector 90"/>
          <p:cNvCxnSpPr/>
          <p:nvPr/>
        </p:nvCxnSpPr>
        <p:spPr>
          <a:xfrm flipV="1">
            <a:off x="8906658" y="1552636"/>
            <a:ext cx="0" cy="2224021"/>
          </a:xfrm>
          <a:prstGeom prst="line">
            <a:avLst/>
          </a:prstGeom>
          <a:ln w="19050">
            <a:solidFill>
              <a:srgbClr val="C1D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Arrow: Pentagon 91"/>
          <p:cNvSpPr/>
          <p:nvPr/>
        </p:nvSpPr>
        <p:spPr bwMode="auto">
          <a:xfrm>
            <a:off x="8906657" y="1552636"/>
            <a:ext cx="1582230" cy="483459"/>
          </a:xfrm>
          <a:prstGeom prst="homePlate">
            <a:avLst/>
          </a:prstGeom>
          <a:solidFill>
            <a:srgbClr val="C1D9FF"/>
          </a:solidFill>
          <a:ln w="19050">
            <a:noFill/>
            <a:round/>
          </a:ln>
        </p:spPr>
        <p:txBody>
          <a:bodyPr vert="horz" wrap="none" lIns="91440" tIns="45720" rIns="91440" bIns="45720" anchor="ctr" anchorCtr="1" compatLnSpc="1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39" name="Straight Connector 92"/>
          <p:cNvCxnSpPr/>
          <p:nvPr/>
        </p:nvCxnSpPr>
        <p:spPr>
          <a:xfrm flipV="1">
            <a:off x="7242251" y="1552636"/>
            <a:ext cx="0" cy="2224021"/>
          </a:xfrm>
          <a:prstGeom prst="line">
            <a:avLst/>
          </a:prstGeom>
          <a:ln w="19050">
            <a:solidFill>
              <a:srgbClr val="B5CE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Arrow: Pentagon 93"/>
          <p:cNvSpPr/>
          <p:nvPr/>
        </p:nvSpPr>
        <p:spPr bwMode="auto">
          <a:xfrm>
            <a:off x="7242251" y="1552636"/>
            <a:ext cx="1582230" cy="483459"/>
          </a:xfrm>
          <a:prstGeom prst="homePlate">
            <a:avLst/>
          </a:prstGeom>
          <a:solidFill>
            <a:srgbClr val="8CB3DF"/>
          </a:solidFill>
          <a:ln w="19050">
            <a:noFill/>
            <a:round/>
          </a:ln>
        </p:spPr>
        <p:txBody>
          <a:bodyPr vert="horz" wrap="none" lIns="91440" tIns="45720" rIns="91440" bIns="45720" anchor="ctr" anchorCtr="1" compatLnSpc="1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41" name="Straight Connector 94"/>
          <p:cNvCxnSpPr/>
          <p:nvPr/>
        </p:nvCxnSpPr>
        <p:spPr>
          <a:xfrm flipV="1">
            <a:off x="5577845" y="1552636"/>
            <a:ext cx="0" cy="2224021"/>
          </a:xfrm>
          <a:prstGeom prst="line">
            <a:avLst/>
          </a:prstGeom>
          <a:ln w="19050">
            <a:solidFill>
              <a:srgbClr val="418D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Arrow: Pentagon 95"/>
          <p:cNvSpPr/>
          <p:nvPr/>
        </p:nvSpPr>
        <p:spPr bwMode="auto">
          <a:xfrm>
            <a:off x="5577845" y="1552636"/>
            <a:ext cx="1582230" cy="483459"/>
          </a:xfrm>
          <a:prstGeom prst="homePlate">
            <a:avLst/>
          </a:prstGeom>
          <a:solidFill>
            <a:srgbClr val="418DCC"/>
          </a:solidFill>
          <a:ln w="19050">
            <a:noFill/>
            <a:round/>
          </a:ln>
        </p:spPr>
        <p:txBody>
          <a:bodyPr vert="horz" wrap="none" lIns="91440" tIns="45720" rIns="91440" bIns="45720" anchor="ctr" anchorCtr="1" compatLnSpc="1">
            <a:norm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43" name="Straight Connector 96"/>
          <p:cNvCxnSpPr/>
          <p:nvPr/>
        </p:nvCxnSpPr>
        <p:spPr>
          <a:xfrm flipV="1">
            <a:off x="3913441" y="1552636"/>
            <a:ext cx="0" cy="2224021"/>
          </a:xfrm>
          <a:prstGeom prst="line">
            <a:avLst/>
          </a:prstGeom>
          <a:ln w="19050">
            <a:solidFill>
              <a:srgbClr val="5D76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Arrow: Pentagon 97"/>
          <p:cNvSpPr/>
          <p:nvPr/>
        </p:nvSpPr>
        <p:spPr bwMode="auto">
          <a:xfrm>
            <a:off x="3913441" y="1552636"/>
            <a:ext cx="1582230" cy="483459"/>
          </a:xfrm>
          <a:prstGeom prst="homePlate">
            <a:avLst/>
          </a:prstGeom>
          <a:solidFill>
            <a:srgbClr val="5D76B8"/>
          </a:solidFill>
          <a:ln w="19050">
            <a:noFill/>
            <a:round/>
          </a:ln>
        </p:spPr>
        <p:txBody>
          <a:bodyPr vert="horz" wrap="none" lIns="91440" tIns="45720" rIns="91440" bIns="45720" anchor="ctr" anchorCtr="1" compatLnSpc="1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896828" y="4344778"/>
            <a:ext cx="2041029" cy="1446838"/>
            <a:chOff x="1732858" y="4781032"/>
            <a:chExt cx="2213143" cy="1446838"/>
          </a:xfrm>
        </p:grpSpPr>
        <p:sp>
          <p:nvSpPr>
            <p:cNvPr id="77" name="文本框 85"/>
            <p:cNvSpPr txBox="1"/>
            <p:nvPr/>
          </p:nvSpPr>
          <p:spPr bwMode="auto">
            <a:xfrm>
              <a:off x="1732858" y="4781032"/>
              <a:ext cx="2213143" cy="5032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2000" b="1" dirty="0" smtClean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添加您的标题</a:t>
              </a:r>
              <a:endParaRPr lang="zh-CN" altLang="en-US" sz="2000" b="1" dirty="0" smtClean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8" name="文本框 86"/>
            <p:cNvSpPr txBox="1"/>
            <p:nvPr/>
          </p:nvSpPr>
          <p:spPr bwMode="auto">
            <a:xfrm>
              <a:off x="1732858" y="5284279"/>
              <a:ext cx="2213143" cy="9435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此处添加标题说明文字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此处添加标题说明文字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此处添加标题说明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2917839" y="4461348"/>
            <a:ext cx="2041029" cy="1382268"/>
            <a:chOff x="1732858" y="5001250"/>
            <a:chExt cx="2213143" cy="1382268"/>
          </a:xfrm>
        </p:grpSpPr>
        <p:sp>
          <p:nvSpPr>
            <p:cNvPr id="80" name="文本框 83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zh-CN"/>
              </a:defPPr>
              <a:lvl2pPr marL="0" lvl="1" algn="ctr">
                <a:defRPr sz="2000" b="1">
                  <a:cs typeface="+mn-ea"/>
                </a:defRPr>
              </a:lvl2pPr>
            </a:lstStyle>
            <a:p>
              <a:pPr lvl="1"/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添加您的标题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  <a:sym typeface="+mn-lt"/>
              </a:endParaRPr>
            </a:p>
          </p:txBody>
        </p:sp>
        <p:sp>
          <p:nvSpPr>
            <p:cNvPr id="81" name="文本框 84"/>
            <p:cNvSpPr txBox="1"/>
            <p:nvPr/>
          </p:nvSpPr>
          <p:spPr bwMode="auto">
            <a:xfrm>
              <a:off x="1732858" y="5284280"/>
              <a:ext cx="2213143" cy="109923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2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</a:defRPr>
              </a:lvl1pPr>
            </a:lstStyle>
            <a:p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此处添加标题说明文字</a:t>
              </a:r>
              <a:endParaRPr lang="en-US" altLang="zh-CN" dirty="0">
                <a:latin typeface="微软雅黑" panose="020B0503020204020204" charset="-122"/>
                <a:ea typeface="微软雅黑" panose="020B0503020204020204" charset="-122"/>
                <a:sym typeface="+mn-lt"/>
              </a:endParaRPr>
            </a:p>
            <a:p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此处添加标题说明文字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  <a:sym typeface="+mn-lt"/>
              </a:endParaRPr>
            </a:p>
            <a:p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此处添加标题说明文字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  <a:sym typeface="+mn-lt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4742133" y="4461348"/>
            <a:ext cx="2041029" cy="1463348"/>
            <a:chOff x="1732858" y="5001250"/>
            <a:chExt cx="2213143" cy="1463348"/>
          </a:xfrm>
        </p:grpSpPr>
        <p:sp>
          <p:nvSpPr>
            <p:cNvPr id="83" name="文本框 81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zh-CN"/>
              </a:defPPr>
              <a:lvl2pPr marL="0" lvl="1" algn="ctr">
                <a:defRPr sz="2000" b="1">
                  <a:cs typeface="+mn-ea"/>
                </a:defRPr>
              </a:lvl2pPr>
            </a:lstStyle>
            <a:p>
              <a:pPr lvl="1"/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添加您的标题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  <a:sym typeface="+mn-lt"/>
              </a:endParaRPr>
            </a:p>
          </p:txBody>
        </p:sp>
        <p:sp>
          <p:nvSpPr>
            <p:cNvPr id="84" name="文本框 82"/>
            <p:cNvSpPr txBox="1"/>
            <p:nvPr/>
          </p:nvSpPr>
          <p:spPr bwMode="auto">
            <a:xfrm>
              <a:off x="1732858" y="5284279"/>
              <a:ext cx="2213143" cy="118031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2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</a:defRPr>
              </a:lvl1pPr>
            </a:lstStyle>
            <a:p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此处添加标题说明文字</a:t>
              </a:r>
              <a:endParaRPr lang="en-US" altLang="zh-CN" dirty="0">
                <a:latin typeface="微软雅黑" panose="020B0503020204020204" charset="-122"/>
                <a:ea typeface="微软雅黑" panose="020B0503020204020204" charset="-122"/>
                <a:sym typeface="+mn-lt"/>
              </a:endParaRPr>
            </a:p>
            <a:p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此处添加标题说明文字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  <a:sym typeface="+mn-lt"/>
              </a:endParaRPr>
            </a:p>
            <a:p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此处添加标题说明文字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  <a:sym typeface="+mn-lt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6518540" y="4474128"/>
            <a:ext cx="2041029" cy="1369488"/>
            <a:chOff x="1732858" y="5001250"/>
            <a:chExt cx="2213143" cy="1369488"/>
          </a:xfrm>
        </p:grpSpPr>
        <p:sp>
          <p:nvSpPr>
            <p:cNvPr id="86" name="文本框 79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zh-CN"/>
              </a:defPPr>
              <a:lvl2pPr marL="0" lvl="1" algn="ctr">
                <a:defRPr sz="2000" b="1">
                  <a:cs typeface="+mn-ea"/>
                </a:defRPr>
              </a:lvl2pPr>
            </a:lstStyle>
            <a:p>
              <a:pPr lvl="1"/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添加您的标题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  <a:sym typeface="+mn-lt"/>
              </a:endParaRPr>
            </a:p>
          </p:txBody>
        </p:sp>
        <p:sp>
          <p:nvSpPr>
            <p:cNvPr id="87" name="文本框 80"/>
            <p:cNvSpPr txBox="1"/>
            <p:nvPr/>
          </p:nvSpPr>
          <p:spPr bwMode="auto">
            <a:xfrm>
              <a:off x="1732858" y="5284280"/>
              <a:ext cx="2213143" cy="108645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2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</a:defRPr>
              </a:lvl1pPr>
            </a:lstStyle>
            <a:p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此处添加标题说明文字</a:t>
              </a:r>
              <a:endParaRPr lang="en-US" altLang="zh-CN" dirty="0">
                <a:latin typeface="微软雅黑" panose="020B0503020204020204" charset="-122"/>
                <a:ea typeface="微软雅黑" panose="020B0503020204020204" charset="-122"/>
                <a:sym typeface="+mn-lt"/>
              </a:endParaRPr>
            </a:p>
            <a:p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此处添加标题说明文字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  <a:sym typeface="+mn-lt"/>
              </a:endParaRPr>
            </a:p>
            <a:p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此处添加标题说明文字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  <a:sym typeface="+mn-lt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8284941" y="4461348"/>
            <a:ext cx="2041029" cy="1443350"/>
            <a:chOff x="1732858" y="5001250"/>
            <a:chExt cx="2213143" cy="1443350"/>
          </a:xfrm>
        </p:grpSpPr>
        <p:sp>
          <p:nvSpPr>
            <p:cNvPr id="89" name="文本框 77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zh-CN"/>
              </a:defPPr>
              <a:lvl2pPr marL="0" lvl="1" algn="ctr">
                <a:defRPr sz="2000" b="1">
                  <a:cs typeface="+mn-ea"/>
                </a:defRPr>
              </a:lvl2pPr>
            </a:lstStyle>
            <a:p>
              <a:pPr lvl="1"/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添加您的标题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  <a:sym typeface="+mn-lt"/>
              </a:endParaRPr>
            </a:p>
          </p:txBody>
        </p:sp>
        <p:sp>
          <p:nvSpPr>
            <p:cNvPr id="90" name="文本框 78"/>
            <p:cNvSpPr txBox="1"/>
            <p:nvPr/>
          </p:nvSpPr>
          <p:spPr bwMode="auto">
            <a:xfrm>
              <a:off x="1732858" y="5284280"/>
              <a:ext cx="2213143" cy="11603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2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</a:defRPr>
              </a:lvl1pPr>
            </a:lstStyle>
            <a:p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此处添加标题说明文字</a:t>
              </a:r>
              <a:endParaRPr lang="en-US" altLang="zh-CN" dirty="0">
                <a:latin typeface="微软雅黑" panose="020B0503020204020204" charset="-122"/>
                <a:ea typeface="微软雅黑" panose="020B0503020204020204" charset="-122"/>
                <a:sym typeface="+mn-lt"/>
              </a:endParaRPr>
            </a:p>
            <a:p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此处添加标题说明文字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  <a:sym typeface="+mn-lt"/>
              </a:endParaRPr>
            </a:p>
            <a:p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此处添加标题说明文字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83845" y="311150"/>
            <a:ext cx="3213100" cy="795020"/>
            <a:chOff x="447" y="490"/>
            <a:chExt cx="5060" cy="1252"/>
          </a:xfrm>
        </p:grpSpPr>
        <p:sp>
          <p:nvSpPr>
            <p:cNvPr id="11" name="菱形 10"/>
            <p:cNvSpPr/>
            <p:nvPr/>
          </p:nvSpPr>
          <p:spPr>
            <a:xfrm>
              <a:off x="447" y="490"/>
              <a:ext cx="1253" cy="1253"/>
            </a:xfrm>
            <a:prstGeom prst="diamond">
              <a:avLst/>
            </a:prstGeom>
            <a:solidFill>
              <a:schemeClr val="bg1"/>
            </a:solidFill>
            <a:ln w="19050">
              <a:solidFill>
                <a:srgbClr val="637E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" name="菱形 2"/>
            <p:cNvSpPr/>
            <p:nvPr/>
          </p:nvSpPr>
          <p:spPr>
            <a:xfrm>
              <a:off x="630" y="673"/>
              <a:ext cx="888" cy="888"/>
            </a:xfrm>
            <a:prstGeom prst="diamond">
              <a:avLst/>
            </a:prstGeom>
            <a:solidFill>
              <a:srgbClr val="8CB3D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859" y="673"/>
              <a:ext cx="3648" cy="82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l"/>
              <a:r>
                <a:rPr lang="zh-CN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输入标题内容</a:t>
              </a:r>
              <a:endPara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31" grpId="0" bldLvl="0" animBg="1"/>
      <p:bldP spid="32" grpId="0" bldLvl="0" animBg="1"/>
      <p:bldP spid="33" grpId="0" bldLvl="0" animBg="1"/>
      <p:bldP spid="34" grpId="0" bldLvl="0" animBg="1"/>
      <p:bldP spid="36" grpId="0" bldLvl="0" animBg="1"/>
      <p:bldP spid="38" grpId="0" bldLvl="0" animBg="1"/>
      <p:bldP spid="40" grpId="0" bldLvl="0" animBg="1"/>
      <p:bldP spid="42" grpId="0" bldLvl="0" animBg="1"/>
      <p:bldP spid="44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283845" y="311150"/>
            <a:ext cx="3213100" cy="795020"/>
            <a:chOff x="447" y="490"/>
            <a:chExt cx="5060" cy="1252"/>
          </a:xfrm>
        </p:grpSpPr>
        <p:sp>
          <p:nvSpPr>
            <p:cNvPr id="11" name="菱形 10"/>
            <p:cNvSpPr/>
            <p:nvPr/>
          </p:nvSpPr>
          <p:spPr>
            <a:xfrm>
              <a:off x="447" y="490"/>
              <a:ext cx="1253" cy="1253"/>
            </a:xfrm>
            <a:prstGeom prst="diamond">
              <a:avLst/>
            </a:prstGeom>
            <a:solidFill>
              <a:schemeClr val="bg1"/>
            </a:solidFill>
            <a:ln w="19050">
              <a:solidFill>
                <a:srgbClr val="637E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" name="菱形 2"/>
            <p:cNvSpPr/>
            <p:nvPr/>
          </p:nvSpPr>
          <p:spPr>
            <a:xfrm>
              <a:off x="630" y="673"/>
              <a:ext cx="888" cy="888"/>
            </a:xfrm>
            <a:prstGeom prst="diamond">
              <a:avLst/>
            </a:prstGeom>
            <a:solidFill>
              <a:srgbClr val="8CB3D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859" y="673"/>
              <a:ext cx="3648" cy="82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l"/>
              <a:r>
                <a:rPr lang="zh-CN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输入标题内容</a:t>
              </a:r>
              <a:endPara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71031" y="2601498"/>
            <a:ext cx="10032647" cy="2504104"/>
            <a:chOff x="6220" y="2406594"/>
            <a:chExt cx="10032647" cy="2266952"/>
          </a:xfrm>
        </p:grpSpPr>
        <p:cxnSp>
          <p:nvCxnSpPr>
            <p:cNvPr id="7" name="直接连接符 6"/>
            <p:cNvCxnSpPr/>
            <p:nvPr/>
          </p:nvCxnSpPr>
          <p:spPr>
            <a:xfrm flipV="1">
              <a:off x="2202274" y="4637321"/>
              <a:ext cx="7836593" cy="35036"/>
            </a:xfrm>
            <a:prstGeom prst="line">
              <a:avLst/>
            </a:prstGeom>
            <a:ln w="28575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圆角矩形 5"/>
            <p:cNvSpPr/>
            <p:nvPr/>
          </p:nvSpPr>
          <p:spPr>
            <a:xfrm>
              <a:off x="2178828" y="2406594"/>
              <a:ext cx="7139894" cy="1133476"/>
            </a:xfrm>
            <a:custGeom>
              <a:avLst/>
              <a:gdLst>
                <a:gd name="connsiteX0" fmla="*/ 0 w 7706631"/>
                <a:gd name="connsiteY0" fmla="*/ 566738 h 1133475"/>
                <a:gd name="connsiteX1" fmla="*/ 566738 w 7706631"/>
                <a:gd name="connsiteY1" fmla="*/ 0 h 1133475"/>
                <a:gd name="connsiteX2" fmla="*/ 7139894 w 7706631"/>
                <a:gd name="connsiteY2" fmla="*/ 0 h 1133475"/>
                <a:gd name="connsiteX3" fmla="*/ 7706632 w 7706631"/>
                <a:gd name="connsiteY3" fmla="*/ 566738 h 1133475"/>
                <a:gd name="connsiteX4" fmla="*/ 7706631 w 7706631"/>
                <a:gd name="connsiteY4" fmla="*/ 566738 h 1133475"/>
                <a:gd name="connsiteX5" fmla="*/ 7139893 w 7706631"/>
                <a:gd name="connsiteY5" fmla="*/ 1133476 h 1133475"/>
                <a:gd name="connsiteX6" fmla="*/ 566738 w 7706631"/>
                <a:gd name="connsiteY6" fmla="*/ 1133475 h 1133475"/>
                <a:gd name="connsiteX7" fmla="*/ 0 w 7706631"/>
                <a:gd name="connsiteY7" fmla="*/ 566737 h 1133475"/>
                <a:gd name="connsiteX8" fmla="*/ 0 w 7706631"/>
                <a:gd name="connsiteY8" fmla="*/ 566738 h 1133475"/>
                <a:gd name="connsiteX0-1" fmla="*/ 566738 w 7706632"/>
                <a:gd name="connsiteY0-2" fmla="*/ 1133475 h 1224915"/>
                <a:gd name="connsiteX1-3" fmla="*/ 0 w 7706632"/>
                <a:gd name="connsiteY1-4" fmla="*/ 566737 h 1224915"/>
                <a:gd name="connsiteX2-5" fmla="*/ 0 w 7706632"/>
                <a:gd name="connsiteY2-6" fmla="*/ 566738 h 1224915"/>
                <a:gd name="connsiteX3-7" fmla="*/ 566738 w 7706632"/>
                <a:gd name="connsiteY3-8" fmla="*/ 0 h 1224915"/>
                <a:gd name="connsiteX4-9" fmla="*/ 7139894 w 7706632"/>
                <a:gd name="connsiteY4-10" fmla="*/ 0 h 1224915"/>
                <a:gd name="connsiteX5-11" fmla="*/ 7706632 w 7706632"/>
                <a:gd name="connsiteY5-12" fmla="*/ 566738 h 1224915"/>
                <a:gd name="connsiteX6-13" fmla="*/ 7706631 w 7706632"/>
                <a:gd name="connsiteY6-14" fmla="*/ 566738 h 1224915"/>
                <a:gd name="connsiteX7-15" fmla="*/ 7139893 w 7706632"/>
                <a:gd name="connsiteY7-16" fmla="*/ 1133476 h 1224915"/>
                <a:gd name="connsiteX8-17" fmla="*/ 658178 w 7706632"/>
                <a:gd name="connsiteY8-18" fmla="*/ 1224915 h 1224915"/>
                <a:gd name="connsiteX0-19" fmla="*/ 566738 w 7706632"/>
                <a:gd name="connsiteY0-20" fmla="*/ 1133475 h 1133476"/>
                <a:gd name="connsiteX1-21" fmla="*/ 0 w 7706632"/>
                <a:gd name="connsiteY1-22" fmla="*/ 566737 h 1133476"/>
                <a:gd name="connsiteX2-23" fmla="*/ 0 w 7706632"/>
                <a:gd name="connsiteY2-24" fmla="*/ 566738 h 1133476"/>
                <a:gd name="connsiteX3-25" fmla="*/ 566738 w 7706632"/>
                <a:gd name="connsiteY3-26" fmla="*/ 0 h 1133476"/>
                <a:gd name="connsiteX4-27" fmla="*/ 7139894 w 7706632"/>
                <a:gd name="connsiteY4-28" fmla="*/ 0 h 1133476"/>
                <a:gd name="connsiteX5-29" fmla="*/ 7706632 w 7706632"/>
                <a:gd name="connsiteY5-30" fmla="*/ 566738 h 1133476"/>
                <a:gd name="connsiteX6-31" fmla="*/ 7706631 w 7706632"/>
                <a:gd name="connsiteY6-32" fmla="*/ 566738 h 1133476"/>
                <a:gd name="connsiteX7-33" fmla="*/ 7139893 w 7706632"/>
                <a:gd name="connsiteY7-34" fmla="*/ 1133476 h 1133476"/>
                <a:gd name="connsiteX0-35" fmla="*/ 0 w 7706632"/>
                <a:gd name="connsiteY0-36" fmla="*/ 566737 h 1133476"/>
                <a:gd name="connsiteX1-37" fmla="*/ 0 w 7706632"/>
                <a:gd name="connsiteY1-38" fmla="*/ 566738 h 1133476"/>
                <a:gd name="connsiteX2-39" fmla="*/ 566738 w 7706632"/>
                <a:gd name="connsiteY2-40" fmla="*/ 0 h 1133476"/>
                <a:gd name="connsiteX3-41" fmla="*/ 7139894 w 7706632"/>
                <a:gd name="connsiteY3-42" fmla="*/ 0 h 1133476"/>
                <a:gd name="connsiteX4-43" fmla="*/ 7706632 w 7706632"/>
                <a:gd name="connsiteY4-44" fmla="*/ 566738 h 1133476"/>
                <a:gd name="connsiteX5-45" fmla="*/ 7706631 w 7706632"/>
                <a:gd name="connsiteY5-46" fmla="*/ 566738 h 1133476"/>
                <a:gd name="connsiteX6-47" fmla="*/ 7139893 w 7706632"/>
                <a:gd name="connsiteY6-48" fmla="*/ 1133476 h 1133476"/>
                <a:gd name="connsiteX0-49" fmla="*/ 0 w 7706632"/>
                <a:gd name="connsiteY0-50" fmla="*/ 566737 h 1133476"/>
                <a:gd name="connsiteX1-51" fmla="*/ 566738 w 7706632"/>
                <a:gd name="connsiteY1-52" fmla="*/ 0 h 1133476"/>
                <a:gd name="connsiteX2-53" fmla="*/ 7139894 w 7706632"/>
                <a:gd name="connsiteY2-54" fmla="*/ 0 h 1133476"/>
                <a:gd name="connsiteX3-55" fmla="*/ 7706632 w 7706632"/>
                <a:gd name="connsiteY3-56" fmla="*/ 566738 h 1133476"/>
                <a:gd name="connsiteX4-57" fmla="*/ 7706631 w 7706632"/>
                <a:gd name="connsiteY4-58" fmla="*/ 566738 h 1133476"/>
                <a:gd name="connsiteX5-59" fmla="*/ 7139893 w 7706632"/>
                <a:gd name="connsiteY5-60" fmla="*/ 1133476 h 1133476"/>
                <a:gd name="connsiteX0-61" fmla="*/ 0 w 7139894"/>
                <a:gd name="connsiteY0-62" fmla="*/ 0 h 1133476"/>
                <a:gd name="connsiteX1-63" fmla="*/ 6573156 w 7139894"/>
                <a:gd name="connsiteY1-64" fmla="*/ 0 h 1133476"/>
                <a:gd name="connsiteX2-65" fmla="*/ 7139894 w 7139894"/>
                <a:gd name="connsiteY2-66" fmla="*/ 566738 h 1133476"/>
                <a:gd name="connsiteX3-67" fmla="*/ 7139893 w 7139894"/>
                <a:gd name="connsiteY3-68" fmla="*/ 566738 h 1133476"/>
                <a:gd name="connsiteX4-69" fmla="*/ 6573155 w 7139894"/>
                <a:gd name="connsiteY4-70" fmla="*/ 1133476 h 11334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139894" h="1133476">
                  <a:moveTo>
                    <a:pt x="0" y="0"/>
                  </a:moveTo>
                  <a:lnTo>
                    <a:pt x="6573156" y="0"/>
                  </a:lnTo>
                  <a:cubicBezTo>
                    <a:pt x="6886157" y="0"/>
                    <a:pt x="7139894" y="253737"/>
                    <a:pt x="7139894" y="566738"/>
                  </a:cubicBezTo>
                  <a:lnTo>
                    <a:pt x="7139893" y="566738"/>
                  </a:lnTo>
                  <a:cubicBezTo>
                    <a:pt x="7139893" y="879739"/>
                    <a:pt x="6886156" y="1133476"/>
                    <a:pt x="6573155" y="1133476"/>
                  </a:cubicBezTo>
                </a:path>
              </a:pathLst>
            </a:custGeom>
            <a:noFill/>
            <a:ln w="28575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9" name="圆角矩形 5"/>
            <p:cNvSpPr/>
            <p:nvPr/>
          </p:nvSpPr>
          <p:spPr>
            <a:xfrm flipH="1">
              <a:off x="1634995" y="3540070"/>
              <a:ext cx="7139894" cy="1133476"/>
            </a:xfrm>
            <a:custGeom>
              <a:avLst/>
              <a:gdLst>
                <a:gd name="connsiteX0" fmla="*/ 0 w 7706631"/>
                <a:gd name="connsiteY0" fmla="*/ 566738 h 1133475"/>
                <a:gd name="connsiteX1" fmla="*/ 566738 w 7706631"/>
                <a:gd name="connsiteY1" fmla="*/ 0 h 1133475"/>
                <a:gd name="connsiteX2" fmla="*/ 7139894 w 7706631"/>
                <a:gd name="connsiteY2" fmla="*/ 0 h 1133475"/>
                <a:gd name="connsiteX3" fmla="*/ 7706632 w 7706631"/>
                <a:gd name="connsiteY3" fmla="*/ 566738 h 1133475"/>
                <a:gd name="connsiteX4" fmla="*/ 7706631 w 7706631"/>
                <a:gd name="connsiteY4" fmla="*/ 566738 h 1133475"/>
                <a:gd name="connsiteX5" fmla="*/ 7139893 w 7706631"/>
                <a:gd name="connsiteY5" fmla="*/ 1133476 h 1133475"/>
                <a:gd name="connsiteX6" fmla="*/ 566738 w 7706631"/>
                <a:gd name="connsiteY6" fmla="*/ 1133475 h 1133475"/>
                <a:gd name="connsiteX7" fmla="*/ 0 w 7706631"/>
                <a:gd name="connsiteY7" fmla="*/ 566737 h 1133475"/>
                <a:gd name="connsiteX8" fmla="*/ 0 w 7706631"/>
                <a:gd name="connsiteY8" fmla="*/ 566738 h 1133475"/>
                <a:gd name="connsiteX0-1" fmla="*/ 566738 w 7706632"/>
                <a:gd name="connsiteY0-2" fmla="*/ 1133475 h 1224915"/>
                <a:gd name="connsiteX1-3" fmla="*/ 0 w 7706632"/>
                <a:gd name="connsiteY1-4" fmla="*/ 566737 h 1224915"/>
                <a:gd name="connsiteX2-5" fmla="*/ 0 w 7706632"/>
                <a:gd name="connsiteY2-6" fmla="*/ 566738 h 1224915"/>
                <a:gd name="connsiteX3-7" fmla="*/ 566738 w 7706632"/>
                <a:gd name="connsiteY3-8" fmla="*/ 0 h 1224915"/>
                <a:gd name="connsiteX4-9" fmla="*/ 7139894 w 7706632"/>
                <a:gd name="connsiteY4-10" fmla="*/ 0 h 1224915"/>
                <a:gd name="connsiteX5-11" fmla="*/ 7706632 w 7706632"/>
                <a:gd name="connsiteY5-12" fmla="*/ 566738 h 1224915"/>
                <a:gd name="connsiteX6-13" fmla="*/ 7706631 w 7706632"/>
                <a:gd name="connsiteY6-14" fmla="*/ 566738 h 1224915"/>
                <a:gd name="connsiteX7-15" fmla="*/ 7139893 w 7706632"/>
                <a:gd name="connsiteY7-16" fmla="*/ 1133476 h 1224915"/>
                <a:gd name="connsiteX8-17" fmla="*/ 658178 w 7706632"/>
                <a:gd name="connsiteY8-18" fmla="*/ 1224915 h 1224915"/>
                <a:gd name="connsiteX0-19" fmla="*/ 566738 w 7706632"/>
                <a:gd name="connsiteY0-20" fmla="*/ 1133475 h 1133476"/>
                <a:gd name="connsiteX1-21" fmla="*/ 0 w 7706632"/>
                <a:gd name="connsiteY1-22" fmla="*/ 566737 h 1133476"/>
                <a:gd name="connsiteX2-23" fmla="*/ 0 w 7706632"/>
                <a:gd name="connsiteY2-24" fmla="*/ 566738 h 1133476"/>
                <a:gd name="connsiteX3-25" fmla="*/ 566738 w 7706632"/>
                <a:gd name="connsiteY3-26" fmla="*/ 0 h 1133476"/>
                <a:gd name="connsiteX4-27" fmla="*/ 7139894 w 7706632"/>
                <a:gd name="connsiteY4-28" fmla="*/ 0 h 1133476"/>
                <a:gd name="connsiteX5-29" fmla="*/ 7706632 w 7706632"/>
                <a:gd name="connsiteY5-30" fmla="*/ 566738 h 1133476"/>
                <a:gd name="connsiteX6-31" fmla="*/ 7706631 w 7706632"/>
                <a:gd name="connsiteY6-32" fmla="*/ 566738 h 1133476"/>
                <a:gd name="connsiteX7-33" fmla="*/ 7139893 w 7706632"/>
                <a:gd name="connsiteY7-34" fmla="*/ 1133476 h 1133476"/>
                <a:gd name="connsiteX0-35" fmla="*/ 0 w 7706632"/>
                <a:gd name="connsiteY0-36" fmla="*/ 566737 h 1133476"/>
                <a:gd name="connsiteX1-37" fmla="*/ 0 w 7706632"/>
                <a:gd name="connsiteY1-38" fmla="*/ 566738 h 1133476"/>
                <a:gd name="connsiteX2-39" fmla="*/ 566738 w 7706632"/>
                <a:gd name="connsiteY2-40" fmla="*/ 0 h 1133476"/>
                <a:gd name="connsiteX3-41" fmla="*/ 7139894 w 7706632"/>
                <a:gd name="connsiteY3-42" fmla="*/ 0 h 1133476"/>
                <a:gd name="connsiteX4-43" fmla="*/ 7706632 w 7706632"/>
                <a:gd name="connsiteY4-44" fmla="*/ 566738 h 1133476"/>
                <a:gd name="connsiteX5-45" fmla="*/ 7706631 w 7706632"/>
                <a:gd name="connsiteY5-46" fmla="*/ 566738 h 1133476"/>
                <a:gd name="connsiteX6-47" fmla="*/ 7139893 w 7706632"/>
                <a:gd name="connsiteY6-48" fmla="*/ 1133476 h 1133476"/>
                <a:gd name="connsiteX0-49" fmla="*/ 0 w 7706632"/>
                <a:gd name="connsiteY0-50" fmla="*/ 566737 h 1133476"/>
                <a:gd name="connsiteX1-51" fmla="*/ 566738 w 7706632"/>
                <a:gd name="connsiteY1-52" fmla="*/ 0 h 1133476"/>
                <a:gd name="connsiteX2-53" fmla="*/ 7139894 w 7706632"/>
                <a:gd name="connsiteY2-54" fmla="*/ 0 h 1133476"/>
                <a:gd name="connsiteX3-55" fmla="*/ 7706632 w 7706632"/>
                <a:gd name="connsiteY3-56" fmla="*/ 566738 h 1133476"/>
                <a:gd name="connsiteX4-57" fmla="*/ 7706631 w 7706632"/>
                <a:gd name="connsiteY4-58" fmla="*/ 566738 h 1133476"/>
                <a:gd name="connsiteX5-59" fmla="*/ 7139893 w 7706632"/>
                <a:gd name="connsiteY5-60" fmla="*/ 1133476 h 1133476"/>
                <a:gd name="connsiteX0-61" fmla="*/ 0 w 7139894"/>
                <a:gd name="connsiteY0-62" fmla="*/ 0 h 1133476"/>
                <a:gd name="connsiteX1-63" fmla="*/ 6573156 w 7139894"/>
                <a:gd name="connsiteY1-64" fmla="*/ 0 h 1133476"/>
                <a:gd name="connsiteX2-65" fmla="*/ 7139894 w 7139894"/>
                <a:gd name="connsiteY2-66" fmla="*/ 566738 h 1133476"/>
                <a:gd name="connsiteX3-67" fmla="*/ 7139893 w 7139894"/>
                <a:gd name="connsiteY3-68" fmla="*/ 566738 h 1133476"/>
                <a:gd name="connsiteX4-69" fmla="*/ 6573155 w 7139894"/>
                <a:gd name="connsiteY4-70" fmla="*/ 1133476 h 11334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139894" h="1133476">
                  <a:moveTo>
                    <a:pt x="0" y="0"/>
                  </a:moveTo>
                  <a:lnTo>
                    <a:pt x="6573156" y="0"/>
                  </a:lnTo>
                  <a:cubicBezTo>
                    <a:pt x="6886157" y="0"/>
                    <a:pt x="7139894" y="253737"/>
                    <a:pt x="7139894" y="566738"/>
                  </a:cubicBezTo>
                  <a:lnTo>
                    <a:pt x="7139893" y="566738"/>
                  </a:lnTo>
                  <a:cubicBezTo>
                    <a:pt x="7139893" y="879739"/>
                    <a:pt x="6886156" y="1133476"/>
                    <a:pt x="6573155" y="1133476"/>
                  </a:cubicBezTo>
                </a:path>
              </a:pathLst>
            </a:custGeom>
            <a:noFill/>
            <a:ln w="28575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6220" y="2408407"/>
              <a:ext cx="2388508" cy="0"/>
            </a:xfrm>
            <a:prstGeom prst="line">
              <a:avLst/>
            </a:prstGeom>
            <a:ln w="28575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椭圆 4"/>
          <p:cNvSpPr/>
          <p:nvPr/>
        </p:nvSpPr>
        <p:spPr>
          <a:xfrm>
            <a:off x="1700317" y="2214672"/>
            <a:ext cx="825500" cy="825500"/>
          </a:xfrm>
          <a:prstGeom prst="ellipse">
            <a:avLst/>
          </a:prstGeom>
          <a:solidFill>
            <a:srgbClr val="464D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文本框 10"/>
          <p:cNvSpPr txBox="1"/>
          <p:nvPr/>
        </p:nvSpPr>
        <p:spPr>
          <a:xfrm>
            <a:off x="1488992" y="3055561"/>
            <a:ext cx="1370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第一阶段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698741" y="2190542"/>
            <a:ext cx="825500" cy="825500"/>
          </a:xfrm>
          <a:prstGeom prst="ellipse">
            <a:avLst/>
          </a:prstGeom>
          <a:solidFill>
            <a:srgbClr val="8CB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13" name="Group 92"/>
          <p:cNvGrpSpPr/>
          <p:nvPr/>
        </p:nvGrpSpPr>
        <p:grpSpPr>
          <a:xfrm>
            <a:off x="4897278" y="2439574"/>
            <a:ext cx="428428" cy="375697"/>
            <a:chOff x="6365875" y="1458913"/>
            <a:chExt cx="619125" cy="542925"/>
          </a:xfrm>
          <a:solidFill>
            <a:srgbClr val="FFFFFF"/>
          </a:solidFill>
        </p:grpSpPr>
        <p:sp>
          <p:nvSpPr>
            <p:cNvPr id="14" name="Freeform 43"/>
            <p:cNvSpPr>
              <a:spLocks noEditPoints="1"/>
            </p:cNvSpPr>
            <p:nvPr/>
          </p:nvSpPr>
          <p:spPr bwMode="auto">
            <a:xfrm>
              <a:off x="6365875" y="1846263"/>
              <a:ext cx="619125" cy="155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5" y="48"/>
                </a:cxn>
                <a:cxn ang="0">
                  <a:pos x="390" y="0"/>
                </a:cxn>
                <a:cxn ang="0">
                  <a:pos x="390" y="48"/>
                </a:cxn>
                <a:cxn ang="0">
                  <a:pos x="195" y="98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0" h="98">
                  <a:moveTo>
                    <a:pt x="0" y="0"/>
                  </a:moveTo>
                  <a:lnTo>
                    <a:pt x="195" y="48"/>
                  </a:lnTo>
                  <a:lnTo>
                    <a:pt x="390" y="0"/>
                  </a:lnTo>
                  <a:lnTo>
                    <a:pt x="390" y="48"/>
                  </a:lnTo>
                  <a:lnTo>
                    <a:pt x="195" y="98"/>
                  </a:lnTo>
                  <a:lnTo>
                    <a:pt x="0" y="48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4" name="Freeform 44"/>
            <p:cNvSpPr>
              <a:spLocks noEditPoints="1"/>
            </p:cNvSpPr>
            <p:nvPr/>
          </p:nvSpPr>
          <p:spPr bwMode="auto">
            <a:xfrm>
              <a:off x="6365875" y="1846263"/>
              <a:ext cx="619125" cy="155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5" y="48"/>
                </a:cxn>
                <a:cxn ang="0">
                  <a:pos x="390" y="0"/>
                </a:cxn>
                <a:cxn ang="0">
                  <a:pos x="390" y="48"/>
                </a:cxn>
                <a:cxn ang="0">
                  <a:pos x="195" y="98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0" h="98">
                  <a:moveTo>
                    <a:pt x="0" y="0"/>
                  </a:moveTo>
                  <a:lnTo>
                    <a:pt x="195" y="48"/>
                  </a:lnTo>
                  <a:lnTo>
                    <a:pt x="390" y="0"/>
                  </a:lnTo>
                  <a:lnTo>
                    <a:pt x="390" y="48"/>
                  </a:lnTo>
                  <a:lnTo>
                    <a:pt x="195" y="98"/>
                  </a:lnTo>
                  <a:lnTo>
                    <a:pt x="0" y="48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2" name="Freeform 45"/>
            <p:cNvSpPr>
              <a:spLocks noEditPoints="1"/>
            </p:cNvSpPr>
            <p:nvPr/>
          </p:nvSpPr>
          <p:spPr bwMode="auto">
            <a:xfrm>
              <a:off x="6365875" y="1692276"/>
              <a:ext cx="619125" cy="1539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5" y="48"/>
                </a:cxn>
                <a:cxn ang="0">
                  <a:pos x="390" y="0"/>
                </a:cxn>
                <a:cxn ang="0">
                  <a:pos x="390" y="48"/>
                </a:cxn>
                <a:cxn ang="0">
                  <a:pos x="195" y="97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0" h="97">
                  <a:moveTo>
                    <a:pt x="0" y="0"/>
                  </a:moveTo>
                  <a:lnTo>
                    <a:pt x="195" y="48"/>
                  </a:lnTo>
                  <a:lnTo>
                    <a:pt x="390" y="0"/>
                  </a:lnTo>
                  <a:lnTo>
                    <a:pt x="390" y="48"/>
                  </a:lnTo>
                  <a:lnTo>
                    <a:pt x="195" y="97"/>
                  </a:lnTo>
                  <a:lnTo>
                    <a:pt x="0" y="48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4" name="Freeform 46"/>
            <p:cNvSpPr>
              <a:spLocks noEditPoints="1"/>
            </p:cNvSpPr>
            <p:nvPr/>
          </p:nvSpPr>
          <p:spPr bwMode="auto">
            <a:xfrm>
              <a:off x="6365875" y="1692276"/>
              <a:ext cx="619125" cy="1539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5" y="48"/>
                </a:cxn>
                <a:cxn ang="0">
                  <a:pos x="390" y="0"/>
                </a:cxn>
                <a:cxn ang="0">
                  <a:pos x="390" y="48"/>
                </a:cxn>
                <a:cxn ang="0">
                  <a:pos x="195" y="97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0" h="97">
                  <a:moveTo>
                    <a:pt x="0" y="0"/>
                  </a:moveTo>
                  <a:lnTo>
                    <a:pt x="195" y="48"/>
                  </a:lnTo>
                  <a:lnTo>
                    <a:pt x="390" y="0"/>
                  </a:lnTo>
                  <a:lnTo>
                    <a:pt x="390" y="48"/>
                  </a:lnTo>
                  <a:lnTo>
                    <a:pt x="195" y="97"/>
                  </a:lnTo>
                  <a:lnTo>
                    <a:pt x="0" y="48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3" name="Freeform 47"/>
            <p:cNvSpPr>
              <a:spLocks noEditPoints="1"/>
            </p:cNvSpPr>
            <p:nvPr/>
          </p:nvSpPr>
          <p:spPr bwMode="auto">
            <a:xfrm>
              <a:off x="6365875" y="1458913"/>
              <a:ext cx="619125" cy="233363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195" y="0"/>
                </a:cxn>
                <a:cxn ang="0">
                  <a:pos x="390" y="48"/>
                </a:cxn>
                <a:cxn ang="0">
                  <a:pos x="390" y="96"/>
                </a:cxn>
                <a:cxn ang="0">
                  <a:pos x="195" y="147"/>
                </a:cxn>
                <a:cxn ang="0">
                  <a:pos x="0" y="96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390" h="147">
                  <a:moveTo>
                    <a:pt x="0" y="48"/>
                  </a:moveTo>
                  <a:lnTo>
                    <a:pt x="195" y="0"/>
                  </a:lnTo>
                  <a:lnTo>
                    <a:pt x="390" y="48"/>
                  </a:lnTo>
                  <a:lnTo>
                    <a:pt x="390" y="96"/>
                  </a:lnTo>
                  <a:lnTo>
                    <a:pt x="195" y="147"/>
                  </a:lnTo>
                  <a:lnTo>
                    <a:pt x="0" y="96"/>
                  </a:lnTo>
                  <a:lnTo>
                    <a:pt x="0" y="48"/>
                  </a:lnTo>
                  <a:close/>
                  <a:moveTo>
                    <a:pt x="0" y="48"/>
                  </a:moveTo>
                  <a:lnTo>
                    <a:pt x="0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4" name="Freeform 48"/>
            <p:cNvSpPr>
              <a:spLocks noEditPoints="1"/>
            </p:cNvSpPr>
            <p:nvPr/>
          </p:nvSpPr>
          <p:spPr bwMode="auto">
            <a:xfrm>
              <a:off x="6365875" y="1458913"/>
              <a:ext cx="619125" cy="233363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195" y="0"/>
                </a:cxn>
                <a:cxn ang="0">
                  <a:pos x="390" y="48"/>
                </a:cxn>
                <a:cxn ang="0">
                  <a:pos x="390" y="96"/>
                </a:cxn>
                <a:cxn ang="0">
                  <a:pos x="195" y="147"/>
                </a:cxn>
                <a:cxn ang="0">
                  <a:pos x="0" y="96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390" h="147">
                  <a:moveTo>
                    <a:pt x="0" y="48"/>
                  </a:moveTo>
                  <a:lnTo>
                    <a:pt x="195" y="0"/>
                  </a:lnTo>
                  <a:lnTo>
                    <a:pt x="390" y="48"/>
                  </a:lnTo>
                  <a:lnTo>
                    <a:pt x="390" y="96"/>
                  </a:lnTo>
                  <a:lnTo>
                    <a:pt x="195" y="147"/>
                  </a:lnTo>
                  <a:lnTo>
                    <a:pt x="0" y="96"/>
                  </a:lnTo>
                  <a:lnTo>
                    <a:pt x="0" y="48"/>
                  </a:lnTo>
                  <a:moveTo>
                    <a:pt x="0" y="48"/>
                  </a:moveTo>
                  <a:lnTo>
                    <a:pt x="0" y="48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55" name="文本框 15"/>
          <p:cNvSpPr txBox="1"/>
          <p:nvPr/>
        </p:nvSpPr>
        <p:spPr>
          <a:xfrm>
            <a:off x="4322439" y="3055561"/>
            <a:ext cx="15781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第二阶段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7684903" y="2214672"/>
            <a:ext cx="825500" cy="825500"/>
          </a:xfrm>
          <a:prstGeom prst="ellipse">
            <a:avLst/>
          </a:prstGeom>
          <a:solidFill>
            <a:srgbClr val="464D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7" name="Freeform 132"/>
          <p:cNvSpPr>
            <a:spLocks noChangeAspect="1" noEditPoints="1"/>
          </p:cNvSpPr>
          <p:nvPr/>
        </p:nvSpPr>
        <p:spPr bwMode="auto">
          <a:xfrm>
            <a:off x="7872877" y="2412418"/>
            <a:ext cx="449554" cy="430008"/>
          </a:xfrm>
          <a:custGeom>
            <a:avLst/>
            <a:gdLst/>
            <a:ahLst/>
            <a:cxnLst>
              <a:cxn ang="0">
                <a:pos x="62" y="31"/>
              </a:cxn>
              <a:cxn ang="0">
                <a:pos x="62" y="31"/>
              </a:cxn>
              <a:cxn ang="0">
                <a:pos x="54" y="27"/>
              </a:cxn>
              <a:cxn ang="0">
                <a:pos x="45" y="33"/>
              </a:cxn>
              <a:cxn ang="0">
                <a:pos x="44" y="35"/>
              </a:cxn>
              <a:cxn ang="0">
                <a:pos x="43" y="35"/>
              </a:cxn>
              <a:cxn ang="0">
                <a:pos x="42" y="35"/>
              </a:cxn>
              <a:cxn ang="0">
                <a:pos x="41" y="33"/>
              </a:cxn>
              <a:cxn ang="0">
                <a:pos x="32" y="27"/>
              </a:cxn>
              <a:cxn ang="0">
                <a:pos x="23" y="33"/>
              </a:cxn>
              <a:cxn ang="0">
                <a:pos x="22" y="35"/>
              </a:cxn>
              <a:cxn ang="0">
                <a:pos x="21" y="35"/>
              </a:cxn>
              <a:cxn ang="0">
                <a:pos x="20" y="35"/>
              </a:cxn>
              <a:cxn ang="0">
                <a:pos x="19" y="33"/>
              </a:cxn>
              <a:cxn ang="0">
                <a:pos x="10" y="27"/>
              </a:cxn>
              <a:cxn ang="0">
                <a:pos x="3" y="31"/>
              </a:cxn>
              <a:cxn ang="0">
                <a:pos x="2" y="31"/>
              </a:cxn>
              <a:cxn ang="0">
                <a:pos x="0" y="30"/>
              </a:cxn>
              <a:cxn ang="0">
                <a:pos x="0" y="30"/>
              </a:cxn>
              <a:cxn ang="0">
                <a:pos x="32" y="7"/>
              </a:cxn>
              <a:cxn ang="0">
                <a:pos x="64" y="30"/>
              </a:cxn>
              <a:cxn ang="0">
                <a:pos x="64" y="30"/>
              </a:cxn>
              <a:cxn ang="0">
                <a:pos x="62" y="31"/>
              </a:cxn>
              <a:cxn ang="0">
                <a:pos x="34" y="51"/>
              </a:cxn>
              <a:cxn ang="0">
                <a:pos x="25" y="61"/>
              </a:cxn>
              <a:cxn ang="0">
                <a:pos x="15" y="51"/>
              </a:cxn>
              <a:cxn ang="0">
                <a:pos x="17" y="49"/>
              </a:cxn>
              <a:cxn ang="0">
                <a:pos x="20" y="51"/>
              </a:cxn>
              <a:cxn ang="0">
                <a:pos x="25" y="56"/>
              </a:cxn>
              <a:cxn ang="0">
                <a:pos x="30" y="51"/>
              </a:cxn>
              <a:cxn ang="0">
                <a:pos x="30" y="29"/>
              </a:cxn>
              <a:cxn ang="0">
                <a:pos x="32" y="29"/>
              </a:cxn>
              <a:cxn ang="0">
                <a:pos x="34" y="29"/>
              </a:cxn>
              <a:cxn ang="0">
                <a:pos x="34" y="51"/>
              </a:cxn>
              <a:cxn ang="0">
                <a:pos x="34" y="6"/>
              </a:cxn>
              <a:cxn ang="0">
                <a:pos x="32" y="6"/>
              </a:cxn>
              <a:cxn ang="0">
                <a:pos x="30" y="6"/>
              </a:cxn>
              <a:cxn ang="0">
                <a:pos x="30" y="3"/>
              </a:cxn>
              <a:cxn ang="0">
                <a:pos x="32" y="0"/>
              </a:cxn>
              <a:cxn ang="0">
                <a:pos x="34" y="3"/>
              </a:cxn>
              <a:cxn ang="0">
                <a:pos x="34" y="6"/>
              </a:cxn>
            </a:cxnLst>
            <a:rect l="0" t="0" r="r" b="b"/>
            <a:pathLst>
              <a:path w="64" h="61">
                <a:moveTo>
                  <a:pt x="62" y="31"/>
                </a:moveTo>
                <a:cubicBezTo>
                  <a:pt x="62" y="31"/>
                  <a:pt x="62" y="31"/>
                  <a:pt x="62" y="31"/>
                </a:cubicBezTo>
                <a:cubicBezTo>
                  <a:pt x="59" y="29"/>
                  <a:pt x="57" y="27"/>
                  <a:pt x="54" y="27"/>
                </a:cubicBezTo>
                <a:cubicBezTo>
                  <a:pt x="51" y="27"/>
                  <a:pt x="47" y="30"/>
                  <a:pt x="45" y="33"/>
                </a:cubicBezTo>
                <a:cubicBezTo>
                  <a:pt x="45" y="33"/>
                  <a:pt x="45" y="34"/>
                  <a:pt x="44" y="35"/>
                </a:cubicBez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2" y="35"/>
                  <a:pt x="42" y="35"/>
                </a:cubicBezTo>
                <a:cubicBezTo>
                  <a:pt x="42" y="34"/>
                  <a:pt x="41" y="33"/>
                  <a:pt x="41" y="33"/>
                </a:cubicBezTo>
                <a:cubicBezTo>
                  <a:pt x="39" y="30"/>
                  <a:pt x="36" y="27"/>
                  <a:pt x="32" y="27"/>
                </a:cubicBezTo>
                <a:cubicBezTo>
                  <a:pt x="28" y="27"/>
                  <a:pt x="25" y="30"/>
                  <a:pt x="23" y="33"/>
                </a:cubicBezTo>
                <a:cubicBezTo>
                  <a:pt x="23" y="33"/>
                  <a:pt x="22" y="34"/>
                  <a:pt x="22" y="35"/>
                </a:cubicBezTo>
                <a:cubicBezTo>
                  <a:pt x="22" y="35"/>
                  <a:pt x="22" y="35"/>
                  <a:pt x="21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4"/>
                  <a:pt x="19" y="33"/>
                  <a:pt x="19" y="33"/>
                </a:cubicBezTo>
                <a:cubicBezTo>
                  <a:pt x="17" y="30"/>
                  <a:pt x="14" y="27"/>
                  <a:pt x="10" y="27"/>
                </a:cubicBezTo>
                <a:cubicBezTo>
                  <a:pt x="7" y="27"/>
                  <a:pt x="5" y="29"/>
                  <a:pt x="3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4" y="16"/>
                  <a:pt x="18" y="7"/>
                  <a:pt x="32" y="7"/>
                </a:cubicBezTo>
                <a:cubicBezTo>
                  <a:pt x="46" y="7"/>
                  <a:pt x="60" y="16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3" y="31"/>
                  <a:pt x="62" y="31"/>
                </a:cubicBezTo>
                <a:close/>
                <a:moveTo>
                  <a:pt x="34" y="51"/>
                </a:moveTo>
                <a:cubicBezTo>
                  <a:pt x="34" y="56"/>
                  <a:pt x="30" y="61"/>
                  <a:pt x="25" y="61"/>
                </a:cubicBezTo>
                <a:cubicBezTo>
                  <a:pt x="19" y="61"/>
                  <a:pt x="15" y="56"/>
                  <a:pt x="15" y="51"/>
                </a:cubicBezTo>
                <a:cubicBezTo>
                  <a:pt x="15" y="50"/>
                  <a:pt x="16" y="49"/>
                  <a:pt x="17" y="49"/>
                </a:cubicBezTo>
                <a:cubicBezTo>
                  <a:pt x="19" y="49"/>
                  <a:pt x="20" y="50"/>
                  <a:pt x="20" y="51"/>
                </a:cubicBezTo>
                <a:cubicBezTo>
                  <a:pt x="20" y="54"/>
                  <a:pt x="22" y="56"/>
                  <a:pt x="25" y="56"/>
                </a:cubicBezTo>
                <a:cubicBezTo>
                  <a:pt x="27" y="56"/>
                  <a:pt x="30" y="54"/>
                  <a:pt x="30" y="51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1" y="29"/>
                  <a:pt x="32" y="29"/>
                </a:cubicBezTo>
                <a:cubicBezTo>
                  <a:pt x="33" y="29"/>
                  <a:pt x="34" y="29"/>
                  <a:pt x="34" y="29"/>
                </a:cubicBezTo>
                <a:lnTo>
                  <a:pt x="34" y="51"/>
                </a:lnTo>
                <a:close/>
                <a:moveTo>
                  <a:pt x="34" y="6"/>
                </a:moveTo>
                <a:cubicBezTo>
                  <a:pt x="34" y="6"/>
                  <a:pt x="33" y="6"/>
                  <a:pt x="32" y="6"/>
                </a:cubicBezTo>
                <a:cubicBezTo>
                  <a:pt x="31" y="6"/>
                  <a:pt x="30" y="6"/>
                  <a:pt x="30" y="6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3"/>
                </a:cubicBezTo>
                <a:lnTo>
                  <a:pt x="34" y="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8" name="文本框 26"/>
          <p:cNvSpPr txBox="1"/>
          <p:nvPr/>
        </p:nvSpPr>
        <p:spPr>
          <a:xfrm>
            <a:off x="7308601" y="3055561"/>
            <a:ext cx="15781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第三阶段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3196390" y="4693766"/>
            <a:ext cx="825500" cy="825500"/>
          </a:xfrm>
          <a:prstGeom prst="ellipse">
            <a:avLst/>
          </a:prstGeom>
          <a:solidFill>
            <a:srgbClr val="8CB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0" name="Freeform 145"/>
          <p:cNvSpPr/>
          <p:nvPr/>
        </p:nvSpPr>
        <p:spPr bwMode="auto">
          <a:xfrm>
            <a:off x="3386255" y="4915102"/>
            <a:ext cx="443956" cy="382828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1" name="文本框 31"/>
          <p:cNvSpPr txBox="1"/>
          <p:nvPr/>
        </p:nvSpPr>
        <p:spPr>
          <a:xfrm>
            <a:off x="2730331" y="4211136"/>
            <a:ext cx="15781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第四阶段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6416398" y="4693766"/>
            <a:ext cx="825500" cy="825500"/>
          </a:xfrm>
          <a:prstGeom prst="ellipse">
            <a:avLst/>
          </a:prstGeom>
          <a:solidFill>
            <a:srgbClr val="464D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63" name="Group 58"/>
          <p:cNvGrpSpPr/>
          <p:nvPr/>
        </p:nvGrpSpPr>
        <p:grpSpPr>
          <a:xfrm>
            <a:off x="6585381" y="4932541"/>
            <a:ext cx="471068" cy="347950"/>
            <a:chOff x="2563427" y="3717902"/>
            <a:chExt cx="439257" cy="324452"/>
          </a:xfrm>
          <a:solidFill>
            <a:srgbClr val="FFFFFF"/>
          </a:solidFill>
        </p:grpSpPr>
        <p:sp>
          <p:nvSpPr>
            <p:cNvPr id="64" name="Freeform 92"/>
            <p:cNvSpPr/>
            <p:nvPr/>
          </p:nvSpPr>
          <p:spPr bwMode="auto">
            <a:xfrm>
              <a:off x="2720660" y="3942523"/>
              <a:ext cx="127286" cy="99831"/>
            </a:xfrm>
            <a:custGeom>
              <a:avLst/>
              <a:gdLst>
                <a:gd name="T0" fmla="*/ 37 w 38"/>
                <a:gd name="T1" fmla="*/ 10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7 w 38"/>
                <a:gd name="T11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7" y="10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1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1"/>
                    <a:pt x="37" y="11"/>
                    <a:pt x="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5" name="Freeform 93"/>
            <p:cNvSpPr/>
            <p:nvPr/>
          </p:nvSpPr>
          <p:spPr bwMode="auto">
            <a:xfrm>
              <a:off x="2638300" y="3830213"/>
              <a:ext cx="292007" cy="129781"/>
            </a:xfrm>
            <a:custGeom>
              <a:avLst/>
              <a:gdLst>
                <a:gd name="T0" fmla="*/ 87 w 88"/>
                <a:gd name="T1" fmla="*/ 23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8 w 88"/>
                <a:gd name="T15" fmla="*/ 26 h 39"/>
                <a:gd name="T16" fmla="*/ 88 w 88"/>
                <a:gd name="T17" fmla="*/ 26 h 39"/>
                <a:gd name="T18" fmla="*/ 88 w 88"/>
                <a:gd name="T19" fmla="*/ 24 h 39"/>
                <a:gd name="T20" fmla="*/ 87 w 88"/>
                <a:gd name="T21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39">
                  <a:moveTo>
                    <a:pt x="87" y="23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4" y="39"/>
                    <a:pt x="75" y="39"/>
                    <a:pt x="75" y="38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5"/>
                    <a:pt x="88" y="24"/>
                    <a:pt x="88" y="24"/>
                  </a:cubicBezTo>
                  <a:lnTo>
                    <a:pt x="87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6" name="Freeform 94"/>
            <p:cNvSpPr/>
            <p:nvPr/>
          </p:nvSpPr>
          <p:spPr bwMode="auto">
            <a:xfrm>
              <a:off x="2563427" y="3717902"/>
              <a:ext cx="439257" cy="169713"/>
            </a:xfrm>
            <a:custGeom>
              <a:avLst/>
              <a:gdLst>
                <a:gd name="T0" fmla="*/ 131 w 132"/>
                <a:gd name="T1" fmla="*/ 36 h 51"/>
                <a:gd name="T2" fmla="*/ 131 w 132"/>
                <a:gd name="T3" fmla="*/ 36 h 51"/>
                <a:gd name="T4" fmla="*/ 1 w 132"/>
                <a:gd name="T5" fmla="*/ 36 h 51"/>
                <a:gd name="T6" fmla="*/ 1 w 132"/>
                <a:gd name="T7" fmla="*/ 38 h 51"/>
                <a:gd name="T8" fmla="*/ 14 w 132"/>
                <a:gd name="T9" fmla="*/ 51 h 51"/>
                <a:gd name="T10" fmla="*/ 16 w 132"/>
                <a:gd name="T11" fmla="*/ 51 h 51"/>
                <a:gd name="T12" fmla="*/ 116 w 132"/>
                <a:gd name="T13" fmla="*/ 51 h 51"/>
                <a:gd name="T14" fmla="*/ 118 w 132"/>
                <a:gd name="T15" fmla="*/ 51 h 51"/>
                <a:gd name="T16" fmla="*/ 131 w 132"/>
                <a:gd name="T17" fmla="*/ 38 h 51"/>
                <a:gd name="T18" fmla="*/ 131 w 132"/>
                <a:gd name="T19" fmla="*/ 38 h 51"/>
                <a:gd name="T20" fmla="*/ 131 w 132"/>
                <a:gd name="T21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1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7" y="0"/>
                    <a:pt x="1" y="36"/>
                  </a:cubicBezTo>
                  <a:cubicBezTo>
                    <a:pt x="0" y="37"/>
                    <a:pt x="0" y="37"/>
                    <a:pt x="1" y="38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15" y="51"/>
                    <a:pt x="16" y="51"/>
                  </a:cubicBezTo>
                  <a:cubicBezTo>
                    <a:pt x="43" y="23"/>
                    <a:pt x="89" y="23"/>
                    <a:pt x="116" y="51"/>
                  </a:cubicBezTo>
                  <a:cubicBezTo>
                    <a:pt x="117" y="51"/>
                    <a:pt x="118" y="51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7"/>
                    <a:pt x="132" y="36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67" name="文本框 36"/>
          <p:cNvSpPr txBox="1"/>
          <p:nvPr/>
        </p:nvSpPr>
        <p:spPr>
          <a:xfrm>
            <a:off x="5845310" y="4211136"/>
            <a:ext cx="15781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第五阶段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9678252" y="4709006"/>
            <a:ext cx="825500" cy="825500"/>
          </a:xfrm>
          <a:prstGeom prst="ellipse">
            <a:avLst/>
          </a:prstGeom>
          <a:solidFill>
            <a:srgbClr val="8CB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9" name="Freeform 5"/>
          <p:cNvSpPr>
            <a:spLocks noEditPoints="1"/>
          </p:cNvSpPr>
          <p:nvPr/>
        </p:nvSpPr>
        <p:spPr bwMode="auto">
          <a:xfrm>
            <a:off x="9940843" y="4861462"/>
            <a:ext cx="434236" cy="490108"/>
          </a:xfrm>
          <a:custGeom>
            <a:avLst/>
            <a:gdLst>
              <a:gd name="T0" fmla="*/ 2358 w 2550"/>
              <a:gd name="T1" fmla="*/ 1329 h 2879"/>
              <a:gd name="T2" fmla="*/ 1836 w 2550"/>
              <a:gd name="T3" fmla="*/ 1446 h 2879"/>
              <a:gd name="T4" fmla="*/ 1548 w 2550"/>
              <a:gd name="T5" fmla="*/ 1249 h 2879"/>
              <a:gd name="T6" fmla="*/ 1402 w 2550"/>
              <a:gd name="T7" fmla="*/ 1657 h 2879"/>
              <a:gd name="T8" fmla="*/ 1855 w 2550"/>
              <a:gd name="T9" fmla="*/ 1832 h 2879"/>
              <a:gd name="T10" fmla="*/ 2043 w 2550"/>
              <a:gd name="T11" fmla="*/ 2613 h 2879"/>
              <a:gd name="T12" fmla="*/ 1909 w 2550"/>
              <a:gd name="T13" fmla="*/ 2822 h 2879"/>
              <a:gd name="T14" fmla="*/ 1692 w 2550"/>
              <a:gd name="T15" fmla="*/ 2708 h 2879"/>
              <a:gd name="T16" fmla="*/ 1534 w 2550"/>
              <a:gd name="T17" fmla="*/ 2126 h 2879"/>
              <a:gd name="T18" fmla="*/ 1190 w 2550"/>
              <a:gd name="T19" fmla="*/ 2054 h 2879"/>
              <a:gd name="T20" fmla="*/ 862 w 2550"/>
              <a:gd name="T21" fmla="*/ 2571 h 2879"/>
              <a:gd name="T22" fmla="*/ 196 w 2550"/>
              <a:gd name="T23" fmla="*/ 2310 h 2879"/>
              <a:gd name="T24" fmla="*/ 40 w 2550"/>
              <a:gd name="T25" fmla="*/ 2078 h 2879"/>
              <a:gd name="T26" fmla="*/ 271 w 2550"/>
              <a:gd name="T27" fmla="*/ 1945 h 2879"/>
              <a:gd name="T28" fmla="*/ 663 w 2550"/>
              <a:gd name="T29" fmla="*/ 2116 h 2879"/>
              <a:gd name="T30" fmla="*/ 787 w 2550"/>
              <a:gd name="T31" fmla="*/ 1830 h 2879"/>
              <a:gd name="T32" fmla="*/ 928 w 2550"/>
              <a:gd name="T33" fmla="*/ 1394 h 2879"/>
              <a:gd name="T34" fmla="*/ 974 w 2550"/>
              <a:gd name="T35" fmla="*/ 1120 h 2879"/>
              <a:gd name="T36" fmla="*/ 865 w 2550"/>
              <a:gd name="T37" fmla="*/ 1185 h 2879"/>
              <a:gd name="T38" fmla="*/ 599 w 2550"/>
              <a:gd name="T39" fmla="*/ 1595 h 2879"/>
              <a:gd name="T40" fmla="*/ 322 w 2550"/>
              <a:gd name="T41" fmla="*/ 1434 h 2879"/>
              <a:gd name="T42" fmla="*/ 788 w 2550"/>
              <a:gd name="T43" fmla="*/ 795 h 2879"/>
              <a:gd name="T44" fmla="*/ 1462 w 2550"/>
              <a:gd name="T45" fmla="*/ 728 h 2879"/>
              <a:gd name="T46" fmla="*/ 1912 w 2550"/>
              <a:gd name="T47" fmla="*/ 1086 h 2879"/>
              <a:gd name="T48" fmla="*/ 2277 w 2550"/>
              <a:gd name="T49" fmla="*/ 1017 h 2879"/>
              <a:gd name="T50" fmla="*/ 2504 w 2550"/>
              <a:gd name="T51" fmla="*/ 1120 h 2879"/>
              <a:gd name="T52" fmla="*/ 2358 w 2550"/>
              <a:gd name="T53" fmla="*/ 1329 h 2879"/>
              <a:gd name="T54" fmla="*/ 2358 w 2550"/>
              <a:gd name="T55" fmla="*/ 1329 h 2879"/>
              <a:gd name="T56" fmla="*/ 2358 w 2550"/>
              <a:gd name="T57" fmla="*/ 1329 h 2879"/>
              <a:gd name="T58" fmla="*/ 1610 w 2550"/>
              <a:gd name="T59" fmla="*/ 644 h 2879"/>
              <a:gd name="T60" fmla="*/ 1227 w 2550"/>
              <a:gd name="T61" fmla="*/ 426 h 2879"/>
              <a:gd name="T62" fmla="*/ 1448 w 2550"/>
              <a:gd name="T63" fmla="*/ 45 h 2879"/>
              <a:gd name="T64" fmla="*/ 1831 w 2550"/>
              <a:gd name="T65" fmla="*/ 263 h 2879"/>
              <a:gd name="T66" fmla="*/ 1610 w 2550"/>
              <a:gd name="T67" fmla="*/ 644 h 2879"/>
              <a:gd name="T68" fmla="*/ 1610 w 2550"/>
              <a:gd name="T69" fmla="*/ 644 h 2879"/>
              <a:gd name="T70" fmla="*/ 1610 w 2550"/>
              <a:gd name="T71" fmla="*/ 644 h 2879"/>
              <a:gd name="T72" fmla="*/ 1610 w 2550"/>
              <a:gd name="T73" fmla="*/ 644 h 2879"/>
              <a:gd name="T74" fmla="*/ 1610 w 2550"/>
              <a:gd name="T75" fmla="*/ 644 h 2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550" h="2879">
                <a:moveTo>
                  <a:pt x="2358" y="1329"/>
                </a:moveTo>
                <a:cubicBezTo>
                  <a:pt x="2358" y="1329"/>
                  <a:pt x="1949" y="1416"/>
                  <a:pt x="1836" y="1446"/>
                </a:cubicBezTo>
                <a:cubicBezTo>
                  <a:pt x="1725" y="1476"/>
                  <a:pt x="1586" y="1256"/>
                  <a:pt x="1548" y="1249"/>
                </a:cubicBezTo>
                <a:cubicBezTo>
                  <a:pt x="1525" y="1317"/>
                  <a:pt x="1448" y="1520"/>
                  <a:pt x="1402" y="1657"/>
                </a:cubicBezTo>
                <a:cubicBezTo>
                  <a:pt x="1473" y="1655"/>
                  <a:pt x="1842" y="1767"/>
                  <a:pt x="1855" y="1832"/>
                </a:cubicBezTo>
                <a:cubicBezTo>
                  <a:pt x="1871" y="1899"/>
                  <a:pt x="2043" y="2613"/>
                  <a:pt x="2043" y="2613"/>
                </a:cubicBezTo>
                <a:cubicBezTo>
                  <a:pt x="2043" y="2613"/>
                  <a:pt x="2116" y="2766"/>
                  <a:pt x="1909" y="2822"/>
                </a:cubicBezTo>
                <a:cubicBezTo>
                  <a:pt x="1701" y="2879"/>
                  <a:pt x="1692" y="2708"/>
                  <a:pt x="1692" y="2708"/>
                </a:cubicBezTo>
                <a:cubicBezTo>
                  <a:pt x="1692" y="2708"/>
                  <a:pt x="1547" y="2159"/>
                  <a:pt x="1534" y="2126"/>
                </a:cubicBezTo>
                <a:cubicBezTo>
                  <a:pt x="1522" y="2093"/>
                  <a:pt x="1252" y="2037"/>
                  <a:pt x="1190" y="2054"/>
                </a:cubicBezTo>
                <a:cubicBezTo>
                  <a:pt x="1127" y="2071"/>
                  <a:pt x="994" y="2539"/>
                  <a:pt x="862" y="2571"/>
                </a:cubicBezTo>
                <a:cubicBezTo>
                  <a:pt x="693" y="2612"/>
                  <a:pt x="196" y="2310"/>
                  <a:pt x="196" y="2310"/>
                </a:cubicBezTo>
                <a:cubicBezTo>
                  <a:pt x="196" y="2310"/>
                  <a:pt x="0" y="2262"/>
                  <a:pt x="40" y="2078"/>
                </a:cubicBezTo>
                <a:cubicBezTo>
                  <a:pt x="81" y="1895"/>
                  <a:pt x="271" y="1945"/>
                  <a:pt x="271" y="1945"/>
                </a:cubicBezTo>
                <a:cubicBezTo>
                  <a:pt x="271" y="1945"/>
                  <a:pt x="623" y="2138"/>
                  <a:pt x="663" y="2116"/>
                </a:cubicBezTo>
                <a:cubicBezTo>
                  <a:pt x="704" y="2093"/>
                  <a:pt x="727" y="1959"/>
                  <a:pt x="787" y="1830"/>
                </a:cubicBezTo>
                <a:cubicBezTo>
                  <a:pt x="790" y="1781"/>
                  <a:pt x="928" y="1394"/>
                  <a:pt x="928" y="1394"/>
                </a:cubicBezTo>
                <a:cubicBezTo>
                  <a:pt x="928" y="1394"/>
                  <a:pt x="1004" y="1136"/>
                  <a:pt x="974" y="1120"/>
                </a:cubicBezTo>
                <a:cubicBezTo>
                  <a:pt x="932" y="1098"/>
                  <a:pt x="888" y="1146"/>
                  <a:pt x="865" y="1185"/>
                </a:cubicBezTo>
                <a:cubicBezTo>
                  <a:pt x="842" y="1224"/>
                  <a:pt x="751" y="1385"/>
                  <a:pt x="599" y="1595"/>
                </a:cubicBezTo>
                <a:cubicBezTo>
                  <a:pt x="463" y="1782"/>
                  <a:pt x="221" y="1609"/>
                  <a:pt x="322" y="1434"/>
                </a:cubicBezTo>
                <a:cubicBezTo>
                  <a:pt x="405" y="1289"/>
                  <a:pt x="628" y="873"/>
                  <a:pt x="788" y="795"/>
                </a:cubicBezTo>
                <a:cubicBezTo>
                  <a:pt x="949" y="716"/>
                  <a:pt x="1226" y="672"/>
                  <a:pt x="1462" y="728"/>
                </a:cubicBezTo>
                <a:cubicBezTo>
                  <a:pt x="1699" y="782"/>
                  <a:pt x="1866" y="1051"/>
                  <a:pt x="1912" y="1086"/>
                </a:cubicBezTo>
                <a:cubicBezTo>
                  <a:pt x="1958" y="1120"/>
                  <a:pt x="2277" y="1017"/>
                  <a:pt x="2277" y="1017"/>
                </a:cubicBezTo>
                <a:cubicBezTo>
                  <a:pt x="2277" y="1017"/>
                  <a:pt x="2459" y="954"/>
                  <a:pt x="2504" y="1120"/>
                </a:cubicBezTo>
                <a:cubicBezTo>
                  <a:pt x="2550" y="1287"/>
                  <a:pt x="2358" y="1329"/>
                  <a:pt x="2358" y="1329"/>
                </a:cubicBezTo>
                <a:cubicBezTo>
                  <a:pt x="2358" y="1329"/>
                  <a:pt x="2358" y="1329"/>
                  <a:pt x="2358" y="1329"/>
                </a:cubicBezTo>
                <a:cubicBezTo>
                  <a:pt x="2358" y="1329"/>
                  <a:pt x="2358" y="1329"/>
                  <a:pt x="2358" y="1329"/>
                </a:cubicBezTo>
                <a:moveTo>
                  <a:pt x="1610" y="644"/>
                </a:moveTo>
                <a:cubicBezTo>
                  <a:pt x="1442" y="689"/>
                  <a:pt x="1272" y="592"/>
                  <a:pt x="1227" y="426"/>
                </a:cubicBezTo>
                <a:cubicBezTo>
                  <a:pt x="1183" y="261"/>
                  <a:pt x="1280" y="90"/>
                  <a:pt x="1448" y="45"/>
                </a:cubicBezTo>
                <a:cubicBezTo>
                  <a:pt x="1615" y="0"/>
                  <a:pt x="1786" y="98"/>
                  <a:pt x="1831" y="263"/>
                </a:cubicBezTo>
                <a:cubicBezTo>
                  <a:pt x="1876" y="429"/>
                  <a:pt x="1777" y="599"/>
                  <a:pt x="1610" y="644"/>
                </a:cubicBezTo>
                <a:cubicBezTo>
                  <a:pt x="1610" y="644"/>
                  <a:pt x="1610" y="644"/>
                  <a:pt x="1610" y="644"/>
                </a:cubicBezTo>
                <a:cubicBezTo>
                  <a:pt x="1610" y="644"/>
                  <a:pt x="1610" y="644"/>
                  <a:pt x="1610" y="644"/>
                </a:cubicBezTo>
                <a:moveTo>
                  <a:pt x="1610" y="644"/>
                </a:moveTo>
                <a:cubicBezTo>
                  <a:pt x="1610" y="644"/>
                  <a:pt x="1610" y="644"/>
                  <a:pt x="1610" y="644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0" name="文本框 44"/>
          <p:cNvSpPr txBox="1"/>
          <p:nvPr/>
        </p:nvSpPr>
        <p:spPr>
          <a:xfrm>
            <a:off x="9239700" y="4211136"/>
            <a:ext cx="15781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第六阶段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1" name="文本框 70"/>
          <p:cNvSpPr txBox="1">
            <a:spLocks noChangeArrowheads="1"/>
          </p:cNvSpPr>
          <p:nvPr/>
        </p:nvSpPr>
        <p:spPr bwMode="auto">
          <a:xfrm>
            <a:off x="909288" y="999236"/>
            <a:ext cx="2698945" cy="1160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点击此处输入您的汇报内容，根据您的实际情况调整文字大小。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任意多边形 222"/>
          <p:cNvSpPr>
            <a:spLocks noEditPoints="1"/>
          </p:cNvSpPr>
          <p:nvPr/>
        </p:nvSpPr>
        <p:spPr bwMode="auto">
          <a:xfrm>
            <a:off x="1931051" y="2335818"/>
            <a:ext cx="337510" cy="583209"/>
          </a:xfrm>
          <a:custGeom>
            <a:avLst/>
            <a:gdLst>
              <a:gd name="T0" fmla="*/ 455954423 w 39"/>
              <a:gd name="T1" fmla="*/ 483947938 h 67"/>
              <a:gd name="T2" fmla="*/ 409189604 w 39"/>
              <a:gd name="T3" fmla="*/ 531163963 h 67"/>
              <a:gd name="T4" fmla="*/ 362424785 w 39"/>
              <a:gd name="T5" fmla="*/ 483947938 h 67"/>
              <a:gd name="T6" fmla="*/ 362424785 w 39"/>
              <a:gd name="T7" fmla="*/ 330501869 h 67"/>
              <a:gd name="T8" fmla="*/ 339044085 w 39"/>
              <a:gd name="T9" fmla="*/ 330501869 h 67"/>
              <a:gd name="T10" fmla="*/ 339044085 w 39"/>
              <a:gd name="T11" fmla="*/ 731826058 h 67"/>
              <a:gd name="T12" fmla="*/ 292279265 w 39"/>
              <a:gd name="T13" fmla="*/ 790843513 h 67"/>
              <a:gd name="T14" fmla="*/ 233824096 w 39"/>
              <a:gd name="T15" fmla="*/ 731826058 h 67"/>
              <a:gd name="T16" fmla="*/ 233824096 w 39"/>
              <a:gd name="T17" fmla="*/ 531163963 h 67"/>
              <a:gd name="T18" fmla="*/ 210439977 w 39"/>
              <a:gd name="T19" fmla="*/ 531163963 h 67"/>
              <a:gd name="T20" fmla="*/ 210439977 w 39"/>
              <a:gd name="T21" fmla="*/ 731826058 h 67"/>
              <a:gd name="T22" fmla="*/ 163675158 w 39"/>
              <a:gd name="T23" fmla="*/ 790843513 h 67"/>
              <a:gd name="T24" fmla="*/ 105219988 w 39"/>
              <a:gd name="T25" fmla="*/ 731826058 h 67"/>
              <a:gd name="T26" fmla="*/ 105219988 w 39"/>
              <a:gd name="T27" fmla="*/ 330501869 h 67"/>
              <a:gd name="T28" fmla="*/ 81839288 w 39"/>
              <a:gd name="T29" fmla="*/ 330501869 h 67"/>
              <a:gd name="T30" fmla="*/ 81839288 w 39"/>
              <a:gd name="T31" fmla="*/ 483947938 h 67"/>
              <a:gd name="T32" fmla="*/ 35074469 w 39"/>
              <a:gd name="T33" fmla="*/ 531163963 h 67"/>
              <a:gd name="T34" fmla="*/ 0 w 39"/>
              <a:gd name="T35" fmla="*/ 483947938 h 67"/>
              <a:gd name="T36" fmla="*/ 0 w 39"/>
              <a:gd name="T37" fmla="*/ 295090709 h 67"/>
              <a:gd name="T38" fmla="*/ 81839288 w 39"/>
              <a:gd name="T39" fmla="*/ 212466960 h 67"/>
              <a:gd name="T40" fmla="*/ 362424785 w 39"/>
              <a:gd name="T41" fmla="*/ 212466960 h 67"/>
              <a:gd name="T42" fmla="*/ 455954423 w 39"/>
              <a:gd name="T43" fmla="*/ 295090709 h 67"/>
              <a:gd name="T44" fmla="*/ 455954423 w 39"/>
              <a:gd name="T45" fmla="*/ 483947938 h 67"/>
              <a:gd name="T46" fmla="*/ 222130327 w 39"/>
              <a:gd name="T47" fmla="*/ 200662094 h 67"/>
              <a:gd name="T48" fmla="*/ 128604108 w 39"/>
              <a:gd name="T49" fmla="*/ 94428615 h 67"/>
              <a:gd name="T50" fmla="*/ 222130327 w 39"/>
              <a:gd name="T51" fmla="*/ 0 h 67"/>
              <a:gd name="T52" fmla="*/ 327350315 w 39"/>
              <a:gd name="T53" fmla="*/ 94428615 h 67"/>
              <a:gd name="T54" fmla="*/ 222130327 w 39"/>
              <a:gd name="T55" fmla="*/ 200662094 h 67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39" h="67">
                <a:moveTo>
                  <a:pt x="39" y="41"/>
                </a:moveTo>
                <a:cubicBezTo>
                  <a:pt x="39" y="43"/>
                  <a:pt x="37" y="45"/>
                  <a:pt x="35" y="45"/>
                </a:cubicBezTo>
                <a:cubicBezTo>
                  <a:pt x="33" y="45"/>
                  <a:pt x="31" y="43"/>
                  <a:pt x="31" y="41"/>
                </a:cubicBezTo>
                <a:cubicBezTo>
                  <a:pt x="31" y="28"/>
                  <a:pt x="31" y="28"/>
                  <a:pt x="31" y="28"/>
                </a:cubicBezTo>
                <a:cubicBezTo>
                  <a:pt x="29" y="28"/>
                  <a:pt x="29" y="28"/>
                  <a:pt x="29" y="28"/>
                </a:cubicBezTo>
                <a:cubicBezTo>
                  <a:pt x="29" y="62"/>
                  <a:pt x="29" y="62"/>
                  <a:pt x="29" y="62"/>
                </a:cubicBezTo>
                <a:cubicBezTo>
                  <a:pt x="29" y="65"/>
                  <a:pt x="27" y="67"/>
                  <a:pt x="25" y="67"/>
                </a:cubicBezTo>
                <a:cubicBezTo>
                  <a:pt x="22" y="67"/>
                  <a:pt x="20" y="65"/>
                  <a:pt x="20" y="62"/>
                </a:cubicBezTo>
                <a:cubicBezTo>
                  <a:pt x="20" y="45"/>
                  <a:pt x="20" y="45"/>
                  <a:pt x="20" y="45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5"/>
                  <a:pt x="16" y="67"/>
                  <a:pt x="14" y="67"/>
                </a:cubicBezTo>
                <a:cubicBezTo>
                  <a:pt x="11" y="67"/>
                  <a:pt x="9" y="65"/>
                  <a:pt x="9" y="62"/>
                </a:cubicBezTo>
                <a:cubicBezTo>
                  <a:pt x="9" y="28"/>
                  <a:pt x="9" y="28"/>
                  <a:pt x="9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3"/>
                  <a:pt x="5" y="45"/>
                  <a:pt x="3" y="45"/>
                </a:cubicBezTo>
                <a:cubicBezTo>
                  <a:pt x="1" y="45"/>
                  <a:pt x="0" y="43"/>
                  <a:pt x="0" y="41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1"/>
                  <a:pt x="3" y="18"/>
                  <a:pt x="7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5" y="18"/>
                  <a:pt x="39" y="21"/>
                  <a:pt x="39" y="25"/>
                </a:cubicBezTo>
                <a:lnTo>
                  <a:pt x="39" y="41"/>
                </a:lnTo>
                <a:close/>
                <a:moveTo>
                  <a:pt x="19" y="17"/>
                </a:moveTo>
                <a:cubicBezTo>
                  <a:pt x="14" y="17"/>
                  <a:pt x="11" y="13"/>
                  <a:pt x="11" y="8"/>
                </a:cubicBezTo>
                <a:cubicBezTo>
                  <a:pt x="11" y="4"/>
                  <a:pt x="14" y="0"/>
                  <a:pt x="19" y="0"/>
                </a:cubicBezTo>
                <a:cubicBezTo>
                  <a:pt x="24" y="0"/>
                  <a:pt x="28" y="4"/>
                  <a:pt x="28" y="8"/>
                </a:cubicBezTo>
                <a:cubicBezTo>
                  <a:pt x="28" y="13"/>
                  <a:pt x="24" y="17"/>
                  <a:pt x="19" y="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3899897" y="999236"/>
            <a:ext cx="2698945" cy="1160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点击此处输入您的汇报内容，根据您的实际情况调整文字大小。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6890505" y="999236"/>
            <a:ext cx="2698945" cy="1160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点击此处输入您的汇报内容，根据您的实际情况调整文字大小。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2480738" y="5433135"/>
            <a:ext cx="2698945" cy="1160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点击此处输入您的汇报内容，根据您的实际情况调整文字大小。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5471347" y="5433135"/>
            <a:ext cx="2698945" cy="1160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点击此处输入您的汇报内容，根据您的实际情况调整文字大小。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8461955" y="5433135"/>
            <a:ext cx="2698945" cy="1160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点击此处输入您的汇报内容，根据您的实际情况调整文字大小。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5" grpId="0"/>
      <p:bldP spid="19" grpId="0" bldLvl="0" animBg="1"/>
      <p:bldP spid="55" grpId="0"/>
      <p:bldP spid="56" grpId="0" bldLvl="0" animBg="1"/>
      <p:bldP spid="57" grpId="0" bldLvl="0" animBg="1"/>
      <p:bldP spid="58" grpId="0"/>
      <p:bldP spid="59" grpId="0" bldLvl="0" animBg="1"/>
      <p:bldP spid="60" grpId="0" bldLvl="0" animBg="1"/>
      <p:bldP spid="61" grpId="0"/>
      <p:bldP spid="62" grpId="0" bldLvl="0" animBg="1"/>
      <p:bldP spid="67" grpId="0"/>
      <p:bldP spid="68" grpId="0" bldLvl="0" animBg="1"/>
      <p:bldP spid="69" grpId="0" bldLvl="0" animBg="1"/>
      <p:bldP spid="70" grpId="0"/>
      <p:bldP spid="71" grpId="0"/>
      <p:bldP spid="16" grpId="0" bldLvl="0" animBg="1"/>
      <p:bldP spid="17" grpId="0"/>
      <p:bldP spid="18" grpId="0"/>
      <p:bldP spid="20" grpId="0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1.png23"/>
          <p:cNvPicPr>
            <a:picLocks noChangeAspect="1"/>
          </p:cNvPicPr>
          <p:nvPr/>
        </p:nvPicPr>
        <p:blipFill>
          <a:blip r:embed="rId1"/>
          <a:srcRect t="30143" b="51217"/>
          <a:stretch>
            <a:fillRect/>
          </a:stretch>
        </p:blipFill>
        <p:spPr>
          <a:xfrm>
            <a:off x="635" y="1611630"/>
            <a:ext cx="12191365" cy="3408680"/>
          </a:xfrm>
          <a:prstGeom prst="rect">
            <a:avLst/>
          </a:prstGeom>
        </p:spPr>
      </p:pic>
      <p:sp>
        <p:nvSpPr>
          <p:cNvPr id="5" name="菱形 4"/>
          <p:cNvSpPr/>
          <p:nvPr/>
        </p:nvSpPr>
        <p:spPr>
          <a:xfrm>
            <a:off x="98425" y="452120"/>
            <a:ext cx="5913120" cy="5913120"/>
          </a:xfrm>
          <a:prstGeom prst="diamond">
            <a:avLst/>
          </a:prstGeom>
          <a:solidFill>
            <a:schemeClr val="bg1"/>
          </a:solidFill>
          <a:ln w="25400">
            <a:solidFill>
              <a:srgbClr val="637E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菱形 5"/>
          <p:cNvSpPr/>
          <p:nvPr/>
        </p:nvSpPr>
        <p:spPr>
          <a:xfrm>
            <a:off x="309245" y="680085"/>
            <a:ext cx="5457825" cy="5457825"/>
          </a:xfrm>
          <a:prstGeom prst="diamond">
            <a:avLst/>
          </a:prstGeom>
          <a:solidFill>
            <a:srgbClr val="8CB3DF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28518" y="2008287"/>
            <a:ext cx="365293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Part.04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8695" y="3360529"/>
            <a:ext cx="413829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添加您的标题</a:t>
            </a:r>
            <a:endParaRPr lang="zh-CN" altLang="en-US" sz="44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H="1">
            <a:off x="4799112" y="233047"/>
            <a:ext cx="1720802" cy="1611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9497545" y="0"/>
            <a:ext cx="1720802" cy="1611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10095098" y="679852"/>
            <a:ext cx="1720802" cy="1611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 rot="5400000">
            <a:off x="4957527" y="2819928"/>
            <a:ext cx="2060540" cy="2060540"/>
            <a:chOff x="5049491" y="2689017"/>
            <a:chExt cx="2060540" cy="2060540"/>
          </a:xfrm>
        </p:grpSpPr>
        <p:sp>
          <p:nvSpPr>
            <p:cNvPr id="32" name="弧形 31"/>
            <p:cNvSpPr/>
            <p:nvPr/>
          </p:nvSpPr>
          <p:spPr>
            <a:xfrm>
              <a:off x="5049491" y="2689017"/>
              <a:ext cx="2060540" cy="2060540"/>
            </a:xfrm>
            <a:prstGeom prst="arc">
              <a:avLst>
                <a:gd name="adj1" fmla="val 7846411"/>
                <a:gd name="adj2" fmla="val 7144191"/>
              </a:avLst>
            </a:prstGeom>
            <a:solidFill>
              <a:schemeClr val="bg1"/>
            </a:solidFill>
            <a:ln w="19050">
              <a:solidFill>
                <a:srgbClr val="464D68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3" name="弧形 32"/>
            <p:cNvSpPr/>
            <p:nvPr/>
          </p:nvSpPr>
          <p:spPr>
            <a:xfrm>
              <a:off x="5049491" y="2689017"/>
              <a:ext cx="2060540" cy="2060540"/>
            </a:xfrm>
            <a:prstGeom prst="arc">
              <a:avLst>
                <a:gd name="adj1" fmla="val 7829154"/>
                <a:gd name="adj2" fmla="val 18569970"/>
              </a:avLst>
            </a:prstGeom>
            <a:ln w="57150">
              <a:solidFill>
                <a:srgbClr val="464D68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34" name="任意多边形 29"/>
          <p:cNvSpPr/>
          <p:nvPr/>
        </p:nvSpPr>
        <p:spPr bwMode="auto">
          <a:xfrm>
            <a:off x="5611947" y="3334839"/>
            <a:ext cx="751701" cy="774140"/>
          </a:xfrm>
          <a:custGeom>
            <a:avLst/>
            <a:gdLst>
              <a:gd name="connsiteX0" fmla="*/ 140277 w 319088"/>
              <a:gd name="connsiteY0" fmla="*/ 225425 h 328613"/>
              <a:gd name="connsiteX1" fmla="*/ 101311 w 319088"/>
              <a:gd name="connsiteY1" fmla="*/ 229351 h 328613"/>
              <a:gd name="connsiteX2" fmla="*/ 100012 w 319088"/>
              <a:gd name="connsiteY2" fmla="*/ 230660 h 328613"/>
              <a:gd name="connsiteX3" fmla="*/ 100012 w 319088"/>
              <a:gd name="connsiteY3" fmla="*/ 319646 h 328613"/>
              <a:gd name="connsiteX4" fmla="*/ 100012 w 319088"/>
              <a:gd name="connsiteY4" fmla="*/ 322263 h 328613"/>
              <a:gd name="connsiteX5" fmla="*/ 101311 w 319088"/>
              <a:gd name="connsiteY5" fmla="*/ 322263 h 328613"/>
              <a:gd name="connsiteX6" fmla="*/ 102610 w 319088"/>
              <a:gd name="connsiteY6" fmla="*/ 322263 h 328613"/>
              <a:gd name="connsiteX7" fmla="*/ 140277 w 319088"/>
              <a:gd name="connsiteY7" fmla="*/ 311794 h 328613"/>
              <a:gd name="connsiteX8" fmla="*/ 142875 w 319088"/>
              <a:gd name="connsiteY8" fmla="*/ 310485 h 328613"/>
              <a:gd name="connsiteX9" fmla="*/ 142875 w 319088"/>
              <a:gd name="connsiteY9" fmla="*/ 228042 h 328613"/>
              <a:gd name="connsiteX10" fmla="*/ 141576 w 319088"/>
              <a:gd name="connsiteY10" fmla="*/ 226734 h 328613"/>
              <a:gd name="connsiteX11" fmla="*/ 140277 w 319088"/>
              <a:gd name="connsiteY11" fmla="*/ 225425 h 328613"/>
              <a:gd name="connsiteX12" fmla="*/ 49212 w 319088"/>
              <a:gd name="connsiteY12" fmla="*/ 223838 h 328613"/>
              <a:gd name="connsiteX13" fmla="*/ 49212 w 319088"/>
              <a:gd name="connsiteY13" fmla="*/ 226378 h 328613"/>
              <a:gd name="connsiteX14" fmla="*/ 49212 w 319088"/>
              <a:gd name="connsiteY14" fmla="*/ 263208 h 328613"/>
              <a:gd name="connsiteX15" fmla="*/ 50497 w 319088"/>
              <a:gd name="connsiteY15" fmla="*/ 265748 h 328613"/>
              <a:gd name="connsiteX16" fmla="*/ 74915 w 319088"/>
              <a:gd name="connsiteY16" fmla="*/ 274638 h 328613"/>
              <a:gd name="connsiteX17" fmla="*/ 76200 w 319088"/>
              <a:gd name="connsiteY17" fmla="*/ 273368 h 328613"/>
              <a:gd name="connsiteX18" fmla="*/ 76200 w 319088"/>
              <a:gd name="connsiteY18" fmla="*/ 272098 h 328613"/>
              <a:gd name="connsiteX19" fmla="*/ 76200 w 319088"/>
              <a:gd name="connsiteY19" fmla="*/ 230188 h 328613"/>
              <a:gd name="connsiteX20" fmla="*/ 74915 w 319088"/>
              <a:gd name="connsiteY20" fmla="*/ 228918 h 328613"/>
              <a:gd name="connsiteX21" fmla="*/ 50497 w 319088"/>
              <a:gd name="connsiteY21" fmla="*/ 223838 h 328613"/>
              <a:gd name="connsiteX22" fmla="*/ 49212 w 319088"/>
              <a:gd name="connsiteY22" fmla="*/ 223838 h 328613"/>
              <a:gd name="connsiteX23" fmla="*/ 189206 w 319088"/>
              <a:gd name="connsiteY23" fmla="*/ 222250 h 328613"/>
              <a:gd name="connsiteX24" fmla="*/ 156868 w 319088"/>
              <a:gd name="connsiteY24" fmla="*/ 224848 h 328613"/>
              <a:gd name="connsiteX25" fmla="*/ 155575 w 319088"/>
              <a:gd name="connsiteY25" fmla="*/ 226147 h 328613"/>
              <a:gd name="connsiteX26" fmla="*/ 155575 w 319088"/>
              <a:gd name="connsiteY26" fmla="*/ 305377 h 328613"/>
              <a:gd name="connsiteX27" fmla="*/ 156868 w 319088"/>
              <a:gd name="connsiteY27" fmla="*/ 307975 h 328613"/>
              <a:gd name="connsiteX28" fmla="*/ 158162 w 319088"/>
              <a:gd name="connsiteY28" fmla="*/ 307975 h 328613"/>
              <a:gd name="connsiteX29" fmla="*/ 189206 w 319088"/>
              <a:gd name="connsiteY29" fmla="*/ 300182 h 328613"/>
              <a:gd name="connsiteX30" fmla="*/ 190500 w 319088"/>
              <a:gd name="connsiteY30" fmla="*/ 297584 h 328613"/>
              <a:gd name="connsiteX31" fmla="*/ 190500 w 319088"/>
              <a:gd name="connsiteY31" fmla="*/ 223549 h 328613"/>
              <a:gd name="connsiteX32" fmla="*/ 190500 w 319088"/>
              <a:gd name="connsiteY32" fmla="*/ 222250 h 328613"/>
              <a:gd name="connsiteX33" fmla="*/ 189206 w 319088"/>
              <a:gd name="connsiteY33" fmla="*/ 222250 h 328613"/>
              <a:gd name="connsiteX34" fmla="*/ 12700 w 319088"/>
              <a:gd name="connsiteY34" fmla="*/ 217488 h 328613"/>
              <a:gd name="connsiteX35" fmla="*/ 12700 w 319088"/>
              <a:gd name="connsiteY35" fmla="*/ 218778 h 328613"/>
              <a:gd name="connsiteX36" fmla="*/ 12700 w 319088"/>
              <a:gd name="connsiteY36" fmla="*/ 251024 h 328613"/>
              <a:gd name="connsiteX37" fmla="*/ 13970 w 319088"/>
              <a:gd name="connsiteY37" fmla="*/ 252314 h 328613"/>
              <a:gd name="connsiteX38" fmla="*/ 29210 w 319088"/>
              <a:gd name="connsiteY38" fmla="*/ 258763 h 328613"/>
              <a:gd name="connsiteX39" fmla="*/ 30480 w 319088"/>
              <a:gd name="connsiteY39" fmla="*/ 258763 h 328613"/>
              <a:gd name="connsiteX40" fmla="*/ 31750 w 319088"/>
              <a:gd name="connsiteY40" fmla="*/ 258763 h 328613"/>
              <a:gd name="connsiteX41" fmla="*/ 31750 w 319088"/>
              <a:gd name="connsiteY41" fmla="*/ 257473 h 328613"/>
              <a:gd name="connsiteX42" fmla="*/ 31750 w 319088"/>
              <a:gd name="connsiteY42" fmla="*/ 222647 h 328613"/>
              <a:gd name="connsiteX43" fmla="*/ 30480 w 319088"/>
              <a:gd name="connsiteY43" fmla="*/ 220068 h 328613"/>
              <a:gd name="connsiteX44" fmla="*/ 13970 w 319088"/>
              <a:gd name="connsiteY44" fmla="*/ 217488 h 328613"/>
              <a:gd name="connsiteX45" fmla="*/ 12700 w 319088"/>
              <a:gd name="connsiteY45" fmla="*/ 217488 h 328613"/>
              <a:gd name="connsiteX46" fmla="*/ 280105 w 319088"/>
              <a:gd name="connsiteY46" fmla="*/ 214313 h 328613"/>
              <a:gd name="connsiteX47" fmla="*/ 261584 w 319088"/>
              <a:gd name="connsiteY47" fmla="*/ 215595 h 328613"/>
              <a:gd name="connsiteX48" fmla="*/ 260350 w 319088"/>
              <a:gd name="connsiteY48" fmla="*/ 216877 h 328613"/>
              <a:gd name="connsiteX49" fmla="*/ 260350 w 319088"/>
              <a:gd name="connsiteY49" fmla="*/ 278424 h 328613"/>
              <a:gd name="connsiteX50" fmla="*/ 260350 w 319088"/>
              <a:gd name="connsiteY50" fmla="*/ 279706 h 328613"/>
              <a:gd name="connsiteX51" fmla="*/ 261584 w 319088"/>
              <a:gd name="connsiteY51" fmla="*/ 280988 h 328613"/>
              <a:gd name="connsiteX52" fmla="*/ 262819 w 319088"/>
              <a:gd name="connsiteY52" fmla="*/ 280988 h 328613"/>
              <a:gd name="connsiteX53" fmla="*/ 280105 w 319088"/>
              <a:gd name="connsiteY53" fmla="*/ 275859 h 328613"/>
              <a:gd name="connsiteX54" fmla="*/ 282575 w 319088"/>
              <a:gd name="connsiteY54" fmla="*/ 273295 h 328613"/>
              <a:gd name="connsiteX55" fmla="*/ 282575 w 319088"/>
              <a:gd name="connsiteY55" fmla="*/ 215595 h 328613"/>
              <a:gd name="connsiteX56" fmla="*/ 281340 w 319088"/>
              <a:gd name="connsiteY56" fmla="*/ 214313 h 328613"/>
              <a:gd name="connsiteX57" fmla="*/ 280105 w 319088"/>
              <a:gd name="connsiteY57" fmla="*/ 214313 h 328613"/>
              <a:gd name="connsiteX58" fmla="*/ 306983 w 319088"/>
              <a:gd name="connsiteY58" fmla="*/ 211138 h 328613"/>
              <a:gd name="connsiteX59" fmla="*/ 290215 w 319088"/>
              <a:gd name="connsiteY59" fmla="*/ 212428 h 328613"/>
              <a:gd name="connsiteX60" fmla="*/ 288925 w 319088"/>
              <a:gd name="connsiteY60" fmla="*/ 215008 h 328613"/>
              <a:gd name="connsiteX61" fmla="*/ 288925 w 319088"/>
              <a:gd name="connsiteY61" fmla="*/ 271761 h 328613"/>
              <a:gd name="connsiteX62" fmla="*/ 288925 w 319088"/>
              <a:gd name="connsiteY62" fmla="*/ 273051 h 328613"/>
              <a:gd name="connsiteX63" fmla="*/ 290215 w 319088"/>
              <a:gd name="connsiteY63" fmla="*/ 273051 h 328613"/>
              <a:gd name="connsiteX64" fmla="*/ 308273 w 319088"/>
              <a:gd name="connsiteY64" fmla="*/ 269181 h 328613"/>
              <a:gd name="connsiteX65" fmla="*/ 309563 w 319088"/>
              <a:gd name="connsiteY65" fmla="*/ 266602 h 328613"/>
              <a:gd name="connsiteX66" fmla="*/ 308273 w 319088"/>
              <a:gd name="connsiteY66" fmla="*/ 212428 h 328613"/>
              <a:gd name="connsiteX67" fmla="*/ 308273 w 319088"/>
              <a:gd name="connsiteY67" fmla="*/ 211138 h 328613"/>
              <a:gd name="connsiteX68" fmla="*/ 306983 w 319088"/>
              <a:gd name="connsiteY68" fmla="*/ 211138 h 328613"/>
              <a:gd name="connsiteX69" fmla="*/ 290195 w 319088"/>
              <a:gd name="connsiteY69" fmla="*/ 169863 h 328613"/>
              <a:gd name="connsiteX70" fmla="*/ 288925 w 319088"/>
              <a:gd name="connsiteY70" fmla="*/ 171196 h 328613"/>
              <a:gd name="connsiteX71" fmla="*/ 288925 w 319088"/>
              <a:gd name="connsiteY71" fmla="*/ 172530 h 328613"/>
              <a:gd name="connsiteX72" fmla="*/ 288925 w 319088"/>
              <a:gd name="connsiteY72" fmla="*/ 201867 h 328613"/>
              <a:gd name="connsiteX73" fmla="*/ 288925 w 319088"/>
              <a:gd name="connsiteY73" fmla="*/ 203201 h 328613"/>
              <a:gd name="connsiteX74" fmla="*/ 290195 w 319088"/>
              <a:gd name="connsiteY74" fmla="*/ 203201 h 328613"/>
              <a:gd name="connsiteX75" fmla="*/ 306705 w 319088"/>
              <a:gd name="connsiteY75" fmla="*/ 201867 h 328613"/>
              <a:gd name="connsiteX76" fmla="*/ 307975 w 319088"/>
              <a:gd name="connsiteY76" fmla="*/ 200534 h 328613"/>
              <a:gd name="connsiteX77" fmla="*/ 307975 w 319088"/>
              <a:gd name="connsiteY77" fmla="*/ 172530 h 328613"/>
              <a:gd name="connsiteX78" fmla="*/ 306705 w 319088"/>
              <a:gd name="connsiteY78" fmla="*/ 171196 h 328613"/>
              <a:gd name="connsiteX79" fmla="*/ 290195 w 319088"/>
              <a:gd name="connsiteY79" fmla="*/ 169863 h 328613"/>
              <a:gd name="connsiteX80" fmla="*/ 261584 w 319088"/>
              <a:gd name="connsiteY80" fmla="*/ 168275 h 328613"/>
              <a:gd name="connsiteX81" fmla="*/ 260350 w 319088"/>
              <a:gd name="connsiteY81" fmla="*/ 169568 h 328613"/>
              <a:gd name="connsiteX82" fmla="*/ 260350 w 319088"/>
              <a:gd name="connsiteY82" fmla="*/ 170862 h 328613"/>
              <a:gd name="connsiteX83" fmla="*/ 260350 w 319088"/>
              <a:gd name="connsiteY83" fmla="*/ 201906 h 328613"/>
              <a:gd name="connsiteX84" fmla="*/ 260350 w 319088"/>
              <a:gd name="connsiteY84" fmla="*/ 203200 h 328613"/>
              <a:gd name="connsiteX85" fmla="*/ 261584 w 319088"/>
              <a:gd name="connsiteY85" fmla="*/ 203200 h 328613"/>
              <a:gd name="connsiteX86" fmla="*/ 280105 w 319088"/>
              <a:gd name="connsiteY86" fmla="*/ 201906 h 328613"/>
              <a:gd name="connsiteX87" fmla="*/ 282575 w 319088"/>
              <a:gd name="connsiteY87" fmla="*/ 200613 h 328613"/>
              <a:gd name="connsiteX88" fmla="*/ 282575 w 319088"/>
              <a:gd name="connsiteY88" fmla="*/ 170862 h 328613"/>
              <a:gd name="connsiteX89" fmla="*/ 280105 w 319088"/>
              <a:gd name="connsiteY89" fmla="*/ 169568 h 328613"/>
              <a:gd name="connsiteX90" fmla="*/ 261584 w 319088"/>
              <a:gd name="connsiteY90" fmla="*/ 168275 h 328613"/>
              <a:gd name="connsiteX91" fmla="*/ 214024 w 319088"/>
              <a:gd name="connsiteY91" fmla="*/ 168275 h 328613"/>
              <a:gd name="connsiteX92" fmla="*/ 212725 w 319088"/>
              <a:gd name="connsiteY92" fmla="*/ 169567 h 328613"/>
              <a:gd name="connsiteX93" fmla="*/ 212725 w 319088"/>
              <a:gd name="connsiteY93" fmla="*/ 222546 h 328613"/>
              <a:gd name="connsiteX94" fmla="*/ 214024 w 319088"/>
              <a:gd name="connsiteY94" fmla="*/ 223838 h 328613"/>
              <a:gd name="connsiteX95" fmla="*/ 215322 w 319088"/>
              <a:gd name="connsiteY95" fmla="*/ 223838 h 328613"/>
              <a:gd name="connsiteX96" fmla="*/ 240001 w 319088"/>
              <a:gd name="connsiteY96" fmla="*/ 221254 h 328613"/>
              <a:gd name="connsiteX97" fmla="*/ 241300 w 319088"/>
              <a:gd name="connsiteY97" fmla="*/ 219962 h 328613"/>
              <a:gd name="connsiteX98" fmla="*/ 241300 w 319088"/>
              <a:gd name="connsiteY98" fmla="*/ 170859 h 328613"/>
              <a:gd name="connsiteX99" fmla="*/ 240001 w 319088"/>
              <a:gd name="connsiteY99" fmla="*/ 169567 h 328613"/>
              <a:gd name="connsiteX100" fmla="*/ 215322 w 319088"/>
              <a:gd name="connsiteY100" fmla="*/ 168275 h 328613"/>
              <a:gd name="connsiteX101" fmla="*/ 214024 w 319088"/>
              <a:gd name="connsiteY101" fmla="*/ 168275 h 328613"/>
              <a:gd name="connsiteX102" fmla="*/ 30480 w 319088"/>
              <a:gd name="connsiteY102" fmla="*/ 168275 h 328613"/>
              <a:gd name="connsiteX103" fmla="*/ 13970 w 319088"/>
              <a:gd name="connsiteY103" fmla="*/ 169545 h 328613"/>
              <a:gd name="connsiteX104" fmla="*/ 12700 w 319088"/>
              <a:gd name="connsiteY104" fmla="*/ 170815 h 328613"/>
              <a:gd name="connsiteX105" fmla="*/ 12700 w 319088"/>
              <a:gd name="connsiteY105" fmla="*/ 202565 h 328613"/>
              <a:gd name="connsiteX106" fmla="*/ 13970 w 319088"/>
              <a:gd name="connsiteY106" fmla="*/ 203835 h 328613"/>
              <a:gd name="connsiteX107" fmla="*/ 30480 w 319088"/>
              <a:gd name="connsiteY107" fmla="*/ 206375 h 328613"/>
              <a:gd name="connsiteX108" fmla="*/ 31750 w 319088"/>
              <a:gd name="connsiteY108" fmla="*/ 205105 h 328613"/>
              <a:gd name="connsiteX109" fmla="*/ 31750 w 319088"/>
              <a:gd name="connsiteY109" fmla="*/ 203835 h 328613"/>
              <a:gd name="connsiteX110" fmla="*/ 31750 w 319088"/>
              <a:gd name="connsiteY110" fmla="*/ 169545 h 328613"/>
              <a:gd name="connsiteX111" fmla="*/ 31750 w 319088"/>
              <a:gd name="connsiteY111" fmla="*/ 168275 h 328613"/>
              <a:gd name="connsiteX112" fmla="*/ 30480 w 319088"/>
              <a:gd name="connsiteY112" fmla="*/ 168275 h 328613"/>
              <a:gd name="connsiteX113" fmla="*/ 158162 w 319088"/>
              <a:gd name="connsiteY113" fmla="*/ 165100 h 328613"/>
              <a:gd name="connsiteX114" fmla="*/ 156868 w 319088"/>
              <a:gd name="connsiteY114" fmla="*/ 166407 h 328613"/>
              <a:gd name="connsiteX115" fmla="*/ 155575 w 319088"/>
              <a:gd name="connsiteY115" fmla="*/ 167715 h 328613"/>
              <a:gd name="connsiteX116" fmla="*/ 155575 w 319088"/>
              <a:gd name="connsiteY116" fmla="*/ 206935 h 328613"/>
              <a:gd name="connsiteX117" fmla="*/ 156868 w 319088"/>
              <a:gd name="connsiteY117" fmla="*/ 208243 h 328613"/>
              <a:gd name="connsiteX118" fmla="*/ 158162 w 319088"/>
              <a:gd name="connsiteY118" fmla="*/ 209550 h 328613"/>
              <a:gd name="connsiteX119" fmla="*/ 189206 w 319088"/>
              <a:gd name="connsiteY119" fmla="*/ 208243 h 328613"/>
              <a:gd name="connsiteX120" fmla="*/ 190500 w 319088"/>
              <a:gd name="connsiteY120" fmla="*/ 205628 h 328613"/>
              <a:gd name="connsiteX121" fmla="*/ 190500 w 319088"/>
              <a:gd name="connsiteY121" fmla="*/ 169022 h 328613"/>
              <a:gd name="connsiteX122" fmla="*/ 189206 w 319088"/>
              <a:gd name="connsiteY122" fmla="*/ 166407 h 328613"/>
              <a:gd name="connsiteX123" fmla="*/ 158162 w 319088"/>
              <a:gd name="connsiteY123" fmla="*/ 165100 h 328613"/>
              <a:gd name="connsiteX124" fmla="*/ 100012 w 319088"/>
              <a:gd name="connsiteY124" fmla="*/ 163513 h 328613"/>
              <a:gd name="connsiteX125" fmla="*/ 100012 w 319088"/>
              <a:gd name="connsiteY125" fmla="*/ 164800 h 328613"/>
              <a:gd name="connsiteX126" fmla="*/ 100012 w 319088"/>
              <a:gd name="connsiteY126" fmla="*/ 208564 h 328613"/>
              <a:gd name="connsiteX127" fmla="*/ 100012 w 319088"/>
              <a:gd name="connsiteY127" fmla="*/ 209851 h 328613"/>
              <a:gd name="connsiteX128" fmla="*/ 101311 w 319088"/>
              <a:gd name="connsiteY128" fmla="*/ 211138 h 328613"/>
              <a:gd name="connsiteX129" fmla="*/ 140277 w 319088"/>
              <a:gd name="connsiteY129" fmla="*/ 208564 h 328613"/>
              <a:gd name="connsiteX130" fmla="*/ 142875 w 319088"/>
              <a:gd name="connsiteY130" fmla="*/ 207276 h 328613"/>
              <a:gd name="connsiteX131" fmla="*/ 142875 w 319088"/>
              <a:gd name="connsiteY131" fmla="*/ 166087 h 328613"/>
              <a:gd name="connsiteX132" fmla="*/ 140277 w 319088"/>
              <a:gd name="connsiteY132" fmla="*/ 164800 h 328613"/>
              <a:gd name="connsiteX133" fmla="*/ 101311 w 319088"/>
              <a:gd name="connsiteY133" fmla="*/ 163513 h 328613"/>
              <a:gd name="connsiteX134" fmla="*/ 100012 w 319088"/>
              <a:gd name="connsiteY134" fmla="*/ 163513 h 328613"/>
              <a:gd name="connsiteX135" fmla="*/ 74915 w 319088"/>
              <a:gd name="connsiteY135" fmla="*/ 163513 h 328613"/>
              <a:gd name="connsiteX136" fmla="*/ 50497 w 319088"/>
              <a:gd name="connsiteY136" fmla="*/ 166159 h 328613"/>
              <a:gd name="connsiteX137" fmla="*/ 49212 w 319088"/>
              <a:gd name="connsiteY137" fmla="*/ 167482 h 328613"/>
              <a:gd name="connsiteX138" fmla="*/ 49212 w 319088"/>
              <a:gd name="connsiteY138" fmla="*/ 207169 h 328613"/>
              <a:gd name="connsiteX139" fmla="*/ 50497 w 319088"/>
              <a:gd name="connsiteY139" fmla="*/ 208492 h 328613"/>
              <a:gd name="connsiteX140" fmla="*/ 74915 w 319088"/>
              <a:gd name="connsiteY140" fmla="*/ 211138 h 328613"/>
              <a:gd name="connsiteX141" fmla="*/ 76200 w 319088"/>
              <a:gd name="connsiteY141" fmla="*/ 211138 h 328613"/>
              <a:gd name="connsiteX142" fmla="*/ 76200 w 319088"/>
              <a:gd name="connsiteY142" fmla="*/ 209815 h 328613"/>
              <a:gd name="connsiteX143" fmla="*/ 76200 w 319088"/>
              <a:gd name="connsiteY143" fmla="*/ 164836 h 328613"/>
              <a:gd name="connsiteX144" fmla="*/ 76200 w 319088"/>
              <a:gd name="connsiteY144" fmla="*/ 163513 h 328613"/>
              <a:gd name="connsiteX145" fmla="*/ 74915 w 319088"/>
              <a:gd name="connsiteY145" fmla="*/ 163513 h 328613"/>
              <a:gd name="connsiteX146" fmla="*/ 288925 w 319088"/>
              <a:gd name="connsiteY146" fmla="*/ 127000 h 328613"/>
              <a:gd name="connsiteX147" fmla="*/ 288925 w 319088"/>
              <a:gd name="connsiteY147" fmla="*/ 129687 h 328613"/>
              <a:gd name="connsiteX148" fmla="*/ 288925 w 319088"/>
              <a:gd name="connsiteY148" fmla="*/ 159238 h 328613"/>
              <a:gd name="connsiteX149" fmla="*/ 290195 w 319088"/>
              <a:gd name="connsiteY149" fmla="*/ 160582 h 328613"/>
              <a:gd name="connsiteX150" fmla="*/ 306705 w 319088"/>
              <a:gd name="connsiteY150" fmla="*/ 161925 h 328613"/>
              <a:gd name="connsiteX151" fmla="*/ 307975 w 319088"/>
              <a:gd name="connsiteY151" fmla="*/ 161925 h 328613"/>
              <a:gd name="connsiteX152" fmla="*/ 307975 w 319088"/>
              <a:gd name="connsiteY152" fmla="*/ 160582 h 328613"/>
              <a:gd name="connsiteX153" fmla="*/ 307975 w 319088"/>
              <a:gd name="connsiteY153" fmla="*/ 132373 h 328613"/>
              <a:gd name="connsiteX154" fmla="*/ 306705 w 319088"/>
              <a:gd name="connsiteY154" fmla="*/ 129687 h 328613"/>
              <a:gd name="connsiteX155" fmla="*/ 290195 w 319088"/>
              <a:gd name="connsiteY155" fmla="*/ 127000 h 328613"/>
              <a:gd name="connsiteX156" fmla="*/ 288925 w 319088"/>
              <a:gd name="connsiteY156" fmla="*/ 127000 h 328613"/>
              <a:gd name="connsiteX157" fmla="*/ 260350 w 319088"/>
              <a:gd name="connsiteY157" fmla="*/ 123542 h 328613"/>
              <a:gd name="connsiteX158" fmla="*/ 260350 w 319088"/>
              <a:gd name="connsiteY158" fmla="*/ 124846 h 328613"/>
              <a:gd name="connsiteX159" fmla="*/ 260350 w 319088"/>
              <a:gd name="connsiteY159" fmla="*/ 156143 h 328613"/>
              <a:gd name="connsiteX160" fmla="*/ 261584 w 319088"/>
              <a:gd name="connsiteY160" fmla="*/ 157447 h 328613"/>
              <a:gd name="connsiteX161" fmla="*/ 280105 w 319088"/>
              <a:gd name="connsiteY161" fmla="*/ 158751 h 328613"/>
              <a:gd name="connsiteX162" fmla="*/ 281340 w 319088"/>
              <a:gd name="connsiteY162" fmla="*/ 158751 h 328613"/>
              <a:gd name="connsiteX163" fmla="*/ 282575 w 319088"/>
              <a:gd name="connsiteY163" fmla="*/ 157447 h 328613"/>
              <a:gd name="connsiteX164" fmla="*/ 282575 w 319088"/>
              <a:gd name="connsiteY164" fmla="*/ 127454 h 328613"/>
              <a:gd name="connsiteX165" fmla="*/ 280105 w 319088"/>
              <a:gd name="connsiteY165" fmla="*/ 126150 h 328613"/>
              <a:gd name="connsiteX166" fmla="*/ 261584 w 319088"/>
              <a:gd name="connsiteY166" fmla="*/ 123542 h 328613"/>
              <a:gd name="connsiteX167" fmla="*/ 260350 w 319088"/>
              <a:gd name="connsiteY167" fmla="*/ 123542 h 328613"/>
              <a:gd name="connsiteX168" fmla="*/ 29210 w 319088"/>
              <a:gd name="connsiteY168" fmla="*/ 115590 h 328613"/>
              <a:gd name="connsiteX169" fmla="*/ 13970 w 319088"/>
              <a:gd name="connsiteY169" fmla="*/ 120749 h 328613"/>
              <a:gd name="connsiteX170" fmla="*/ 12700 w 319088"/>
              <a:gd name="connsiteY170" fmla="*/ 122039 h 328613"/>
              <a:gd name="connsiteX171" fmla="*/ 12700 w 319088"/>
              <a:gd name="connsiteY171" fmla="*/ 154285 h 328613"/>
              <a:gd name="connsiteX172" fmla="*/ 12700 w 319088"/>
              <a:gd name="connsiteY172" fmla="*/ 155575 h 328613"/>
              <a:gd name="connsiteX173" fmla="*/ 13970 w 319088"/>
              <a:gd name="connsiteY173" fmla="*/ 155575 h 328613"/>
              <a:gd name="connsiteX174" fmla="*/ 30480 w 319088"/>
              <a:gd name="connsiteY174" fmla="*/ 152995 h 328613"/>
              <a:gd name="connsiteX175" fmla="*/ 31750 w 319088"/>
              <a:gd name="connsiteY175" fmla="*/ 151705 h 328613"/>
              <a:gd name="connsiteX176" fmla="*/ 31750 w 319088"/>
              <a:gd name="connsiteY176" fmla="*/ 116880 h 328613"/>
              <a:gd name="connsiteX177" fmla="*/ 31750 w 319088"/>
              <a:gd name="connsiteY177" fmla="*/ 115590 h 328613"/>
              <a:gd name="connsiteX178" fmla="*/ 29210 w 319088"/>
              <a:gd name="connsiteY178" fmla="*/ 115590 h 328613"/>
              <a:gd name="connsiteX179" fmla="*/ 158162 w 319088"/>
              <a:gd name="connsiteY179" fmla="*/ 104775 h 328613"/>
              <a:gd name="connsiteX180" fmla="*/ 156868 w 319088"/>
              <a:gd name="connsiteY180" fmla="*/ 106098 h 328613"/>
              <a:gd name="connsiteX181" fmla="*/ 155575 w 319088"/>
              <a:gd name="connsiteY181" fmla="*/ 107421 h 328613"/>
              <a:gd name="connsiteX182" fmla="*/ 155575 w 319088"/>
              <a:gd name="connsiteY182" fmla="*/ 147108 h 328613"/>
              <a:gd name="connsiteX183" fmla="*/ 156868 w 319088"/>
              <a:gd name="connsiteY183" fmla="*/ 149754 h 328613"/>
              <a:gd name="connsiteX184" fmla="*/ 189206 w 319088"/>
              <a:gd name="connsiteY184" fmla="*/ 152400 h 328613"/>
              <a:gd name="connsiteX185" fmla="*/ 190500 w 319088"/>
              <a:gd name="connsiteY185" fmla="*/ 151077 h 328613"/>
              <a:gd name="connsiteX186" fmla="*/ 190500 w 319088"/>
              <a:gd name="connsiteY186" fmla="*/ 149754 h 328613"/>
              <a:gd name="connsiteX187" fmla="*/ 190500 w 319088"/>
              <a:gd name="connsiteY187" fmla="*/ 112712 h 328613"/>
              <a:gd name="connsiteX188" fmla="*/ 189206 w 319088"/>
              <a:gd name="connsiteY188" fmla="*/ 110067 h 328613"/>
              <a:gd name="connsiteX189" fmla="*/ 158162 w 319088"/>
              <a:gd name="connsiteY189" fmla="*/ 104775 h 328613"/>
              <a:gd name="connsiteX190" fmla="*/ 74915 w 319088"/>
              <a:gd name="connsiteY190" fmla="*/ 99735 h 328613"/>
              <a:gd name="connsiteX191" fmla="*/ 50497 w 319088"/>
              <a:gd name="connsiteY191" fmla="*/ 107593 h 328613"/>
              <a:gd name="connsiteX192" fmla="*/ 49212 w 319088"/>
              <a:gd name="connsiteY192" fmla="*/ 110212 h 328613"/>
              <a:gd name="connsiteX193" fmla="*/ 49212 w 319088"/>
              <a:gd name="connsiteY193" fmla="*/ 148194 h 328613"/>
              <a:gd name="connsiteX194" fmla="*/ 49212 w 319088"/>
              <a:gd name="connsiteY194" fmla="*/ 149503 h 328613"/>
              <a:gd name="connsiteX195" fmla="*/ 50497 w 319088"/>
              <a:gd name="connsiteY195" fmla="*/ 150813 h 328613"/>
              <a:gd name="connsiteX196" fmla="*/ 74915 w 319088"/>
              <a:gd name="connsiteY196" fmla="*/ 145574 h 328613"/>
              <a:gd name="connsiteX197" fmla="*/ 76200 w 319088"/>
              <a:gd name="connsiteY197" fmla="*/ 144264 h 328613"/>
              <a:gd name="connsiteX198" fmla="*/ 76200 w 319088"/>
              <a:gd name="connsiteY198" fmla="*/ 101044 h 328613"/>
              <a:gd name="connsiteX199" fmla="*/ 76200 w 319088"/>
              <a:gd name="connsiteY199" fmla="*/ 99735 h 328613"/>
              <a:gd name="connsiteX200" fmla="*/ 74915 w 319088"/>
              <a:gd name="connsiteY200" fmla="*/ 99735 h 328613"/>
              <a:gd name="connsiteX201" fmla="*/ 215322 w 319088"/>
              <a:gd name="connsiteY201" fmla="*/ 98425 h 328613"/>
              <a:gd name="connsiteX202" fmla="*/ 214024 w 319088"/>
              <a:gd name="connsiteY202" fmla="*/ 99695 h 328613"/>
              <a:gd name="connsiteX203" fmla="*/ 212725 w 319088"/>
              <a:gd name="connsiteY203" fmla="*/ 100965 h 328613"/>
              <a:gd name="connsiteX204" fmla="*/ 212725 w 319088"/>
              <a:gd name="connsiteY204" fmla="*/ 151765 h 328613"/>
              <a:gd name="connsiteX205" fmla="*/ 215322 w 319088"/>
              <a:gd name="connsiteY205" fmla="*/ 153035 h 328613"/>
              <a:gd name="connsiteX206" fmla="*/ 238702 w 319088"/>
              <a:gd name="connsiteY206" fmla="*/ 155575 h 328613"/>
              <a:gd name="connsiteX207" fmla="*/ 240001 w 319088"/>
              <a:gd name="connsiteY207" fmla="*/ 155575 h 328613"/>
              <a:gd name="connsiteX208" fmla="*/ 241300 w 319088"/>
              <a:gd name="connsiteY208" fmla="*/ 155575 h 328613"/>
              <a:gd name="connsiteX209" fmla="*/ 241300 w 319088"/>
              <a:gd name="connsiteY209" fmla="*/ 153035 h 328613"/>
              <a:gd name="connsiteX210" fmla="*/ 241300 w 319088"/>
              <a:gd name="connsiteY210" fmla="*/ 106045 h 328613"/>
              <a:gd name="connsiteX211" fmla="*/ 240001 w 319088"/>
              <a:gd name="connsiteY211" fmla="*/ 103505 h 328613"/>
              <a:gd name="connsiteX212" fmla="*/ 215322 w 319088"/>
              <a:gd name="connsiteY212" fmla="*/ 98425 h 328613"/>
              <a:gd name="connsiteX213" fmla="*/ 101311 w 319088"/>
              <a:gd name="connsiteY213" fmla="*/ 96838 h 328613"/>
              <a:gd name="connsiteX214" fmla="*/ 100012 w 319088"/>
              <a:gd name="connsiteY214" fmla="*/ 98108 h 328613"/>
              <a:gd name="connsiteX215" fmla="*/ 100012 w 319088"/>
              <a:gd name="connsiteY215" fmla="*/ 99378 h 328613"/>
              <a:gd name="connsiteX216" fmla="*/ 100012 w 319088"/>
              <a:gd name="connsiteY216" fmla="*/ 142558 h 328613"/>
              <a:gd name="connsiteX217" fmla="*/ 101311 w 319088"/>
              <a:gd name="connsiteY217" fmla="*/ 143828 h 328613"/>
              <a:gd name="connsiteX218" fmla="*/ 140277 w 319088"/>
              <a:gd name="connsiteY218" fmla="*/ 147638 h 328613"/>
              <a:gd name="connsiteX219" fmla="*/ 141576 w 319088"/>
              <a:gd name="connsiteY219" fmla="*/ 146368 h 328613"/>
              <a:gd name="connsiteX220" fmla="*/ 142875 w 319088"/>
              <a:gd name="connsiteY220" fmla="*/ 145098 h 328613"/>
              <a:gd name="connsiteX221" fmla="*/ 142875 w 319088"/>
              <a:gd name="connsiteY221" fmla="*/ 105728 h 328613"/>
              <a:gd name="connsiteX222" fmla="*/ 140277 w 319088"/>
              <a:gd name="connsiteY222" fmla="*/ 103188 h 328613"/>
              <a:gd name="connsiteX223" fmla="*/ 101311 w 319088"/>
              <a:gd name="connsiteY223" fmla="*/ 96838 h 328613"/>
              <a:gd name="connsiteX224" fmla="*/ 288925 w 319088"/>
              <a:gd name="connsiteY224" fmla="*/ 84138 h 328613"/>
              <a:gd name="connsiteX225" fmla="*/ 288925 w 319088"/>
              <a:gd name="connsiteY225" fmla="*/ 85442 h 328613"/>
              <a:gd name="connsiteX226" fmla="*/ 288925 w 319088"/>
              <a:gd name="connsiteY226" fmla="*/ 115435 h 328613"/>
              <a:gd name="connsiteX227" fmla="*/ 290195 w 319088"/>
              <a:gd name="connsiteY227" fmla="*/ 116739 h 328613"/>
              <a:gd name="connsiteX228" fmla="*/ 305435 w 319088"/>
              <a:gd name="connsiteY228" fmla="*/ 120651 h 328613"/>
              <a:gd name="connsiteX229" fmla="*/ 306705 w 319088"/>
              <a:gd name="connsiteY229" fmla="*/ 120651 h 328613"/>
              <a:gd name="connsiteX230" fmla="*/ 307975 w 319088"/>
              <a:gd name="connsiteY230" fmla="*/ 119347 h 328613"/>
              <a:gd name="connsiteX231" fmla="*/ 307975 w 319088"/>
              <a:gd name="connsiteY231" fmla="*/ 118043 h 328613"/>
              <a:gd name="connsiteX232" fmla="*/ 307975 w 319088"/>
              <a:gd name="connsiteY232" fmla="*/ 90658 h 328613"/>
              <a:gd name="connsiteX233" fmla="*/ 306705 w 319088"/>
              <a:gd name="connsiteY233" fmla="*/ 89354 h 328613"/>
              <a:gd name="connsiteX234" fmla="*/ 290195 w 319088"/>
              <a:gd name="connsiteY234" fmla="*/ 84138 h 328613"/>
              <a:gd name="connsiteX235" fmla="*/ 288925 w 319088"/>
              <a:gd name="connsiteY235" fmla="*/ 84138 h 328613"/>
              <a:gd name="connsiteX236" fmla="*/ 260350 w 319088"/>
              <a:gd name="connsiteY236" fmla="*/ 77788 h 328613"/>
              <a:gd name="connsiteX237" fmla="*/ 260350 w 319088"/>
              <a:gd name="connsiteY237" fmla="*/ 79058 h 328613"/>
              <a:gd name="connsiteX238" fmla="*/ 260350 w 319088"/>
              <a:gd name="connsiteY238" fmla="*/ 109538 h 328613"/>
              <a:gd name="connsiteX239" fmla="*/ 261584 w 319088"/>
              <a:gd name="connsiteY239" fmla="*/ 110808 h 328613"/>
              <a:gd name="connsiteX240" fmla="*/ 280105 w 319088"/>
              <a:gd name="connsiteY240" fmla="*/ 115888 h 328613"/>
              <a:gd name="connsiteX241" fmla="*/ 281340 w 319088"/>
              <a:gd name="connsiteY241" fmla="*/ 114618 h 328613"/>
              <a:gd name="connsiteX242" fmla="*/ 282575 w 319088"/>
              <a:gd name="connsiteY242" fmla="*/ 113348 h 328613"/>
              <a:gd name="connsiteX243" fmla="*/ 282575 w 319088"/>
              <a:gd name="connsiteY243" fmla="*/ 85408 h 328613"/>
              <a:gd name="connsiteX244" fmla="*/ 281340 w 319088"/>
              <a:gd name="connsiteY244" fmla="*/ 82868 h 328613"/>
              <a:gd name="connsiteX245" fmla="*/ 262819 w 319088"/>
              <a:gd name="connsiteY245" fmla="*/ 77788 h 328613"/>
              <a:gd name="connsiteX246" fmla="*/ 260350 w 319088"/>
              <a:gd name="connsiteY246" fmla="*/ 77788 h 328613"/>
              <a:gd name="connsiteX247" fmla="*/ 29210 w 319088"/>
              <a:gd name="connsiteY247" fmla="*/ 63500 h 328613"/>
              <a:gd name="connsiteX248" fmla="*/ 12700 w 319088"/>
              <a:gd name="connsiteY248" fmla="*/ 73731 h 328613"/>
              <a:gd name="connsiteX249" fmla="*/ 12700 w 319088"/>
              <a:gd name="connsiteY249" fmla="*/ 75009 h 328613"/>
              <a:gd name="connsiteX250" fmla="*/ 12700 w 319088"/>
              <a:gd name="connsiteY250" fmla="*/ 106980 h 328613"/>
              <a:gd name="connsiteX251" fmla="*/ 12700 w 319088"/>
              <a:gd name="connsiteY251" fmla="*/ 108259 h 328613"/>
              <a:gd name="connsiteX252" fmla="*/ 13970 w 319088"/>
              <a:gd name="connsiteY252" fmla="*/ 109538 h 328613"/>
              <a:gd name="connsiteX253" fmla="*/ 15240 w 319088"/>
              <a:gd name="connsiteY253" fmla="*/ 108259 h 328613"/>
              <a:gd name="connsiteX254" fmla="*/ 31750 w 319088"/>
              <a:gd name="connsiteY254" fmla="*/ 101865 h 328613"/>
              <a:gd name="connsiteX255" fmla="*/ 31750 w 319088"/>
              <a:gd name="connsiteY255" fmla="*/ 99307 h 328613"/>
              <a:gd name="connsiteX256" fmla="*/ 31750 w 319088"/>
              <a:gd name="connsiteY256" fmla="*/ 66058 h 328613"/>
              <a:gd name="connsiteX257" fmla="*/ 31750 w 319088"/>
              <a:gd name="connsiteY257" fmla="*/ 63500 h 328613"/>
              <a:gd name="connsiteX258" fmla="*/ 29210 w 319088"/>
              <a:gd name="connsiteY258" fmla="*/ 63500 h 328613"/>
              <a:gd name="connsiteX259" fmla="*/ 156868 w 319088"/>
              <a:gd name="connsiteY259" fmla="*/ 47625 h 328613"/>
              <a:gd name="connsiteX260" fmla="*/ 155575 w 319088"/>
              <a:gd name="connsiteY260" fmla="*/ 48920 h 328613"/>
              <a:gd name="connsiteX261" fmla="*/ 155575 w 319088"/>
              <a:gd name="connsiteY261" fmla="*/ 89067 h 328613"/>
              <a:gd name="connsiteX262" fmla="*/ 156868 w 319088"/>
              <a:gd name="connsiteY262" fmla="*/ 90363 h 328613"/>
              <a:gd name="connsiteX263" fmla="*/ 187913 w 319088"/>
              <a:gd name="connsiteY263" fmla="*/ 96838 h 328613"/>
              <a:gd name="connsiteX264" fmla="*/ 189206 w 319088"/>
              <a:gd name="connsiteY264" fmla="*/ 96838 h 328613"/>
              <a:gd name="connsiteX265" fmla="*/ 190500 w 319088"/>
              <a:gd name="connsiteY265" fmla="*/ 96838 h 328613"/>
              <a:gd name="connsiteX266" fmla="*/ 190500 w 319088"/>
              <a:gd name="connsiteY266" fmla="*/ 95543 h 328613"/>
              <a:gd name="connsiteX267" fmla="*/ 190500 w 319088"/>
              <a:gd name="connsiteY267" fmla="*/ 57986 h 328613"/>
              <a:gd name="connsiteX268" fmla="*/ 189206 w 319088"/>
              <a:gd name="connsiteY268" fmla="*/ 56691 h 328613"/>
              <a:gd name="connsiteX269" fmla="*/ 158162 w 319088"/>
              <a:gd name="connsiteY269" fmla="*/ 47625 h 328613"/>
              <a:gd name="connsiteX270" fmla="*/ 156868 w 319088"/>
              <a:gd name="connsiteY270" fmla="*/ 47625 h 328613"/>
              <a:gd name="connsiteX271" fmla="*/ 73629 w 319088"/>
              <a:gd name="connsiteY271" fmla="*/ 34925 h 328613"/>
              <a:gd name="connsiteX272" fmla="*/ 49212 w 319088"/>
              <a:gd name="connsiteY272" fmla="*/ 50511 h 328613"/>
              <a:gd name="connsiteX273" fmla="*/ 49212 w 319088"/>
              <a:gd name="connsiteY273" fmla="*/ 51810 h 328613"/>
              <a:gd name="connsiteX274" fmla="*/ 49212 w 319088"/>
              <a:gd name="connsiteY274" fmla="*/ 90776 h 328613"/>
              <a:gd name="connsiteX275" fmla="*/ 49212 w 319088"/>
              <a:gd name="connsiteY275" fmla="*/ 92075 h 328613"/>
              <a:gd name="connsiteX276" fmla="*/ 50497 w 319088"/>
              <a:gd name="connsiteY276" fmla="*/ 92075 h 328613"/>
              <a:gd name="connsiteX277" fmla="*/ 51782 w 319088"/>
              <a:gd name="connsiteY277" fmla="*/ 92075 h 328613"/>
              <a:gd name="connsiteX278" fmla="*/ 76200 w 319088"/>
              <a:gd name="connsiteY278" fmla="*/ 81684 h 328613"/>
              <a:gd name="connsiteX279" fmla="*/ 76200 w 319088"/>
              <a:gd name="connsiteY279" fmla="*/ 79086 h 328613"/>
              <a:gd name="connsiteX280" fmla="*/ 76200 w 319088"/>
              <a:gd name="connsiteY280" fmla="*/ 36224 h 328613"/>
              <a:gd name="connsiteX281" fmla="*/ 76200 w 319088"/>
              <a:gd name="connsiteY281" fmla="*/ 34925 h 328613"/>
              <a:gd name="connsiteX282" fmla="*/ 73629 w 319088"/>
              <a:gd name="connsiteY282" fmla="*/ 34925 h 328613"/>
              <a:gd name="connsiteX283" fmla="*/ 100012 w 319088"/>
              <a:gd name="connsiteY283" fmla="*/ 30163 h 328613"/>
              <a:gd name="connsiteX284" fmla="*/ 100012 w 319088"/>
              <a:gd name="connsiteY284" fmla="*/ 32747 h 328613"/>
              <a:gd name="connsiteX285" fmla="*/ 100012 w 319088"/>
              <a:gd name="connsiteY285" fmla="*/ 76681 h 328613"/>
              <a:gd name="connsiteX286" fmla="*/ 101311 w 319088"/>
              <a:gd name="connsiteY286" fmla="*/ 77973 h 328613"/>
              <a:gd name="connsiteX287" fmla="*/ 140277 w 319088"/>
              <a:gd name="connsiteY287" fmla="*/ 85726 h 328613"/>
              <a:gd name="connsiteX288" fmla="*/ 141576 w 319088"/>
              <a:gd name="connsiteY288" fmla="*/ 85726 h 328613"/>
              <a:gd name="connsiteX289" fmla="*/ 142875 w 319088"/>
              <a:gd name="connsiteY289" fmla="*/ 84434 h 328613"/>
              <a:gd name="connsiteX290" fmla="*/ 142875 w 319088"/>
              <a:gd name="connsiteY290" fmla="*/ 43085 h 328613"/>
              <a:gd name="connsiteX291" fmla="*/ 141576 w 319088"/>
              <a:gd name="connsiteY291" fmla="*/ 41792 h 328613"/>
              <a:gd name="connsiteX292" fmla="*/ 102610 w 319088"/>
              <a:gd name="connsiteY292" fmla="*/ 30163 h 328613"/>
              <a:gd name="connsiteX293" fmla="*/ 100012 w 319088"/>
              <a:gd name="connsiteY293" fmla="*/ 30163 h 328613"/>
              <a:gd name="connsiteX294" fmla="*/ 87846 w 319088"/>
              <a:gd name="connsiteY294" fmla="*/ 0 h 328613"/>
              <a:gd name="connsiteX295" fmla="*/ 90430 w 319088"/>
              <a:gd name="connsiteY295" fmla="*/ 0 h 328613"/>
              <a:gd name="connsiteX296" fmla="*/ 204113 w 319088"/>
              <a:gd name="connsiteY296" fmla="*/ 37667 h 328613"/>
              <a:gd name="connsiteX297" fmla="*/ 207988 w 319088"/>
              <a:gd name="connsiteY297" fmla="*/ 42863 h 328613"/>
              <a:gd name="connsiteX298" fmla="*/ 207988 w 319088"/>
              <a:gd name="connsiteY298" fmla="*/ 70139 h 328613"/>
              <a:gd name="connsiteX299" fmla="*/ 248036 w 319088"/>
              <a:gd name="connsiteY299" fmla="*/ 54552 h 328613"/>
              <a:gd name="connsiteX300" fmla="*/ 250619 w 319088"/>
              <a:gd name="connsiteY300" fmla="*/ 53253 h 328613"/>
              <a:gd name="connsiteX301" fmla="*/ 251911 w 319088"/>
              <a:gd name="connsiteY301" fmla="*/ 53253 h 328613"/>
              <a:gd name="connsiteX302" fmla="*/ 315213 w 319088"/>
              <a:gd name="connsiteY302" fmla="*/ 74035 h 328613"/>
              <a:gd name="connsiteX303" fmla="*/ 319088 w 319088"/>
              <a:gd name="connsiteY303" fmla="*/ 80530 h 328613"/>
              <a:gd name="connsiteX304" fmla="*/ 319088 w 319088"/>
              <a:gd name="connsiteY304" fmla="*/ 266267 h 328613"/>
              <a:gd name="connsiteX305" fmla="*/ 315213 w 319088"/>
              <a:gd name="connsiteY305" fmla="*/ 271463 h 328613"/>
              <a:gd name="connsiteX306" fmla="*/ 251911 w 319088"/>
              <a:gd name="connsiteY306" fmla="*/ 287049 h 328613"/>
              <a:gd name="connsiteX307" fmla="*/ 204113 w 319088"/>
              <a:gd name="connsiteY307" fmla="*/ 300038 h 328613"/>
              <a:gd name="connsiteX308" fmla="*/ 89138 w 319088"/>
              <a:gd name="connsiteY308" fmla="*/ 328613 h 328613"/>
              <a:gd name="connsiteX309" fmla="*/ 87846 w 319088"/>
              <a:gd name="connsiteY309" fmla="*/ 328613 h 328613"/>
              <a:gd name="connsiteX310" fmla="*/ 85262 w 319088"/>
              <a:gd name="connsiteY310" fmla="*/ 328613 h 328613"/>
              <a:gd name="connsiteX311" fmla="*/ 2583 w 319088"/>
              <a:gd name="connsiteY311" fmla="*/ 281854 h 328613"/>
              <a:gd name="connsiteX312" fmla="*/ 0 w 319088"/>
              <a:gd name="connsiteY312" fmla="*/ 277957 h 328613"/>
              <a:gd name="connsiteX313" fmla="*/ 0 w 319088"/>
              <a:gd name="connsiteY313" fmla="*/ 64943 h 328613"/>
              <a:gd name="connsiteX314" fmla="*/ 1292 w 319088"/>
              <a:gd name="connsiteY314" fmla="*/ 61047 h 328613"/>
              <a:gd name="connsiteX315" fmla="*/ 85262 w 319088"/>
              <a:gd name="connsiteY315" fmla="*/ 1299 h 328613"/>
              <a:gd name="connsiteX316" fmla="*/ 87846 w 319088"/>
              <a:gd name="connsiteY316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</a:cxnLst>
            <a:rect l="l" t="t" r="r" b="b"/>
            <a:pathLst>
              <a:path w="319088" h="328613">
                <a:moveTo>
                  <a:pt x="140277" y="225425"/>
                </a:moveTo>
                <a:cubicBezTo>
                  <a:pt x="140277" y="225425"/>
                  <a:pt x="140277" y="225425"/>
                  <a:pt x="101311" y="229351"/>
                </a:cubicBezTo>
                <a:cubicBezTo>
                  <a:pt x="100012" y="229351"/>
                  <a:pt x="100012" y="229351"/>
                  <a:pt x="100012" y="230660"/>
                </a:cubicBezTo>
                <a:cubicBezTo>
                  <a:pt x="100012" y="230660"/>
                  <a:pt x="100012" y="230660"/>
                  <a:pt x="100012" y="319646"/>
                </a:cubicBezTo>
                <a:cubicBezTo>
                  <a:pt x="100012" y="320954"/>
                  <a:pt x="100012" y="320954"/>
                  <a:pt x="100012" y="322263"/>
                </a:cubicBezTo>
                <a:cubicBezTo>
                  <a:pt x="101311" y="322263"/>
                  <a:pt x="101311" y="322263"/>
                  <a:pt x="101311" y="322263"/>
                </a:cubicBezTo>
                <a:cubicBezTo>
                  <a:pt x="101311" y="322263"/>
                  <a:pt x="101311" y="322263"/>
                  <a:pt x="102610" y="322263"/>
                </a:cubicBezTo>
                <a:cubicBezTo>
                  <a:pt x="102610" y="322263"/>
                  <a:pt x="102610" y="322263"/>
                  <a:pt x="140277" y="311794"/>
                </a:cubicBezTo>
                <a:cubicBezTo>
                  <a:pt x="141576" y="311794"/>
                  <a:pt x="142875" y="311794"/>
                  <a:pt x="142875" y="310485"/>
                </a:cubicBezTo>
                <a:lnTo>
                  <a:pt x="142875" y="228042"/>
                </a:lnTo>
                <a:cubicBezTo>
                  <a:pt x="142875" y="226734"/>
                  <a:pt x="141576" y="226734"/>
                  <a:pt x="141576" y="226734"/>
                </a:cubicBezTo>
                <a:cubicBezTo>
                  <a:pt x="141576" y="225425"/>
                  <a:pt x="140277" y="225425"/>
                  <a:pt x="140277" y="225425"/>
                </a:cubicBezTo>
                <a:close/>
                <a:moveTo>
                  <a:pt x="49212" y="223838"/>
                </a:moveTo>
                <a:cubicBezTo>
                  <a:pt x="49212" y="225108"/>
                  <a:pt x="49212" y="225108"/>
                  <a:pt x="49212" y="226378"/>
                </a:cubicBezTo>
                <a:cubicBezTo>
                  <a:pt x="49212" y="226378"/>
                  <a:pt x="49212" y="226378"/>
                  <a:pt x="49212" y="263208"/>
                </a:cubicBezTo>
                <a:cubicBezTo>
                  <a:pt x="49212" y="264478"/>
                  <a:pt x="49212" y="264478"/>
                  <a:pt x="50497" y="265748"/>
                </a:cubicBezTo>
                <a:cubicBezTo>
                  <a:pt x="50497" y="265748"/>
                  <a:pt x="50497" y="265748"/>
                  <a:pt x="74915" y="274638"/>
                </a:cubicBezTo>
                <a:cubicBezTo>
                  <a:pt x="74915" y="274638"/>
                  <a:pt x="76200" y="274638"/>
                  <a:pt x="76200" y="273368"/>
                </a:cubicBezTo>
                <a:cubicBezTo>
                  <a:pt x="76200" y="273368"/>
                  <a:pt x="76200" y="273368"/>
                  <a:pt x="76200" y="272098"/>
                </a:cubicBezTo>
                <a:lnTo>
                  <a:pt x="76200" y="230188"/>
                </a:lnTo>
                <a:cubicBezTo>
                  <a:pt x="76200" y="228918"/>
                  <a:pt x="76200" y="228918"/>
                  <a:pt x="74915" y="228918"/>
                </a:cubicBezTo>
                <a:cubicBezTo>
                  <a:pt x="74915" y="228918"/>
                  <a:pt x="74915" y="228918"/>
                  <a:pt x="50497" y="223838"/>
                </a:cubicBezTo>
                <a:cubicBezTo>
                  <a:pt x="50497" y="223838"/>
                  <a:pt x="50497" y="223838"/>
                  <a:pt x="49212" y="223838"/>
                </a:cubicBezTo>
                <a:close/>
                <a:moveTo>
                  <a:pt x="189206" y="222250"/>
                </a:moveTo>
                <a:cubicBezTo>
                  <a:pt x="189206" y="222250"/>
                  <a:pt x="189206" y="222250"/>
                  <a:pt x="156868" y="224848"/>
                </a:cubicBezTo>
                <a:cubicBezTo>
                  <a:pt x="156868" y="224848"/>
                  <a:pt x="155575" y="226147"/>
                  <a:pt x="155575" y="226147"/>
                </a:cubicBezTo>
                <a:cubicBezTo>
                  <a:pt x="155575" y="226147"/>
                  <a:pt x="155575" y="226147"/>
                  <a:pt x="155575" y="305377"/>
                </a:cubicBezTo>
                <a:cubicBezTo>
                  <a:pt x="155575" y="306676"/>
                  <a:pt x="155575" y="306676"/>
                  <a:pt x="156868" y="307975"/>
                </a:cubicBezTo>
                <a:cubicBezTo>
                  <a:pt x="156868" y="307975"/>
                  <a:pt x="156868" y="307975"/>
                  <a:pt x="158162" y="307975"/>
                </a:cubicBezTo>
                <a:cubicBezTo>
                  <a:pt x="158162" y="307975"/>
                  <a:pt x="158162" y="307975"/>
                  <a:pt x="189206" y="300182"/>
                </a:cubicBezTo>
                <a:cubicBezTo>
                  <a:pt x="190500" y="300182"/>
                  <a:pt x="190500" y="298883"/>
                  <a:pt x="190500" y="297584"/>
                </a:cubicBezTo>
                <a:lnTo>
                  <a:pt x="190500" y="223549"/>
                </a:lnTo>
                <a:cubicBezTo>
                  <a:pt x="190500" y="223549"/>
                  <a:pt x="190500" y="223549"/>
                  <a:pt x="190500" y="222250"/>
                </a:cubicBezTo>
                <a:cubicBezTo>
                  <a:pt x="189206" y="222250"/>
                  <a:pt x="189206" y="222250"/>
                  <a:pt x="189206" y="222250"/>
                </a:cubicBezTo>
                <a:close/>
                <a:moveTo>
                  <a:pt x="12700" y="217488"/>
                </a:moveTo>
                <a:cubicBezTo>
                  <a:pt x="12700" y="217488"/>
                  <a:pt x="12700" y="218778"/>
                  <a:pt x="12700" y="218778"/>
                </a:cubicBezTo>
                <a:cubicBezTo>
                  <a:pt x="12700" y="218778"/>
                  <a:pt x="12700" y="218778"/>
                  <a:pt x="12700" y="251024"/>
                </a:cubicBezTo>
                <a:cubicBezTo>
                  <a:pt x="12700" y="252314"/>
                  <a:pt x="12700" y="252314"/>
                  <a:pt x="13970" y="252314"/>
                </a:cubicBezTo>
                <a:cubicBezTo>
                  <a:pt x="13970" y="252314"/>
                  <a:pt x="13970" y="252314"/>
                  <a:pt x="29210" y="258763"/>
                </a:cubicBezTo>
                <a:cubicBezTo>
                  <a:pt x="30480" y="258763"/>
                  <a:pt x="30480" y="258763"/>
                  <a:pt x="30480" y="258763"/>
                </a:cubicBezTo>
                <a:cubicBezTo>
                  <a:pt x="30480" y="258763"/>
                  <a:pt x="31750" y="258763"/>
                  <a:pt x="31750" y="258763"/>
                </a:cubicBezTo>
                <a:cubicBezTo>
                  <a:pt x="31750" y="258763"/>
                  <a:pt x="31750" y="257473"/>
                  <a:pt x="31750" y="257473"/>
                </a:cubicBezTo>
                <a:lnTo>
                  <a:pt x="31750" y="222647"/>
                </a:lnTo>
                <a:cubicBezTo>
                  <a:pt x="31750" y="221358"/>
                  <a:pt x="31750" y="220068"/>
                  <a:pt x="30480" y="220068"/>
                </a:cubicBezTo>
                <a:cubicBezTo>
                  <a:pt x="30480" y="220068"/>
                  <a:pt x="30480" y="220068"/>
                  <a:pt x="13970" y="217488"/>
                </a:cubicBezTo>
                <a:cubicBezTo>
                  <a:pt x="13970" y="217488"/>
                  <a:pt x="13970" y="217488"/>
                  <a:pt x="12700" y="217488"/>
                </a:cubicBezTo>
                <a:close/>
                <a:moveTo>
                  <a:pt x="280105" y="214313"/>
                </a:moveTo>
                <a:cubicBezTo>
                  <a:pt x="280105" y="214313"/>
                  <a:pt x="280105" y="214313"/>
                  <a:pt x="261584" y="215595"/>
                </a:cubicBezTo>
                <a:cubicBezTo>
                  <a:pt x="260350" y="215595"/>
                  <a:pt x="260350" y="216877"/>
                  <a:pt x="260350" y="216877"/>
                </a:cubicBezTo>
                <a:cubicBezTo>
                  <a:pt x="260350" y="216877"/>
                  <a:pt x="260350" y="216877"/>
                  <a:pt x="260350" y="278424"/>
                </a:cubicBezTo>
                <a:cubicBezTo>
                  <a:pt x="260350" y="279706"/>
                  <a:pt x="260350" y="279706"/>
                  <a:pt x="260350" y="279706"/>
                </a:cubicBezTo>
                <a:cubicBezTo>
                  <a:pt x="261584" y="279706"/>
                  <a:pt x="261584" y="280988"/>
                  <a:pt x="261584" y="280988"/>
                </a:cubicBezTo>
                <a:cubicBezTo>
                  <a:pt x="261584" y="280988"/>
                  <a:pt x="261584" y="280988"/>
                  <a:pt x="262819" y="280988"/>
                </a:cubicBezTo>
                <a:cubicBezTo>
                  <a:pt x="262819" y="280988"/>
                  <a:pt x="262819" y="280988"/>
                  <a:pt x="280105" y="275859"/>
                </a:cubicBezTo>
                <a:cubicBezTo>
                  <a:pt x="281340" y="275859"/>
                  <a:pt x="282575" y="274577"/>
                  <a:pt x="282575" y="273295"/>
                </a:cubicBezTo>
                <a:lnTo>
                  <a:pt x="282575" y="215595"/>
                </a:lnTo>
                <a:cubicBezTo>
                  <a:pt x="282575" y="215595"/>
                  <a:pt x="281340" y="214313"/>
                  <a:pt x="281340" y="214313"/>
                </a:cubicBezTo>
                <a:cubicBezTo>
                  <a:pt x="281340" y="214313"/>
                  <a:pt x="280105" y="214313"/>
                  <a:pt x="280105" y="214313"/>
                </a:cubicBezTo>
                <a:close/>
                <a:moveTo>
                  <a:pt x="306983" y="211138"/>
                </a:moveTo>
                <a:cubicBezTo>
                  <a:pt x="306983" y="211138"/>
                  <a:pt x="306983" y="211138"/>
                  <a:pt x="290215" y="212428"/>
                </a:cubicBezTo>
                <a:cubicBezTo>
                  <a:pt x="288925" y="212428"/>
                  <a:pt x="288925" y="213718"/>
                  <a:pt x="288925" y="215008"/>
                </a:cubicBezTo>
                <a:cubicBezTo>
                  <a:pt x="288925" y="215008"/>
                  <a:pt x="288925" y="215008"/>
                  <a:pt x="288925" y="271761"/>
                </a:cubicBezTo>
                <a:cubicBezTo>
                  <a:pt x="288925" y="271761"/>
                  <a:pt x="288925" y="273051"/>
                  <a:pt x="288925" y="273051"/>
                </a:cubicBezTo>
                <a:cubicBezTo>
                  <a:pt x="288925" y="273051"/>
                  <a:pt x="290215" y="273051"/>
                  <a:pt x="290215" y="273051"/>
                </a:cubicBezTo>
                <a:cubicBezTo>
                  <a:pt x="290215" y="273051"/>
                  <a:pt x="290215" y="273051"/>
                  <a:pt x="308273" y="269181"/>
                </a:cubicBezTo>
                <a:cubicBezTo>
                  <a:pt x="308273" y="269181"/>
                  <a:pt x="309563" y="267892"/>
                  <a:pt x="309563" y="266602"/>
                </a:cubicBezTo>
                <a:cubicBezTo>
                  <a:pt x="309563" y="266602"/>
                  <a:pt x="309563" y="266602"/>
                  <a:pt x="308273" y="212428"/>
                </a:cubicBezTo>
                <a:cubicBezTo>
                  <a:pt x="308273" y="212428"/>
                  <a:pt x="308273" y="212428"/>
                  <a:pt x="308273" y="211138"/>
                </a:cubicBezTo>
                <a:cubicBezTo>
                  <a:pt x="306983" y="211138"/>
                  <a:pt x="306983" y="211138"/>
                  <a:pt x="306983" y="211138"/>
                </a:cubicBezTo>
                <a:close/>
                <a:moveTo>
                  <a:pt x="290195" y="169863"/>
                </a:moveTo>
                <a:cubicBezTo>
                  <a:pt x="290195" y="169863"/>
                  <a:pt x="288925" y="169863"/>
                  <a:pt x="288925" y="171196"/>
                </a:cubicBezTo>
                <a:cubicBezTo>
                  <a:pt x="288925" y="171196"/>
                  <a:pt x="288925" y="171196"/>
                  <a:pt x="288925" y="172530"/>
                </a:cubicBezTo>
                <a:lnTo>
                  <a:pt x="288925" y="201867"/>
                </a:lnTo>
                <a:cubicBezTo>
                  <a:pt x="288925" y="201867"/>
                  <a:pt x="288925" y="201867"/>
                  <a:pt x="288925" y="203201"/>
                </a:cubicBezTo>
                <a:cubicBezTo>
                  <a:pt x="288925" y="203201"/>
                  <a:pt x="290195" y="203201"/>
                  <a:pt x="290195" y="203201"/>
                </a:cubicBezTo>
                <a:cubicBezTo>
                  <a:pt x="290195" y="203201"/>
                  <a:pt x="290195" y="203201"/>
                  <a:pt x="306705" y="201867"/>
                </a:cubicBezTo>
                <a:cubicBezTo>
                  <a:pt x="307975" y="201867"/>
                  <a:pt x="307975" y="201867"/>
                  <a:pt x="307975" y="200534"/>
                </a:cubicBezTo>
                <a:cubicBezTo>
                  <a:pt x="307975" y="200534"/>
                  <a:pt x="307975" y="200534"/>
                  <a:pt x="307975" y="172530"/>
                </a:cubicBezTo>
                <a:cubicBezTo>
                  <a:pt x="307975" y="171196"/>
                  <a:pt x="307975" y="171196"/>
                  <a:pt x="306705" y="171196"/>
                </a:cubicBezTo>
                <a:cubicBezTo>
                  <a:pt x="306705" y="171196"/>
                  <a:pt x="306705" y="171196"/>
                  <a:pt x="290195" y="169863"/>
                </a:cubicBezTo>
                <a:close/>
                <a:moveTo>
                  <a:pt x="261584" y="168275"/>
                </a:moveTo>
                <a:cubicBezTo>
                  <a:pt x="261584" y="168275"/>
                  <a:pt x="260350" y="168275"/>
                  <a:pt x="260350" y="169568"/>
                </a:cubicBezTo>
                <a:cubicBezTo>
                  <a:pt x="260350" y="169568"/>
                  <a:pt x="260350" y="169568"/>
                  <a:pt x="260350" y="170862"/>
                </a:cubicBezTo>
                <a:cubicBezTo>
                  <a:pt x="260350" y="170862"/>
                  <a:pt x="260350" y="170862"/>
                  <a:pt x="260350" y="201906"/>
                </a:cubicBezTo>
                <a:cubicBezTo>
                  <a:pt x="260350" y="201906"/>
                  <a:pt x="260350" y="201906"/>
                  <a:pt x="260350" y="203200"/>
                </a:cubicBezTo>
                <a:cubicBezTo>
                  <a:pt x="260350" y="203200"/>
                  <a:pt x="261584" y="203200"/>
                  <a:pt x="261584" y="203200"/>
                </a:cubicBezTo>
                <a:cubicBezTo>
                  <a:pt x="261584" y="203200"/>
                  <a:pt x="261584" y="203200"/>
                  <a:pt x="280105" y="201906"/>
                </a:cubicBezTo>
                <a:cubicBezTo>
                  <a:pt x="281340" y="201906"/>
                  <a:pt x="282575" y="201906"/>
                  <a:pt x="282575" y="200613"/>
                </a:cubicBezTo>
                <a:lnTo>
                  <a:pt x="282575" y="170862"/>
                </a:lnTo>
                <a:cubicBezTo>
                  <a:pt x="282575" y="170862"/>
                  <a:pt x="281340" y="169568"/>
                  <a:pt x="280105" y="169568"/>
                </a:cubicBezTo>
                <a:cubicBezTo>
                  <a:pt x="280105" y="169568"/>
                  <a:pt x="280105" y="169568"/>
                  <a:pt x="261584" y="168275"/>
                </a:cubicBezTo>
                <a:close/>
                <a:moveTo>
                  <a:pt x="214024" y="168275"/>
                </a:moveTo>
                <a:cubicBezTo>
                  <a:pt x="214024" y="169567"/>
                  <a:pt x="212725" y="169567"/>
                  <a:pt x="212725" y="169567"/>
                </a:cubicBezTo>
                <a:cubicBezTo>
                  <a:pt x="212725" y="169567"/>
                  <a:pt x="212725" y="169567"/>
                  <a:pt x="212725" y="222546"/>
                </a:cubicBezTo>
                <a:cubicBezTo>
                  <a:pt x="212725" y="222546"/>
                  <a:pt x="214024" y="222546"/>
                  <a:pt x="214024" y="223838"/>
                </a:cubicBezTo>
                <a:cubicBezTo>
                  <a:pt x="214024" y="223838"/>
                  <a:pt x="214024" y="223838"/>
                  <a:pt x="215322" y="223838"/>
                </a:cubicBezTo>
                <a:cubicBezTo>
                  <a:pt x="215322" y="223838"/>
                  <a:pt x="215322" y="223838"/>
                  <a:pt x="240001" y="221254"/>
                </a:cubicBezTo>
                <a:cubicBezTo>
                  <a:pt x="240001" y="221254"/>
                  <a:pt x="241300" y="221254"/>
                  <a:pt x="241300" y="219962"/>
                </a:cubicBezTo>
                <a:lnTo>
                  <a:pt x="241300" y="170859"/>
                </a:lnTo>
                <a:cubicBezTo>
                  <a:pt x="241300" y="169567"/>
                  <a:pt x="240001" y="169567"/>
                  <a:pt x="240001" y="169567"/>
                </a:cubicBezTo>
                <a:cubicBezTo>
                  <a:pt x="240001" y="169567"/>
                  <a:pt x="240001" y="169567"/>
                  <a:pt x="215322" y="168275"/>
                </a:cubicBezTo>
                <a:cubicBezTo>
                  <a:pt x="214024" y="168275"/>
                  <a:pt x="214024" y="168275"/>
                  <a:pt x="214024" y="168275"/>
                </a:cubicBezTo>
                <a:close/>
                <a:moveTo>
                  <a:pt x="30480" y="168275"/>
                </a:moveTo>
                <a:cubicBezTo>
                  <a:pt x="30480" y="168275"/>
                  <a:pt x="30480" y="168275"/>
                  <a:pt x="13970" y="169545"/>
                </a:cubicBezTo>
                <a:cubicBezTo>
                  <a:pt x="12700" y="169545"/>
                  <a:pt x="12700" y="170815"/>
                  <a:pt x="12700" y="170815"/>
                </a:cubicBezTo>
                <a:cubicBezTo>
                  <a:pt x="12700" y="170815"/>
                  <a:pt x="12700" y="170815"/>
                  <a:pt x="12700" y="202565"/>
                </a:cubicBezTo>
                <a:cubicBezTo>
                  <a:pt x="12700" y="203835"/>
                  <a:pt x="12700" y="203835"/>
                  <a:pt x="13970" y="203835"/>
                </a:cubicBezTo>
                <a:cubicBezTo>
                  <a:pt x="13970" y="203835"/>
                  <a:pt x="13970" y="203835"/>
                  <a:pt x="30480" y="206375"/>
                </a:cubicBezTo>
                <a:cubicBezTo>
                  <a:pt x="30480" y="206375"/>
                  <a:pt x="31750" y="206375"/>
                  <a:pt x="31750" y="205105"/>
                </a:cubicBezTo>
                <a:cubicBezTo>
                  <a:pt x="31750" y="205105"/>
                  <a:pt x="31750" y="205105"/>
                  <a:pt x="31750" y="203835"/>
                </a:cubicBezTo>
                <a:lnTo>
                  <a:pt x="31750" y="169545"/>
                </a:lnTo>
                <a:cubicBezTo>
                  <a:pt x="31750" y="169545"/>
                  <a:pt x="31750" y="169545"/>
                  <a:pt x="31750" y="168275"/>
                </a:cubicBezTo>
                <a:cubicBezTo>
                  <a:pt x="31750" y="168275"/>
                  <a:pt x="30480" y="168275"/>
                  <a:pt x="30480" y="168275"/>
                </a:cubicBezTo>
                <a:close/>
                <a:moveTo>
                  <a:pt x="158162" y="165100"/>
                </a:moveTo>
                <a:cubicBezTo>
                  <a:pt x="156868" y="165100"/>
                  <a:pt x="156868" y="165100"/>
                  <a:pt x="156868" y="166407"/>
                </a:cubicBezTo>
                <a:cubicBezTo>
                  <a:pt x="155575" y="166407"/>
                  <a:pt x="155575" y="166407"/>
                  <a:pt x="155575" y="167715"/>
                </a:cubicBezTo>
                <a:cubicBezTo>
                  <a:pt x="155575" y="167715"/>
                  <a:pt x="155575" y="167715"/>
                  <a:pt x="155575" y="206935"/>
                </a:cubicBezTo>
                <a:cubicBezTo>
                  <a:pt x="155575" y="208243"/>
                  <a:pt x="155575" y="208243"/>
                  <a:pt x="156868" y="208243"/>
                </a:cubicBezTo>
                <a:cubicBezTo>
                  <a:pt x="156868" y="208243"/>
                  <a:pt x="156868" y="209550"/>
                  <a:pt x="158162" y="209550"/>
                </a:cubicBezTo>
                <a:cubicBezTo>
                  <a:pt x="158162" y="209550"/>
                  <a:pt x="158162" y="209550"/>
                  <a:pt x="189206" y="208243"/>
                </a:cubicBezTo>
                <a:cubicBezTo>
                  <a:pt x="190500" y="208243"/>
                  <a:pt x="190500" y="206935"/>
                  <a:pt x="190500" y="205628"/>
                </a:cubicBezTo>
                <a:lnTo>
                  <a:pt x="190500" y="169022"/>
                </a:lnTo>
                <a:cubicBezTo>
                  <a:pt x="190500" y="167715"/>
                  <a:pt x="189206" y="166407"/>
                  <a:pt x="189206" y="166407"/>
                </a:cubicBezTo>
                <a:cubicBezTo>
                  <a:pt x="189206" y="166407"/>
                  <a:pt x="189206" y="166407"/>
                  <a:pt x="158162" y="165100"/>
                </a:cubicBezTo>
                <a:close/>
                <a:moveTo>
                  <a:pt x="100012" y="163513"/>
                </a:moveTo>
                <a:cubicBezTo>
                  <a:pt x="100012" y="163513"/>
                  <a:pt x="100012" y="164800"/>
                  <a:pt x="100012" y="164800"/>
                </a:cubicBezTo>
                <a:cubicBezTo>
                  <a:pt x="100012" y="164800"/>
                  <a:pt x="100012" y="164800"/>
                  <a:pt x="100012" y="208564"/>
                </a:cubicBezTo>
                <a:cubicBezTo>
                  <a:pt x="100012" y="209851"/>
                  <a:pt x="100012" y="209851"/>
                  <a:pt x="100012" y="209851"/>
                </a:cubicBezTo>
                <a:cubicBezTo>
                  <a:pt x="100012" y="209851"/>
                  <a:pt x="101311" y="211138"/>
                  <a:pt x="101311" y="211138"/>
                </a:cubicBezTo>
                <a:cubicBezTo>
                  <a:pt x="101311" y="211138"/>
                  <a:pt x="101311" y="211138"/>
                  <a:pt x="140277" y="208564"/>
                </a:cubicBezTo>
                <a:cubicBezTo>
                  <a:pt x="141576" y="208564"/>
                  <a:pt x="142875" y="208564"/>
                  <a:pt x="142875" y="207276"/>
                </a:cubicBezTo>
                <a:lnTo>
                  <a:pt x="142875" y="166087"/>
                </a:lnTo>
                <a:cubicBezTo>
                  <a:pt x="142875" y="164800"/>
                  <a:pt x="141576" y="164800"/>
                  <a:pt x="140277" y="164800"/>
                </a:cubicBezTo>
                <a:cubicBezTo>
                  <a:pt x="140277" y="164800"/>
                  <a:pt x="140277" y="164800"/>
                  <a:pt x="101311" y="163513"/>
                </a:cubicBezTo>
                <a:cubicBezTo>
                  <a:pt x="101311" y="163513"/>
                  <a:pt x="100012" y="163513"/>
                  <a:pt x="100012" y="163513"/>
                </a:cubicBezTo>
                <a:close/>
                <a:moveTo>
                  <a:pt x="74915" y="163513"/>
                </a:moveTo>
                <a:cubicBezTo>
                  <a:pt x="74915" y="163513"/>
                  <a:pt x="74915" y="163513"/>
                  <a:pt x="50497" y="166159"/>
                </a:cubicBezTo>
                <a:cubicBezTo>
                  <a:pt x="49212" y="166159"/>
                  <a:pt x="49212" y="166159"/>
                  <a:pt x="49212" y="167482"/>
                </a:cubicBezTo>
                <a:cubicBezTo>
                  <a:pt x="49212" y="167482"/>
                  <a:pt x="49212" y="167482"/>
                  <a:pt x="49212" y="207169"/>
                </a:cubicBezTo>
                <a:cubicBezTo>
                  <a:pt x="49212" y="207169"/>
                  <a:pt x="49212" y="208492"/>
                  <a:pt x="50497" y="208492"/>
                </a:cubicBezTo>
                <a:cubicBezTo>
                  <a:pt x="50497" y="208492"/>
                  <a:pt x="50497" y="208492"/>
                  <a:pt x="74915" y="211138"/>
                </a:cubicBezTo>
                <a:cubicBezTo>
                  <a:pt x="74915" y="211138"/>
                  <a:pt x="76200" y="211138"/>
                  <a:pt x="76200" y="211138"/>
                </a:cubicBezTo>
                <a:cubicBezTo>
                  <a:pt x="76200" y="209815"/>
                  <a:pt x="76200" y="209815"/>
                  <a:pt x="76200" y="209815"/>
                </a:cubicBezTo>
                <a:lnTo>
                  <a:pt x="76200" y="164836"/>
                </a:lnTo>
                <a:cubicBezTo>
                  <a:pt x="76200" y="164836"/>
                  <a:pt x="76200" y="164836"/>
                  <a:pt x="76200" y="163513"/>
                </a:cubicBezTo>
                <a:cubicBezTo>
                  <a:pt x="76200" y="163513"/>
                  <a:pt x="74915" y="163513"/>
                  <a:pt x="74915" y="163513"/>
                </a:cubicBezTo>
                <a:close/>
                <a:moveTo>
                  <a:pt x="288925" y="127000"/>
                </a:moveTo>
                <a:cubicBezTo>
                  <a:pt x="288925" y="128343"/>
                  <a:pt x="288925" y="128343"/>
                  <a:pt x="288925" y="129687"/>
                </a:cubicBezTo>
                <a:lnTo>
                  <a:pt x="288925" y="159238"/>
                </a:lnTo>
                <a:cubicBezTo>
                  <a:pt x="288925" y="159238"/>
                  <a:pt x="288925" y="160582"/>
                  <a:pt x="290195" y="160582"/>
                </a:cubicBezTo>
                <a:cubicBezTo>
                  <a:pt x="290195" y="160582"/>
                  <a:pt x="290195" y="160582"/>
                  <a:pt x="306705" y="161925"/>
                </a:cubicBezTo>
                <a:cubicBezTo>
                  <a:pt x="306705" y="161925"/>
                  <a:pt x="307975" y="161925"/>
                  <a:pt x="307975" y="161925"/>
                </a:cubicBezTo>
                <a:cubicBezTo>
                  <a:pt x="307975" y="160582"/>
                  <a:pt x="307975" y="160582"/>
                  <a:pt x="307975" y="160582"/>
                </a:cubicBezTo>
                <a:cubicBezTo>
                  <a:pt x="307975" y="160582"/>
                  <a:pt x="307975" y="160582"/>
                  <a:pt x="307975" y="132373"/>
                </a:cubicBezTo>
                <a:cubicBezTo>
                  <a:pt x="307975" y="131030"/>
                  <a:pt x="307975" y="129687"/>
                  <a:pt x="306705" y="129687"/>
                </a:cubicBezTo>
                <a:cubicBezTo>
                  <a:pt x="306705" y="129687"/>
                  <a:pt x="306705" y="129687"/>
                  <a:pt x="290195" y="127000"/>
                </a:cubicBezTo>
                <a:cubicBezTo>
                  <a:pt x="290195" y="127000"/>
                  <a:pt x="288925" y="127000"/>
                  <a:pt x="288925" y="127000"/>
                </a:cubicBezTo>
                <a:close/>
                <a:moveTo>
                  <a:pt x="260350" y="123542"/>
                </a:moveTo>
                <a:cubicBezTo>
                  <a:pt x="260350" y="123542"/>
                  <a:pt x="260350" y="124846"/>
                  <a:pt x="260350" y="124846"/>
                </a:cubicBezTo>
                <a:cubicBezTo>
                  <a:pt x="260350" y="124846"/>
                  <a:pt x="260350" y="124846"/>
                  <a:pt x="260350" y="156143"/>
                </a:cubicBezTo>
                <a:cubicBezTo>
                  <a:pt x="260350" y="157447"/>
                  <a:pt x="260350" y="157447"/>
                  <a:pt x="261584" y="157447"/>
                </a:cubicBezTo>
                <a:cubicBezTo>
                  <a:pt x="261584" y="157447"/>
                  <a:pt x="261584" y="157447"/>
                  <a:pt x="280105" y="158751"/>
                </a:cubicBezTo>
                <a:cubicBezTo>
                  <a:pt x="280105" y="158751"/>
                  <a:pt x="281340" y="158751"/>
                  <a:pt x="281340" y="158751"/>
                </a:cubicBezTo>
                <a:cubicBezTo>
                  <a:pt x="281340" y="158751"/>
                  <a:pt x="282575" y="157447"/>
                  <a:pt x="282575" y="157447"/>
                </a:cubicBezTo>
                <a:lnTo>
                  <a:pt x="282575" y="127454"/>
                </a:lnTo>
                <a:cubicBezTo>
                  <a:pt x="282575" y="127454"/>
                  <a:pt x="281340" y="126150"/>
                  <a:pt x="280105" y="126150"/>
                </a:cubicBezTo>
                <a:cubicBezTo>
                  <a:pt x="280105" y="126150"/>
                  <a:pt x="280105" y="126150"/>
                  <a:pt x="261584" y="123542"/>
                </a:cubicBezTo>
                <a:cubicBezTo>
                  <a:pt x="261584" y="122238"/>
                  <a:pt x="261584" y="123542"/>
                  <a:pt x="260350" y="123542"/>
                </a:cubicBezTo>
                <a:close/>
                <a:moveTo>
                  <a:pt x="29210" y="115590"/>
                </a:moveTo>
                <a:cubicBezTo>
                  <a:pt x="29210" y="115590"/>
                  <a:pt x="29210" y="115590"/>
                  <a:pt x="13970" y="120749"/>
                </a:cubicBezTo>
                <a:cubicBezTo>
                  <a:pt x="12700" y="120749"/>
                  <a:pt x="12700" y="122039"/>
                  <a:pt x="12700" y="122039"/>
                </a:cubicBezTo>
                <a:cubicBezTo>
                  <a:pt x="12700" y="122039"/>
                  <a:pt x="12700" y="122039"/>
                  <a:pt x="12700" y="154285"/>
                </a:cubicBezTo>
                <a:cubicBezTo>
                  <a:pt x="12700" y="154285"/>
                  <a:pt x="12700" y="155575"/>
                  <a:pt x="12700" y="155575"/>
                </a:cubicBezTo>
                <a:cubicBezTo>
                  <a:pt x="13970" y="155575"/>
                  <a:pt x="13970" y="155575"/>
                  <a:pt x="13970" y="155575"/>
                </a:cubicBezTo>
                <a:cubicBezTo>
                  <a:pt x="13970" y="155575"/>
                  <a:pt x="13970" y="155575"/>
                  <a:pt x="30480" y="152995"/>
                </a:cubicBezTo>
                <a:cubicBezTo>
                  <a:pt x="31750" y="152995"/>
                  <a:pt x="31750" y="152995"/>
                  <a:pt x="31750" y="151705"/>
                </a:cubicBezTo>
                <a:lnTo>
                  <a:pt x="31750" y="116880"/>
                </a:lnTo>
                <a:cubicBezTo>
                  <a:pt x="31750" y="115590"/>
                  <a:pt x="31750" y="115590"/>
                  <a:pt x="31750" y="115590"/>
                </a:cubicBezTo>
                <a:cubicBezTo>
                  <a:pt x="30480" y="114300"/>
                  <a:pt x="30480" y="114300"/>
                  <a:pt x="29210" y="115590"/>
                </a:cubicBezTo>
                <a:close/>
                <a:moveTo>
                  <a:pt x="158162" y="104775"/>
                </a:moveTo>
                <a:cubicBezTo>
                  <a:pt x="156868" y="104775"/>
                  <a:pt x="156868" y="104775"/>
                  <a:pt x="156868" y="106098"/>
                </a:cubicBezTo>
                <a:cubicBezTo>
                  <a:pt x="155575" y="106098"/>
                  <a:pt x="155575" y="106098"/>
                  <a:pt x="155575" y="107421"/>
                </a:cubicBezTo>
                <a:cubicBezTo>
                  <a:pt x="155575" y="107421"/>
                  <a:pt x="155575" y="107421"/>
                  <a:pt x="155575" y="147108"/>
                </a:cubicBezTo>
                <a:cubicBezTo>
                  <a:pt x="155575" y="148431"/>
                  <a:pt x="156868" y="149754"/>
                  <a:pt x="156868" y="149754"/>
                </a:cubicBezTo>
                <a:cubicBezTo>
                  <a:pt x="156868" y="149754"/>
                  <a:pt x="156868" y="149754"/>
                  <a:pt x="189206" y="152400"/>
                </a:cubicBezTo>
                <a:cubicBezTo>
                  <a:pt x="189206" y="152400"/>
                  <a:pt x="189206" y="152400"/>
                  <a:pt x="190500" y="151077"/>
                </a:cubicBezTo>
                <a:cubicBezTo>
                  <a:pt x="190500" y="151077"/>
                  <a:pt x="190500" y="151077"/>
                  <a:pt x="190500" y="149754"/>
                </a:cubicBezTo>
                <a:lnTo>
                  <a:pt x="190500" y="112712"/>
                </a:lnTo>
                <a:cubicBezTo>
                  <a:pt x="190500" y="111390"/>
                  <a:pt x="190500" y="110067"/>
                  <a:pt x="189206" y="110067"/>
                </a:cubicBezTo>
                <a:cubicBezTo>
                  <a:pt x="189206" y="110067"/>
                  <a:pt x="189206" y="110067"/>
                  <a:pt x="158162" y="104775"/>
                </a:cubicBezTo>
                <a:close/>
                <a:moveTo>
                  <a:pt x="74915" y="99735"/>
                </a:moveTo>
                <a:cubicBezTo>
                  <a:pt x="74915" y="99735"/>
                  <a:pt x="74915" y="99735"/>
                  <a:pt x="50497" y="107593"/>
                </a:cubicBezTo>
                <a:cubicBezTo>
                  <a:pt x="49212" y="107593"/>
                  <a:pt x="49212" y="108903"/>
                  <a:pt x="49212" y="110212"/>
                </a:cubicBezTo>
                <a:cubicBezTo>
                  <a:pt x="49212" y="110212"/>
                  <a:pt x="49212" y="110212"/>
                  <a:pt x="49212" y="148194"/>
                </a:cubicBezTo>
                <a:cubicBezTo>
                  <a:pt x="49212" y="149503"/>
                  <a:pt x="49212" y="149503"/>
                  <a:pt x="49212" y="149503"/>
                </a:cubicBezTo>
                <a:cubicBezTo>
                  <a:pt x="50497" y="150813"/>
                  <a:pt x="50497" y="150813"/>
                  <a:pt x="50497" y="150813"/>
                </a:cubicBezTo>
                <a:cubicBezTo>
                  <a:pt x="50497" y="150813"/>
                  <a:pt x="50497" y="150813"/>
                  <a:pt x="74915" y="145574"/>
                </a:cubicBezTo>
                <a:cubicBezTo>
                  <a:pt x="76200" y="145574"/>
                  <a:pt x="76200" y="145574"/>
                  <a:pt x="76200" y="144264"/>
                </a:cubicBezTo>
                <a:cubicBezTo>
                  <a:pt x="76200" y="144264"/>
                  <a:pt x="76200" y="144264"/>
                  <a:pt x="76200" y="101044"/>
                </a:cubicBezTo>
                <a:cubicBezTo>
                  <a:pt x="76200" y="99735"/>
                  <a:pt x="76200" y="99735"/>
                  <a:pt x="76200" y="99735"/>
                </a:cubicBezTo>
                <a:cubicBezTo>
                  <a:pt x="74915" y="98425"/>
                  <a:pt x="74915" y="98425"/>
                  <a:pt x="74915" y="99735"/>
                </a:cubicBezTo>
                <a:close/>
                <a:moveTo>
                  <a:pt x="215322" y="98425"/>
                </a:moveTo>
                <a:cubicBezTo>
                  <a:pt x="215322" y="98425"/>
                  <a:pt x="214024" y="98425"/>
                  <a:pt x="214024" y="99695"/>
                </a:cubicBezTo>
                <a:cubicBezTo>
                  <a:pt x="214024" y="99695"/>
                  <a:pt x="212725" y="99695"/>
                  <a:pt x="212725" y="100965"/>
                </a:cubicBezTo>
                <a:cubicBezTo>
                  <a:pt x="212725" y="100965"/>
                  <a:pt x="212725" y="100965"/>
                  <a:pt x="212725" y="151765"/>
                </a:cubicBezTo>
                <a:cubicBezTo>
                  <a:pt x="212725" y="153035"/>
                  <a:pt x="214024" y="153035"/>
                  <a:pt x="215322" y="153035"/>
                </a:cubicBezTo>
                <a:cubicBezTo>
                  <a:pt x="215322" y="153035"/>
                  <a:pt x="215322" y="153035"/>
                  <a:pt x="238702" y="155575"/>
                </a:cubicBezTo>
                <a:cubicBezTo>
                  <a:pt x="238702" y="155575"/>
                  <a:pt x="238702" y="155575"/>
                  <a:pt x="240001" y="155575"/>
                </a:cubicBezTo>
                <a:cubicBezTo>
                  <a:pt x="240001" y="155575"/>
                  <a:pt x="240001" y="155575"/>
                  <a:pt x="241300" y="155575"/>
                </a:cubicBezTo>
                <a:cubicBezTo>
                  <a:pt x="241300" y="154305"/>
                  <a:pt x="241300" y="154305"/>
                  <a:pt x="241300" y="153035"/>
                </a:cubicBezTo>
                <a:lnTo>
                  <a:pt x="241300" y="106045"/>
                </a:lnTo>
                <a:cubicBezTo>
                  <a:pt x="241300" y="104775"/>
                  <a:pt x="241300" y="103505"/>
                  <a:pt x="240001" y="103505"/>
                </a:cubicBezTo>
                <a:cubicBezTo>
                  <a:pt x="240001" y="103505"/>
                  <a:pt x="240001" y="103505"/>
                  <a:pt x="215322" y="98425"/>
                </a:cubicBezTo>
                <a:close/>
                <a:moveTo>
                  <a:pt x="101311" y="96838"/>
                </a:moveTo>
                <a:cubicBezTo>
                  <a:pt x="101311" y="96838"/>
                  <a:pt x="101311" y="96838"/>
                  <a:pt x="100012" y="98108"/>
                </a:cubicBezTo>
                <a:cubicBezTo>
                  <a:pt x="100012" y="98108"/>
                  <a:pt x="100012" y="98108"/>
                  <a:pt x="100012" y="99378"/>
                </a:cubicBezTo>
                <a:cubicBezTo>
                  <a:pt x="100012" y="99378"/>
                  <a:pt x="100012" y="99378"/>
                  <a:pt x="100012" y="142558"/>
                </a:cubicBezTo>
                <a:cubicBezTo>
                  <a:pt x="100012" y="143828"/>
                  <a:pt x="100012" y="143828"/>
                  <a:pt x="101311" y="143828"/>
                </a:cubicBezTo>
                <a:cubicBezTo>
                  <a:pt x="101311" y="143828"/>
                  <a:pt x="101311" y="143828"/>
                  <a:pt x="140277" y="147638"/>
                </a:cubicBezTo>
                <a:cubicBezTo>
                  <a:pt x="141576" y="147638"/>
                  <a:pt x="141576" y="147638"/>
                  <a:pt x="141576" y="146368"/>
                </a:cubicBezTo>
                <a:cubicBezTo>
                  <a:pt x="141576" y="146368"/>
                  <a:pt x="142875" y="146368"/>
                  <a:pt x="142875" y="145098"/>
                </a:cubicBezTo>
                <a:lnTo>
                  <a:pt x="142875" y="105728"/>
                </a:lnTo>
                <a:cubicBezTo>
                  <a:pt x="142875" y="104458"/>
                  <a:pt x="141576" y="103188"/>
                  <a:pt x="140277" y="103188"/>
                </a:cubicBezTo>
                <a:cubicBezTo>
                  <a:pt x="140277" y="103188"/>
                  <a:pt x="140277" y="103188"/>
                  <a:pt x="101311" y="96838"/>
                </a:cubicBezTo>
                <a:close/>
                <a:moveTo>
                  <a:pt x="288925" y="84138"/>
                </a:moveTo>
                <a:cubicBezTo>
                  <a:pt x="288925" y="85442"/>
                  <a:pt x="288925" y="85442"/>
                  <a:pt x="288925" y="85442"/>
                </a:cubicBezTo>
                <a:lnTo>
                  <a:pt x="288925" y="115435"/>
                </a:lnTo>
                <a:cubicBezTo>
                  <a:pt x="288925" y="115435"/>
                  <a:pt x="288925" y="116739"/>
                  <a:pt x="290195" y="116739"/>
                </a:cubicBezTo>
                <a:cubicBezTo>
                  <a:pt x="290195" y="116739"/>
                  <a:pt x="290195" y="116739"/>
                  <a:pt x="305435" y="120651"/>
                </a:cubicBezTo>
                <a:cubicBezTo>
                  <a:pt x="306705" y="120651"/>
                  <a:pt x="306705" y="120651"/>
                  <a:pt x="306705" y="120651"/>
                </a:cubicBezTo>
                <a:cubicBezTo>
                  <a:pt x="306705" y="120651"/>
                  <a:pt x="306705" y="119347"/>
                  <a:pt x="307975" y="119347"/>
                </a:cubicBezTo>
                <a:cubicBezTo>
                  <a:pt x="307975" y="119347"/>
                  <a:pt x="307975" y="119347"/>
                  <a:pt x="307975" y="118043"/>
                </a:cubicBezTo>
                <a:cubicBezTo>
                  <a:pt x="307975" y="118043"/>
                  <a:pt x="307975" y="118043"/>
                  <a:pt x="307975" y="90658"/>
                </a:cubicBezTo>
                <a:cubicBezTo>
                  <a:pt x="307975" y="90658"/>
                  <a:pt x="307975" y="89354"/>
                  <a:pt x="306705" y="89354"/>
                </a:cubicBezTo>
                <a:cubicBezTo>
                  <a:pt x="306705" y="89354"/>
                  <a:pt x="306705" y="89354"/>
                  <a:pt x="290195" y="84138"/>
                </a:cubicBezTo>
                <a:cubicBezTo>
                  <a:pt x="290195" y="84138"/>
                  <a:pt x="288925" y="84138"/>
                  <a:pt x="288925" y="84138"/>
                </a:cubicBezTo>
                <a:close/>
                <a:moveTo>
                  <a:pt x="260350" y="77788"/>
                </a:moveTo>
                <a:cubicBezTo>
                  <a:pt x="260350" y="77788"/>
                  <a:pt x="260350" y="79058"/>
                  <a:pt x="260350" y="79058"/>
                </a:cubicBezTo>
                <a:cubicBezTo>
                  <a:pt x="260350" y="79058"/>
                  <a:pt x="260350" y="79058"/>
                  <a:pt x="260350" y="109538"/>
                </a:cubicBezTo>
                <a:cubicBezTo>
                  <a:pt x="260350" y="110808"/>
                  <a:pt x="260350" y="110808"/>
                  <a:pt x="261584" y="110808"/>
                </a:cubicBezTo>
                <a:cubicBezTo>
                  <a:pt x="261584" y="110808"/>
                  <a:pt x="261584" y="110808"/>
                  <a:pt x="280105" y="115888"/>
                </a:cubicBezTo>
                <a:cubicBezTo>
                  <a:pt x="280105" y="115888"/>
                  <a:pt x="281340" y="114618"/>
                  <a:pt x="281340" y="114618"/>
                </a:cubicBezTo>
                <a:cubicBezTo>
                  <a:pt x="281340" y="114618"/>
                  <a:pt x="282575" y="114618"/>
                  <a:pt x="282575" y="113348"/>
                </a:cubicBezTo>
                <a:cubicBezTo>
                  <a:pt x="282575" y="113348"/>
                  <a:pt x="282575" y="113348"/>
                  <a:pt x="282575" y="85408"/>
                </a:cubicBezTo>
                <a:cubicBezTo>
                  <a:pt x="282575" y="84138"/>
                  <a:pt x="281340" y="82868"/>
                  <a:pt x="281340" y="82868"/>
                </a:cubicBezTo>
                <a:cubicBezTo>
                  <a:pt x="281340" y="82868"/>
                  <a:pt x="281340" y="82868"/>
                  <a:pt x="262819" y="77788"/>
                </a:cubicBezTo>
                <a:cubicBezTo>
                  <a:pt x="261584" y="77788"/>
                  <a:pt x="261584" y="77788"/>
                  <a:pt x="260350" y="77788"/>
                </a:cubicBezTo>
                <a:close/>
                <a:moveTo>
                  <a:pt x="29210" y="63500"/>
                </a:moveTo>
                <a:cubicBezTo>
                  <a:pt x="29210" y="63500"/>
                  <a:pt x="29210" y="63500"/>
                  <a:pt x="12700" y="73731"/>
                </a:cubicBezTo>
                <a:cubicBezTo>
                  <a:pt x="12700" y="73731"/>
                  <a:pt x="12700" y="75009"/>
                  <a:pt x="12700" y="75009"/>
                </a:cubicBezTo>
                <a:cubicBezTo>
                  <a:pt x="12700" y="75009"/>
                  <a:pt x="12700" y="75009"/>
                  <a:pt x="12700" y="106980"/>
                </a:cubicBezTo>
                <a:cubicBezTo>
                  <a:pt x="12700" y="108259"/>
                  <a:pt x="12700" y="108259"/>
                  <a:pt x="12700" y="108259"/>
                </a:cubicBezTo>
                <a:cubicBezTo>
                  <a:pt x="13970" y="108259"/>
                  <a:pt x="13970" y="109538"/>
                  <a:pt x="13970" y="109538"/>
                </a:cubicBezTo>
                <a:cubicBezTo>
                  <a:pt x="13970" y="109538"/>
                  <a:pt x="15240" y="108259"/>
                  <a:pt x="15240" y="108259"/>
                </a:cubicBezTo>
                <a:cubicBezTo>
                  <a:pt x="15240" y="108259"/>
                  <a:pt x="15240" y="108259"/>
                  <a:pt x="31750" y="101865"/>
                </a:cubicBezTo>
                <a:cubicBezTo>
                  <a:pt x="31750" y="101865"/>
                  <a:pt x="31750" y="100586"/>
                  <a:pt x="31750" y="99307"/>
                </a:cubicBezTo>
                <a:lnTo>
                  <a:pt x="31750" y="66058"/>
                </a:lnTo>
                <a:cubicBezTo>
                  <a:pt x="31750" y="64779"/>
                  <a:pt x="31750" y="64779"/>
                  <a:pt x="31750" y="63500"/>
                </a:cubicBezTo>
                <a:cubicBezTo>
                  <a:pt x="30480" y="63500"/>
                  <a:pt x="30480" y="63500"/>
                  <a:pt x="29210" y="63500"/>
                </a:cubicBezTo>
                <a:close/>
                <a:moveTo>
                  <a:pt x="156868" y="47625"/>
                </a:moveTo>
                <a:cubicBezTo>
                  <a:pt x="155575" y="47625"/>
                  <a:pt x="155575" y="48920"/>
                  <a:pt x="155575" y="48920"/>
                </a:cubicBezTo>
                <a:cubicBezTo>
                  <a:pt x="155575" y="48920"/>
                  <a:pt x="155575" y="48920"/>
                  <a:pt x="155575" y="89067"/>
                </a:cubicBezTo>
                <a:cubicBezTo>
                  <a:pt x="155575" y="89067"/>
                  <a:pt x="156868" y="90363"/>
                  <a:pt x="156868" y="90363"/>
                </a:cubicBezTo>
                <a:cubicBezTo>
                  <a:pt x="156868" y="90363"/>
                  <a:pt x="156868" y="90363"/>
                  <a:pt x="187913" y="96838"/>
                </a:cubicBezTo>
                <a:cubicBezTo>
                  <a:pt x="187913" y="96838"/>
                  <a:pt x="189206" y="96838"/>
                  <a:pt x="189206" y="96838"/>
                </a:cubicBezTo>
                <a:cubicBezTo>
                  <a:pt x="189206" y="96838"/>
                  <a:pt x="189206" y="96838"/>
                  <a:pt x="190500" y="96838"/>
                </a:cubicBezTo>
                <a:cubicBezTo>
                  <a:pt x="190500" y="95543"/>
                  <a:pt x="190500" y="95543"/>
                  <a:pt x="190500" y="95543"/>
                </a:cubicBezTo>
                <a:cubicBezTo>
                  <a:pt x="190500" y="95543"/>
                  <a:pt x="190500" y="95543"/>
                  <a:pt x="190500" y="57986"/>
                </a:cubicBezTo>
                <a:cubicBezTo>
                  <a:pt x="190500" y="56691"/>
                  <a:pt x="190500" y="56691"/>
                  <a:pt x="189206" y="56691"/>
                </a:cubicBezTo>
                <a:cubicBezTo>
                  <a:pt x="189206" y="56691"/>
                  <a:pt x="189206" y="56691"/>
                  <a:pt x="158162" y="47625"/>
                </a:cubicBezTo>
                <a:cubicBezTo>
                  <a:pt x="156868" y="47625"/>
                  <a:pt x="156868" y="47625"/>
                  <a:pt x="156868" y="47625"/>
                </a:cubicBezTo>
                <a:close/>
                <a:moveTo>
                  <a:pt x="73629" y="34925"/>
                </a:moveTo>
                <a:cubicBezTo>
                  <a:pt x="73629" y="34925"/>
                  <a:pt x="73629" y="34925"/>
                  <a:pt x="49212" y="50511"/>
                </a:cubicBezTo>
                <a:cubicBezTo>
                  <a:pt x="49212" y="50511"/>
                  <a:pt x="49212" y="50511"/>
                  <a:pt x="49212" y="51810"/>
                </a:cubicBezTo>
                <a:cubicBezTo>
                  <a:pt x="49212" y="51810"/>
                  <a:pt x="49212" y="51810"/>
                  <a:pt x="49212" y="90776"/>
                </a:cubicBezTo>
                <a:cubicBezTo>
                  <a:pt x="49212" y="90776"/>
                  <a:pt x="49212" y="92075"/>
                  <a:pt x="49212" y="92075"/>
                </a:cubicBezTo>
                <a:cubicBezTo>
                  <a:pt x="50497" y="92075"/>
                  <a:pt x="50497" y="92075"/>
                  <a:pt x="50497" y="92075"/>
                </a:cubicBezTo>
                <a:cubicBezTo>
                  <a:pt x="50497" y="92075"/>
                  <a:pt x="51782" y="92075"/>
                  <a:pt x="51782" y="92075"/>
                </a:cubicBezTo>
                <a:cubicBezTo>
                  <a:pt x="51782" y="92075"/>
                  <a:pt x="51782" y="92075"/>
                  <a:pt x="76200" y="81684"/>
                </a:cubicBezTo>
                <a:cubicBezTo>
                  <a:pt x="76200" y="80385"/>
                  <a:pt x="76200" y="80385"/>
                  <a:pt x="76200" y="79086"/>
                </a:cubicBezTo>
                <a:lnTo>
                  <a:pt x="76200" y="36224"/>
                </a:lnTo>
                <a:cubicBezTo>
                  <a:pt x="76200" y="36224"/>
                  <a:pt x="76200" y="34925"/>
                  <a:pt x="76200" y="34925"/>
                </a:cubicBezTo>
                <a:cubicBezTo>
                  <a:pt x="74915" y="34925"/>
                  <a:pt x="74915" y="34925"/>
                  <a:pt x="73629" y="34925"/>
                </a:cubicBezTo>
                <a:close/>
                <a:moveTo>
                  <a:pt x="100012" y="30163"/>
                </a:moveTo>
                <a:cubicBezTo>
                  <a:pt x="100012" y="31455"/>
                  <a:pt x="100012" y="31455"/>
                  <a:pt x="100012" y="32747"/>
                </a:cubicBezTo>
                <a:cubicBezTo>
                  <a:pt x="100012" y="32747"/>
                  <a:pt x="100012" y="32747"/>
                  <a:pt x="100012" y="76681"/>
                </a:cubicBezTo>
                <a:cubicBezTo>
                  <a:pt x="100012" y="76681"/>
                  <a:pt x="100012" y="77973"/>
                  <a:pt x="101311" y="77973"/>
                </a:cubicBezTo>
                <a:cubicBezTo>
                  <a:pt x="101311" y="77973"/>
                  <a:pt x="101311" y="77973"/>
                  <a:pt x="140277" y="85726"/>
                </a:cubicBezTo>
                <a:cubicBezTo>
                  <a:pt x="140277" y="85726"/>
                  <a:pt x="141576" y="85726"/>
                  <a:pt x="141576" y="85726"/>
                </a:cubicBezTo>
                <a:cubicBezTo>
                  <a:pt x="141576" y="85726"/>
                  <a:pt x="142875" y="84434"/>
                  <a:pt x="142875" y="84434"/>
                </a:cubicBezTo>
                <a:lnTo>
                  <a:pt x="142875" y="43085"/>
                </a:lnTo>
                <a:cubicBezTo>
                  <a:pt x="142875" y="43085"/>
                  <a:pt x="141576" y="41792"/>
                  <a:pt x="141576" y="41792"/>
                </a:cubicBezTo>
                <a:cubicBezTo>
                  <a:pt x="141576" y="41792"/>
                  <a:pt x="141576" y="41792"/>
                  <a:pt x="102610" y="30163"/>
                </a:cubicBezTo>
                <a:cubicBezTo>
                  <a:pt x="101311" y="30163"/>
                  <a:pt x="101311" y="30163"/>
                  <a:pt x="100012" y="30163"/>
                </a:cubicBezTo>
                <a:close/>
                <a:moveTo>
                  <a:pt x="87846" y="0"/>
                </a:moveTo>
                <a:cubicBezTo>
                  <a:pt x="89138" y="0"/>
                  <a:pt x="90430" y="0"/>
                  <a:pt x="90430" y="0"/>
                </a:cubicBezTo>
                <a:cubicBezTo>
                  <a:pt x="90430" y="0"/>
                  <a:pt x="90430" y="0"/>
                  <a:pt x="204113" y="37667"/>
                </a:cubicBezTo>
                <a:cubicBezTo>
                  <a:pt x="206696" y="38966"/>
                  <a:pt x="207988" y="40265"/>
                  <a:pt x="207988" y="42863"/>
                </a:cubicBezTo>
                <a:cubicBezTo>
                  <a:pt x="207988" y="42863"/>
                  <a:pt x="207988" y="42863"/>
                  <a:pt x="207988" y="70139"/>
                </a:cubicBezTo>
                <a:cubicBezTo>
                  <a:pt x="207988" y="70139"/>
                  <a:pt x="207988" y="70139"/>
                  <a:pt x="248036" y="54552"/>
                </a:cubicBezTo>
                <a:cubicBezTo>
                  <a:pt x="248036" y="54552"/>
                  <a:pt x="249328" y="53253"/>
                  <a:pt x="250619" y="53253"/>
                </a:cubicBezTo>
                <a:cubicBezTo>
                  <a:pt x="251911" y="53253"/>
                  <a:pt x="251911" y="53253"/>
                  <a:pt x="251911" y="53253"/>
                </a:cubicBezTo>
                <a:cubicBezTo>
                  <a:pt x="251911" y="53253"/>
                  <a:pt x="251911" y="53253"/>
                  <a:pt x="315213" y="74035"/>
                </a:cubicBezTo>
                <a:cubicBezTo>
                  <a:pt x="317796" y="75334"/>
                  <a:pt x="319088" y="77932"/>
                  <a:pt x="319088" y="80530"/>
                </a:cubicBezTo>
                <a:cubicBezTo>
                  <a:pt x="319088" y="80530"/>
                  <a:pt x="319088" y="80530"/>
                  <a:pt x="319088" y="266267"/>
                </a:cubicBezTo>
                <a:cubicBezTo>
                  <a:pt x="319088" y="268865"/>
                  <a:pt x="317796" y="271463"/>
                  <a:pt x="315213" y="271463"/>
                </a:cubicBezTo>
                <a:cubicBezTo>
                  <a:pt x="315213" y="271463"/>
                  <a:pt x="315213" y="271463"/>
                  <a:pt x="251911" y="287049"/>
                </a:cubicBezTo>
                <a:cubicBezTo>
                  <a:pt x="251911" y="287049"/>
                  <a:pt x="251911" y="287049"/>
                  <a:pt x="204113" y="300038"/>
                </a:cubicBezTo>
                <a:cubicBezTo>
                  <a:pt x="204113" y="300038"/>
                  <a:pt x="204113" y="300038"/>
                  <a:pt x="89138" y="328613"/>
                </a:cubicBezTo>
                <a:cubicBezTo>
                  <a:pt x="89138" y="328613"/>
                  <a:pt x="89138" y="328613"/>
                  <a:pt x="87846" y="328613"/>
                </a:cubicBezTo>
                <a:cubicBezTo>
                  <a:pt x="86554" y="328613"/>
                  <a:pt x="85262" y="328613"/>
                  <a:pt x="85262" y="328613"/>
                </a:cubicBezTo>
                <a:cubicBezTo>
                  <a:pt x="85262" y="328613"/>
                  <a:pt x="85262" y="328613"/>
                  <a:pt x="2583" y="281854"/>
                </a:cubicBezTo>
                <a:cubicBezTo>
                  <a:pt x="0" y="281854"/>
                  <a:pt x="0" y="279256"/>
                  <a:pt x="0" y="277957"/>
                </a:cubicBezTo>
                <a:cubicBezTo>
                  <a:pt x="0" y="277957"/>
                  <a:pt x="0" y="277957"/>
                  <a:pt x="0" y="64943"/>
                </a:cubicBezTo>
                <a:cubicBezTo>
                  <a:pt x="0" y="63644"/>
                  <a:pt x="0" y="62346"/>
                  <a:pt x="1292" y="61047"/>
                </a:cubicBezTo>
                <a:cubicBezTo>
                  <a:pt x="1292" y="61047"/>
                  <a:pt x="1292" y="61047"/>
                  <a:pt x="85262" y="1299"/>
                </a:cubicBezTo>
                <a:cubicBezTo>
                  <a:pt x="85262" y="1299"/>
                  <a:pt x="86554" y="0"/>
                  <a:pt x="87846" y="0"/>
                </a:cubicBezTo>
                <a:close/>
              </a:path>
            </a:pathLst>
          </a:custGeom>
          <a:solidFill>
            <a:srgbClr val="464D68"/>
          </a:solidFill>
          <a:ln>
            <a:solidFill>
              <a:srgbClr val="464D68"/>
            </a:solidFill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5" name="六边形 34"/>
          <p:cNvSpPr/>
          <p:nvPr/>
        </p:nvSpPr>
        <p:spPr>
          <a:xfrm>
            <a:off x="3576759" y="1820761"/>
            <a:ext cx="1392732" cy="1200632"/>
          </a:xfrm>
          <a:prstGeom prst="hexagon">
            <a:avLst/>
          </a:prstGeom>
          <a:solidFill>
            <a:srgbClr val="8CB3DF"/>
          </a:solidFill>
          <a:ln w="12700">
            <a:noFill/>
            <a:headEnd type="oval" w="med" len="med"/>
            <a:tailEnd type="oval" w="med" len="me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关键词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08758" y="4109286"/>
            <a:ext cx="1758077" cy="338554"/>
          </a:xfrm>
          <a:prstGeom prst="rect">
            <a:avLst/>
          </a:prstGeom>
        </p:spPr>
        <p:txBody>
          <a:bodyPr wrap="none">
            <a:normAutofit fontScale="90000"/>
          </a:bodyPr>
          <a:lstStyle/>
          <a:p>
            <a:pPr algn="ctr"/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关键词</a:t>
            </a:r>
            <a:endParaRPr lang="zh-CN" altLang="en-US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7" name="六边形 36"/>
          <p:cNvSpPr/>
          <p:nvPr/>
        </p:nvSpPr>
        <p:spPr>
          <a:xfrm>
            <a:off x="3523096" y="4840164"/>
            <a:ext cx="1444023" cy="1244848"/>
          </a:xfrm>
          <a:prstGeom prst="hexagon">
            <a:avLst/>
          </a:prstGeom>
          <a:solidFill>
            <a:srgbClr val="8CB3DF"/>
          </a:solidFill>
          <a:ln w="12700">
            <a:noFill/>
            <a:headEnd type="oval" w="med" len="med"/>
            <a:tailEnd type="oval" w="med" len="me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关键词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8" name="六边形 37"/>
          <p:cNvSpPr/>
          <p:nvPr/>
        </p:nvSpPr>
        <p:spPr>
          <a:xfrm>
            <a:off x="7089757" y="1820761"/>
            <a:ext cx="1394787" cy="1202403"/>
          </a:xfrm>
          <a:prstGeom prst="hexagon">
            <a:avLst/>
          </a:prstGeom>
          <a:solidFill>
            <a:srgbClr val="8CB3DF"/>
          </a:solidFill>
          <a:ln w="12700">
            <a:noFill/>
            <a:headEnd type="oval" w="med" len="med"/>
            <a:tailEnd type="oval" w="med" len="me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关键词</a:t>
            </a:r>
            <a:endParaRPr lang="zh-CN" altLang="en-US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9" name="六边形 38"/>
          <p:cNvSpPr/>
          <p:nvPr/>
        </p:nvSpPr>
        <p:spPr>
          <a:xfrm>
            <a:off x="7078327" y="4840164"/>
            <a:ext cx="1417135" cy="1221669"/>
          </a:xfrm>
          <a:prstGeom prst="hexagon">
            <a:avLst/>
          </a:prstGeom>
          <a:solidFill>
            <a:srgbClr val="8CB3DF"/>
          </a:solidFill>
          <a:ln w="12700">
            <a:noFill/>
            <a:headEnd type="oval" w="med" len="med"/>
            <a:tailEnd type="oval" w="med" len="me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关键词</a:t>
            </a:r>
            <a:endParaRPr lang="zh-CN" altLang="en-US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0" name="文本框 18"/>
          <p:cNvSpPr txBox="1"/>
          <p:nvPr/>
        </p:nvSpPr>
        <p:spPr>
          <a:xfrm>
            <a:off x="1283824" y="1133650"/>
            <a:ext cx="2123833" cy="417513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添加您的关键词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99646" y="1568445"/>
            <a:ext cx="2404101" cy="148219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此处添加标题说明文字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此处添加标题说明文字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此处添加标题说明文字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r">
              <a:lnSpc>
                <a:spcPct val="120000"/>
              </a:lnSpc>
              <a:buClr>
                <a:srgbClr val="E24848"/>
              </a:buClr>
            </a:pPr>
            <a:endParaRPr lang="zh-CN" altLang="en-US" sz="1200" noProof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2" name="文本框 21"/>
          <p:cNvSpPr txBox="1"/>
          <p:nvPr/>
        </p:nvSpPr>
        <p:spPr>
          <a:xfrm>
            <a:off x="1099269" y="4211513"/>
            <a:ext cx="2229927" cy="472629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defPPr>
              <a:defRPr lang="zh-CN"/>
            </a:defPPr>
            <a:lvl1pPr algn="r">
              <a:defRPr sz="2000" b="1"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添加您的关键词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982382" y="4749692"/>
            <a:ext cx="2404101" cy="1607661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此处添加标题说明文字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此处添加标题说明文字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此处添加标题说明文字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4" name="文本框 24"/>
          <p:cNvSpPr txBox="1"/>
          <p:nvPr/>
        </p:nvSpPr>
        <p:spPr>
          <a:xfrm>
            <a:off x="8922354" y="1342406"/>
            <a:ext cx="1415772" cy="338554"/>
          </a:xfrm>
          <a:prstGeom prst="rect">
            <a:avLst/>
          </a:prstGeom>
          <a:noFill/>
        </p:spPr>
        <p:txBody>
          <a:bodyPr wrap="none" anchor="ctr">
            <a:normAutofit fontScale="72500"/>
          </a:bodyPr>
          <a:lstStyle>
            <a:defPPr>
              <a:defRPr lang="zh-CN"/>
            </a:defPPr>
            <a:lvl1pPr algn="r">
              <a:defRPr sz="2000" b="1"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添加您的关键词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496189" y="1726409"/>
            <a:ext cx="2404101" cy="138933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此处添加标题说明文字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此处添加标题说明文字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此处添加标题说明文字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6" name="文本框 27"/>
          <p:cNvSpPr txBox="1"/>
          <p:nvPr/>
        </p:nvSpPr>
        <p:spPr>
          <a:xfrm>
            <a:off x="8958811" y="4572446"/>
            <a:ext cx="1415772" cy="338554"/>
          </a:xfrm>
          <a:prstGeom prst="rect">
            <a:avLst/>
          </a:prstGeom>
          <a:noFill/>
        </p:spPr>
        <p:txBody>
          <a:bodyPr wrap="none" anchor="ctr">
            <a:normAutofit fontScale="72500"/>
          </a:bodyPr>
          <a:lstStyle>
            <a:defPPr>
              <a:defRPr lang="zh-CN"/>
            </a:defPPr>
            <a:lvl1pPr algn="r">
              <a:defRPr sz="2000" b="1"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添加您的关键词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8571695" y="4932744"/>
            <a:ext cx="2404101" cy="1152268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此处添加标题说明文字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此处添加标题说明文字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此处添加标题说明文字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83845" y="311150"/>
            <a:ext cx="3213100" cy="795020"/>
            <a:chOff x="447" y="490"/>
            <a:chExt cx="5060" cy="1252"/>
          </a:xfrm>
        </p:grpSpPr>
        <p:sp>
          <p:nvSpPr>
            <p:cNvPr id="11" name="菱形 10"/>
            <p:cNvSpPr/>
            <p:nvPr/>
          </p:nvSpPr>
          <p:spPr>
            <a:xfrm>
              <a:off x="447" y="490"/>
              <a:ext cx="1253" cy="1253"/>
            </a:xfrm>
            <a:prstGeom prst="diamond">
              <a:avLst/>
            </a:prstGeom>
            <a:solidFill>
              <a:schemeClr val="bg1"/>
            </a:solidFill>
            <a:ln w="19050">
              <a:solidFill>
                <a:srgbClr val="637E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" name="菱形 2"/>
            <p:cNvSpPr/>
            <p:nvPr/>
          </p:nvSpPr>
          <p:spPr>
            <a:xfrm>
              <a:off x="630" y="673"/>
              <a:ext cx="888" cy="888"/>
            </a:xfrm>
            <a:prstGeom prst="diamond">
              <a:avLst/>
            </a:prstGeom>
            <a:solidFill>
              <a:srgbClr val="8CB3D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859" y="673"/>
              <a:ext cx="3648" cy="82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l"/>
              <a:r>
                <a:rPr lang="zh-CN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输入标题内容</a:t>
              </a:r>
              <a:endPara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35" grpId="0" bldLvl="0" animBg="1"/>
      <p:bldP spid="36" grpId="0"/>
      <p:bldP spid="37" grpId="0" bldLvl="0" animBg="1"/>
      <p:bldP spid="38" grpId="0" bldLvl="0" animBg="1"/>
      <p:bldP spid="39" grpId="0" bldLvl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283845" y="311150"/>
            <a:ext cx="3213100" cy="795020"/>
            <a:chOff x="447" y="490"/>
            <a:chExt cx="5060" cy="1252"/>
          </a:xfrm>
        </p:grpSpPr>
        <p:sp>
          <p:nvSpPr>
            <p:cNvPr id="11" name="菱形 10"/>
            <p:cNvSpPr/>
            <p:nvPr/>
          </p:nvSpPr>
          <p:spPr>
            <a:xfrm>
              <a:off x="447" y="490"/>
              <a:ext cx="1253" cy="1253"/>
            </a:xfrm>
            <a:prstGeom prst="diamond">
              <a:avLst/>
            </a:prstGeom>
            <a:solidFill>
              <a:schemeClr val="bg1"/>
            </a:solidFill>
            <a:ln w="19050">
              <a:solidFill>
                <a:srgbClr val="637E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" name="菱形 2"/>
            <p:cNvSpPr/>
            <p:nvPr/>
          </p:nvSpPr>
          <p:spPr>
            <a:xfrm>
              <a:off x="630" y="673"/>
              <a:ext cx="888" cy="888"/>
            </a:xfrm>
            <a:prstGeom prst="diamond">
              <a:avLst/>
            </a:prstGeom>
            <a:solidFill>
              <a:srgbClr val="8CB3D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859" y="673"/>
              <a:ext cx="3648" cy="82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l"/>
              <a:r>
                <a:rPr lang="zh-CN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输入标题内容</a:t>
              </a:r>
              <a:endPara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6291936" y="2629499"/>
            <a:ext cx="5333997" cy="2625436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594864" y="1682609"/>
            <a:ext cx="2776633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输入您的小标题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594865" y="2085556"/>
            <a:ext cx="5179009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点击此处输入您的汇报内容，根据您的实际情况调整文字大小。点击此处输入您的汇报内容，根据您的实际情况调整文字大小。点击此处输入您的汇报内容，根据您的实际情况调整文字大小。点击此处输入您的汇报内容，根据您的实际情况调整文字大小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94864" y="4502007"/>
            <a:ext cx="2776633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输入您的小标题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594865" y="4904954"/>
            <a:ext cx="5179009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点击此处输入您的汇报内容，根据您的实际情况调整文字大小。点击此处输入您的汇报内容，根据您的实际情况调整文字大小。点击此处输入您的汇报内容，根据您的实际情况调整文字大小。点击此处输入您的汇报内容，根据您的实际情况调整文字大小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283845" y="311150"/>
            <a:ext cx="3213100" cy="795020"/>
            <a:chOff x="447" y="490"/>
            <a:chExt cx="5060" cy="1252"/>
          </a:xfrm>
        </p:grpSpPr>
        <p:sp>
          <p:nvSpPr>
            <p:cNvPr id="11" name="菱形 10"/>
            <p:cNvSpPr/>
            <p:nvPr/>
          </p:nvSpPr>
          <p:spPr>
            <a:xfrm>
              <a:off x="447" y="490"/>
              <a:ext cx="1253" cy="1253"/>
            </a:xfrm>
            <a:prstGeom prst="diamond">
              <a:avLst/>
            </a:prstGeom>
            <a:solidFill>
              <a:schemeClr val="bg1"/>
            </a:solidFill>
            <a:ln w="19050">
              <a:solidFill>
                <a:srgbClr val="637E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" name="菱形 2"/>
            <p:cNvSpPr/>
            <p:nvPr/>
          </p:nvSpPr>
          <p:spPr>
            <a:xfrm>
              <a:off x="630" y="673"/>
              <a:ext cx="888" cy="888"/>
            </a:xfrm>
            <a:prstGeom prst="diamond">
              <a:avLst/>
            </a:prstGeom>
            <a:solidFill>
              <a:srgbClr val="8CB3D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859" y="673"/>
              <a:ext cx="3648" cy="82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l"/>
              <a:r>
                <a:rPr lang="zh-CN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输入标题内容</a:t>
              </a:r>
              <a:endPara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flipV="1">
            <a:off x="950988" y="3218630"/>
            <a:ext cx="5018012" cy="1211315"/>
            <a:chOff x="1086678" y="3099219"/>
            <a:chExt cx="5406888" cy="1319122"/>
          </a:xfrm>
          <a:solidFill>
            <a:srgbClr val="464D68"/>
          </a:solidFill>
        </p:grpSpPr>
        <p:sp>
          <p:nvSpPr>
            <p:cNvPr id="5" name="梯形 4"/>
            <p:cNvSpPr/>
            <p:nvPr/>
          </p:nvSpPr>
          <p:spPr>
            <a:xfrm>
              <a:off x="1086678" y="3099219"/>
              <a:ext cx="1802296" cy="659561"/>
            </a:xfrm>
            <a:prstGeom prst="trapezoid">
              <a:avLst>
                <a:gd name="adj" fmla="val 6116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梯形 12"/>
            <p:cNvSpPr/>
            <p:nvPr/>
          </p:nvSpPr>
          <p:spPr>
            <a:xfrm flipV="1">
              <a:off x="2888974" y="3758780"/>
              <a:ext cx="1802296" cy="659561"/>
            </a:xfrm>
            <a:prstGeom prst="trapezoid">
              <a:avLst>
                <a:gd name="adj" fmla="val 61166"/>
              </a:avLst>
            </a:prstGeom>
            <a:solidFill>
              <a:srgbClr val="8CB3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梯形 13"/>
            <p:cNvSpPr/>
            <p:nvPr/>
          </p:nvSpPr>
          <p:spPr>
            <a:xfrm>
              <a:off x="4691270" y="3099219"/>
              <a:ext cx="1802296" cy="659561"/>
            </a:xfrm>
            <a:prstGeom prst="trapezoid">
              <a:avLst>
                <a:gd name="adj" fmla="val 6116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991301" y="3218630"/>
            <a:ext cx="5018012" cy="1211315"/>
            <a:chOff x="1086678" y="3099219"/>
            <a:chExt cx="5406888" cy="1319122"/>
          </a:xfrm>
          <a:solidFill>
            <a:srgbClr val="464D68"/>
          </a:solidFill>
        </p:grpSpPr>
        <p:sp>
          <p:nvSpPr>
            <p:cNvPr id="16" name="梯形 15"/>
            <p:cNvSpPr/>
            <p:nvPr/>
          </p:nvSpPr>
          <p:spPr>
            <a:xfrm>
              <a:off x="1086678" y="3099219"/>
              <a:ext cx="1802296" cy="659561"/>
            </a:xfrm>
            <a:prstGeom prst="trapezoid">
              <a:avLst>
                <a:gd name="adj" fmla="val 6116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梯形 16"/>
            <p:cNvSpPr/>
            <p:nvPr/>
          </p:nvSpPr>
          <p:spPr>
            <a:xfrm flipV="1">
              <a:off x="2888974" y="3758780"/>
              <a:ext cx="1802296" cy="659561"/>
            </a:xfrm>
            <a:prstGeom prst="trapezoid">
              <a:avLst>
                <a:gd name="adj" fmla="val 61166"/>
              </a:avLst>
            </a:prstGeom>
            <a:solidFill>
              <a:srgbClr val="8CB3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梯形 17"/>
            <p:cNvSpPr/>
            <p:nvPr/>
          </p:nvSpPr>
          <p:spPr>
            <a:xfrm>
              <a:off x="4691270" y="3099219"/>
              <a:ext cx="1802296" cy="659561"/>
            </a:xfrm>
            <a:prstGeom prst="trapezoid">
              <a:avLst>
                <a:gd name="adj" fmla="val 6116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699974" y="1314403"/>
            <a:ext cx="8391524" cy="1539282"/>
            <a:chOff x="1189335" y="1308809"/>
            <a:chExt cx="8391524" cy="1539282"/>
          </a:xfrm>
        </p:grpSpPr>
        <p:grpSp>
          <p:nvGrpSpPr>
            <p:cNvPr id="50" name="组合 49"/>
            <p:cNvGrpSpPr/>
            <p:nvPr/>
          </p:nvGrpSpPr>
          <p:grpSpPr>
            <a:xfrm>
              <a:off x="1189335" y="1308809"/>
              <a:ext cx="1672672" cy="1318684"/>
              <a:chOff x="1149579" y="4290548"/>
              <a:chExt cx="1672672" cy="1318684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1149579" y="4627629"/>
                <a:ext cx="1672672" cy="9816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  <a:cs typeface="+mn-ea"/>
                    <a:sym typeface="+mn-lt"/>
                  </a:rPr>
                  <a:t>点击此处输入您的汇报内容，根据您的实际情况调整文字大小</a:t>
                </a: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1287122" y="4290548"/>
                <a:ext cx="153265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</a:rPr>
                  <a:t>输入标题</a:t>
                </a: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4548761" y="1308809"/>
              <a:ext cx="1672672" cy="1539282"/>
              <a:chOff x="1149579" y="4290548"/>
              <a:chExt cx="1672672" cy="1539282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1149579" y="4627629"/>
                <a:ext cx="1672672" cy="12022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marL="0" marR="0" lvl="0" indent="0" algn="ctr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  <a:cs typeface="+mn-ea"/>
                    <a:sym typeface="+mn-lt"/>
                  </a:rPr>
                  <a:t>点击此处输入您的汇报内容，根据您的实际情况调整文字大小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+mn-ea"/>
                  <a:sym typeface="+mn-lt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</a:rPr>
                  <a:t>。</a:t>
                </a: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1287122" y="4290548"/>
                <a:ext cx="153265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</a:rPr>
                  <a:t>输入标题</a:t>
                </a: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7908187" y="1308809"/>
              <a:ext cx="1672672" cy="1318684"/>
              <a:chOff x="1149579" y="4290548"/>
              <a:chExt cx="1672672" cy="1318684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1149579" y="4627629"/>
                <a:ext cx="1672672" cy="9816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  <a:cs typeface="+mn-ea"/>
                    <a:sym typeface="+mn-lt"/>
                  </a:rPr>
                  <a:t>点击此处输入您的汇报内容，根据您的实际情况调整文字大小</a:t>
                </a: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1287122" y="4290548"/>
                <a:ext cx="153265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</a:rPr>
                  <a:t>输入标题</a:t>
                </a: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1027387" y="4617953"/>
            <a:ext cx="8391524" cy="2977499"/>
            <a:chOff x="1189335" y="1308809"/>
            <a:chExt cx="8391524" cy="2977499"/>
          </a:xfrm>
        </p:grpSpPr>
        <p:grpSp>
          <p:nvGrpSpPr>
            <p:cNvPr id="60" name="组合 59"/>
            <p:cNvGrpSpPr/>
            <p:nvPr/>
          </p:nvGrpSpPr>
          <p:grpSpPr>
            <a:xfrm>
              <a:off x="1189335" y="1308809"/>
              <a:ext cx="1672672" cy="2977499"/>
              <a:chOff x="1149579" y="4290548"/>
              <a:chExt cx="1672672" cy="2977499"/>
            </a:xfrm>
          </p:grpSpPr>
          <p:sp>
            <p:nvSpPr>
              <p:cNvPr id="61" name="矩形 60"/>
              <p:cNvSpPr/>
              <p:nvPr/>
            </p:nvSpPr>
            <p:spPr>
              <a:xfrm>
                <a:off x="1149579" y="4627629"/>
                <a:ext cx="1672672" cy="26404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  <a:cs typeface="+mn-ea"/>
                    <a:sym typeface="+mn-lt"/>
                  </a:rPr>
                  <a:t>点击此处输入您的汇报内容，根据您的实际情况调整文字大小</a:t>
                </a: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>
                <a:off x="1287122" y="4290548"/>
                <a:ext cx="153265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</a:rPr>
                  <a:t>输入标题</a:t>
                </a: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4548761" y="1308809"/>
              <a:ext cx="1672672" cy="1318684"/>
              <a:chOff x="1149579" y="4290548"/>
              <a:chExt cx="1672672" cy="1318684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1149579" y="4627629"/>
                <a:ext cx="1672672" cy="9816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  <a:cs typeface="+mn-ea"/>
                    <a:sym typeface="+mn-lt"/>
                  </a:rPr>
                  <a:t>点击此处输入您的汇报内容，根据您的实际情况调整文字大小</a:t>
                </a: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1287122" y="4290548"/>
                <a:ext cx="153265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</a:rPr>
                  <a:t>输入标题</a:t>
                </a: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7908187" y="1308809"/>
              <a:ext cx="1672672" cy="1318684"/>
              <a:chOff x="1149579" y="4290548"/>
              <a:chExt cx="1672672" cy="1318684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1149579" y="4627629"/>
                <a:ext cx="1672672" cy="9816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  <a:cs typeface="+mn-ea"/>
                    <a:sym typeface="+mn-lt"/>
                  </a:rPr>
                  <a:t>点击此处输入您的汇报内容，根据您的实际情况调整文字大小</a:t>
                </a: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1287122" y="4290548"/>
                <a:ext cx="153265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</a:rPr>
                  <a:t>输入标题</a:t>
                </a: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75621" y="-219739"/>
            <a:ext cx="7593884" cy="7181879"/>
          </a:xfrm>
          <a:prstGeom prst="rect">
            <a:avLst/>
          </a:prstGeom>
          <a:solidFill>
            <a:srgbClr val="8CB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直角三角形 4"/>
          <p:cNvSpPr/>
          <p:nvPr/>
        </p:nvSpPr>
        <p:spPr>
          <a:xfrm rot="13500000">
            <a:off x="2554605" y="511811"/>
            <a:ext cx="5739130" cy="5739130"/>
          </a:xfrm>
          <a:prstGeom prst="rtTriangle">
            <a:avLst/>
          </a:prstGeom>
          <a:noFill/>
          <a:ln w="25400">
            <a:solidFill>
              <a:srgbClr val="637E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-194" y="-209579"/>
            <a:ext cx="8318333" cy="7181879"/>
            <a:chOff x="-216729" y="-200054"/>
            <a:chExt cx="8318333" cy="7181879"/>
          </a:xfrm>
        </p:grpSpPr>
        <p:sp>
          <p:nvSpPr>
            <p:cNvPr id="7" name="矩形 6"/>
            <p:cNvSpPr/>
            <p:nvPr/>
          </p:nvSpPr>
          <p:spPr>
            <a:xfrm>
              <a:off x="-216729" y="-200054"/>
              <a:ext cx="5707891" cy="71818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直角三角形 15"/>
            <p:cNvSpPr/>
            <p:nvPr/>
          </p:nvSpPr>
          <p:spPr>
            <a:xfrm rot="13500000">
              <a:off x="2861584" y="761365"/>
              <a:ext cx="5240020" cy="5240020"/>
            </a:xfrm>
            <a:prstGeom prst="rtTriangle">
              <a:avLst/>
            </a:prstGeom>
            <a:solidFill>
              <a:schemeClr val="bg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菱形 8"/>
          <p:cNvSpPr/>
          <p:nvPr/>
        </p:nvSpPr>
        <p:spPr>
          <a:xfrm>
            <a:off x="6168390" y="377190"/>
            <a:ext cx="6028690" cy="6028690"/>
          </a:xfrm>
          <a:prstGeom prst="diamond">
            <a:avLst/>
          </a:prstGeom>
          <a:noFill/>
          <a:ln w="25400">
            <a:solidFill>
              <a:srgbClr val="637E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0" name="图片 19" descr="D:\图图图\商务类图\图片1.png23.png图片1.png2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508750" y="701040"/>
            <a:ext cx="5348605" cy="5361305"/>
          </a:xfrm>
          <a:custGeom>
            <a:avLst/>
            <a:gdLst>
              <a:gd name="connsiteX0" fmla="*/ 3014345 w 6028690"/>
              <a:gd name="connsiteY0" fmla="*/ 0 h 6028690"/>
              <a:gd name="connsiteX1" fmla="*/ 6028690 w 6028690"/>
              <a:gd name="connsiteY1" fmla="*/ 3014345 h 6028690"/>
              <a:gd name="connsiteX2" fmla="*/ 3014345 w 6028690"/>
              <a:gd name="connsiteY2" fmla="*/ 6028690 h 6028690"/>
              <a:gd name="connsiteX3" fmla="*/ 0 w 6028690"/>
              <a:gd name="connsiteY3" fmla="*/ 3014345 h 6028690"/>
              <a:gd name="connsiteX4" fmla="*/ 3014345 w 6028690"/>
              <a:gd name="connsiteY4" fmla="*/ 0 h 6028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28690" h="6028690">
                <a:moveTo>
                  <a:pt x="3014345" y="0"/>
                </a:moveTo>
                <a:lnTo>
                  <a:pt x="6028690" y="3014345"/>
                </a:lnTo>
                <a:lnTo>
                  <a:pt x="3014345" y="6028690"/>
                </a:lnTo>
                <a:lnTo>
                  <a:pt x="0" y="3014345"/>
                </a:lnTo>
                <a:lnTo>
                  <a:pt x="3014345" y="0"/>
                </a:lnTo>
                <a:close/>
              </a:path>
            </a:pathLst>
          </a:custGeom>
        </p:spPr>
      </p:pic>
      <p:pic>
        <p:nvPicPr>
          <p:cNvPr id="2" name="震撼的科技企业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5000.000000" out="50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75636" y="7188599"/>
            <a:ext cx="609600" cy="6096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38760" y="2113915"/>
            <a:ext cx="5711902" cy="3045785"/>
            <a:chOff x="399" y="3609"/>
            <a:chExt cx="8027" cy="4280"/>
          </a:xfrm>
        </p:grpSpPr>
        <p:sp>
          <p:nvSpPr>
            <p:cNvPr id="14" name="文本框 13"/>
            <p:cNvSpPr txBox="1"/>
            <p:nvPr/>
          </p:nvSpPr>
          <p:spPr>
            <a:xfrm>
              <a:off x="399" y="4253"/>
              <a:ext cx="8027" cy="1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6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感谢聆听</a:t>
              </a:r>
              <a:endParaRPr lang="zh-CN" altLang="en-US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99" y="3609"/>
              <a:ext cx="7389" cy="8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WORK REPORT</a:t>
              </a:r>
              <a:endPara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399" y="5852"/>
              <a:ext cx="7389" cy="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&gt;</a:t>
              </a:r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&gt;&gt;&gt;&gt;&gt;</a:t>
              </a: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月度</a:t>
              </a:r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/</a:t>
              </a: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季度工作总结述职汇报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99" y="6399"/>
              <a:ext cx="7642" cy="149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The user can demonstrate on a projector or computer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，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or print the presentation and make it into a in a wider field.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bldLvl="0" animBg="1"/>
      <p:bldP spid="5" grpId="0" bldLvl="0" animBg="1"/>
      <p:bldP spid="9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67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 dir="in"/>
      </p:transition>
    </mc:Choice>
    <mc:Fallback>
      <p:transition spd="slow" advClick="0" advTm="0">
        <p:split orient="vert" dir="in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4ocvsi2">
      <a:majorFont>
        <a:latin typeface="I.Ngaan"/>
        <a:ea typeface="Source Han Sans K Bold"/>
        <a:cs typeface=""/>
      </a:majorFont>
      <a:minorFont>
        <a:latin typeface="I.Ngaan"/>
        <a:ea typeface="Source Han Sans K 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2482</Words>
  <Application>WPS 演示</Application>
  <PresentationFormat>宽屏</PresentationFormat>
  <Paragraphs>350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I.Ngaan</vt:lpstr>
      <vt:lpstr>Segoe Print</vt:lpstr>
      <vt:lpstr>Source Han Sans K Bold</vt:lpstr>
      <vt:lpstr>Arial Unicode MS</vt:lpstr>
      <vt:lpstr>等线</vt:lpstr>
      <vt:lpstr>Calibri</vt:lpstr>
      <vt:lpstr>思源黑体 CN Bold</vt:lpstr>
      <vt:lpstr>黑体</vt:lpstr>
      <vt:lpstr>等线</vt:lpstr>
      <vt:lpstr>等线</vt:lpstr>
      <vt:lpstr>站酷小薇LOGO体</vt:lpstr>
      <vt:lpstr>思源黑体 CN Light</vt:lpstr>
      <vt:lpstr>Arial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胡斌</dc:creator>
  <cp:lastModifiedBy>罗祉璇</cp:lastModifiedBy>
  <cp:revision>53</cp:revision>
  <dcterms:created xsi:type="dcterms:W3CDTF">2020-06-09T04:38:00Z</dcterms:created>
  <dcterms:modified xsi:type="dcterms:W3CDTF">2020-06-19T03:04:00Z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