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7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8.xml" ContentType="application/vnd.openxmlformats-officedocument.presentationml.tags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6"/>
  </p:notesMasterIdLst>
  <p:sldIdLst>
    <p:sldId id="2718" r:id="rId2"/>
    <p:sldId id="2719" r:id="rId3"/>
    <p:sldId id="2713" r:id="rId4"/>
    <p:sldId id="2688" r:id="rId5"/>
    <p:sldId id="2720" r:id="rId6"/>
    <p:sldId id="2622" r:id="rId7"/>
    <p:sldId id="2721" r:id="rId8"/>
    <p:sldId id="2707" r:id="rId9"/>
    <p:sldId id="2748" r:id="rId10"/>
    <p:sldId id="2722" r:id="rId11"/>
    <p:sldId id="2723" r:id="rId12"/>
    <p:sldId id="2724" r:id="rId13"/>
    <p:sldId id="2737" r:id="rId14"/>
    <p:sldId id="2749" r:id="rId15"/>
    <p:sldId id="2725" r:id="rId16"/>
    <p:sldId id="2739" r:id="rId17"/>
    <p:sldId id="2740" r:id="rId18"/>
    <p:sldId id="2689" r:id="rId19"/>
    <p:sldId id="2750" r:id="rId20"/>
    <p:sldId id="2742" r:id="rId21"/>
    <p:sldId id="2743" r:id="rId22"/>
    <p:sldId id="2744" r:id="rId23"/>
    <p:sldId id="2745" r:id="rId24"/>
    <p:sldId id="2752" r:id="rId25"/>
  </p:sldIdLst>
  <p:sldSz cx="12858750" cy="723265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>
          <p15:clr>
            <a:srgbClr val="A4A3A4"/>
          </p15:clr>
        </p15:guide>
        <p15:guide id="2" pos="4050">
          <p15:clr>
            <a:srgbClr val="A4A3A4"/>
          </p15:clr>
        </p15:guide>
        <p15:guide id="3" pos="512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5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9DD1"/>
    <a:srgbClr val="F8BC95"/>
    <a:srgbClr val="7AC7EA"/>
    <a:srgbClr val="A1C4FD"/>
    <a:srgbClr val="99A89C"/>
    <a:srgbClr val="5394FA"/>
    <a:srgbClr val="659EFB"/>
    <a:srgbClr val="7546C2"/>
    <a:srgbClr val="4688F9"/>
    <a:srgbClr val="CB1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21" autoAdjust="0"/>
    <p:restoredTop sz="92986" autoAdjust="0"/>
  </p:normalViewPr>
  <p:slideViewPr>
    <p:cSldViewPr>
      <p:cViewPr varScale="1">
        <p:scale>
          <a:sx n="87" d="100"/>
          <a:sy n="87" d="100"/>
        </p:scale>
        <p:origin x="360" y="90"/>
      </p:cViewPr>
      <p:guideLst>
        <p:guide orient="horz" pos="373"/>
        <p:guide pos="405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0556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286037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997929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267942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347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435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1307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771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267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979517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4723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901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79413" y="684213"/>
            <a:ext cx="6096000" cy="34290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41813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9700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46D230FF-CF30-47C2-BA4C-59A7874B97B3}" type="slidenum">
              <a:rPr lang="zh-CN" altLang="en-US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578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79413" y="684213"/>
            <a:ext cx="6096000" cy="34290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41813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9700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46D230FF-CF30-47C2-BA4C-59A7874B97B3}" type="slidenum">
              <a:rPr lang="zh-CN" altLang="en-US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0788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14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715816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690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101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6426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046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19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14048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7485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1911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4691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292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24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414004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2018/11/17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3" r="3908"/>
          <a:stretch/>
        </p:blipFill>
        <p:spPr>
          <a:xfrm rot="5400000">
            <a:off x="2449812" y="-2904181"/>
            <a:ext cx="7920880" cy="12896996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92671" y="736005"/>
            <a:ext cx="12673408" cy="5832648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microsoft.com/office/2007/relationships/media" Target="../media/media1.mp3"/><Relationship Id="rId16" Type="http://schemas.openxmlformats.org/officeDocument/2006/relationships/image" Target="../media/image13.png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5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7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5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5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5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microsoft.com/office/2007/relationships/media" Target="../media/media1.mp3"/><Relationship Id="rId16" Type="http://schemas.openxmlformats.org/officeDocument/2006/relationships/image" Target="../media/image13.png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notesSlide" Target="../notesSlides/notesSlide24.xml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6395" y="-2878870"/>
            <a:ext cx="7287714" cy="12896996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645529" y="1752408"/>
            <a:ext cx="11472477" cy="3564310"/>
          </a:xfrm>
          <a:prstGeom prst="rect">
            <a:avLst/>
          </a:prstGeom>
          <a:solidFill>
            <a:srgbClr val="EC9DD1"/>
          </a:solidFill>
          <a:ln w="200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687" y="1287798"/>
            <a:ext cx="720080" cy="7380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3871" y="5857088"/>
            <a:ext cx="538399" cy="5199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4879" y="1287798"/>
            <a:ext cx="437159" cy="4347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689" y="298082"/>
            <a:ext cx="367947" cy="3659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r="22559"/>
          <a:stretch>
            <a:fillRect/>
          </a:stretch>
        </p:blipFill>
        <p:spPr>
          <a:xfrm>
            <a:off x="9953364" y="4984477"/>
            <a:ext cx="324162" cy="3322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93" b="-1993"/>
          <a:stretch>
            <a:fillRect/>
          </a:stretch>
        </p:blipFill>
        <p:spPr>
          <a:xfrm>
            <a:off x="6124575" y="877480"/>
            <a:ext cx="468084" cy="46549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12011" y="420950"/>
            <a:ext cx="730211" cy="726179"/>
          </a:xfrm>
          <a:prstGeom prst="rect">
            <a:avLst/>
          </a:prstGeom>
        </p:spPr>
      </p:pic>
      <p:pic>
        <p:nvPicPr>
          <p:cNvPr id="4" name="Could This Be Lov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24575" y="-1093258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2813" y="2397962"/>
            <a:ext cx="4337565" cy="5191934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2759145" y="2661784"/>
            <a:ext cx="7825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优秀宿舍展示</a:t>
            </a:r>
            <a:r>
              <a:rPr lang="en-US" altLang="zh-CN" sz="6000" b="1" dirty="0" err="1">
                <a:ln>
                  <a:solidFill>
                    <a:schemeClr val="bg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6000" b="1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模板</a:t>
            </a:r>
            <a:endParaRPr lang="zh-CN" altLang="en-US" sz="6000" b="1" dirty="0">
              <a:ln>
                <a:solidFill>
                  <a:schemeClr val="bg1"/>
                </a:solidFill>
              </a:ln>
              <a:solidFill>
                <a:srgbClr val="EC9DD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 Box 7"/>
          <p:cNvSpPr txBox="1"/>
          <p:nvPr/>
        </p:nvSpPr>
        <p:spPr>
          <a:xfrm>
            <a:off x="3909057" y="4417200"/>
            <a:ext cx="5525633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日期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：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2018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年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4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月                   宿舍：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208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室 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081" y="3855219"/>
            <a:ext cx="1409215" cy="1731684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62"/>
          <a:stretch/>
        </p:blipFill>
        <p:spPr>
          <a:xfrm>
            <a:off x="10115445" y="1322083"/>
            <a:ext cx="1298486" cy="111093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7" grpId="0" animBg="1"/>
      <p:bldP spid="32" grpId="0"/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6395" y="-2878870"/>
            <a:ext cx="7287714" cy="12896996"/>
          </a:xfrm>
          <a:prstGeom prst="rect">
            <a:avLst/>
          </a:prstGeom>
          <a:ln>
            <a:noFill/>
          </a:ln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3" t="38354" r="11874" b="35576"/>
          <a:stretch/>
        </p:blipFill>
        <p:spPr>
          <a:xfrm>
            <a:off x="1417250" y="1128013"/>
            <a:ext cx="4095184" cy="1222528"/>
          </a:xfrm>
          <a:prstGeom prst="rect">
            <a:avLst/>
          </a:prstGeom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847974" y="2340368"/>
            <a:ext cx="10706055" cy="2725095"/>
          </a:xfrm>
          <a:prstGeom prst="rect">
            <a:avLst/>
          </a:prstGeom>
          <a:solidFill>
            <a:srgbClr val="EC9DD1">
              <a:alpha val="82000"/>
            </a:srgb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949804" y="1468764"/>
            <a:ext cx="1210588" cy="707886"/>
          </a:xfrm>
          <a:prstGeom prst="rect">
            <a:avLst/>
          </a:prstGeom>
          <a:ln>
            <a:noFill/>
          </a:ln>
          <a:effectLst/>
        </p:spPr>
        <p:txBody>
          <a:bodyPr vert="horz" wrap="none">
            <a:spAutoFit/>
          </a:bodyPr>
          <a:lstStyle/>
          <a:p>
            <a:r>
              <a:rPr lang="zh-CN" altLang="en-US" sz="4000" b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目录</a:t>
            </a:r>
            <a:endParaRPr lang="zh-CN" altLang="en-US" sz="4000" b="1" dirty="0">
              <a:ln>
                <a:solidFill>
                  <a:schemeClr val="bg1"/>
                </a:solidFill>
              </a:ln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421239" y="3923874"/>
            <a:ext cx="2018501" cy="646331"/>
          </a:xfrm>
          <a:prstGeom prst="rect">
            <a:avLst/>
          </a:prstGeom>
          <a:ln>
            <a:noFill/>
          </a:ln>
          <a:effectLst/>
        </p:spPr>
        <p:txBody>
          <a:bodyPr vert="horz" wrap="none">
            <a:spAutoFit/>
          </a:bodyPr>
          <a:lstStyle/>
          <a:p>
            <a:pPr lvl="0" indent="0" algn="ctr" eaLnBrk="0" hangingPunct="0">
              <a:buFont typeface="Wingdings" panose="05000000000000000000" pitchFamily="2" charset="2"/>
              <a:buNone/>
            </a:pPr>
            <a:r>
              <a:rPr lang="zh-CN" altLang="en-US" sz="3600" b="1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成员介绍</a:t>
            </a:r>
          </a:p>
        </p:txBody>
      </p:sp>
      <p:sp>
        <p:nvSpPr>
          <p:cNvPr id="42" name="矩形 41"/>
          <p:cNvSpPr/>
          <p:nvPr/>
        </p:nvSpPr>
        <p:spPr>
          <a:xfrm>
            <a:off x="2069435" y="2990715"/>
            <a:ext cx="880369" cy="769441"/>
          </a:xfrm>
          <a:prstGeom prst="rect">
            <a:avLst/>
          </a:prstGeom>
          <a:ln>
            <a:noFill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400" b="1" dirty="0" smtClean="0">
                <a:ln>
                  <a:solidFill>
                    <a:schemeClr val="bg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4400" b="1" dirty="0">
              <a:ln>
                <a:solidFill>
                  <a:schemeClr val="bg1"/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27866" y="3923874"/>
            <a:ext cx="2018501" cy="646331"/>
          </a:xfrm>
          <a:prstGeom prst="rect">
            <a:avLst/>
          </a:prstGeom>
          <a:ln>
            <a:noFill/>
          </a:ln>
          <a:effectLst/>
        </p:spPr>
        <p:txBody>
          <a:bodyPr vert="horz" wrap="none">
            <a:spAutoFit/>
          </a:bodyPr>
          <a:lstStyle/>
          <a:p>
            <a:pPr lvl="0" indent="0" algn="ctr" eaLnBrk="0" hangingPunct="0">
              <a:buFont typeface="Wingdings" panose="05000000000000000000" pitchFamily="2" charset="2"/>
              <a:buNone/>
            </a:pPr>
            <a:r>
              <a:rPr lang="zh-CN" altLang="en-US" sz="3600" b="1" dirty="0">
                <a:ln>
                  <a:solidFill>
                    <a:schemeClr val="bg1"/>
                  </a:solidFill>
                </a:ln>
                <a:solidFill>
                  <a:srgbClr val="7AC7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宿舍规章</a:t>
            </a:r>
          </a:p>
        </p:txBody>
      </p:sp>
      <p:sp>
        <p:nvSpPr>
          <p:cNvPr id="50" name="矩形 49"/>
          <p:cNvSpPr/>
          <p:nvPr/>
        </p:nvSpPr>
        <p:spPr>
          <a:xfrm>
            <a:off x="4521068" y="2990715"/>
            <a:ext cx="880369" cy="769441"/>
          </a:xfrm>
          <a:prstGeom prst="rect">
            <a:avLst/>
          </a:prstGeom>
          <a:ln>
            <a:noFill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400" b="1" dirty="0" smtClean="0">
                <a:ln>
                  <a:solidFill>
                    <a:schemeClr val="bg1"/>
                  </a:solidFill>
                </a:ln>
                <a:solidFill>
                  <a:srgbClr val="7AC7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4400" b="1" dirty="0">
              <a:ln>
                <a:solidFill>
                  <a:schemeClr val="bg1"/>
                </a:solidFill>
              </a:ln>
              <a:solidFill>
                <a:srgbClr val="7AC7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181554" y="3919201"/>
            <a:ext cx="2016899" cy="646331"/>
          </a:xfrm>
          <a:prstGeom prst="rect">
            <a:avLst/>
          </a:prstGeom>
          <a:ln>
            <a:noFill/>
          </a:ln>
          <a:effectLst/>
        </p:spPr>
        <p:txBody>
          <a:bodyPr vert="horz" wrap="none">
            <a:spAutoFit/>
          </a:bodyPr>
          <a:lstStyle/>
          <a:p>
            <a:pPr lvl="0" indent="0" algn="ctr" eaLnBrk="0" hangingPunct="0">
              <a:buFont typeface="Wingdings" panose="05000000000000000000" pitchFamily="2" charset="2"/>
              <a:buNone/>
            </a:pPr>
            <a:r>
              <a:rPr lang="zh-CN" altLang="en-US" sz="3600" b="1" dirty="0">
                <a:ln>
                  <a:solidFill>
                    <a:schemeClr val="bg1"/>
                  </a:solidFill>
                </a:ln>
                <a:solidFill>
                  <a:srgbClr val="F8BC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宿舍文化</a:t>
            </a:r>
          </a:p>
        </p:txBody>
      </p:sp>
      <p:sp>
        <p:nvSpPr>
          <p:cNvPr id="55" name="矩形 54"/>
          <p:cNvSpPr/>
          <p:nvPr/>
        </p:nvSpPr>
        <p:spPr>
          <a:xfrm>
            <a:off x="6710945" y="2990714"/>
            <a:ext cx="880369" cy="769441"/>
          </a:xfrm>
          <a:prstGeom prst="rect">
            <a:avLst/>
          </a:prstGeom>
          <a:ln>
            <a:noFill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400" b="1" dirty="0" smtClean="0">
                <a:ln>
                  <a:solidFill>
                    <a:schemeClr val="bg1"/>
                  </a:solidFill>
                </a:ln>
                <a:solidFill>
                  <a:srgbClr val="F8BC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4400" b="1" dirty="0">
              <a:ln>
                <a:solidFill>
                  <a:schemeClr val="bg1"/>
                </a:solidFill>
              </a:ln>
              <a:solidFill>
                <a:srgbClr val="F8BC9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532962" y="3904330"/>
            <a:ext cx="2018501" cy="646331"/>
          </a:xfrm>
          <a:prstGeom prst="rect">
            <a:avLst/>
          </a:prstGeom>
          <a:ln>
            <a:noFill/>
          </a:ln>
          <a:effectLst/>
        </p:spPr>
        <p:txBody>
          <a:bodyPr vert="horz" wrap="none">
            <a:spAutoFit/>
          </a:bodyPr>
          <a:lstStyle/>
          <a:p>
            <a:pPr lvl="0" indent="0" algn="ctr" eaLnBrk="0" hangingPunct="0">
              <a:buFont typeface="Wingdings" panose="05000000000000000000" pitchFamily="2" charset="2"/>
              <a:buNone/>
            </a:pPr>
            <a:r>
              <a:rPr lang="zh-CN" altLang="en-US" sz="3600" b="1" dirty="0">
                <a:ln>
                  <a:solidFill>
                    <a:schemeClr val="bg1"/>
                  </a:solidFill>
                </a:ln>
                <a:solidFill>
                  <a:srgbClr val="EC9D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宿友寄语</a:t>
            </a:r>
          </a:p>
        </p:txBody>
      </p:sp>
      <p:sp>
        <p:nvSpPr>
          <p:cNvPr id="59" name="矩形 58"/>
          <p:cNvSpPr/>
          <p:nvPr/>
        </p:nvSpPr>
        <p:spPr>
          <a:xfrm>
            <a:off x="9102027" y="2990713"/>
            <a:ext cx="880369" cy="769441"/>
          </a:xfrm>
          <a:prstGeom prst="rect">
            <a:avLst/>
          </a:prstGeom>
          <a:ln>
            <a:noFill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400" b="1" dirty="0" smtClean="0">
                <a:ln>
                  <a:solidFill>
                    <a:schemeClr val="bg1"/>
                  </a:solidFill>
                </a:ln>
                <a:solidFill>
                  <a:srgbClr val="EC9D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4400" b="1" dirty="0">
              <a:ln>
                <a:solidFill>
                  <a:schemeClr val="bg1"/>
                </a:solidFill>
              </a:ln>
              <a:solidFill>
                <a:srgbClr val="EC9DD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3753" y="120704"/>
            <a:ext cx="2715333" cy="3336679"/>
          </a:xfrm>
          <a:prstGeom prst="rect">
            <a:avLst/>
          </a:prstGeom>
          <a:ln>
            <a:noFill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0" grpId="0"/>
      <p:bldP spid="41" grpId="0"/>
      <p:bldP spid="42" grpId="0"/>
      <p:bldP spid="49" grpId="0"/>
      <p:bldP spid="50" grpId="0"/>
      <p:bldP spid="54" grpId="0"/>
      <p:bldP spid="55" grpId="0"/>
      <p:bldP spid="58" grpId="0"/>
      <p:bldP spid="5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6395" y="-2878870"/>
            <a:ext cx="7287714" cy="12896996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076571" y="2158090"/>
            <a:ext cx="10151723" cy="2832898"/>
            <a:chOff x="5113729" y="1925294"/>
            <a:chExt cx="6212189" cy="2385186"/>
          </a:xfrm>
          <a:effectLst/>
        </p:grpSpPr>
        <p:sp>
          <p:nvSpPr>
            <p:cNvPr id="26" name="矩形 25"/>
            <p:cNvSpPr/>
            <p:nvPr/>
          </p:nvSpPr>
          <p:spPr>
            <a:xfrm>
              <a:off x="5113729" y="1925294"/>
              <a:ext cx="6212189" cy="2385186"/>
            </a:xfrm>
            <a:prstGeom prst="rect">
              <a:avLst/>
            </a:prstGeom>
            <a:solidFill>
              <a:srgbClr val="EC9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269076" y="2094794"/>
              <a:ext cx="5861980" cy="2010210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3975662" y="2791579"/>
            <a:ext cx="4288353" cy="1323439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lvl="0" indent="0" algn="ctr" eaLnBrk="0" hangingPunct="0">
              <a:buFont typeface="Wingdings" panose="05000000000000000000" pitchFamily="2" charset="2"/>
              <a:buNone/>
            </a:pPr>
            <a:r>
              <a:rPr lang="zh-CN" alt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成员</a:t>
            </a:r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介绍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164176" y="890546"/>
            <a:ext cx="4095184" cy="1222528"/>
            <a:chOff x="5637287" y="699020"/>
            <a:chExt cx="4095184" cy="122252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5637287" y="699020"/>
              <a:ext cx="4095184" cy="1222528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7249792" y="956601"/>
              <a:ext cx="880369" cy="769441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4400" b="1" dirty="0" smtClean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4400" b="1" dirty="0">
                <a:ln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54935" y="4287492"/>
            <a:ext cx="5379590" cy="1212302"/>
            <a:chOff x="5442273" y="5750174"/>
            <a:chExt cx="6567324" cy="1479960"/>
          </a:xfrm>
        </p:grpSpPr>
        <p:grpSp>
          <p:nvGrpSpPr>
            <p:cNvPr id="11" name="组合 10"/>
            <p:cNvGrpSpPr/>
            <p:nvPr/>
          </p:nvGrpSpPr>
          <p:grpSpPr>
            <a:xfrm>
              <a:off x="5442273" y="5750174"/>
              <a:ext cx="6567324" cy="1479960"/>
              <a:chOff x="5442273" y="5750174"/>
              <a:chExt cx="6567324" cy="147996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5442273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9780" y="5873824"/>
                <a:ext cx="1266874" cy="1179706"/>
              </a:xfrm>
              <a:prstGeom prst="ellipse">
                <a:avLst/>
              </a:prstGeom>
              <a:ln w="57150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6" name="椭圆 35"/>
              <p:cNvSpPr/>
              <p:nvPr/>
            </p:nvSpPr>
            <p:spPr>
              <a:xfrm>
                <a:off x="7157744" y="5768246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8932001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0547709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4486" y="5913392"/>
              <a:ext cx="1189384" cy="1165422"/>
            </a:xfrm>
            <a:prstGeom prst="ellipse">
              <a:avLst/>
            </a:prstGeom>
            <a:ln w="5715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0925" y="5891265"/>
              <a:ext cx="1171109" cy="1179706"/>
            </a:xfrm>
            <a:prstGeom prst="ellipse">
              <a:avLst/>
            </a:prstGeom>
            <a:ln w="5715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5389" y="5796607"/>
              <a:ext cx="1306403" cy="1369430"/>
            </a:xfrm>
            <a:prstGeom prst="ellipse">
              <a:avLst/>
            </a:prstGeom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62"/>
          <a:stretch/>
        </p:blipFill>
        <p:spPr>
          <a:xfrm>
            <a:off x="346193" y="1234664"/>
            <a:ext cx="1193746" cy="102132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09412">
            <a:off x="834842" y="2821845"/>
            <a:ext cx="2623224" cy="1462659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Box 152"/>
          <p:cNvSpPr txBox="1"/>
          <p:nvPr/>
        </p:nvSpPr>
        <p:spPr>
          <a:xfrm>
            <a:off x="1514286" y="4979596"/>
            <a:ext cx="222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4106582" y="5004394"/>
            <a:ext cx="222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6808044" y="4979596"/>
            <a:ext cx="222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9509506" y="4949776"/>
            <a:ext cx="222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305256"/>
            <a:ext cx="4095184" cy="1222528"/>
            <a:chOff x="2956767" y="260160"/>
            <a:chExt cx="4095184" cy="1222528"/>
          </a:xfrm>
        </p:grpSpPr>
        <p:pic>
          <p:nvPicPr>
            <p:cNvPr id="86" name="图片 8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87" name="矩形 86"/>
            <p:cNvSpPr/>
            <p:nvPr/>
          </p:nvSpPr>
          <p:spPr>
            <a:xfrm>
              <a:off x="4193880" y="609814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成员介绍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144033" y="1960141"/>
            <a:ext cx="10570684" cy="2668901"/>
            <a:chOff x="1291852" y="2123039"/>
            <a:chExt cx="10570684" cy="2668901"/>
          </a:xfrm>
        </p:grpSpPr>
        <p:grpSp>
          <p:nvGrpSpPr>
            <p:cNvPr id="8" name="组合 7"/>
            <p:cNvGrpSpPr/>
            <p:nvPr/>
          </p:nvGrpSpPr>
          <p:grpSpPr>
            <a:xfrm>
              <a:off x="1291852" y="2123039"/>
              <a:ext cx="10570684" cy="2668901"/>
              <a:chOff x="1291852" y="2123039"/>
              <a:chExt cx="10570684" cy="2668901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91852" y="2136873"/>
                <a:ext cx="2575464" cy="2615008"/>
              </a:xfrm>
              <a:prstGeom prst="rect">
                <a:avLst/>
              </a:prstGeom>
            </p:spPr>
          </p:pic>
          <p:grpSp>
            <p:nvGrpSpPr>
              <p:cNvPr id="2" name="组合 1"/>
              <p:cNvGrpSpPr/>
              <p:nvPr/>
            </p:nvGrpSpPr>
            <p:grpSpPr>
              <a:xfrm>
                <a:off x="1532831" y="2392189"/>
                <a:ext cx="2016465" cy="2133865"/>
                <a:chOff x="2668327" y="2130464"/>
                <a:chExt cx="1197498" cy="1197498"/>
              </a:xfrm>
            </p:grpSpPr>
            <p:sp>
              <p:nvSpPr>
                <p:cNvPr id="93" name="椭圆 92"/>
                <p:cNvSpPr/>
                <p:nvPr/>
              </p:nvSpPr>
              <p:spPr>
                <a:xfrm>
                  <a:off x="2668327" y="2130464"/>
                  <a:ext cx="1197498" cy="1197498"/>
                </a:xfrm>
                <a:prstGeom prst="ellipse">
                  <a:avLst/>
                </a:prstGeom>
                <a:solidFill>
                  <a:srgbClr val="EC9D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bg2">
                        <a:lumMod val="25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pic>
              <p:nvPicPr>
                <p:cNvPr id="178" name="图片 177"/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48199" y="2231751"/>
                  <a:ext cx="1037753" cy="966350"/>
                </a:xfrm>
                <a:prstGeom prst="ellipse">
                  <a:avLst/>
                </a:prstGeom>
                <a:ln w="57150"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pic>
            <p:nvPicPr>
              <p:cNvPr id="183" name="图片 18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72817" y="2123039"/>
                <a:ext cx="2575464" cy="2615008"/>
              </a:xfrm>
              <a:prstGeom prst="rect">
                <a:avLst/>
              </a:prstGeom>
            </p:spPr>
          </p:pic>
          <p:pic>
            <p:nvPicPr>
              <p:cNvPr id="184" name="图片 18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44652" y="2176932"/>
                <a:ext cx="2575464" cy="2615008"/>
              </a:xfrm>
              <a:prstGeom prst="rect">
                <a:avLst/>
              </a:prstGeom>
            </p:spPr>
          </p:pic>
          <p:pic>
            <p:nvPicPr>
              <p:cNvPr id="185" name="图片 18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7072" y="2151617"/>
                <a:ext cx="2575464" cy="2615008"/>
              </a:xfrm>
              <a:prstGeom prst="rect">
                <a:avLst/>
              </a:prstGeom>
            </p:spPr>
          </p:pic>
        </p:grpSp>
        <p:grpSp>
          <p:nvGrpSpPr>
            <p:cNvPr id="3" name="组合 2"/>
            <p:cNvGrpSpPr/>
            <p:nvPr/>
          </p:nvGrpSpPr>
          <p:grpSpPr>
            <a:xfrm>
              <a:off x="4005145" y="2421678"/>
              <a:ext cx="2104376" cy="2104376"/>
              <a:chOff x="4073546" y="2145268"/>
              <a:chExt cx="1197498" cy="1197498"/>
            </a:xfrm>
          </p:grpSpPr>
          <p:sp>
            <p:nvSpPr>
              <p:cNvPr id="179" name="椭圆 178"/>
              <p:cNvSpPr/>
              <p:nvPr/>
            </p:nvSpPr>
            <p:spPr>
              <a:xfrm>
                <a:off x="4073546" y="2145268"/>
                <a:ext cx="1197498" cy="1197498"/>
              </a:xfrm>
              <a:prstGeom prst="ellipse">
                <a:avLst/>
              </a:prstGeom>
              <a:solidFill>
                <a:srgbClr val="A1C4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90" name="图片 8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77366" y="2264163"/>
                <a:ext cx="974278" cy="954650"/>
              </a:xfrm>
              <a:prstGeom prst="ellipse">
                <a:avLst/>
              </a:prstGeom>
              <a:ln w="57150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4" name="组合 3"/>
            <p:cNvGrpSpPr/>
            <p:nvPr/>
          </p:nvGrpSpPr>
          <p:grpSpPr>
            <a:xfrm>
              <a:off x="6780196" y="2421678"/>
              <a:ext cx="2104376" cy="2104376"/>
              <a:chOff x="5526920" y="2130464"/>
              <a:chExt cx="1197498" cy="1197498"/>
            </a:xfrm>
          </p:grpSpPr>
          <p:sp>
            <p:nvSpPr>
              <p:cNvPr id="180" name="椭圆 179"/>
              <p:cNvSpPr/>
              <p:nvPr/>
            </p:nvSpPr>
            <p:spPr>
              <a:xfrm>
                <a:off x="5526920" y="2130464"/>
                <a:ext cx="1197498" cy="1197498"/>
              </a:xfrm>
              <a:prstGeom prst="ellipse">
                <a:avLst/>
              </a:prstGeom>
              <a:solidFill>
                <a:srgbClr val="EC9D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6144" y="2246038"/>
                <a:ext cx="959308" cy="966350"/>
              </a:xfrm>
              <a:prstGeom prst="ellipse">
                <a:avLst/>
              </a:prstGeom>
              <a:ln w="57150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5" name="组合 4"/>
            <p:cNvGrpSpPr/>
            <p:nvPr/>
          </p:nvGrpSpPr>
          <p:grpSpPr>
            <a:xfrm>
              <a:off x="9555247" y="2392189"/>
              <a:ext cx="2104376" cy="2104376"/>
              <a:chOff x="6850419" y="2130464"/>
              <a:chExt cx="1197498" cy="1197498"/>
            </a:xfrm>
          </p:grpSpPr>
          <p:sp>
            <p:nvSpPr>
              <p:cNvPr id="181" name="椭圆 180"/>
              <p:cNvSpPr/>
              <p:nvPr/>
            </p:nvSpPr>
            <p:spPr>
              <a:xfrm>
                <a:off x="6850419" y="2130464"/>
                <a:ext cx="1197498" cy="1197498"/>
              </a:xfrm>
              <a:prstGeom prst="ellipse">
                <a:avLst/>
              </a:prstGeom>
              <a:solidFill>
                <a:srgbClr val="A1C4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2">
                      <a:lumMod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5007" y="2168499"/>
                <a:ext cx="1070133" cy="1121762"/>
              </a:xfrm>
              <a:prstGeom prst="ellipse">
                <a:avLst/>
              </a:prstGeom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/>
      <p:bldP spid="155" grpId="0"/>
      <p:bldP spid="157" grpId="0"/>
      <p:bldP spid="1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7712072" y="1753190"/>
            <a:ext cx="3921537" cy="3701170"/>
            <a:chOff x="7712072" y="1753190"/>
            <a:chExt cx="3921537" cy="3701170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12072" y="1753190"/>
              <a:ext cx="3921537" cy="3701170"/>
            </a:xfrm>
            <a:prstGeom prst="rect">
              <a:avLst/>
            </a:prstGeom>
          </p:spPr>
        </p:pic>
        <p:sp>
          <p:nvSpPr>
            <p:cNvPr id="42" name="椭圆 41"/>
            <p:cNvSpPr/>
            <p:nvPr/>
          </p:nvSpPr>
          <p:spPr>
            <a:xfrm>
              <a:off x="8225574" y="2244912"/>
              <a:ext cx="2781081" cy="2781081"/>
            </a:xfrm>
            <a:prstGeom prst="ellipse">
              <a:avLst/>
            </a:prstGeom>
            <a:solidFill>
              <a:srgbClr val="EC9DD1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1793" y="1753190"/>
            <a:ext cx="3921537" cy="3701170"/>
            <a:chOff x="681793" y="1753190"/>
            <a:chExt cx="3921537" cy="370117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793" y="1753190"/>
              <a:ext cx="3921537" cy="3701170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1252022" y="2244912"/>
              <a:ext cx="2781081" cy="2781081"/>
            </a:xfrm>
            <a:prstGeom prst="ellipse">
              <a:avLst/>
            </a:prstGeom>
            <a:solidFill>
              <a:srgbClr val="5394FA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70558" y="1753190"/>
            <a:ext cx="3132885" cy="3868028"/>
            <a:chOff x="4570558" y="1753190"/>
            <a:chExt cx="3132885" cy="386802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0558" y="1753190"/>
              <a:ext cx="2646028" cy="3528037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6428" y="2579248"/>
              <a:ext cx="3087015" cy="3041970"/>
            </a:xfrm>
            <a:prstGeom prst="ellipse">
              <a:avLst/>
            </a:prstGeom>
            <a:ln w="57150">
              <a:noFill/>
            </a:ln>
            <a:effectLst/>
          </p:spPr>
        </p:pic>
      </p:grpSp>
      <p:sp>
        <p:nvSpPr>
          <p:cNvPr id="31771" name="Rectangle 21"/>
          <p:cNvSpPr>
            <a:spLocks noChangeArrowheads="1"/>
          </p:cNvSpPr>
          <p:nvPr/>
        </p:nvSpPr>
        <p:spPr bwMode="auto">
          <a:xfrm>
            <a:off x="3845072" y="4625805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en-US" sz="28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845" y="348846"/>
            <a:ext cx="4095184" cy="1222528"/>
            <a:chOff x="2956767" y="260160"/>
            <a:chExt cx="4095184" cy="1222528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4195944" y="653066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成员介绍</a:t>
              </a:r>
            </a:p>
          </p:txBody>
        </p:sp>
      </p:grpSp>
      <p:sp>
        <p:nvSpPr>
          <p:cNvPr id="38" name="TextBox 23"/>
          <p:cNvSpPr txBox="1"/>
          <p:nvPr/>
        </p:nvSpPr>
        <p:spPr>
          <a:xfrm>
            <a:off x="8632296" y="3572492"/>
            <a:ext cx="22556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点击添加相关标题文字，点击添加相关标题文字，点击添加相关标题文字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8805637" y="295910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40" name="TextBox 23"/>
          <p:cNvSpPr txBox="1"/>
          <p:nvPr/>
        </p:nvSpPr>
        <p:spPr>
          <a:xfrm>
            <a:off x="1705078" y="3494249"/>
            <a:ext cx="22797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点击添加相关标题文字，点击添加相关标题文字，点击添加相关标题文字</a:t>
            </a:r>
            <a:r>
              <a:rPr lang="zh-CN" altLang="en-US" sz="1400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1782951" y="295910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71" grpId="0"/>
      <p:bldP spid="38" grpId="0" build="p"/>
      <p:bldP spid="39" grpId="0" build="p"/>
      <p:bldP spid="40" grpId="0" build="p"/>
      <p:bldP spid="4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899" y="1911520"/>
            <a:ext cx="3810312" cy="3810312"/>
          </a:xfrm>
          <a:prstGeom prst="rect">
            <a:avLst/>
          </a:prstGeom>
        </p:spPr>
      </p:pic>
      <p:sp>
        <p:nvSpPr>
          <p:cNvPr id="36" name="TextBox 23"/>
          <p:cNvSpPr txBox="1"/>
          <p:nvPr/>
        </p:nvSpPr>
        <p:spPr>
          <a:xfrm>
            <a:off x="8544750" y="3981860"/>
            <a:ext cx="20946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8691814" y="3493511"/>
            <a:ext cx="180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244008" y="3816676"/>
            <a:ext cx="22687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5150808" y="3360294"/>
            <a:ext cx="180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-38354" y="301971"/>
            <a:ext cx="4095184" cy="1222528"/>
            <a:chOff x="2956767" y="260160"/>
            <a:chExt cx="4095184" cy="122252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4253720" y="667114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成员介绍</a:t>
              </a:r>
            </a:p>
          </p:txBody>
        </p:sp>
      </p:grpSp>
      <p:sp>
        <p:nvSpPr>
          <p:cNvPr id="2" name="椭圆 1"/>
          <p:cNvSpPr/>
          <p:nvPr/>
        </p:nvSpPr>
        <p:spPr>
          <a:xfrm>
            <a:off x="2009238" y="2464198"/>
            <a:ext cx="870318" cy="844077"/>
          </a:xfrm>
          <a:prstGeom prst="ellipse">
            <a:avLst/>
          </a:prstGeom>
          <a:solidFill>
            <a:srgbClr val="A1C4FD">
              <a:alpha val="50196"/>
            </a:srgbClr>
          </a:solidFill>
          <a:ln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cs typeface="+mn-ea"/>
                <a:sym typeface="+mn-lt"/>
              </a:rPr>
              <a:t>1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246670" y="2464197"/>
            <a:ext cx="870318" cy="844077"/>
          </a:xfrm>
          <a:prstGeom prst="ellipse">
            <a:avLst/>
          </a:prstGeom>
          <a:solidFill>
            <a:srgbClr val="EC9DD1">
              <a:alpha val="50196"/>
            </a:srgbClr>
          </a:solidFill>
          <a:ln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>
                <a:cs typeface="+mn-ea"/>
                <a:sym typeface="+mn-lt"/>
              </a:rPr>
              <a:t>2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483268" y="3360294"/>
            <a:ext cx="180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15" name="TextBox 23"/>
          <p:cNvSpPr txBox="1"/>
          <p:nvPr/>
        </p:nvSpPr>
        <p:spPr>
          <a:xfrm>
            <a:off x="4936431" y="3791994"/>
            <a:ext cx="22292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2" grpId="0" animBg="1"/>
      <p:bldP spid="13" grpId="0" animBg="1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23"/>
          <p:cNvSpPr txBox="1"/>
          <p:nvPr/>
        </p:nvSpPr>
        <p:spPr>
          <a:xfrm>
            <a:off x="986105" y="4660552"/>
            <a:ext cx="2252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1238707" y="4319617"/>
            <a:ext cx="180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</a:t>
            </a:r>
            <a:r>
              <a:rPr lang="zh-CN" altLang="en-US" b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内容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0337" y="375965"/>
            <a:ext cx="4095184" cy="1222528"/>
            <a:chOff x="2956767" y="260160"/>
            <a:chExt cx="4095184" cy="1222528"/>
          </a:xfrm>
        </p:grpSpPr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42" name="矩形 41"/>
            <p:cNvSpPr/>
            <p:nvPr/>
          </p:nvSpPr>
          <p:spPr>
            <a:xfrm>
              <a:off x="4193880" y="635966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成员介绍</a:t>
              </a:r>
            </a:p>
          </p:txBody>
        </p:sp>
      </p:grpSp>
      <p:sp>
        <p:nvSpPr>
          <p:cNvPr id="12" name="TextBox 23"/>
          <p:cNvSpPr txBox="1"/>
          <p:nvPr/>
        </p:nvSpPr>
        <p:spPr>
          <a:xfrm>
            <a:off x="4758046" y="4660552"/>
            <a:ext cx="2252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5007501" y="4313426"/>
            <a:ext cx="180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</a:t>
            </a:r>
            <a:r>
              <a:rPr lang="zh-CN" altLang="en-US" b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内容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1044656" y="3309669"/>
            <a:ext cx="10689529" cy="0"/>
          </a:xfrm>
          <a:prstGeom prst="straightConnector1">
            <a:avLst/>
          </a:prstGeom>
          <a:ln>
            <a:solidFill>
              <a:srgbClr val="A1C4F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23"/>
          <p:cNvSpPr txBox="1"/>
          <p:nvPr/>
        </p:nvSpPr>
        <p:spPr>
          <a:xfrm>
            <a:off x="8296331" y="4620252"/>
            <a:ext cx="2252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8519490" y="4270540"/>
            <a:ext cx="180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</a:t>
            </a:r>
            <a:r>
              <a:rPr lang="zh-CN" altLang="en-US" b="1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内容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41559" y="2392189"/>
            <a:ext cx="1301806" cy="1616931"/>
            <a:chOff x="1681513" y="1748909"/>
            <a:chExt cx="1301806" cy="1616931"/>
          </a:xfrm>
        </p:grpSpPr>
        <p:sp>
          <p:nvSpPr>
            <p:cNvPr id="4" name="椭圆 3"/>
            <p:cNvSpPr/>
            <p:nvPr/>
          </p:nvSpPr>
          <p:spPr>
            <a:xfrm>
              <a:off x="1681513" y="2015486"/>
              <a:ext cx="1301806" cy="130180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A1C4FD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0446" y="1748909"/>
              <a:ext cx="773141" cy="1616931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8909701" y="2664428"/>
            <a:ext cx="1301806" cy="1301806"/>
            <a:chOff x="8949655" y="2021148"/>
            <a:chExt cx="1301806" cy="1301806"/>
          </a:xfrm>
        </p:grpSpPr>
        <p:sp>
          <p:nvSpPr>
            <p:cNvPr id="22" name="椭圆 21"/>
            <p:cNvSpPr/>
            <p:nvPr/>
          </p:nvSpPr>
          <p:spPr>
            <a:xfrm>
              <a:off x="8949655" y="2021148"/>
              <a:ext cx="1301806" cy="130180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A1C4FD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5909" y="2072260"/>
              <a:ext cx="969298" cy="1170184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5285056" y="2313531"/>
            <a:ext cx="1356471" cy="1695589"/>
            <a:chOff x="5325010" y="1670251"/>
            <a:chExt cx="1356471" cy="1695589"/>
          </a:xfrm>
        </p:grpSpPr>
        <p:sp>
          <p:nvSpPr>
            <p:cNvPr id="21" name="椭圆 20"/>
            <p:cNvSpPr/>
            <p:nvPr/>
          </p:nvSpPr>
          <p:spPr>
            <a:xfrm>
              <a:off x="5325010" y="2006449"/>
              <a:ext cx="1301806" cy="130180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EC9DD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25010" y="1670251"/>
              <a:ext cx="1356471" cy="169558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12" grpId="0"/>
      <p:bldP spid="13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Placeholder 7"/>
          <p:cNvSpPr txBox="1"/>
          <p:nvPr/>
        </p:nvSpPr>
        <p:spPr>
          <a:xfrm>
            <a:off x="9199805" y="1938378"/>
            <a:ext cx="2004393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48" name="Text Placeholder 2"/>
          <p:cNvSpPr txBox="1"/>
          <p:nvPr/>
        </p:nvSpPr>
        <p:spPr>
          <a:xfrm>
            <a:off x="8876256" y="2279321"/>
            <a:ext cx="2017615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936277" y="2467018"/>
            <a:ext cx="182791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52" name="Text Placeholder 2"/>
          <p:cNvSpPr txBox="1"/>
          <p:nvPr/>
        </p:nvSpPr>
        <p:spPr>
          <a:xfrm>
            <a:off x="923880" y="2823861"/>
            <a:ext cx="1982906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9203204" y="4421232"/>
            <a:ext cx="2004393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56" name="Text Placeholder 2"/>
          <p:cNvSpPr txBox="1"/>
          <p:nvPr/>
        </p:nvSpPr>
        <p:spPr>
          <a:xfrm>
            <a:off x="9203204" y="4806076"/>
            <a:ext cx="2004393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1178252" y="4609335"/>
            <a:ext cx="182791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60" name="Text Placeholder 2"/>
          <p:cNvSpPr txBox="1"/>
          <p:nvPr/>
        </p:nvSpPr>
        <p:spPr>
          <a:xfrm>
            <a:off x="1207822" y="4964117"/>
            <a:ext cx="1983355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0" y="330976"/>
            <a:ext cx="4095184" cy="1222528"/>
            <a:chOff x="2956767" y="260160"/>
            <a:chExt cx="4095184" cy="1222528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4242596" y="652045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成员介绍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836796" y="2252114"/>
            <a:ext cx="2752475" cy="2668330"/>
            <a:chOff x="2836796" y="2252114"/>
            <a:chExt cx="2752475" cy="2668330"/>
          </a:xfrm>
        </p:grpSpPr>
        <p:grpSp>
          <p:nvGrpSpPr>
            <p:cNvPr id="4" name="组合 3"/>
            <p:cNvGrpSpPr/>
            <p:nvPr/>
          </p:nvGrpSpPr>
          <p:grpSpPr>
            <a:xfrm>
              <a:off x="2968538" y="2461815"/>
              <a:ext cx="2620733" cy="2458629"/>
              <a:chOff x="2968538" y="2461815"/>
              <a:chExt cx="2620733" cy="2458629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2968538" y="2461815"/>
                <a:ext cx="2405828" cy="2427460"/>
                <a:chOff x="5231591" y="2821882"/>
                <a:chExt cx="2405828" cy="2427460"/>
              </a:xfrm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5231591" y="2821882"/>
                  <a:ext cx="2405828" cy="2405828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rgbClr val="EC9DD1"/>
                  </a:solidFill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>
                      <a:solidFill>
                        <a:schemeClr val="lt1"/>
                      </a:solidFill>
                    </a:defRPr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2565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199765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6965" algn="l" defTabSz="913765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sz="6600" b="1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02938" y="2877022"/>
                  <a:ext cx="2263134" cy="2372320"/>
                </a:xfrm>
                <a:prstGeom prst="ellipse">
                  <a:avLst/>
                </a:prstGeom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63389" y="2516955"/>
                <a:ext cx="2425882" cy="2403489"/>
              </a:xfrm>
              <a:prstGeom prst="rect">
                <a:avLst/>
              </a:prstGeom>
            </p:spPr>
          </p:pic>
        </p:grpSp>
        <p:grpSp>
          <p:nvGrpSpPr>
            <p:cNvPr id="10" name="组合 9"/>
            <p:cNvGrpSpPr/>
            <p:nvPr/>
          </p:nvGrpSpPr>
          <p:grpSpPr>
            <a:xfrm>
              <a:off x="2836796" y="2252114"/>
              <a:ext cx="884063" cy="2529706"/>
              <a:chOff x="2836796" y="2252114"/>
              <a:chExt cx="884063" cy="2529706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3191177" y="2252114"/>
                <a:ext cx="529682" cy="529682"/>
              </a:xfrm>
              <a:prstGeom prst="ellipse">
                <a:avLst/>
              </a:prstGeom>
              <a:solidFill>
                <a:srgbClr val="5394FA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 smtClean="0">
                    <a:cs typeface="+mn-ea"/>
                    <a:sym typeface="+mn-lt"/>
                  </a:rPr>
                  <a:t>1</a:t>
                </a:r>
                <a:endParaRPr lang="zh-CN" altLang="en-US" b="1" dirty="0">
                  <a:cs typeface="+mn-ea"/>
                  <a:sym typeface="+mn-lt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2836796" y="4252138"/>
                <a:ext cx="529682" cy="529682"/>
              </a:xfrm>
              <a:prstGeom prst="ellipse">
                <a:avLst/>
              </a:prstGeom>
              <a:solidFill>
                <a:srgbClr val="EC9DD1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 smtClean="0">
                    <a:cs typeface="+mn-ea"/>
                    <a:sym typeface="+mn-lt"/>
                  </a:rPr>
                  <a:t>2</a:t>
                </a:r>
                <a:endParaRPr lang="zh-CN" altLang="en-US" b="1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470428" y="2363204"/>
            <a:ext cx="2412909" cy="2575704"/>
            <a:chOff x="6470428" y="2363204"/>
            <a:chExt cx="2412909" cy="2575704"/>
          </a:xfrm>
        </p:grpSpPr>
        <p:grpSp>
          <p:nvGrpSpPr>
            <p:cNvPr id="6" name="组合 5"/>
            <p:cNvGrpSpPr/>
            <p:nvPr/>
          </p:nvGrpSpPr>
          <p:grpSpPr>
            <a:xfrm>
              <a:off x="6470428" y="2455614"/>
              <a:ext cx="2412909" cy="2483294"/>
              <a:chOff x="6470428" y="2455614"/>
              <a:chExt cx="2412909" cy="2483294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6470428" y="2455614"/>
                <a:ext cx="2405828" cy="240582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A1C4FD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66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19026" y="2574597"/>
                <a:ext cx="2364311" cy="2364311"/>
              </a:xfrm>
              <a:prstGeom prst="rect">
                <a:avLst/>
              </a:prstGeom>
            </p:spPr>
          </p:pic>
        </p:grpSp>
        <p:sp>
          <p:nvSpPr>
            <p:cNvPr id="29" name="椭圆 28"/>
            <p:cNvSpPr/>
            <p:nvPr/>
          </p:nvSpPr>
          <p:spPr>
            <a:xfrm>
              <a:off x="8105759" y="2363204"/>
              <a:ext cx="529682" cy="529682"/>
            </a:xfrm>
            <a:prstGeom prst="ellipse">
              <a:avLst/>
            </a:prstGeom>
            <a:solidFill>
              <a:srgbClr val="EC9DD1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cs typeface="+mn-ea"/>
                  <a:sym typeface="+mn-lt"/>
                </a:rPr>
                <a:t>1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8353655" y="4382018"/>
              <a:ext cx="529682" cy="529682"/>
            </a:xfrm>
            <a:prstGeom prst="ellipse">
              <a:avLst/>
            </a:prstGeom>
            <a:solidFill>
              <a:srgbClr val="5394FA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cs typeface="+mn-ea"/>
                  <a:sym typeface="+mn-lt"/>
                </a:rPr>
                <a:t>2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6395" y="-2878870"/>
            <a:ext cx="7287714" cy="12896996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076571" y="2158090"/>
            <a:ext cx="10151723" cy="2832898"/>
            <a:chOff x="5113729" y="1925294"/>
            <a:chExt cx="6212189" cy="2385186"/>
          </a:xfrm>
          <a:effectLst/>
        </p:grpSpPr>
        <p:sp>
          <p:nvSpPr>
            <p:cNvPr id="26" name="矩形 25"/>
            <p:cNvSpPr/>
            <p:nvPr/>
          </p:nvSpPr>
          <p:spPr>
            <a:xfrm>
              <a:off x="5113729" y="1925294"/>
              <a:ext cx="6212189" cy="2385186"/>
            </a:xfrm>
            <a:prstGeom prst="rect">
              <a:avLst/>
            </a:prstGeom>
            <a:solidFill>
              <a:srgbClr val="EC9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269076" y="2094794"/>
              <a:ext cx="5861980" cy="2010210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3966044" y="2791579"/>
            <a:ext cx="4307589" cy="1323439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lvl="0" indent="0" algn="ctr" eaLnBrk="0" hangingPunct="0">
              <a:buFont typeface="Wingdings" panose="05000000000000000000" pitchFamily="2" charset="2"/>
              <a:buNone/>
            </a:pPr>
            <a:r>
              <a:rPr lang="zh-CN" altLang="en-US" sz="80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宿舍规章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164176" y="890546"/>
            <a:ext cx="4095184" cy="1222528"/>
            <a:chOff x="5637287" y="699020"/>
            <a:chExt cx="4095184" cy="122252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5637287" y="699020"/>
              <a:ext cx="4095184" cy="1222528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7249792" y="956601"/>
              <a:ext cx="880369" cy="769441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4400" b="1" dirty="0" smtClean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4400" b="1" dirty="0">
                <a:ln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54935" y="4287492"/>
            <a:ext cx="5379590" cy="1212302"/>
            <a:chOff x="5442273" y="5750174"/>
            <a:chExt cx="6567324" cy="1479960"/>
          </a:xfrm>
        </p:grpSpPr>
        <p:grpSp>
          <p:nvGrpSpPr>
            <p:cNvPr id="11" name="组合 10"/>
            <p:cNvGrpSpPr/>
            <p:nvPr/>
          </p:nvGrpSpPr>
          <p:grpSpPr>
            <a:xfrm>
              <a:off x="5442273" y="5750174"/>
              <a:ext cx="6567324" cy="1479960"/>
              <a:chOff x="5442273" y="5750174"/>
              <a:chExt cx="6567324" cy="147996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5442273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9780" y="5873824"/>
                <a:ext cx="1266874" cy="1179706"/>
              </a:xfrm>
              <a:prstGeom prst="ellipse">
                <a:avLst/>
              </a:prstGeom>
              <a:ln w="57150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6" name="椭圆 35"/>
              <p:cNvSpPr/>
              <p:nvPr/>
            </p:nvSpPr>
            <p:spPr>
              <a:xfrm>
                <a:off x="7157744" y="5768246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8932001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0547709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4486" y="5913392"/>
              <a:ext cx="1189384" cy="1165422"/>
            </a:xfrm>
            <a:prstGeom prst="ellipse">
              <a:avLst/>
            </a:prstGeom>
            <a:ln w="5715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0925" y="5891265"/>
              <a:ext cx="1171109" cy="1179706"/>
            </a:xfrm>
            <a:prstGeom prst="ellipse">
              <a:avLst/>
            </a:prstGeom>
            <a:ln w="5715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5389" y="5796607"/>
              <a:ext cx="1306403" cy="1369430"/>
            </a:xfrm>
            <a:prstGeom prst="ellipse">
              <a:avLst/>
            </a:prstGeom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62"/>
          <a:stretch/>
        </p:blipFill>
        <p:spPr>
          <a:xfrm>
            <a:off x="346193" y="1234664"/>
            <a:ext cx="1193746" cy="102132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09412">
            <a:off x="834842" y="2821845"/>
            <a:ext cx="2623224" cy="14626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5318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3393415" y="2492376"/>
            <a:ext cx="2541473" cy="2543147"/>
          </a:xfrm>
          <a:prstGeom prst="ellipse">
            <a:avLst/>
          </a:prstGeom>
          <a:noFill/>
          <a:ln w="9525">
            <a:solidFill>
              <a:srgbClr val="EC9DD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3053548" y="3548811"/>
            <a:ext cx="711545" cy="711546"/>
          </a:xfrm>
          <a:prstGeom prst="ellipse">
            <a:avLst/>
          </a:prstGeom>
          <a:solidFill>
            <a:srgbClr val="EC9DD1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TITLE</a:t>
            </a:r>
            <a:endParaRPr lang="zh-CN" altLang="en-US" sz="14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642597" y="2492376"/>
            <a:ext cx="2543148" cy="2543147"/>
          </a:xfrm>
          <a:prstGeom prst="ellipse">
            <a:avLst/>
          </a:prstGeom>
          <a:noFill/>
          <a:ln w="9525">
            <a:solidFill>
              <a:srgbClr val="79D5FF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814066" y="3548811"/>
            <a:ext cx="709871" cy="711546"/>
          </a:xfrm>
          <a:prstGeom prst="ellipse">
            <a:avLst/>
          </a:prstGeom>
          <a:solidFill>
            <a:srgbClr val="659EFB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TITLE</a:t>
            </a:r>
            <a:endParaRPr lang="zh-CN" altLang="en-US" sz="140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628505" y="2872425"/>
            <a:ext cx="2338891" cy="2338892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rgbClr val="E7D9C3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5342212" y="3279262"/>
            <a:ext cx="1089921" cy="1088246"/>
          </a:xfrm>
          <a:prstGeom prst="ellipse">
            <a:avLst/>
          </a:prstGeom>
          <a:solidFill>
            <a:srgbClr val="659EFB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TITLE</a:t>
            </a:r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611763" y="2433778"/>
            <a:ext cx="2340566" cy="2338892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rgbClr val="E7D9C3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1022395" y="3625011"/>
            <a:ext cx="1996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1189380" y="331669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9916421" y="4955925"/>
            <a:ext cx="2129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10056827" y="455428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870412" y="5285596"/>
            <a:ext cx="2033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986915" y="491888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0" y="276911"/>
            <a:ext cx="4095184" cy="1222528"/>
            <a:chOff x="2956767" y="260160"/>
            <a:chExt cx="4095184" cy="122252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4223978" y="626392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宿舍规章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370" y="2551066"/>
            <a:ext cx="1967988" cy="220263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312" y="2855663"/>
            <a:ext cx="1615098" cy="1710909"/>
          </a:xfrm>
          <a:prstGeom prst="rect">
            <a:avLst/>
          </a:prstGeom>
        </p:spPr>
      </p:pic>
      <p:sp>
        <p:nvSpPr>
          <p:cNvPr id="28" name="MH_Title_1"/>
          <p:cNvSpPr>
            <a:spLocks noChangeArrowheads="1"/>
          </p:cNvSpPr>
          <p:nvPr/>
        </p:nvSpPr>
        <p:spPr bwMode="auto">
          <a:xfrm>
            <a:off x="7194104" y="3279262"/>
            <a:ext cx="1089921" cy="1088246"/>
          </a:xfrm>
          <a:prstGeom prst="ellipse">
            <a:avLst/>
          </a:prstGeom>
          <a:solidFill>
            <a:srgbClr val="EC9DD1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TITLE</a:t>
            </a:r>
            <a:endParaRPr lang="zh-CN" altLang="en-US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Box 23"/>
          <p:cNvSpPr txBox="1"/>
          <p:nvPr/>
        </p:nvSpPr>
        <p:spPr>
          <a:xfrm>
            <a:off x="6459492" y="1889190"/>
            <a:ext cx="2033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6663068" y="149384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2" grpId="0" animBg="1"/>
      <p:bldP spid="32775" grpId="0" animBg="1"/>
      <p:bldP spid="32777" grpId="0" animBg="1"/>
      <p:bldP spid="32782" grpId="0" animBg="1"/>
      <p:bldP spid="32771" grpId="0" animBg="1"/>
      <p:bldP spid="32783" grpId="0" animBg="1"/>
      <p:bldP spid="16" grpId="0"/>
      <p:bldP spid="17" grpId="0"/>
      <p:bldP spid="18" grpId="0"/>
      <p:bldP spid="19" grpId="0"/>
      <p:bldP spid="23" grpId="0"/>
      <p:bldP spid="24" grpId="0"/>
      <p:bldP spid="28" grpId="0" animBg="1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-32175" y="309581"/>
            <a:ext cx="4095184" cy="1222528"/>
            <a:chOff x="2956767" y="260160"/>
            <a:chExt cx="4095184" cy="1222528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66" name="矩形 65"/>
            <p:cNvSpPr/>
            <p:nvPr/>
          </p:nvSpPr>
          <p:spPr>
            <a:xfrm>
              <a:off x="4193880" y="627413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宿舍规章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674380" y="2677466"/>
            <a:ext cx="2685835" cy="2393341"/>
            <a:chOff x="1440928" y="2119772"/>
            <a:chExt cx="3647876" cy="3027622"/>
          </a:xfrm>
        </p:grpSpPr>
        <p:grpSp>
          <p:nvGrpSpPr>
            <p:cNvPr id="10" name="组合 9"/>
            <p:cNvGrpSpPr/>
            <p:nvPr/>
          </p:nvGrpSpPr>
          <p:grpSpPr>
            <a:xfrm rot="20938530">
              <a:off x="1440928" y="2119772"/>
              <a:ext cx="3252003" cy="2911643"/>
              <a:chOff x="812800" y="2032149"/>
              <a:chExt cx="3744367" cy="3528392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812800" y="2032149"/>
                <a:ext cx="3744367" cy="3528392"/>
              </a:xfrm>
              <a:prstGeom prst="rect">
                <a:avLst/>
              </a:prstGeom>
              <a:solidFill>
                <a:schemeClr val="bg1"/>
              </a:solidFill>
              <a:ln w="76200">
                <a:solidFill>
                  <a:srgbClr val="A1C4FD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8844" y="2177812"/>
                <a:ext cx="3452278" cy="3382729"/>
              </a:xfrm>
              <a:prstGeom prst="ellipse">
                <a:avLst/>
              </a:prstGeom>
              <a:ln w="57150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5016" y="2933555"/>
              <a:ext cx="1833788" cy="2213839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61" y="2469768"/>
            <a:ext cx="3073126" cy="3841407"/>
          </a:xfrm>
          <a:prstGeom prst="rect">
            <a:avLst/>
          </a:prstGeom>
        </p:spPr>
      </p:pic>
      <p:sp>
        <p:nvSpPr>
          <p:cNvPr id="71" name="Text Placeholder 7"/>
          <p:cNvSpPr txBox="1"/>
          <p:nvPr/>
        </p:nvSpPr>
        <p:spPr>
          <a:xfrm>
            <a:off x="6774507" y="2420392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90" name="Text Placeholder 2"/>
          <p:cNvSpPr txBox="1"/>
          <p:nvPr/>
        </p:nvSpPr>
        <p:spPr>
          <a:xfrm>
            <a:off x="6745957" y="2761335"/>
            <a:ext cx="3927804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  <a:p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2" name="Text Placeholder 7"/>
          <p:cNvSpPr txBox="1"/>
          <p:nvPr/>
        </p:nvSpPr>
        <p:spPr>
          <a:xfrm>
            <a:off x="6745957" y="3924171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94" name="Text Placeholder 2"/>
          <p:cNvSpPr txBox="1"/>
          <p:nvPr/>
        </p:nvSpPr>
        <p:spPr>
          <a:xfrm>
            <a:off x="6717407" y="4265114"/>
            <a:ext cx="3927804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  <a:p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9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9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9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9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9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9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58006" y="1920133"/>
            <a:ext cx="2950204" cy="3482386"/>
            <a:chOff x="1591445" y="2300385"/>
            <a:chExt cx="4446740" cy="3482386"/>
          </a:xfrm>
        </p:grpSpPr>
        <p:sp>
          <p:nvSpPr>
            <p:cNvPr id="28674" name="MH_Other_1"/>
            <p:cNvSpPr/>
            <p:nvPr/>
          </p:nvSpPr>
          <p:spPr bwMode="auto">
            <a:xfrm>
              <a:off x="1591445" y="4054972"/>
              <a:ext cx="3964564" cy="189188"/>
            </a:xfrm>
            <a:custGeom>
              <a:avLst/>
              <a:gdLst>
                <a:gd name="T0" fmla="*/ 0 w 3759200"/>
                <a:gd name="T1" fmla="*/ 76116 h 179488"/>
                <a:gd name="T2" fmla="*/ 2070100 w 3759200"/>
                <a:gd name="T3" fmla="*/ 177602 h 179488"/>
                <a:gd name="T4" fmla="*/ 3759200 w 3759200"/>
                <a:gd name="T5" fmla="*/ 0 h 1794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59200" h="179488">
                  <a:moveTo>
                    <a:pt x="0" y="76200"/>
                  </a:moveTo>
                  <a:cubicBezTo>
                    <a:pt x="921808" y="129116"/>
                    <a:pt x="1443567" y="190500"/>
                    <a:pt x="2070100" y="177800"/>
                  </a:cubicBezTo>
                  <a:cubicBezTo>
                    <a:pt x="2696633" y="165100"/>
                    <a:pt x="3440641" y="86783"/>
                    <a:pt x="3759200" y="0"/>
                  </a:cubicBezTo>
                </a:path>
              </a:pathLst>
            </a:custGeom>
            <a:noFill/>
            <a:ln w="9525" cap="flat" cmpd="sng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75" name="MH_Other_2"/>
            <p:cNvSpPr/>
            <p:nvPr/>
          </p:nvSpPr>
          <p:spPr bwMode="auto">
            <a:xfrm>
              <a:off x="1591445" y="2300385"/>
              <a:ext cx="3442206" cy="1875131"/>
            </a:xfrm>
            <a:custGeom>
              <a:avLst/>
              <a:gdLst>
                <a:gd name="T0" fmla="*/ 0 w 3263900"/>
                <a:gd name="T1" fmla="*/ 1778000 h 1778000"/>
                <a:gd name="T2" fmla="*/ 2070100 w 3263900"/>
                <a:gd name="T3" fmla="*/ 1016000 h 1778000"/>
                <a:gd name="T4" fmla="*/ 3263900 w 3263900"/>
                <a:gd name="T5" fmla="*/ 0 h 1778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63900" h="1778000">
                  <a:moveTo>
                    <a:pt x="0" y="1778000"/>
                  </a:moveTo>
                  <a:cubicBezTo>
                    <a:pt x="594783" y="1656291"/>
                    <a:pt x="1526117" y="1312333"/>
                    <a:pt x="2070100" y="1016000"/>
                  </a:cubicBezTo>
                  <a:cubicBezTo>
                    <a:pt x="2614083" y="719667"/>
                    <a:pt x="2897716" y="483658"/>
                    <a:pt x="3263900" y="0"/>
                  </a:cubicBezTo>
                </a:path>
              </a:pathLst>
            </a:custGeom>
            <a:noFill/>
            <a:ln w="9525" cap="flat" cmpd="sng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76" name="MH_Other_3"/>
            <p:cNvSpPr/>
            <p:nvPr/>
          </p:nvSpPr>
          <p:spPr bwMode="auto">
            <a:xfrm>
              <a:off x="1591445" y="3184375"/>
              <a:ext cx="4433347" cy="991141"/>
            </a:xfrm>
            <a:custGeom>
              <a:avLst/>
              <a:gdLst>
                <a:gd name="T0" fmla="*/ 0 w 4203700"/>
                <a:gd name="T1" fmla="*/ 939800 h 939800"/>
                <a:gd name="T2" fmla="*/ 2387600 w 4203700"/>
                <a:gd name="T3" fmla="*/ 622300 h 939800"/>
                <a:gd name="T4" fmla="*/ 4203700 w 4203700"/>
                <a:gd name="T5" fmla="*/ 0 h 939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03700" h="939800">
                  <a:moveTo>
                    <a:pt x="0" y="939800"/>
                  </a:moveTo>
                  <a:cubicBezTo>
                    <a:pt x="919691" y="827616"/>
                    <a:pt x="1686983" y="778933"/>
                    <a:pt x="2387600" y="622300"/>
                  </a:cubicBezTo>
                  <a:cubicBezTo>
                    <a:pt x="3088217" y="465667"/>
                    <a:pt x="3722158" y="201083"/>
                    <a:pt x="4203700" y="0"/>
                  </a:cubicBezTo>
                </a:path>
              </a:pathLst>
            </a:custGeom>
            <a:noFill/>
            <a:ln w="9525" cap="flat" cmpd="sng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77" name="MH_Other_4"/>
            <p:cNvSpPr/>
            <p:nvPr/>
          </p:nvSpPr>
          <p:spPr bwMode="auto">
            <a:xfrm>
              <a:off x="1658414" y="4162122"/>
              <a:ext cx="4379771" cy="723265"/>
            </a:xfrm>
            <a:custGeom>
              <a:avLst/>
              <a:gdLst>
                <a:gd name="T0" fmla="*/ 0 w 4152900"/>
                <a:gd name="T1" fmla="*/ 0 h 685800"/>
                <a:gd name="T2" fmla="*/ 2959100 w 4152900"/>
                <a:gd name="T3" fmla="*/ 368300 h 685800"/>
                <a:gd name="T4" fmla="*/ 4152900 w 4152900"/>
                <a:gd name="T5" fmla="*/ 685800 h 685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52900" h="685800">
                  <a:moveTo>
                    <a:pt x="0" y="0"/>
                  </a:moveTo>
                  <a:cubicBezTo>
                    <a:pt x="1133475" y="127000"/>
                    <a:pt x="2266950" y="254000"/>
                    <a:pt x="2959100" y="368300"/>
                  </a:cubicBezTo>
                  <a:cubicBezTo>
                    <a:pt x="3651250" y="482600"/>
                    <a:pt x="3902075" y="584200"/>
                    <a:pt x="4152900" y="685800"/>
                  </a:cubicBezTo>
                </a:path>
              </a:pathLst>
            </a:custGeom>
            <a:noFill/>
            <a:ln w="9525" cap="flat" cmpd="sng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678" name="MH_Other_5"/>
            <p:cNvSpPr/>
            <p:nvPr/>
          </p:nvSpPr>
          <p:spPr bwMode="auto">
            <a:xfrm>
              <a:off x="1604839" y="4162122"/>
              <a:ext cx="3428812" cy="1620649"/>
            </a:xfrm>
            <a:custGeom>
              <a:avLst/>
              <a:gdLst>
                <a:gd name="T0" fmla="*/ 0 w 3251200"/>
                <a:gd name="T1" fmla="*/ 0 h 1536700"/>
                <a:gd name="T2" fmla="*/ 2235200 w 3251200"/>
                <a:gd name="T3" fmla="*/ 787400 h 1536700"/>
                <a:gd name="T4" fmla="*/ 3251200 w 3251200"/>
                <a:gd name="T5" fmla="*/ 1536700 h 15367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51200" h="1536700">
                  <a:moveTo>
                    <a:pt x="0" y="0"/>
                  </a:moveTo>
                  <a:cubicBezTo>
                    <a:pt x="1049866" y="208491"/>
                    <a:pt x="1693333" y="531283"/>
                    <a:pt x="2235200" y="787400"/>
                  </a:cubicBezTo>
                  <a:cubicBezTo>
                    <a:pt x="2777067" y="1043517"/>
                    <a:pt x="3141133" y="1359958"/>
                    <a:pt x="3251200" y="1536700"/>
                  </a:cubicBezTo>
                </a:path>
              </a:pathLst>
            </a:custGeom>
            <a:noFill/>
            <a:ln w="9525" cap="flat" cmpd="sng">
              <a:solidFill>
                <a:schemeClr val="bg1">
                  <a:lumMod val="75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8684" name="MH_Other_6"/>
          <p:cNvSpPr>
            <a:spLocks noChangeArrowheads="1"/>
          </p:cNvSpPr>
          <p:nvPr/>
        </p:nvSpPr>
        <p:spPr bwMode="auto">
          <a:xfrm>
            <a:off x="6463831" y="1541854"/>
            <a:ext cx="704849" cy="704849"/>
          </a:xfrm>
          <a:prstGeom prst="ellipse">
            <a:avLst/>
          </a:prstGeom>
          <a:solidFill>
            <a:srgbClr val="EC9DD1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253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5" name="MH_Other_7"/>
          <p:cNvSpPr>
            <a:spLocks noChangeArrowheads="1"/>
          </p:cNvSpPr>
          <p:nvPr/>
        </p:nvSpPr>
        <p:spPr bwMode="auto">
          <a:xfrm>
            <a:off x="7318087" y="2402293"/>
            <a:ext cx="704848" cy="704848"/>
          </a:xfrm>
          <a:prstGeom prst="ellipse">
            <a:avLst/>
          </a:prstGeom>
          <a:solidFill>
            <a:srgbClr val="A1C4FD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253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6" name="MH_Other_8"/>
          <p:cNvSpPr>
            <a:spLocks noChangeArrowheads="1"/>
          </p:cNvSpPr>
          <p:nvPr/>
        </p:nvSpPr>
        <p:spPr bwMode="auto">
          <a:xfrm>
            <a:off x="6942659" y="3306487"/>
            <a:ext cx="704849" cy="706523"/>
          </a:xfrm>
          <a:prstGeom prst="ellipse">
            <a:avLst/>
          </a:prstGeom>
          <a:solidFill>
            <a:srgbClr val="EC9DD1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2530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7" name="MH_Other_9"/>
          <p:cNvSpPr>
            <a:spLocks noChangeArrowheads="1"/>
          </p:cNvSpPr>
          <p:nvPr/>
        </p:nvSpPr>
        <p:spPr bwMode="auto">
          <a:xfrm>
            <a:off x="7314739" y="4099956"/>
            <a:ext cx="704848" cy="706523"/>
          </a:xfrm>
          <a:prstGeom prst="ellipse">
            <a:avLst/>
          </a:prstGeom>
          <a:solidFill>
            <a:srgbClr val="A1C4FD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253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688" name="MH_Other_10"/>
          <p:cNvSpPr>
            <a:spLocks noChangeArrowheads="1"/>
          </p:cNvSpPr>
          <p:nvPr/>
        </p:nvSpPr>
        <p:spPr bwMode="auto">
          <a:xfrm>
            <a:off x="6430346" y="5072794"/>
            <a:ext cx="704849" cy="704848"/>
          </a:xfrm>
          <a:prstGeom prst="ellipse">
            <a:avLst/>
          </a:prstGeom>
          <a:solidFill>
            <a:srgbClr val="EC9DD1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253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7693431" y="1465221"/>
            <a:ext cx="2218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8056036" y="2402293"/>
            <a:ext cx="2218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23"/>
          <p:cNvSpPr txBox="1"/>
          <p:nvPr/>
        </p:nvSpPr>
        <p:spPr>
          <a:xfrm>
            <a:off x="8692273" y="3373456"/>
            <a:ext cx="2218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8019587" y="4143502"/>
            <a:ext cx="2218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Box 23"/>
          <p:cNvSpPr txBox="1"/>
          <p:nvPr/>
        </p:nvSpPr>
        <p:spPr>
          <a:xfrm>
            <a:off x="7509071" y="5254422"/>
            <a:ext cx="2218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0" y="319326"/>
            <a:ext cx="4095184" cy="1222528"/>
            <a:chOff x="2956767" y="260160"/>
            <a:chExt cx="4095184" cy="122252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4288260" y="677803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宿舍规章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89202" y="2201342"/>
            <a:ext cx="2935703" cy="3539500"/>
            <a:chOff x="1818725" y="1903562"/>
            <a:chExt cx="3059147" cy="368833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725" y="1903562"/>
              <a:ext cx="3059147" cy="3688333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2197817" y="2476520"/>
              <a:ext cx="2232248" cy="2232248"/>
              <a:chOff x="2118254" y="2714245"/>
              <a:chExt cx="2232248" cy="2232248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2118254" y="2714245"/>
                <a:ext cx="2232248" cy="2232248"/>
              </a:xfrm>
              <a:prstGeom prst="ellipse">
                <a:avLst/>
              </a:prstGeom>
              <a:solidFill>
                <a:srgbClr val="EC9DD1"/>
              </a:solidFill>
              <a:ln w="76200">
                <a:solidFill>
                  <a:schemeClr val="bg1"/>
                </a:soli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2205568" y="3507203"/>
                <a:ext cx="2116741" cy="673509"/>
              </a:xfrm>
              <a:prstGeom prst="rect">
                <a:avLst/>
              </a:prstGeom>
              <a:effectLst/>
            </p:spPr>
            <p:txBody>
              <a:bodyPr wrap="none">
                <a:spAutoFit/>
              </a:bodyPr>
              <a:lstStyle/>
              <a:p>
                <a:pPr lvl="0" indent="0" algn="ctr" eaLnBrk="0" hangingPunct="0">
                  <a:buFont typeface="Wingdings" panose="05000000000000000000" pitchFamily="2" charset="2"/>
                  <a:buNone/>
                </a:pPr>
                <a:r>
                  <a:rPr lang="zh-CN" altLang="en-US" sz="3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ea"/>
                    <a:sym typeface="+mn-lt"/>
                  </a:rPr>
                  <a:t>宿舍规章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4" grpId="0" animBg="1"/>
      <p:bldP spid="28685" grpId="0" animBg="1"/>
      <p:bldP spid="28686" grpId="0" animBg="1"/>
      <p:bldP spid="28687" grpId="0" animBg="1"/>
      <p:bldP spid="28688" grpId="0" animBg="1"/>
      <p:bldP spid="21" grpId="0"/>
      <p:bldP spid="23" grpId="0"/>
      <p:bldP spid="25" grpId="0"/>
      <p:bldP spid="27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254" y="330491"/>
            <a:ext cx="4095184" cy="1222528"/>
            <a:chOff x="2956767" y="260160"/>
            <a:chExt cx="4095184" cy="122252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4223978" y="626392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宿舍规章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03180" y="2321860"/>
            <a:ext cx="2850646" cy="3274159"/>
            <a:chOff x="1575682" y="2896245"/>
            <a:chExt cx="1980416" cy="2274641"/>
          </a:xfrm>
        </p:grpSpPr>
        <p:sp>
          <p:nvSpPr>
            <p:cNvPr id="65" name="MH_Title_1"/>
            <p:cNvSpPr>
              <a:spLocks noChangeArrowheads="1"/>
            </p:cNvSpPr>
            <p:nvPr/>
          </p:nvSpPr>
          <p:spPr bwMode="auto">
            <a:xfrm>
              <a:off x="1676847" y="2896245"/>
              <a:ext cx="1879251" cy="18763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EC9DD1"/>
              </a:solidFill>
              <a:round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/>
              <a:endParaRPr lang="zh-CN" altLang="en-US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5682" y="2968253"/>
              <a:ext cx="1967988" cy="2202633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4883007" y="1960866"/>
            <a:ext cx="498952" cy="3282753"/>
            <a:chOff x="4595723" y="1888133"/>
            <a:chExt cx="498952" cy="3282753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4845199" y="1888133"/>
              <a:ext cx="0" cy="3282753"/>
            </a:xfrm>
            <a:prstGeom prst="line">
              <a:avLst/>
            </a:prstGeom>
            <a:ln>
              <a:solidFill>
                <a:srgbClr val="A1C4F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MH_SubTitle_4"/>
            <p:cNvSpPr>
              <a:spLocks noChangeArrowheads="1"/>
            </p:cNvSpPr>
            <p:nvPr/>
          </p:nvSpPr>
          <p:spPr bwMode="auto">
            <a:xfrm flipH="1">
              <a:off x="4595723" y="1888133"/>
              <a:ext cx="498952" cy="500129"/>
            </a:xfrm>
            <a:prstGeom prst="ellipse">
              <a:avLst/>
            </a:prstGeom>
            <a:solidFill>
              <a:srgbClr val="EC9DD1"/>
            </a:solidFill>
            <a:ln w="25400">
              <a:noFill/>
              <a:round/>
            </a:ln>
          </p:spPr>
          <p:txBody>
            <a:bodyPr lIns="0" tIns="0" rIns="0" b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/>
              <a:r>
                <a:rPr lang="en-US" altLang="zh-CN" sz="1600" b="1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16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8" name="MH_SubTitle_4"/>
            <p:cNvSpPr>
              <a:spLocks noChangeArrowheads="1"/>
            </p:cNvSpPr>
            <p:nvPr/>
          </p:nvSpPr>
          <p:spPr bwMode="auto">
            <a:xfrm flipH="1">
              <a:off x="4595723" y="3279444"/>
              <a:ext cx="498952" cy="500129"/>
            </a:xfrm>
            <a:prstGeom prst="ellipse">
              <a:avLst/>
            </a:prstGeom>
            <a:solidFill>
              <a:srgbClr val="659EFB"/>
            </a:solidFill>
            <a:ln w="25400">
              <a:noFill/>
              <a:round/>
            </a:ln>
          </p:spPr>
          <p:txBody>
            <a:bodyPr lIns="0" tIns="0" rIns="0" b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/>
              <a:r>
                <a:rPr lang="en-US" altLang="zh-CN" sz="1600" b="1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16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MH_SubTitle_4"/>
            <p:cNvSpPr>
              <a:spLocks noChangeArrowheads="1"/>
            </p:cNvSpPr>
            <p:nvPr/>
          </p:nvSpPr>
          <p:spPr bwMode="auto">
            <a:xfrm flipH="1">
              <a:off x="4595723" y="4670757"/>
              <a:ext cx="498952" cy="500129"/>
            </a:xfrm>
            <a:prstGeom prst="ellipse">
              <a:avLst/>
            </a:prstGeom>
            <a:solidFill>
              <a:srgbClr val="EC9DD1"/>
            </a:solidFill>
            <a:ln w="25400">
              <a:noFill/>
              <a:round/>
            </a:ln>
          </p:spPr>
          <p:txBody>
            <a:bodyPr lIns="0" tIns="0" rIns="0" b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/>
              <a:r>
                <a:rPr lang="en-US" altLang="zh-CN" sz="1600" b="1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16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70" name="TextBox 23"/>
          <p:cNvSpPr txBox="1"/>
          <p:nvPr/>
        </p:nvSpPr>
        <p:spPr>
          <a:xfrm>
            <a:off x="5802027" y="2064454"/>
            <a:ext cx="2033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" name="TextBox 24"/>
          <p:cNvSpPr txBox="1"/>
          <p:nvPr/>
        </p:nvSpPr>
        <p:spPr>
          <a:xfrm>
            <a:off x="5965816" y="177620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72" name="TextBox 23"/>
          <p:cNvSpPr txBox="1"/>
          <p:nvPr/>
        </p:nvSpPr>
        <p:spPr>
          <a:xfrm>
            <a:off x="5802027" y="3455765"/>
            <a:ext cx="2033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5965816" y="3167511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74" name="TextBox 23"/>
          <p:cNvSpPr txBox="1"/>
          <p:nvPr/>
        </p:nvSpPr>
        <p:spPr>
          <a:xfrm>
            <a:off x="5780714" y="4941653"/>
            <a:ext cx="2033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" name="TextBox 24"/>
          <p:cNvSpPr txBox="1"/>
          <p:nvPr/>
        </p:nvSpPr>
        <p:spPr>
          <a:xfrm>
            <a:off x="5944503" y="465339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请替换文字内容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8661623" y="2354428"/>
            <a:ext cx="2851163" cy="3023399"/>
            <a:chOff x="8690780" y="2587891"/>
            <a:chExt cx="1879251" cy="1992775"/>
          </a:xfrm>
        </p:grpSpPr>
        <p:sp>
          <p:nvSpPr>
            <p:cNvPr id="77" name="MH_Title_1"/>
            <p:cNvSpPr>
              <a:spLocks noChangeArrowheads="1"/>
            </p:cNvSpPr>
            <p:nvPr/>
          </p:nvSpPr>
          <p:spPr bwMode="auto">
            <a:xfrm>
              <a:off x="8690780" y="2587891"/>
              <a:ext cx="1879251" cy="187636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A1C4FD"/>
              </a:solidFill>
              <a:round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latinLnBrk="1" hangingPunct="1"/>
              <a:endParaRPr lang="zh-CN" altLang="en-US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2856" y="2869757"/>
              <a:ext cx="1615098" cy="17109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98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6395" y="-2878870"/>
            <a:ext cx="7287714" cy="12896996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076571" y="2158090"/>
            <a:ext cx="10151723" cy="2832898"/>
            <a:chOff x="5113729" y="1925294"/>
            <a:chExt cx="6212189" cy="2385186"/>
          </a:xfrm>
          <a:effectLst/>
        </p:grpSpPr>
        <p:sp>
          <p:nvSpPr>
            <p:cNvPr id="26" name="矩形 25"/>
            <p:cNvSpPr/>
            <p:nvPr/>
          </p:nvSpPr>
          <p:spPr>
            <a:xfrm>
              <a:off x="5113729" y="1925294"/>
              <a:ext cx="6212189" cy="2385186"/>
            </a:xfrm>
            <a:prstGeom prst="rect">
              <a:avLst/>
            </a:prstGeom>
            <a:solidFill>
              <a:srgbClr val="EC9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269076" y="2094794"/>
              <a:ext cx="5861980" cy="2010210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3832576" y="2719324"/>
            <a:ext cx="4307589" cy="1323439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lvl="0" indent="0" algn="ctr" eaLnBrk="0" hangingPunct="0">
              <a:buFont typeface="Wingdings" panose="05000000000000000000" pitchFamily="2" charset="2"/>
              <a:buNone/>
            </a:pPr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宿舍文化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164176" y="890546"/>
            <a:ext cx="4095184" cy="1222528"/>
            <a:chOff x="5637287" y="699020"/>
            <a:chExt cx="4095184" cy="122252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5637287" y="699020"/>
              <a:ext cx="4095184" cy="1222528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7249792" y="956601"/>
              <a:ext cx="880369" cy="769441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4400" b="1" dirty="0" smtClean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4400" b="1" dirty="0">
                <a:ln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54935" y="4287492"/>
            <a:ext cx="5379590" cy="1212302"/>
            <a:chOff x="5442273" y="5750174"/>
            <a:chExt cx="6567324" cy="1479960"/>
          </a:xfrm>
        </p:grpSpPr>
        <p:grpSp>
          <p:nvGrpSpPr>
            <p:cNvPr id="11" name="组合 10"/>
            <p:cNvGrpSpPr/>
            <p:nvPr/>
          </p:nvGrpSpPr>
          <p:grpSpPr>
            <a:xfrm>
              <a:off x="5442273" y="5750174"/>
              <a:ext cx="6567324" cy="1479960"/>
              <a:chOff x="5442273" y="5750174"/>
              <a:chExt cx="6567324" cy="147996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5442273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9780" y="5873824"/>
                <a:ext cx="1266874" cy="1179706"/>
              </a:xfrm>
              <a:prstGeom prst="ellipse">
                <a:avLst/>
              </a:prstGeom>
              <a:ln w="57150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6" name="椭圆 35"/>
              <p:cNvSpPr/>
              <p:nvPr/>
            </p:nvSpPr>
            <p:spPr>
              <a:xfrm>
                <a:off x="7157744" y="5768246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8932001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0547709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4486" y="5913392"/>
              <a:ext cx="1189384" cy="1165422"/>
            </a:xfrm>
            <a:prstGeom prst="ellipse">
              <a:avLst/>
            </a:prstGeom>
            <a:ln w="5715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0925" y="5891265"/>
              <a:ext cx="1171109" cy="1179706"/>
            </a:xfrm>
            <a:prstGeom prst="ellipse">
              <a:avLst/>
            </a:prstGeom>
            <a:ln w="5715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5389" y="5796607"/>
              <a:ext cx="1306403" cy="1369430"/>
            </a:xfrm>
            <a:prstGeom prst="ellipse">
              <a:avLst/>
            </a:prstGeom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62"/>
          <a:stretch/>
        </p:blipFill>
        <p:spPr>
          <a:xfrm>
            <a:off x="346193" y="1234664"/>
            <a:ext cx="1193746" cy="102132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09412">
            <a:off x="834842" y="2821845"/>
            <a:ext cx="2623224" cy="14626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528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0" y="375965"/>
            <a:ext cx="4095184" cy="1222528"/>
            <a:chOff x="2956767" y="260160"/>
            <a:chExt cx="4095184" cy="122252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4223978" y="626392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宿舍文化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964879" y="2263700"/>
            <a:ext cx="3861441" cy="557958"/>
            <a:chOff x="5154770" y="1851004"/>
            <a:chExt cx="3861441" cy="557958"/>
          </a:xfrm>
          <a:solidFill>
            <a:srgbClr val="EC9DD1"/>
          </a:solidFill>
        </p:grpSpPr>
        <p:sp>
          <p:nvSpPr>
            <p:cNvPr id="48" name="Freeform 10"/>
            <p:cNvSpPr/>
            <p:nvPr/>
          </p:nvSpPr>
          <p:spPr bwMode="auto">
            <a:xfrm>
              <a:off x="5819351" y="1857658"/>
              <a:ext cx="3196860" cy="530359"/>
            </a:xfrm>
            <a:custGeom>
              <a:avLst/>
              <a:gdLst>
                <a:gd name="T0" fmla="*/ 97 w 8676"/>
                <a:gd name="T1" fmla="*/ 0 h 884"/>
                <a:gd name="T2" fmla="*/ 8475 w 8676"/>
                <a:gd name="T3" fmla="*/ 0 h 884"/>
                <a:gd name="T4" fmla="*/ 8676 w 8676"/>
                <a:gd name="T5" fmla="*/ 202 h 884"/>
                <a:gd name="T6" fmla="*/ 8676 w 8676"/>
                <a:gd name="T7" fmla="*/ 788 h 884"/>
                <a:gd name="T8" fmla="*/ 8579 w 8676"/>
                <a:gd name="T9" fmla="*/ 884 h 884"/>
                <a:gd name="T10" fmla="*/ 97 w 8676"/>
                <a:gd name="T11" fmla="*/ 884 h 884"/>
                <a:gd name="T12" fmla="*/ 0 w 8676"/>
                <a:gd name="T13" fmla="*/ 788 h 884"/>
                <a:gd name="T14" fmla="*/ 0 w 8676"/>
                <a:gd name="T15" fmla="*/ 96 h 884"/>
                <a:gd name="T16" fmla="*/ 97 w 8676"/>
                <a:gd name="T17" fmla="*/ 0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grpFill/>
            <a:ln w="10" cap="flat" cmpd="sng">
              <a:noFill/>
              <a:round/>
            </a:ln>
          </p:spPr>
          <p:txBody>
            <a:bodyPr lIns="68562" tIns="34281" rIns="68562" bIns="34281"/>
            <a:lstStyle>
              <a:defPPr>
                <a:defRPr lang="en-US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9" name="TextBox 105"/>
            <p:cNvSpPr txBox="1">
              <a:spLocks noChangeArrowheads="1"/>
            </p:cNvSpPr>
            <p:nvPr/>
          </p:nvSpPr>
          <p:spPr bwMode="auto">
            <a:xfrm>
              <a:off x="6378226" y="1961254"/>
              <a:ext cx="2103904" cy="34623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2" tIns="34281" rIns="68562" bIns="3428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加入你的标题描述</a:t>
              </a: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154770" y="1851004"/>
              <a:ext cx="544548" cy="557958"/>
              <a:chOff x="2511588" y="3604589"/>
              <a:chExt cx="544548" cy="557958"/>
            </a:xfrm>
            <a:grpFill/>
          </p:grpSpPr>
          <p:sp>
            <p:nvSpPr>
              <p:cNvPr id="51" name="Rectangle 12"/>
              <p:cNvSpPr>
                <a:spLocks noChangeArrowheads="1"/>
              </p:cNvSpPr>
              <p:nvPr/>
            </p:nvSpPr>
            <p:spPr bwMode="auto">
              <a:xfrm>
                <a:off x="2511588" y="3604589"/>
                <a:ext cx="544548" cy="55795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68562" tIns="34281" rIns="68562" bIns="3428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TextBox 106"/>
              <p:cNvSpPr txBox="1">
                <a:spLocks noChangeArrowheads="1"/>
              </p:cNvSpPr>
              <p:nvPr/>
            </p:nvSpPr>
            <p:spPr bwMode="auto">
              <a:xfrm>
                <a:off x="2593479" y="3636401"/>
                <a:ext cx="377825" cy="4385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wrap="square" lIns="68562" tIns="34281" rIns="68562" bIns="34281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4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1964879" y="3149636"/>
            <a:ext cx="3861441" cy="557958"/>
            <a:chOff x="5154770" y="2736940"/>
            <a:chExt cx="3861441" cy="557958"/>
          </a:xfrm>
          <a:solidFill>
            <a:srgbClr val="A1C4FD"/>
          </a:solidFill>
        </p:grpSpPr>
        <p:sp>
          <p:nvSpPr>
            <p:cNvPr id="43" name="Freeform 10"/>
            <p:cNvSpPr/>
            <p:nvPr/>
          </p:nvSpPr>
          <p:spPr bwMode="auto">
            <a:xfrm>
              <a:off x="5819351" y="2743593"/>
              <a:ext cx="3196860" cy="530359"/>
            </a:xfrm>
            <a:custGeom>
              <a:avLst/>
              <a:gdLst>
                <a:gd name="T0" fmla="*/ 97 w 8676"/>
                <a:gd name="T1" fmla="*/ 0 h 884"/>
                <a:gd name="T2" fmla="*/ 8475 w 8676"/>
                <a:gd name="T3" fmla="*/ 0 h 884"/>
                <a:gd name="T4" fmla="*/ 8676 w 8676"/>
                <a:gd name="T5" fmla="*/ 202 h 884"/>
                <a:gd name="T6" fmla="*/ 8676 w 8676"/>
                <a:gd name="T7" fmla="*/ 788 h 884"/>
                <a:gd name="T8" fmla="*/ 8579 w 8676"/>
                <a:gd name="T9" fmla="*/ 884 h 884"/>
                <a:gd name="T10" fmla="*/ 97 w 8676"/>
                <a:gd name="T11" fmla="*/ 884 h 884"/>
                <a:gd name="T12" fmla="*/ 0 w 8676"/>
                <a:gd name="T13" fmla="*/ 788 h 884"/>
                <a:gd name="T14" fmla="*/ 0 w 8676"/>
                <a:gd name="T15" fmla="*/ 96 h 884"/>
                <a:gd name="T16" fmla="*/ 97 w 8676"/>
                <a:gd name="T17" fmla="*/ 0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grpFill/>
            <a:ln w="10" cap="flat" cmpd="sng">
              <a:solidFill>
                <a:srgbClr val="A1C4FD"/>
              </a:solidFill>
              <a:round/>
            </a:ln>
          </p:spPr>
          <p:txBody>
            <a:bodyPr lIns="68562" tIns="34281" rIns="68562" bIns="34281"/>
            <a:lstStyle>
              <a:defPPr>
                <a:defRPr lang="en-US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" name="TextBox 108"/>
            <p:cNvSpPr txBox="1">
              <a:spLocks noChangeArrowheads="1"/>
            </p:cNvSpPr>
            <p:nvPr/>
          </p:nvSpPr>
          <p:spPr bwMode="auto">
            <a:xfrm>
              <a:off x="6352289" y="2852838"/>
              <a:ext cx="2457099" cy="34623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2" tIns="34281" rIns="68562" bIns="3428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加入你的标题描述</a:t>
              </a: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5154770" y="2736940"/>
              <a:ext cx="544548" cy="557958"/>
              <a:chOff x="2511588" y="4490525"/>
              <a:chExt cx="544548" cy="557958"/>
            </a:xfrm>
            <a:grpFill/>
          </p:grpSpPr>
          <p:sp>
            <p:nvSpPr>
              <p:cNvPr id="46" name="Rectangle 12"/>
              <p:cNvSpPr>
                <a:spLocks noChangeArrowheads="1"/>
              </p:cNvSpPr>
              <p:nvPr/>
            </p:nvSpPr>
            <p:spPr bwMode="auto">
              <a:xfrm>
                <a:off x="2511588" y="4490525"/>
                <a:ext cx="544548" cy="557958"/>
              </a:xfrm>
              <a:prstGeom prst="rect">
                <a:avLst/>
              </a:prstGeom>
              <a:grpFill/>
              <a:ln>
                <a:solidFill>
                  <a:srgbClr val="A1C4FD"/>
                </a:solidFill>
              </a:ln>
            </p:spPr>
            <p:txBody>
              <a:bodyPr lIns="68562" tIns="34281" rIns="68562" bIns="3428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TextBox 109"/>
              <p:cNvSpPr txBox="1">
                <a:spLocks noChangeArrowheads="1"/>
              </p:cNvSpPr>
              <p:nvPr/>
            </p:nvSpPr>
            <p:spPr bwMode="auto">
              <a:xfrm>
                <a:off x="2593479" y="4508602"/>
                <a:ext cx="377825" cy="4385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wrap="square" lIns="68562" tIns="34281" rIns="68562" bIns="34281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4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1964879" y="4033401"/>
            <a:ext cx="3861441" cy="557958"/>
            <a:chOff x="5154770" y="3620705"/>
            <a:chExt cx="3861441" cy="557958"/>
          </a:xfrm>
          <a:solidFill>
            <a:srgbClr val="EC9DD1"/>
          </a:solidFill>
        </p:grpSpPr>
        <p:sp>
          <p:nvSpPr>
            <p:cNvPr id="38" name="Freeform 10"/>
            <p:cNvSpPr/>
            <p:nvPr/>
          </p:nvSpPr>
          <p:spPr bwMode="auto">
            <a:xfrm>
              <a:off x="5819351" y="3626378"/>
              <a:ext cx="3196860" cy="530359"/>
            </a:xfrm>
            <a:custGeom>
              <a:avLst/>
              <a:gdLst>
                <a:gd name="T0" fmla="*/ 97 w 8676"/>
                <a:gd name="T1" fmla="*/ 0 h 884"/>
                <a:gd name="T2" fmla="*/ 8475 w 8676"/>
                <a:gd name="T3" fmla="*/ 0 h 884"/>
                <a:gd name="T4" fmla="*/ 8676 w 8676"/>
                <a:gd name="T5" fmla="*/ 202 h 884"/>
                <a:gd name="T6" fmla="*/ 8676 w 8676"/>
                <a:gd name="T7" fmla="*/ 788 h 884"/>
                <a:gd name="T8" fmla="*/ 8579 w 8676"/>
                <a:gd name="T9" fmla="*/ 884 h 884"/>
                <a:gd name="T10" fmla="*/ 97 w 8676"/>
                <a:gd name="T11" fmla="*/ 884 h 884"/>
                <a:gd name="T12" fmla="*/ 0 w 8676"/>
                <a:gd name="T13" fmla="*/ 788 h 884"/>
                <a:gd name="T14" fmla="*/ 0 w 8676"/>
                <a:gd name="T15" fmla="*/ 96 h 884"/>
                <a:gd name="T16" fmla="*/ 97 w 8676"/>
                <a:gd name="T17" fmla="*/ 0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grpFill/>
            <a:ln w="10" cap="flat" cmpd="sng">
              <a:solidFill>
                <a:srgbClr val="E7D9C3"/>
              </a:solidFill>
              <a:round/>
            </a:ln>
          </p:spPr>
          <p:txBody>
            <a:bodyPr lIns="68562" tIns="34281" rIns="68562" bIns="34281"/>
            <a:lstStyle>
              <a:defPPr>
                <a:defRPr lang="en-US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115"/>
            <p:cNvSpPr txBox="1">
              <a:spLocks noChangeArrowheads="1"/>
            </p:cNvSpPr>
            <p:nvPr/>
          </p:nvSpPr>
          <p:spPr bwMode="auto">
            <a:xfrm>
              <a:off x="6378226" y="3729230"/>
              <a:ext cx="2129079" cy="34623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2" tIns="34281" rIns="68562" bIns="3428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加入你的标题描述</a:t>
              </a: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5154770" y="3620705"/>
              <a:ext cx="544548" cy="557958"/>
              <a:chOff x="6821980" y="3618561"/>
              <a:chExt cx="544548" cy="557958"/>
            </a:xfrm>
            <a:grpFill/>
          </p:grpSpPr>
          <p:sp>
            <p:nvSpPr>
              <p:cNvPr id="41" name="Rectangle 12"/>
              <p:cNvSpPr>
                <a:spLocks noChangeArrowheads="1"/>
              </p:cNvSpPr>
              <p:nvPr/>
            </p:nvSpPr>
            <p:spPr bwMode="auto">
              <a:xfrm>
                <a:off x="6821980" y="3618561"/>
                <a:ext cx="544548" cy="55795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lIns="68562" tIns="34281" rIns="68562" bIns="3428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2" name="TextBox 116"/>
              <p:cNvSpPr txBox="1">
                <a:spLocks noChangeArrowheads="1"/>
              </p:cNvSpPr>
              <p:nvPr/>
            </p:nvSpPr>
            <p:spPr bwMode="auto">
              <a:xfrm>
                <a:off x="6903871" y="3635657"/>
                <a:ext cx="377825" cy="4385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wrap="square" lIns="68562" tIns="34281" rIns="68562" bIns="34281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4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1964879" y="4912469"/>
            <a:ext cx="3861441" cy="557958"/>
            <a:chOff x="5154770" y="4499773"/>
            <a:chExt cx="3861441" cy="557958"/>
          </a:xfrm>
          <a:solidFill>
            <a:srgbClr val="A1C4FD"/>
          </a:solidFill>
        </p:grpSpPr>
        <p:sp>
          <p:nvSpPr>
            <p:cNvPr id="33" name="Freeform 10"/>
            <p:cNvSpPr/>
            <p:nvPr/>
          </p:nvSpPr>
          <p:spPr bwMode="auto">
            <a:xfrm>
              <a:off x="5819351" y="4505446"/>
              <a:ext cx="3196860" cy="530359"/>
            </a:xfrm>
            <a:custGeom>
              <a:avLst/>
              <a:gdLst>
                <a:gd name="T0" fmla="*/ 97 w 8676"/>
                <a:gd name="T1" fmla="*/ 0 h 884"/>
                <a:gd name="T2" fmla="*/ 8475 w 8676"/>
                <a:gd name="T3" fmla="*/ 0 h 884"/>
                <a:gd name="T4" fmla="*/ 8676 w 8676"/>
                <a:gd name="T5" fmla="*/ 202 h 884"/>
                <a:gd name="T6" fmla="*/ 8676 w 8676"/>
                <a:gd name="T7" fmla="*/ 788 h 884"/>
                <a:gd name="T8" fmla="*/ 8579 w 8676"/>
                <a:gd name="T9" fmla="*/ 884 h 884"/>
                <a:gd name="T10" fmla="*/ 97 w 8676"/>
                <a:gd name="T11" fmla="*/ 884 h 884"/>
                <a:gd name="T12" fmla="*/ 0 w 8676"/>
                <a:gd name="T13" fmla="*/ 788 h 884"/>
                <a:gd name="T14" fmla="*/ 0 w 8676"/>
                <a:gd name="T15" fmla="*/ 96 h 884"/>
                <a:gd name="T16" fmla="*/ 97 w 8676"/>
                <a:gd name="T17" fmla="*/ 0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76" h="884">
                  <a:moveTo>
                    <a:pt x="97" y="0"/>
                  </a:moveTo>
                  <a:lnTo>
                    <a:pt x="8475" y="0"/>
                  </a:lnTo>
                  <a:lnTo>
                    <a:pt x="8676" y="202"/>
                  </a:lnTo>
                  <a:lnTo>
                    <a:pt x="8676" y="788"/>
                  </a:lnTo>
                  <a:cubicBezTo>
                    <a:pt x="8676" y="841"/>
                    <a:pt x="8632" y="884"/>
                    <a:pt x="8579" y="884"/>
                  </a:cubicBezTo>
                  <a:lnTo>
                    <a:pt x="97" y="884"/>
                  </a:lnTo>
                  <a:cubicBezTo>
                    <a:pt x="44" y="884"/>
                    <a:pt x="0" y="841"/>
                    <a:pt x="0" y="788"/>
                  </a:cubicBezTo>
                  <a:lnTo>
                    <a:pt x="0" y="96"/>
                  </a:lnTo>
                  <a:cubicBezTo>
                    <a:pt x="0" y="43"/>
                    <a:pt x="44" y="0"/>
                    <a:pt x="97" y="0"/>
                  </a:cubicBezTo>
                  <a:close/>
                </a:path>
              </a:pathLst>
            </a:custGeom>
            <a:grpFill/>
            <a:ln w="10" cap="flat" cmpd="sng">
              <a:solidFill>
                <a:srgbClr val="A1C4FD"/>
              </a:solidFill>
              <a:round/>
            </a:ln>
          </p:spPr>
          <p:txBody>
            <a:bodyPr lIns="68562" tIns="34281" rIns="68562" bIns="34281"/>
            <a:lstStyle>
              <a:defPPr>
                <a:defRPr lang="en-US"/>
              </a:defPPr>
              <a:lvl1pPr marL="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00" b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TextBox 117"/>
            <p:cNvSpPr txBox="1">
              <a:spLocks noChangeArrowheads="1"/>
            </p:cNvSpPr>
            <p:nvPr/>
          </p:nvSpPr>
          <p:spPr bwMode="auto">
            <a:xfrm>
              <a:off x="6378226" y="4602175"/>
              <a:ext cx="2129079" cy="34623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62" tIns="34281" rIns="68562" bIns="34281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加入你的标题描述</a:t>
              </a: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154770" y="4499773"/>
              <a:ext cx="544548" cy="557958"/>
              <a:chOff x="6821980" y="4497629"/>
              <a:chExt cx="544548" cy="557958"/>
            </a:xfrm>
            <a:grpFill/>
          </p:grpSpPr>
          <p:sp>
            <p:nvSpPr>
              <p:cNvPr id="36" name="Rectangle 12"/>
              <p:cNvSpPr>
                <a:spLocks noChangeArrowheads="1"/>
              </p:cNvSpPr>
              <p:nvPr/>
            </p:nvSpPr>
            <p:spPr bwMode="auto">
              <a:xfrm>
                <a:off x="6821980" y="4497629"/>
                <a:ext cx="544548" cy="55795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68562" tIns="34281" rIns="68562" bIns="34281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4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TextBox 118"/>
              <p:cNvSpPr txBox="1">
                <a:spLocks noChangeArrowheads="1"/>
              </p:cNvSpPr>
              <p:nvPr/>
            </p:nvSpPr>
            <p:spPr bwMode="auto">
              <a:xfrm>
                <a:off x="6903871" y="4521592"/>
                <a:ext cx="377825" cy="4385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wrap="square" lIns="68562" tIns="34281" rIns="68562" bIns="34281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400" b="1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  <a:endPara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437487" y="1198257"/>
            <a:ext cx="4176464" cy="4837603"/>
            <a:chOff x="7437487" y="1198257"/>
            <a:chExt cx="4176464" cy="483760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37487" y="1198257"/>
              <a:ext cx="4176464" cy="4837603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8552276" y="3534479"/>
              <a:ext cx="2380745" cy="1447178"/>
              <a:chOff x="8552276" y="3534479"/>
              <a:chExt cx="2380745" cy="1447178"/>
            </a:xfrm>
          </p:grpSpPr>
          <p:sp>
            <p:nvSpPr>
              <p:cNvPr id="53" name="TextBox 115"/>
              <p:cNvSpPr txBox="1">
                <a:spLocks noChangeArrowheads="1"/>
              </p:cNvSpPr>
              <p:nvPr/>
            </p:nvSpPr>
            <p:spPr bwMode="auto">
              <a:xfrm>
                <a:off x="9381703" y="3534479"/>
                <a:ext cx="1551318" cy="34623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68562" tIns="34281" rIns="68562" bIns="34281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 dirty="0" smtClean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你</a:t>
                </a:r>
                <a:r>
                  <a:rPr lang="zh-CN" altLang="en-US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的标题描述</a:t>
                </a:r>
              </a:p>
            </p:txBody>
          </p:sp>
          <p:sp>
            <p:nvSpPr>
              <p:cNvPr id="54" name="TextBox 115"/>
              <p:cNvSpPr txBox="1">
                <a:spLocks noChangeArrowheads="1"/>
              </p:cNvSpPr>
              <p:nvPr/>
            </p:nvSpPr>
            <p:spPr bwMode="auto">
              <a:xfrm>
                <a:off x="8552276" y="4635427"/>
                <a:ext cx="1551318" cy="346230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68562" tIns="34281" rIns="68562" bIns="34281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b="1" dirty="0" smtClean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你</a:t>
                </a:r>
                <a:r>
                  <a:rPr lang="zh-CN" altLang="en-US" b="1" dirty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的标题描述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-72883" y="237635"/>
            <a:ext cx="4095184" cy="1222528"/>
            <a:chOff x="2956767" y="260160"/>
            <a:chExt cx="4095184" cy="122252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4271760" y="676368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宿舍文化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36543" y="2320181"/>
            <a:ext cx="1744117" cy="1744117"/>
            <a:chOff x="1840249" y="3125373"/>
            <a:chExt cx="1744117" cy="174411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0249" y="3125373"/>
              <a:ext cx="1744117" cy="1744117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9784" y="3576920"/>
              <a:ext cx="1102625" cy="1269167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4413151" y="2320181"/>
            <a:ext cx="1744117" cy="1744117"/>
            <a:chOff x="4416857" y="3125373"/>
            <a:chExt cx="1744117" cy="1744117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857" y="3125373"/>
              <a:ext cx="1744117" cy="1744117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2634" y="3535766"/>
              <a:ext cx="1139973" cy="1104487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6969509" y="2320181"/>
            <a:ext cx="1744117" cy="1744117"/>
            <a:chOff x="6973215" y="3125373"/>
            <a:chExt cx="1744117" cy="1744117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3215" y="3125373"/>
              <a:ext cx="1744117" cy="1744117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501" y="3436435"/>
              <a:ext cx="966831" cy="1303840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9477017" y="2320181"/>
            <a:ext cx="1744117" cy="1744117"/>
            <a:chOff x="9480723" y="3125373"/>
            <a:chExt cx="1744117" cy="174411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0723" y="3125373"/>
              <a:ext cx="1744117" cy="174411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6160" y="3576920"/>
              <a:ext cx="1008052" cy="1154298"/>
            </a:xfrm>
            <a:prstGeom prst="rect">
              <a:avLst/>
            </a:prstGeom>
          </p:spPr>
        </p:pic>
      </p:grpSp>
      <p:sp>
        <p:nvSpPr>
          <p:cNvPr id="42" name="Text Placeholder 7"/>
          <p:cNvSpPr txBox="1"/>
          <p:nvPr/>
        </p:nvSpPr>
        <p:spPr>
          <a:xfrm>
            <a:off x="1364835" y="416705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43" name="Text Placeholder 2"/>
          <p:cNvSpPr txBox="1"/>
          <p:nvPr/>
        </p:nvSpPr>
        <p:spPr>
          <a:xfrm>
            <a:off x="1794925" y="4606444"/>
            <a:ext cx="2031308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4" name="Text Placeholder 7"/>
          <p:cNvSpPr txBox="1"/>
          <p:nvPr/>
        </p:nvSpPr>
        <p:spPr>
          <a:xfrm>
            <a:off x="4011348" y="416705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45" name="Text Placeholder 2"/>
          <p:cNvSpPr txBox="1"/>
          <p:nvPr/>
        </p:nvSpPr>
        <p:spPr>
          <a:xfrm>
            <a:off x="4441438" y="4606444"/>
            <a:ext cx="2031308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6" name="Text Placeholder 7"/>
          <p:cNvSpPr txBox="1"/>
          <p:nvPr/>
        </p:nvSpPr>
        <p:spPr>
          <a:xfrm>
            <a:off x="6548118" y="415736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47" name="Text Placeholder 2"/>
          <p:cNvSpPr txBox="1"/>
          <p:nvPr/>
        </p:nvSpPr>
        <p:spPr>
          <a:xfrm>
            <a:off x="6978208" y="4596752"/>
            <a:ext cx="2031308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9020343" y="415736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8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请替换文字内容</a:t>
            </a:r>
          </a:p>
        </p:txBody>
      </p:sp>
      <p:sp>
        <p:nvSpPr>
          <p:cNvPr id="49" name="Text Placeholder 2"/>
          <p:cNvSpPr txBox="1"/>
          <p:nvPr/>
        </p:nvSpPr>
        <p:spPr>
          <a:xfrm>
            <a:off x="9450433" y="4596752"/>
            <a:ext cx="2031308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endParaRPr lang="en-GB" altLang="zh-CN" sz="1400" dirty="0">
              <a:solidFill>
                <a:schemeClr val="bg2">
                  <a:lumMod val="2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2" name="Oval 20"/>
          <p:cNvSpPr>
            <a:spLocks noChangeAspect="1"/>
          </p:cNvSpPr>
          <p:nvPr/>
        </p:nvSpPr>
        <p:spPr>
          <a:xfrm>
            <a:off x="1722851" y="2154345"/>
            <a:ext cx="659476" cy="671061"/>
          </a:xfrm>
          <a:prstGeom prst="ellipse">
            <a:avLst/>
          </a:prstGeom>
          <a:solidFill>
            <a:srgbClr val="EC9DD1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23" name="Oval 21"/>
          <p:cNvSpPr>
            <a:spLocks noChangeAspect="1"/>
          </p:cNvSpPr>
          <p:nvPr/>
        </p:nvSpPr>
        <p:spPr>
          <a:xfrm>
            <a:off x="4340934" y="1897796"/>
            <a:ext cx="726735" cy="739501"/>
          </a:xfrm>
          <a:prstGeom prst="ellipse">
            <a:avLst/>
          </a:prstGeom>
          <a:solidFill>
            <a:srgbClr val="A1C4FD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27" name="Oval 22"/>
          <p:cNvSpPr>
            <a:spLocks noChangeAspect="1"/>
          </p:cNvSpPr>
          <p:nvPr/>
        </p:nvSpPr>
        <p:spPr>
          <a:xfrm>
            <a:off x="6844762" y="1932015"/>
            <a:ext cx="659476" cy="671061"/>
          </a:xfrm>
          <a:prstGeom prst="ellipse">
            <a:avLst/>
          </a:prstGeom>
          <a:solidFill>
            <a:srgbClr val="EC9DD1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28" name="Oval 23"/>
          <p:cNvSpPr>
            <a:spLocks noChangeAspect="1"/>
          </p:cNvSpPr>
          <p:nvPr/>
        </p:nvSpPr>
        <p:spPr>
          <a:xfrm>
            <a:off x="9281332" y="1973029"/>
            <a:ext cx="726735" cy="739501"/>
          </a:xfrm>
          <a:prstGeom prst="ellipse">
            <a:avLst/>
          </a:prstGeom>
          <a:solidFill>
            <a:srgbClr val="A1C4FD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2777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6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8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4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animBg="1"/>
      <p:bldP spid="23" grpId="0" animBg="1"/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0" y="266980"/>
            <a:ext cx="4095184" cy="1222528"/>
            <a:chOff x="2956767" y="260160"/>
            <a:chExt cx="4095184" cy="122252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4223978" y="626392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宿舍文化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1604839" y="1727037"/>
            <a:ext cx="2714186" cy="2714186"/>
            <a:chOff x="816291" y="1796312"/>
            <a:chExt cx="1780261" cy="1780261"/>
          </a:xfrm>
        </p:grpSpPr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291" y="1796312"/>
              <a:ext cx="1780261" cy="1780261"/>
            </a:xfrm>
            <a:prstGeom prst="rect">
              <a:avLst/>
            </a:prstGeom>
          </p:spPr>
        </p:pic>
        <p:sp>
          <p:nvSpPr>
            <p:cNvPr id="94" name="文本框 12"/>
            <p:cNvSpPr txBox="1">
              <a:spLocks noChangeArrowheads="1"/>
            </p:cNvSpPr>
            <p:nvPr/>
          </p:nvSpPr>
          <p:spPr bwMode="auto">
            <a:xfrm>
              <a:off x="1454524" y="2228955"/>
              <a:ext cx="503794" cy="30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2400" b="1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5" name="文本框 28"/>
            <p:cNvSpPr txBox="1">
              <a:spLocks noChangeArrowheads="1"/>
            </p:cNvSpPr>
            <p:nvPr/>
          </p:nvSpPr>
          <p:spPr bwMode="auto">
            <a:xfrm>
              <a:off x="1318739" y="2588029"/>
              <a:ext cx="1015846" cy="242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800" b="1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标题文本</a:t>
              </a:r>
            </a:p>
          </p:txBody>
        </p:sp>
      </p:grpSp>
      <p:sp>
        <p:nvSpPr>
          <p:cNvPr id="82" name="矩形 81"/>
          <p:cNvSpPr/>
          <p:nvPr/>
        </p:nvSpPr>
        <p:spPr>
          <a:xfrm>
            <a:off x="1804962" y="4469493"/>
            <a:ext cx="241147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063379" y="4469493"/>
            <a:ext cx="241147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8269258" y="4469493"/>
            <a:ext cx="241147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单击输入您的文字内容，语言精练、言简意赅，尽量简化所要书写的文案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863257" y="1727037"/>
            <a:ext cx="2714186" cy="2714186"/>
            <a:chOff x="4633589" y="1727037"/>
            <a:chExt cx="2714186" cy="2714186"/>
          </a:xfrm>
        </p:grpSpPr>
        <p:grpSp>
          <p:nvGrpSpPr>
            <p:cNvPr id="83" name="组合 82"/>
            <p:cNvGrpSpPr/>
            <p:nvPr/>
          </p:nvGrpSpPr>
          <p:grpSpPr>
            <a:xfrm>
              <a:off x="4633589" y="1727037"/>
              <a:ext cx="2714186" cy="2714186"/>
              <a:chOff x="816291" y="1796312"/>
              <a:chExt cx="1780261" cy="1780261"/>
            </a:xfrm>
          </p:grpSpPr>
          <p:pic>
            <p:nvPicPr>
              <p:cNvPr id="90" name="图片 8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6291" y="1796312"/>
                <a:ext cx="1780261" cy="1780261"/>
              </a:xfrm>
              <a:prstGeom prst="rect">
                <a:avLst/>
              </a:prstGeom>
            </p:spPr>
          </p:pic>
          <p:sp>
            <p:nvSpPr>
              <p:cNvPr id="91" name="文本框 12"/>
              <p:cNvSpPr txBox="1">
                <a:spLocks noChangeArrowheads="1"/>
              </p:cNvSpPr>
              <p:nvPr/>
            </p:nvSpPr>
            <p:spPr bwMode="auto">
              <a:xfrm>
                <a:off x="1499386" y="2285217"/>
                <a:ext cx="503794" cy="3028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02</a:t>
                </a:r>
                <a:endParaRPr lang="zh-CN" altLang="en-US" sz="24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文本框 38"/>
              <p:cNvSpPr txBox="1">
                <a:spLocks noChangeArrowheads="1"/>
              </p:cNvSpPr>
              <p:nvPr/>
            </p:nvSpPr>
            <p:spPr bwMode="auto">
              <a:xfrm>
                <a:off x="1335137" y="2588029"/>
                <a:ext cx="1015846" cy="242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800" b="1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标题文本</a:t>
                </a:r>
              </a:p>
            </p:txBody>
          </p:sp>
        </p:grp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504018">
              <a:off x="5428297" y="2460180"/>
              <a:ext cx="1617370" cy="1952568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8060351" y="1727037"/>
            <a:ext cx="2714186" cy="2714186"/>
            <a:chOff x="7641422" y="1727037"/>
            <a:chExt cx="2714186" cy="2714186"/>
          </a:xfrm>
        </p:grpSpPr>
        <p:grpSp>
          <p:nvGrpSpPr>
            <p:cNvPr id="85" name="组合 84"/>
            <p:cNvGrpSpPr/>
            <p:nvPr/>
          </p:nvGrpSpPr>
          <p:grpSpPr>
            <a:xfrm>
              <a:off x="7641422" y="1727037"/>
              <a:ext cx="2714186" cy="2714186"/>
              <a:chOff x="816291" y="1796312"/>
              <a:chExt cx="1780261" cy="1780261"/>
            </a:xfrm>
          </p:grpSpPr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6291" y="1796312"/>
                <a:ext cx="1780261" cy="1780261"/>
              </a:xfrm>
              <a:prstGeom prst="rect">
                <a:avLst/>
              </a:prstGeom>
            </p:spPr>
          </p:pic>
          <p:sp>
            <p:nvSpPr>
              <p:cNvPr id="88" name="文本框 12"/>
              <p:cNvSpPr txBox="1">
                <a:spLocks noChangeArrowheads="1"/>
              </p:cNvSpPr>
              <p:nvPr/>
            </p:nvSpPr>
            <p:spPr bwMode="auto">
              <a:xfrm>
                <a:off x="1536704" y="2279118"/>
                <a:ext cx="503794" cy="3028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03</a:t>
                </a:r>
                <a:endParaRPr lang="zh-CN" altLang="en-US" sz="2400" b="1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文本框 43"/>
              <p:cNvSpPr txBox="1">
                <a:spLocks noChangeArrowheads="1"/>
              </p:cNvSpPr>
              <p:nvPr/>
            </p:nvSpPr>
            <p:spPr bwMode="auto">
              <a:xfrm>
                <a:off x="1326348" y="2581929"/>
                <a:ext cx="1015846" cy="242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429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858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287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716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7145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574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4003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743200" algn="l" defTabSz="685800" rtl="0" eaLnBrk="1" latinLnBrk="0" hangingPunct="1"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800" b="1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标题</a:t>
                </a:r>
                <a:r>
                  <a:rPr lang="zh-CN" altLang="en-US" sz="1800" b="1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文本</a:t>
                </a:r>
              </a:p>
            </p:txBody>
          </p: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3361" y="3051240"/>
              <a:ext cx="2160891" cy="11681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246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4" grpId="0"/>
      <p:bldP spid="8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-78463" y="249652"/>
            <a:ext cx="4095184" cy="1222528"/>
            <a:chOff x="2956767" y="260160"/>
            <a:chExt cx="4095184" cy="122252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4193880" y="623284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宿舍文化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07066" y="2176165"/>
            <a:ext cx="8510741" cy="3443490"/>
            <a:chOff x="1927375" y="2464197"/>
            <a:chExt cx="7293134" cy="2950840"/>
          </a:xfrm>
        </p:grpSpPr>
        <p:sp>
          <p:nvSpPr>
            <p:cNvPr id="35" name="矩形 34"/>
            <p:cNvSpPr/>
            <p:nvPr/>
          </p:nvSpPr>
          <p:spPr>
            <a:xfrm>
              <a:off x="2156655" y="2464197"/>
              <a:ext cx="2118814" cy="292062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矩形: 圆角 5"/>
            <p:cNvSpPr/>
            <p:nvPr/>
          </p:nvSpPr>
          <p:spPr>
            <a:xfrm>
              <a:off x="2390782" y="3003932"/>
              <a:ext cx="1705970" cy="409433"/>
            </a:xfrm>
            <a:prstGeom prst="roundRect">
              <a:avLst/>
            </a:prstGeom>
            <a:solidFill>
              <a:srgbClr val="EC9DD1"/>
            </a:solidFill>
            <a:ln>
              <a:solidFill>
                <a:srgbClr val="EC9D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1" dirty="0">
                  <a:solidFill>
                    <a:schemeClr val="bg1"/>
                  </a:solidFill>
                  <a:cs typeface="+mn-ea"/>
                  <a:sym typeface="+mn-lt"/>
                </a:rPr>
                <a:t>标题文本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2430160" y="3924508"/>
              <a:ext cx="1493877" cy="118684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点击输入您的文字内容，或复制粘贴具体文本，语言精练概括的说明你所要阐明的观点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4629175" y="2464197"/>
              <a:ext cx="2118814" cy="292062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矩形: 圆角 65"/>
            <p:cNvSpPr/>
            <p:nvPr/>
          </p:nvSpPr>
          <p:spPr>
            <a:xfrm>
              <a:off x="4829262" y="3021205"/>
              <a:ext cx="1705970" cy="409433"/>
            </a:xfrm>
            <a:prstGeom prst="roundRect">
              <a:avLst/>
            </a:prstGeom>
            <a:solidFill>
              <a:srgbClr val="5394FA"/>
            </a:solidFill>
            <a:ln>
              <a:solidFill>
                <a:srgbClr val="5394F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1" dirty="0">
                  <a:solidFill>
                    <a:schemeClr val="bg1"/>
                  </a:solidFill>
                  <a:cs typeface="+mn-ea"/>
                  <a:sym typeface="+mn-lt"/>
                </a:rPr>
                <a:t>标题文本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4970735" y="3924508"/>
              <a:ext cx="1423024" cy="118684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prstClr val="black"/>
                  </a:solidFill>
                  <a:cs typeface="+mn-ea"/>
                  <a:sym typeface="+mn-lt"/>
                </a:rPr>
                <a:t>点击输入您的文字内容，或复制粘贴具体文本，语言精练概括的说明你所要阐明的观点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7101695" y="2464197"/>
              <a:ext cx="2118814" cy="2920621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矩形: 圆角 68"/>
            <p:cNvSpPr/>
            <p:nvPr/>
          </p:nvSpPr>
          <p:spPr>
            <a:xfrm>
              <a:off x="7333312" y="3068084"/>
              <a:ext cx="1705970" cy="409433"/>
            </a:xfrm>
            <a:prstGeom prst="roundRect">
              <a:avLst/>
            </a:prstGeom>
            <a:solidFill>
              <a:srgbClr val="EC9DD1"/>
            </a:solidFill>
            <a:ln>
              <a:solidFill>
                <a:srgbClr val="EC9D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1" dirty="0">
                  <a:solidFill>
                    <a:schemeClr val="bg1"/>
                  </a:solidFill>
                  <a:cs typeface="+mn-ea"/>
                  <a:sym typeface="+mn-lt"/>
                </a:rPr>
                <a:t>标题文本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7403516" y="3924508"/>
              <a:ext cx="1440922" cy="118684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algn="l" defTabSz="685800" rtl="0" eaLnBrk="1" latinLnBrk="0" hangingPunct="1"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prstClr val="black"/>
                  </a:solidFill>
                  <a:cs typeface="+mn-ea"/>
                  <a:sym typeface="+mn-lt"/>
                </a:rPr>
                <a:t>点击输入您的文字内容，或复制粘贴具体文本，语言精练概括的说明你所要阐明的观点</a:t>
              </a:r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57735">
              <a:off x="6999713" y="2637283"/>
              <a:ext cx="769475" cy="861603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323808" y="4599498"/>
              <a:ext cx="769475" cy="861603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081384">
              <a:off x="1973439" y="2869948"/>
              <a:ext cx="769475" cy="86160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6395" y="-2878870"/>
            <a:ext cx="7287714" cy="12896996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1076571" y="2158090"/>
            <a:ext cx="10151723" cy="2832898"/>
            <a:chOff x="5113729" y="1925294"/>
            <a:chExt cx="6212189" cy="2385186"/>
          </a:xfrm>
          <a:effectLst/>
        </p:grpSpPr>
        <p:sp>
          <p:nvSpPr>
            <p:cNvPr id="26" name="矩形 25"/>
            <p:cNvSpPr/>
            <p:nvPr/>
          </p:nvSpPr>
          <p:spPr>
            <a:xfrm>
              <a:off x="5113729" y="1925294"/>
              <a:ext cx="6212189" cy="2385186"/>
            </a:xfrm>
            <a:prstGeom prst="rect">
              <a:avLst/>
            </a:prstGeom>
            <a:solidFill>
              <a:srgbClr val="EC9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269076" y="2094794"/>
              <a:ext cx="5861980" cy="2010210"/>
            </a:xfrm>
            <a:prstGeom prst="rect">
              <a:avLst/>
            </a:prstGeom>
            <a:noFill/>
            <a:ln>
              <a:solidFill>
                <a:schemeClr val="bg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3832576" y="2719324"/>
            <a:ext cx="4307589" cy="1323439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lvl="0" indent="0" algn="ctr" eaLnBrk="0" hangingPunct="0">
              <a:buFont typeface="Wingdings" panose="05000000000000000000" pitchFamily="2" charset="2"/>
              <a:buNone/>
            </a:pPr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宿友寄语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164176" y="890546"/>
            <a:ext cx="4095184" cy="1222528"/>
            <a:chOff x="5637287" y="699020"/>
            <a:chExt cx="4095184" cy="1222528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5637287" y="699020"/>
              <a:ext cx="4095184" cy="1222528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7249792" y="956601"/>
              <a:ext cx="880369" cy="769441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4400" b="1" dirty="0" smtClean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4400" b="1" dirty="0">
                <a:ln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54935" y="4287492"/>
            <a:ext cx="5379590" cy="1212302"/>
            <a:chOff x="5442273" y="5750174"/>
            <a:chExt cx="6567324" cy="1479960"/>
          </a:xfrm>
        </p:grpSpPr>
        <p:grpSp>
          <p:nvGrpSpPr>
            <p:cNvPr id="11" name="组合 10"/>
            <p:cNvGrpSpPr/>
            <p:nvPr/>
          </p:nvGrpSpPr>
          <p:grpSpPr>
            <a:xfrm>
              <a:off x="5442273" y="5750174"/>
              <a:ext cx="6567324" cy="1479960"/>
              <a:chOff x="5442273" y="5750174"/>
              <a:chExt cx="6567324" cy="147996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5442273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9780" y="5873824"/>
                <a:ext cx="1266874" cy="1179706"/>
              </a:xfrm>
              <a:prstGeom prst="ellipse">
                <a:avLst/>
              </a:prstGeom>
              <a:ln w="57150"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6" name="椭圆 35"/>
              <p:cNvSpPr/>
              <p:nvPr/>
            </p:nvSpPr>
            <p:spPr>
              <a:xfrm>
                <a:off x="7157744" y="5768246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8932001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0547709" y="5750174"/>
                <a:ext cx="1461888" cy="146188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4486" y="5913392"/>
              <a:ext cx="1189384" cy="1165422"/>
            </a:xfrm>
            <a:prstGeom prst="ellipse">
              <a:avLst/>
            </a:prstGeom>
            <a:ln w="5715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0925" y="5891265"/>
              <a:ext cx="1171109" cy="1179706"/>
            </a:xfrm>
            <a:prstGeom prst="ellipse">
              <a:avLst/>
            </a:prstGeom>
            <a:ln w="57150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5389" y="5796607"/>
              <a:ext cx="1306403" cy="1369430"/>
            </a:xfrm>
            <a:prstGeom prst="ellipse">
              <a:avLst/>
            </a:prstGeom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62"/>
          <a:stretch/>
        </p:blipFill>
        <p:spPr>
          <a:xfrm>
            <a:off x="346193" y="1234664"/>
            <a:ext cx="1193746" cy="102132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09412">
            <a:off x="834842" y="2821845"/>
            <a:ext cx="2623224" cy="14626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0838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5672793" y="1981139"/>
            <a:ext cx="5951592" cy="3207565"/>
          </a:xfrm>
          <a:prstGeom prst="roundRect">
            <a:avLst/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0" y="364707"/>
            <a:ext cx="4095184" cy="1222528"/>
            <a:chOff x="2956767" y="260160"/>
            <a:chExt cx="4095184" cy="122252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4193880" y="678647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宿友寄语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95252" y="1977021"/>
            <a:ext cx="3436998" cy="3436998"/>
            <a:chOff x="1840249" y="3125373"/>
            <a:chExt cx="1744117" cy="1744117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0249" y="3125373"/>
              <a:ext cx="1744117" cy="1744117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69784" y="3576920"/>
              <a:ext cx="1102625" cy="1269167"/>
            </a:xfrm>
            <a:prstGeom prst="rect">
              <a:avLst/>
            </a:prstGeom>
          </p:spPr>
        </p:pic>
      </p:grpSp>
      <p:sp>
        <p:nvSpPr>
          <p:cNvPr id="48" name="Text Placeholder 2"/>
          <p:cNvSpPr txBox="1"/>
          <p:nvPr/>
        </p:nvSpPr>
        <p:spPr>
          <a:xfrm>
            <a:off x="6042906" y="3461433"/>
            <a:ext cx="4609868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819015" y="3197304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70429" y="1848920"/>
            <a:ext cx="3554821" cy="1216320"/>
            <a:chOff x="6570429" y="1848920"/>
            <a:chExt cx="3554821" cy="121632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7972" y="1848920"/>
              <a:ext cx="2909673" cy="873788"/>
            </a:xfrm>
            <a:prstGeom prst="rect">
              <a:avLst/>
            </a:prstGeom>
          </p:spPr>
        </p:pic>
        <p:sp>
          <p:nvSpPr>
            <p:cNvPr id="47" name="矩形 46"/>
            <p:cNvSpPr/>
            <p:nvPr/>
          </p:nvSpPr>
          <p:spPr>
            <a:xfrm>
              <a:off x="6570429" y="2415816"/>
              <a:ext cx="3554821" cy="649424"/>
            </a:xfrm>
            <a:prstGeom prst="rect">
              <a:avLst/>
            </a:prstGeom>
            <a:solidFill>
              <a:srgbClr val="EC9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1" dirty="0">
                  <a:cs typeface="+mn-ea"/>
                  <a:sym typeface="+mn-lt"/>
                </a:rPr>
                <a:t>点击加入你的标题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992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5672793" y="1981139"/>
            <a:ext cx="5951592" cy="3207565"/>
          </a:xfrm>
          <a:prstGeom prst="roundRect">
            <a:avLst/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0" y="375965"/>
            <a:ext cx="4095184" cy="1222528"/>
            <a:chOff x="2956767" y="260160"/>
            <a:chExt cx="4095184" cy="122252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4223978" y="626392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宿友寄语</a:t>
              </a:r>
            </a:p>
          </p:txBody>
        </p:sp>
      </p:grpSp>
      <p:sp>
        <p:nvSpPr>
          <p:cNvPr id="48" name="Text Placeholder 2"/>
          <p:cNvSpPr txBox="1"/>
          <p:nvPr/>
        </p:nvSpPr>
        <p:spPr>
          <a:xfrm>
            <a:off x="6390125" y="3486519"/>
            <a:ext cx="4609868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819015" y="3197304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601095" y="1697979"/>
            <a:ext cx="3960440" cy="3960440"/>
            <a:chOff x="4416857" y="3125373"/>
            <a:chExt cx="1744117" cy="1744117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6857" y="3125373"/>
              <a:ext cx="1744117" cy="174411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2634" y="3535766"/>
              <a:ext cx="1139973" cy="1104487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6917648" y="1848920"/>
            <a:ext cx="3554821" cy="1256609"/>
            <a:chOff x="6917648" y="1848920"/>
            <a:chExt cx="3554821" cy="125660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7972" y="1848920"/>
              <a:ext cx="2909673" cy="873788"/>
            </a:xfrm>
            <a:prstGeom prst="rect">
              <a:avLst/>
            </a:prstGeom>
          </p:spPr>
        </p:pic>
        <p:sp>
          <p:nvSpPr>
            <p:cNvPr id="47" name="矩形 46"/>
            <p:cNvSpPr/>
            <p:nvPr/>
          </p:nvSpPr>
          <p:spPr>
            <a:xfrm>
              <a:off x="6917648" y="2456105"/>
              <a:ext cx="3554821" cy="649424"/>
            </a:xfrm>
            <a:prstGeom prst="rect">
              <a:avLst/>
            </a:prstGeom>
            <a:solidFill>
              <a:srgbClr val="A1C4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1" dirty="0">
                  <a:cs typeface="+mn-ea"/>
                  <a:sym typeface="+mn-lt"/>
                </a:rPr>
                <a:t>点击加入你的标题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520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0"/>
                            </p:stCondLst>
                            <p:childTnLst>
                              <p:par>
                                <p:cTn id="1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5612982" y="2344588"/>
            <a:ext cx="5951592" cy="3207565"/>
          </a:xfrm>
          <a:prstGeom prst="roundRect">
            <a:avLst/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0" y="244308"/>
            <a:ext cx="4095184" cy="1222528"/>
            <a:chOff x="2956767" y="260160"/>
            <a:chExt cx="4095184" cy="122252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4223978" y="626392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宿友寄语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585588" y="2002028"/>
            <a:ext cx="3554821" cy="1315344"/>
            <a:chOff x="6645399" y="1638579"/>
            <a:chExt cx="3554821" cy="131534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7972" y="1638579"/>
              <a:ext cx="2909673" cy="873788"/>
            </a:xfrm>
            <a:prstGeom prst="rect">
              <a:avLst/>
            </a:prstGeom>
          </p:spPr>
        </p:pic>
        <p:sp>
          <p:nvSpPr>
            <p:cNvPr id="47" name="矩形 46"/>
            <p:cNvSpPr/>
            <p:nvPr/>
          </p:nvSpPr>
          <p:spPr>
            <a:xfrm>
              <a:off x="6645399" y="2304499"/>
              <a:ext cx="3554821" cy="649424"/>
            </a:xfrm>
            <a:prstGeom prst="rect">
              <a:avLst/>
            </a:prstGeom>
            <a:solidFill>
              <a:srgbClr val="EC9D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1" dirty="0">
                  <a:cs typeface="+mn-ea"/>
                  <a:sym typeface="+mn-lt"/>
                </a:rPr>
                <a:t>点击加入你的标题</a:t>
              </a:r>
            </a:p>
          </p:txBody>
        </p:sp>
      </p:grpSp>
      <p:sp>
        <p:nvSpPr>
          <p:cNvPr id="48" name="Text Placeholder 2"/>
          <p:cNvSpPr txBox="1"/>
          <p:nvPr/>
        </p:nvSpPr>
        <p:spPr>
          <a:xfrm>
            <a:off x="6083012" y="3560753"/>
            <a:ext cx="4559972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。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，</a:t>
            </a: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819015" y="3197304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82361" y="1692139"/>
            <a:ext cx="3908180" cy="3908180"/>
            <a:chOff x="6973215" y="3125373"/>
            <a:chExt cx="1744117" cy="1744117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3215" y="3125373"/>
              <a:ext cx="1744117" cy="174411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501" y="3436435"/>
              <a:ext cx="966831" cy="13038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522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0"/>
                            </p:stCondLst>
                            <p:childTnLst>
                              <p:par>
                                <p:cTn id="1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5672793" y="1981139"/>
            <a:ext cx="5951592" cy="3207565"/>
          </a:xfrm>
          <a:prstGeom prst="roundRect">
            <a:avLst/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0" y="355691"/>
            <a:ext cx="4095184" cy="1222528"/>
            <a:chOff x="2956767" y="260160"/>
            <a:chExt cx="4095184" cy="1222528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53" t="38354" r="11874" b="35576"/>
            <a:stretch/>
          </p:blipFill>
          <p:spPr>
            <a:xfrm>
              <a:off x="2956767" y="260160"/>
              <a:ext cx="4095184" cy="1222528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4223978" y="626392"/>
              <a:ext cx="1620957" cy="523220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lvl="0" indent="0" algn="ctr" eaLnBrk="0" hangingPunct="0">
                <a:buFont typeface="Wingdings" panose="05000000000000000000" pitchFamily="2" charset="2"/>
                <a:buNone/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  <a:sym typeface="+mn-lt"/>
                </a:rPr>
                <a:t>宿友寄语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786092" y="2037779"/>
            <a:ext cx="3554821" cy="1285478"/>
            <a:chOff x="6645399" y="1848920"/>
            <a:chExt cx="3554821" cy="128547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7972" y="1848920"/>
              <a:ext cx="2909673" cy="873788"/>
            </a:xfrm>
            <a:prstGeom prst="rect">
              <a:avLst/>
            </a:prstGeom>
          </p:spPr>
        </p:pic>
        <p:sp>
          <p:nvSpPr>
            <p:cNvPr id="47" name="矩形 46"/>
            <p:cNvSpPr/>
            <p:nvPr/>
          </p:nvSpPr>
          <p:spPr>
            <a:xfrm>
              <a:off x="6645399" y="2484974"/>
              <a:ext cx="3554821" cy="649424"/>
            </a:xfrm>
            <a:prstGeom prst="rect">
              <a:avLst/>
            </a:prstGeom>
            <a:solidFill>
              <a:srgbClr val="A1C4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09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219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828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4384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30480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6576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42672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876800" algn="l" defTabSz="1218565" rtl="0" eaLnBrk="1" latinLnBrk="0" hangingPunct="1"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800" b="1" dirty="0">
                  <a:cs typeface="+mn-ea"/>
                  <a:sym typeface="+mn-lt"/>
                </a:rPr>
                <a:t>点击加入你的标题</a:t>
              </a:r>
            </a:p>
          </p:txBody>
        </p:sp>
      </p:grpSp>
      <p:sp>
        <p:nvSpPr>
          <p:cNvPr id="48" name="Text Placeholder 2"/>
          <p:cNvSpPr txBox="1"/>
          <p:nvPr/>
        </p:nvSpPr>
        <p:spPr>
          <a:xfrm>
            <a:off x="6258569" y="3584922"/>
            <a:ext cx="4609868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  <a:p>
            <a:pPr algn="l">
              <a:lnSpc>
                <a:spcPct val="10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点击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添加相关标题文字，点击添加相关标题文字，点击添加相关标题文字，点击添加相关标题文字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。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9" name="Text Placeholder 2"/>
          <p:cNvSpPr txBox="1"/>
          <p:nvPr/>
        </p:nvSpPr>
        <p:spPr>
          <a:xfrm>
            <a:off x="8819015" y="3197304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14436" y="1521876"/>
            <a:ext cx="3929285" cy="3929285"/>
            <a:chOff x="9480722" y="3125373"/>
            <a:chExt cx="1744117" cy="1744117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0722" y="3125373"/>
              <a:ext cx="1744117" cy="174411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6160" y="3576920"/>
              <a:ext cx="1008052" cy="11542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552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0"/>
                            </p:stCondLst>
                            <p:childTnLst>
                              <p:par>
                                <p:cTn id="1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66395" y="-2878870"/>
            <a:ext cx="7287714" cy="12896996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645529" y="1752408"/>
            <a:ext cx="11472477" cy="3564310"/>
          </a:xfrm>
          <a:prstGeom prst="rect">
            <a:avLst/>
          </a:prstGeom>
          <a:solidFill>
            <a:srgbClr val="EC9DD1"/>
          </a:solidFill>
          <a:ln w="2000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687" y="1287798"/>
            <a:ext cx="720080" cy="7380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3871" y="5857088"/>
            <a:ext cx="538399" cy="5199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64879" y="1287798"/>
            <a:ext cx="437159" cy="4347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2689" y="298082"/>
            <a:ext cx="367947" cy="3659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9" r="22559"/>
          <a:stretch>
            <a:fillRect/>
          </a:stretch>
        </p:blipFill>
        <p:spPr>
          <a:xfrm>
            <a:off x="9953364" y="4984477"/>
            <a:ext cx="324162" cy="3322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93" b="-1993"/>
          <a:stretch>
            <a:fillRect/>
          </a:stretch>
        </p:blipFill>
        <p:spPr>
          <a:xfrm>
            <a:off x="6124575" y="877480"/>
            <a:ext cx="468084" cy="46549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12011" y="420950"/>
            <a:ext cx="730211" cy="726179"/>
          </a:xfrm>
          <a:prstGeom prst="rect">
            <a:avLst/>
          </a:prstGeom>
        </p:spPr>
      </p:pic>
      <p:pic>
        <p:nvPicPr>
          <p:cNvPr id="4" name="Could This Be Lov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124575" y="-1093258"/>
            <a:ext cx="609600" cy="6096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2813" y="2397962"/>
            <a:ext cx="4337565" cy="5191934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2759145" y="2147552"/>
            <a:ext cx="782545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b="1" dirty="0" smtClean="0">
                <a:ln>
                  <a:solidFill>
                    <a:schemeClr val="bg1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宿</a:t>
            </a:r>
            <a:r>
              <a:rPr lang="zh-CN" altLang="en-US" sz="11500" b="1" dirty="0" smtClean="0">
                <a:ln>
                  <a:solidFill>
                    <a:schemeClr val="bg1"/>
                  </a:solidFill>
                </a:ln>
                <a:solidFill>
                  <a:srgbClr val="7AC7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舍</a:t>
            </a:r>
            <a:r>
              <a:rPr lang="zh-CN" altLang="en-US" sz="11500" b="1" dirty="0" smtClean="0">
                <a:ln>
                  <a:solidFill>
                    <a:schemeClr val="bg1"/>
                  </a:solidFill>
                </a:ln>
                <a:solidFill>
                  <a:srgbClr val="4688F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文</a:t>
            </a:r>
            <a:r>
              <a:rPr lang="zh-CN" altLang="en-US" sz="11500" b="1" dirty="0" smtClean="0">
                <a:ln>
                  <a:solidFill>
                    <a:schemeClr val="bg1"/>
                  </a:solidFill>
                </a:ln>
                <a:solidFill>
                  <a:srgbClr val="F8BC9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化</a:t>
            </a:r>
            <a:r>
              <a:rPr lang="zh-CN" altLang="en-US" sz="11500" b="1" dirty="0" smtClean="0">
                <a:ln>
                  <a:solidFill>
                    <a:schemeClr val="bg1"/>
                  </a:solidFill>
                </a:ln>
                <a:solidFill>
                  <a:srgbClr val="EC9DD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节</a:t>
            </a:r>
            <a:endParaRPr lang="zh-CN" altLang="en-US" sz="11500" b="1" dirty="0">
              <a:ln>
                <a:solidFill>
                  <a:schemeClr val="bg1"/>
                </a:solidFill>
              </a:ln>
              <a:solidFill>
                <a:srgbClr val="EC9DD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Text Box 7"/>
          <p:cNvSpPr txBox="1"/>
          <p:nvPr/>
        </p:nvSpPr>
        <p:spPr>
          <a:xfrm>
            <a:off x="3909057" y="4417200"/>
            <a:ext cx="5525633" cy="36933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indent="0" eaLnBrk="1" hangingPunct="1"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日期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：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2018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年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4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月                   宿舍：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208</a:t>
            </a:r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室 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081" y="3855219"/>
            <a:ext cx="1409215" cy="1731684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62"/>
          <a:stretch/>
        </p:blipFill>
        <p:spPr>
          <a:xfrm>
            <a:off x="10115445" y="1322083"/>
            <a:ext cx="1298486" cy="11109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383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7" grpId="0" animBg="1"/>
      <p:bldP spid="32" grpId="0"/>
      <p:bldP spid="3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小清新花卉简约实用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ujmu4ovq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1053</Words>
  <Application>Microsoft Office PowerPoint</Application>
  <PresentationFormat>自定义</PresentationFormat>
  <Paragraphs>181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宋体</vt:lpstr>
      <vt:lpstr>微软雅黑</vt:lpstr>
      <vt:lpstr>Arial</vt:lpstr>
      <vt:lpstr>Calibri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小清新花卉简约实用</dc:title>
  <dc:creator/>
  <cp:lastModifiedBy/>
  <cp:revision>2</cp:revision>
  <dcterms:created xsi:type="dcterms:W3CDTF">2016-09-14T13:55:00Z</dcterms:created>
  <dcterms:modified xsi:type="dcterms:W3CDTF">2018-11-17T03:14:17Z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