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3" r:id="rId5"/>
    <p:sldId id="264" r:id="rId6"/>
    <p:sldId id="266" r:id="rId7"/>
    <p:sldId id="267" r:id="rId8"/>
    <p:sldId id="259" r:id="rId9"/>
    <p:sldId id="268" r:id="rId10"/>
    <p:sldId id="269" r:id="rId11"/>
    <p:sldId id="270" r:id="rId12"/>
    <p:sldId id="260" r:id="rId13"/>
    <p:sldId id="273" r:id="rId14"/>
    <p:sldId id="274" r:id="rId15"/>
    <p:sldId id="275" r:id="rId16"/>
    <p:sldId id="287" r:id="rId17"/>
    <p:sldId id="261" r:id="rId18"/>
    <p:sldId id="278" r:id="rId19"/>
    <p:sldId id="279" r:id="rId20"/>
    <p:sldId id="280" r:id="rId21"/>
    <p:sldId id="281" r:id="rId22"/>
    <p:sldId id="283" r:id="rId23"/>
    <p:sldId id="286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F1E3"/>
    <a:srgbClr val="00CC99"/>
    <a:srgbClr val="ACF6ED"/>
    <a:srgbClr val="5FEBD4"/>
    <a:srgbClr val="95F9F7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60"/>
  </p:normalViewPr>
  <p:slideViewPr>
    <p:cSldViewPr>
      <p:cViewPr>
        <p:scale>
          <a:sx n="100" d="100"/>
          <a:sy n="100" d="100"/>
        </p:scale>
        <p:origin x="-1116" y="-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09158-F72F-4B5B-BFB7-8CB07ADAD262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9EE43-DC1A-4170-8A72-0F755D8E5D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38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74C2-0231-498C-86E3-B4ED627D160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Temp\400页超强PPT模板\花PNG\皇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1" t="10062" r="13295" b="14335"/>
          <a:stretch>
            <a:fillRect/>
          </a:stretch>
        </p:blipFill>
        <p:spPr bwMode="auto">
          <a:xfrm>
            <a:off x="7461644" y="2715766"/>
            <a:ext cx="1646860" cy="159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Temp\400页超强PPT模板\花PNG\564ac5f350249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" b="3156"/>
          <a:stretch>
            <a:fillRect/>
          </a:stretch>
        </p:blipFill>
        <p:spPr bwMode="auto">
          <a:xfrm>
            <a:off x="323528" y="-1"/>
            <a:ext cx="5184576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3728" y="915566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TypeLand 康熙字典體試用版" pitchFamily="50" charset="-120"/>
                <a:ea typeface="TypeLand 康熙字典體試用版" pitchFamily="50" charset="-120"/>
              </a:rPr>
              <a:t>初</a:t>
            </a:r>
            <a:endParaRPr lang="zh-CN" altLang="en-US" sz="5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1218114"/>
            <a:ext cx="108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TypeLand 康熙字典體試用版" pitchFamily="50" charset="-120"/>
                <a:ea typeface="TypeLand 康熙字典體試用版" pitchFamily="50" charset="-120"/>
              </a:rPr>
              <a:t>夏</a:t>
            </a:r>
            <a:endParaRPr lang="zh-CN" altLang="en-US" sz="96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0135" y="1691279"/>
            <a:ext cx="461665" cy="10300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 smtClean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2479204"/>
            <a:ext cx="646331" cy="18207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500" dirty="0" smtClean="0"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5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66108" y="3507854"/>
            <a:ext cx="1088760" cy="12961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500" dirty="0" smtClean="0">
                <a:solidFill>
                  <a:srgbClr val="33CCCC"/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500" dirty="0">
              <a:solidFill>
                <a:srgbClr val="33CCCC"/>
              </a:solidFill>
              <a:latin typeface="华文中宋" pitchFamily="2" charset="-122"/>
              <a:ea typeface="华文中宋" pitchFamily="2" charset="-122"/>
            </a:endParaRPr>
          </a:p>
        </p:txBody>
      </p:sp>
      <p:pic>
        <p:nvPicPr>
          <p:cNvPr id="9" name="钢琴曲 - Always With M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540552" y="480399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 showWhenStopped="0">
                <p:cTn id="4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build="p"/>
      <p:bldP spid="4" grpId="0" build="p"/>
      <p:bldP spid="2" grpId="0" build="p"/>
      <p:bldP spid="3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5400000">
            <a:off x="4301061" y="-341424"/>
            <a:ext cx="3110810" cy="692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99468" y="1051937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TypeLand 康熙字典體試用版" pitchFamily="50" charset="-120"/>
                <a:ea typeface="TypeLand 康熙字典體試用版" pitchFamily="50" charset="-120"/>
              </a:rPr>
              <a:t>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7295" y="861558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TypeLand 康熙字典體試用版" pitchFamily="50" charset="-120"/>
                <a:ea typeface="TypeLand 康熙字典體試用版" pitchFamily="50" charset="-120"/>
              </a:rPr>
              <a:t>录</a:t>
            </a:r>
            <a:endParaRPr lang="zh-CN" altLang="en-US" sz="5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8964" y="1467435"/>
            <a:ext cx="10166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1600" dirty="0" smtClean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sz="16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1586" y="1805989"/>
            <a:ext cx="1745830" cy="6694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pic>
        <p:nvPicPr>
          <p:cNvPr id="13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355922" y="507653"/>
            <a:ext cx="1385140" cy="2352124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46203" y="1248311"/>
            <a:ext cx="338554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一、输入文字内容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0692" y="1248311"/>
            <a:ext cx="338554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二、输入文字内容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15181" y="1248311"/>
            <a:ext cx="338554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三、输入文字内容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9670" y="1248311"/>
            <a:ext cx="338554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四、输入文字内容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 build="p"/>
      <p:bldP spid="2" grpId="0" build="p"/>
      <p:bldP spid="3" grpId="0"/>
      <p:bldP spid="6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86087"/>
            <a:ext cx="3507994" cy="1581552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89869" y="3044387"/>
            <a:ext cx="5252294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7824" y="264375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一、请在这里输入文字标题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istrator\Desktop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12" y="634975"/>
            <a:ext cx="6096000" cy="3736975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52664" y="2139592"/>
            <a:ext cx="2448272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6311" y="1787103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2053" name="Picture 5" descr="F:\Temp\400页超强PPT模板\花PNG\白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007" y="735390"/>
            <a:ext cx="1703512" cy="155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644009" y="2648112"/>
            <a:ext cx="3304138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93144" y="956919"/>
            <a:ext cx="2347457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71600" y="2526012"/>
            <a:ext cx="2629903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05993" y="977840"/>
            <a:ext cx="2629903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064185" y="1493723"/>
            <a:ext cx="2016922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3487" y="1208947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3074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2540000" y="339502"/>
            <a:ext cx="3744416" cy="4634782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44306" y="3041895"/>
            <a:ext cx="196169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2757119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0689" y="3047350"/>
            <a:ext cx="216024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99991" y="2762574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1098" y="1418167"/>
            <a:ext cx="161983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0401" y="113339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6" grpId="0" animBg="1"/>
      <p:bldP spid="15" grpId="0" animBg="1"/>
      <p:bldP spid="9" grpId="0"/>
      <p:bldP spid="11" grpId="0" build="p"/>
      <p:bldP spid="7" grpId="0"/>
      <p:bldP spid="8" grpId="0" build="p"/>
      <p:bldP spid="10" grpId="0"/>
      <p:bldP spid="12" grpId="0" build="p"/>
      <p:bldP spid="13" grpId="0"/>
      <p:bldP spid="1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175956" y="232491"/>
            <a:ext cx="4449853" cy="4449853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31640" y="964296"/>
            <a:ext cx="3057659" cy="3057659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F:\Temp\400页超强PPT模板\花PNG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24450"/>
            <a:ext cx="6120680" cy="53781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836045" y="1942057"/>
            <a:ext cx="233991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35347" y="1657281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8802" y="1349505"/>
            <a:ext cx="235979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08104" y="1064729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28682" y="2470125"/>
            <a:ext cx="232003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7984" y="2185349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11" grpId="0"/>
      <p:bldP spid="12" grpId="0" build="p"/>
      <p:bldP spid="13" grpId="0"/>
      <p:bldP spid="14" grpId="0" build="p"/>
      <p:bldP spid="21" grpId="0"/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921638" y="685582"/>
            <a:ext cx="3622334" cy="3622334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F:\Temp\400页超强PPT模板\花PNG\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2" t="12108" r="16427" b="9821"/>
          <a:stretch>
            <a:fillRect/>
          </a:stretch>
        </p:blipFill>
        <p:spPr bwMode="auto">
          <a:xfrm>
            <a:off x="439515" y="1491630"/>
            <a:ext cx="4572455" cy="324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17768" y="3653611"/>
            <a:ext cx="233991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7070" y="3368835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36544" y="2389071"/>
            <a:ext cx="235979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35846" y="2104295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35846" y="1140469"/>
            <a:ext cx="232003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35148" y="855693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/>
      <p:bldP spid="12" grpId="0" build="p"/>
      <p:bldP spid="13" grpId="0"/>
      <p:bldP spid="14" grpId="0" build="p"/>
      <p:bldP spid="21" grpId="0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86087"/>
            <a:ext cx="3507994" cy="1581552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89869" y="3044387"/>
            <a:ext cx="5252294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7824" y="26602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二、请在这里输入文字标题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"/>
          <p:cNvGrpSpPr>
            <a:grpSpLocks noChangeAspect="1"/>
          </p:cNvGrpSpPr>
          <p:nvPr/>
        </p:nvGrpSpPr>
        <p:grpSpPr>
          <a:xfrm>
            <a:off x="2738478" y="403807"/>
            <a:ext cx="4540811" cy="3534012"/>
            <a:chOff x="2101597" y="594889"/>
            <a:chExt cx="4994398" cy="3886016"/>
          </a:xfrm>
        </p:grpSpPr>
        <p:pic>
          <p:nvPicPr>
            <p:cNvPr id="5" name="Picture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6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pic>
        <p:nvPicPr>
          <p:cNvPr id="1026" name="Picture 2" descr="F:\Temp\400页超强PPT模板\花PNG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740618"/>
            <a:ext cx="6046836" cy="453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287042" y="2128327"/>
            <a:ext cx="114472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dirty="0" smtClean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8951" y="2425651"/>
            <a:ext cx="2269273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</a:t>
            </a:r>
            <a:r>
              <a:rPr lang="en-US" altLang="zh-CN" sz="500" dirty="0" smtClean="0">
                <a:latin typeface="华文中宋" pitchFamily="2" charset="-122"/>
                <a:ea typeface="华文中宋" pitchFamily="2" charset="-122"/>
              </a:rPr>
              <a:t>life</a:t>
            </a:r>
            <a:endParaRPr lang="zh-CN" altLang="en-US" sz="5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2295" y="3922794"/>
            <a:ext cx="3730982" cy="8091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day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3535612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67988" y="3905686"/>
            <a:ext cx="3730982" cy="8091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day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35285" y="3518504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/>
      <p:bldP spid="16" grpId="0"/>
      <p:bldP spid="17" grpId="0" build="p"/>
      <p:bldP spid="18" grpId="0"/>
      <p:bldP spid="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>
            <a:off x="5220072" y="771550"/>
            <a:ext cx="3096344" cy="2952328"/>
          </a:xfrm>
          <a:prstGeom prst="triangle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C:\Users\Administrator\Desktop\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0"/>
          <a:stretch>
            <a:fillRect/>
          </a:stretch>
        </p:blipFill>
        <p:spPr bwMode="auto">
          <a:xfrm>
            <a:off x="-36512" y="0"/>
            <a:ext cx="3033887" cy="447494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istrator\Desktop\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/>
          <a:stretch>
            <a:fillRect/>
          </a:stretch>
        </p:blipFill>
        <p:spPr bwMode="auto">
          <a:xfrm rot="5400000">
            <a:off x="6271856" y="2868434"/>
            <a:ext cx="3033887" cy="27104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等腰三角形 1"/>
          <p:cNvSpPr/>
          <p:nvPr/>
        </p:nvSpPr>
        <p:spPr>
          <a:xfrm>
            <a:off x="1441878" y="1419622"/>
            <a:ext cx="3096344" cy="2952328"/>
          </a:xfrm>
          <a:prstGeom prst="triangl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0800000">
            <a:off x="3131840" y="987573"/>
            <a:ext cx="3096344" cy="2952328"/>
          </a:xfrm>
          <a:prstGeom prst="triangle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195736" y="3140263"/>
            <a:ext cx="151216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5592" y="2617043"/>
            <a:ext cx="1170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</a:t>
            </a:r>
            <a:endParaRPr lang="en-US" altLang="zh-CN" sz="1400" dirty="0" smtClean="0"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1501873"/>
            <a:ext cx="151216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6577" y="1194096"/>
            <a:ext cx="1703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4168" y="2358418"/>
            <a:ext cx="1512168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4024" y="1835198"/>
            <a:ext cx="1170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</a:t>
            </a:r>
            <a:endParaRPr lang="en-US" altLang="zh-CN" sz="1400" dirty="0" smtClean="0"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5" grpId="0" animBg="1"/>
      <p:bldP spid="7" grpId="0"/>
      <p:bldP spid="8" grpId="0" build="p"/>
      <p:bldP spid="9" grpId="0"/>
      <p:bldP spid="10" grpId="0" build="p"/>
      <p:bldP spid="11" grpId="0"/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2745982" y="1707654"/>
            <a:ext cx="3419797" cy="379723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-28231" y="2451170"/>
            <a:ext cx="3448103" cy="30537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5516385" y="2451170"/>
            <a:ext cx="3448103" cy="30537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87624" y="1020673"/>
            <a:ext cx="694826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began to trivial for example, I hide in behind the morning in a hurry to eat text, 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451" y="588625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86087"/>
            <a:ext cx="3507994" cy="1581552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89869" y="3044387"/>
            <a:ext cx="5252294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7824" y="26602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三、请在这里输入文字标题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Temp\400页超强PPT模板\花PNG\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1" t="31177"/>
          <a:stretch>
            <a:fillRect/>
          </a:stretch>
        </p:blipFill>
        <p:spPr bwMode="auto">
          <a:xfrm>
            <a:off x="0" y="-20538"/>
            <a:ext cx="3923928" cy="370141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Temp\400页超强PPT模板\花PNG\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55"/>
          <a:stretch>
            <a:fillRect/>
          </a:stretch>
        </p:blipFill>
        <p:spPr bwMode="auto">
          <a:xfrm>
            <a:off x="6307826" y="1267192"/>
            <a:ext cx="2836173" cy="476094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5759623" y="1320816"/>
            <a:ext cx="6768752" cy="6696744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-1900336" y="-732234"/>
            <a:ext cx="6768752" cy="6696744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72298" y="3144558"/>
            <a:ext cx="302363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began to trivial for example, I hide in behind the morning in a hurry to eat text, 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2859782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746" y="939108"/>
            <a:ext cx="3023638" cy="6245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4048" y="654332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build="p"/>
      <p:bldP spid="9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55576" y="303500"/>
            <a:ext cx="1869383" cy="248427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7" r="10819" b="27568"/>
          <a:stretch>
            <a:fillRect/>
          </a:stretch>
        </p:blipFill>
        <p:spPr bwMode="auto">
          <a:xfrm rot="5400000">
            <a:off x="358373" y="-54874"/>
            <a:ext cx="1908212" cy="26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004048" y="771550"/>
            <a:ext cx="2160240" cy="381642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3" r="10819"/>
          <a:stretch>
            <a:fillRect/>
          </a:stretch>
        </p:blipFill>
        <p:spPr bwMode="auto">
          <a:xfrm>
            <a:off x="6084169" y="0"/>
            <a:ext cx="3059832" cy="477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48064" y="1618803"/>
            <a:ext cx="1295446" cy="17786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8064" y="1237860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1244" y="888274"/>
            <a:ext cx="114472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dirty="0" smtClean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1501" y="1879818"/>
            <a:ext cx="1192227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</a:t>
            </a:r>
            <a:r>
              <a:rPr lang="en-US" altLang="zh-CN" sz="500" dirty="0" smtClean="0">
                <a:latin typeface="华文中宋" pitchFamily="2" charset="-122"/>
                <a:ea typeface="华文中宋" pitchFamily="2" charset="-122"/>
              </a:rPr>
              <a:t>life</a:t>
            </a:r>
            <a:endParaRPr lang="zh-CN" altLang="en-US" sz="5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59855" y="1330772"/>
            <a:ext cx="1295446" cy="17786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9855" y="949829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3744781"/>
            <a:ext cx="3744416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3363838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/>
      <p:bldP spid="8" grpId="0" build="p"/>
      <p:bldP spid="9" grpId="0" build="p"/>
      <p:bldP spid="10" grpId="0"/>
      <p:bldP spid="11" grpId="0"/>
      <p:bldP spid="12" grpId="0" build="p"/>
      <p:bldP spid="13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552" y="1525627"/>
            <a:ext cx="3168352" cy="1910219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6" name="Picture 2" descr="F:\Temp\400页超强PPT模板\花PNG\5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8" r="25273" b="4813"/>
          <a:stretch>
            <a:fillRect/>
          </a:stretch>
        </p:blipFill>
        <p:spPr bwMode="auto">
          <a:xfrm>
            <a:off x="4644008" y="-236658"/>
            <a:ext cx="4412343" cy="538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051720" y="882639"/>
            <a:ext cx="1475724" cy="3141659"/>
            <a:chOff x="2051720" y="882639"/>
            <a:chExt cx="1475724" cy="3141659"/>
          </a:xfrm>
        </p:grpSpPr>
        <p:pic>
          <p:nvPicPr>
            <p:cNvPr id="2" name="Picture 10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882639"/>
              <a:ext cx="1475724" cy="3141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195736" y="1275606"/>
              <a:ext cx="1224136" cy="2232248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51919" y="1906570"/>
            <a:ext cx="2340609" cy="8091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1525627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2088597"/>
            <a:ext cx="1170305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9" y="1707654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build="p"/>
      <p:bldP spid="10" grpId="0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75856" y="987574"/>
            <a:ext cx="5112568" cy="2119591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244237" y="2668060"/>
            <a:ext cx="1385140" cy="2352124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681356" y="432210"/>
            <a:ext cx="2828926" cy="480383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2699792" y="2522390"/>
            <a:ext cx="1514380" cy="2571588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3134052" y="1884278"/>
            <a:ext cx="2016224" cy="342377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78268" y="1722170"/>
            <a:ext cx="2986469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day</a:t>
            </a:r>
          </a:p>
          <a:p>
            <a:pPr algn="r">
              <a:lnSpc>
                <a:spcPct val="150000"/>
              </a:lnSpc>
            </a:pP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out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update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day in and day out of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r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47815" y="1266314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24128" y="3507854"/>
            <a:ext cx="27006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accent3">
                    <a:lumMod val="7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 life back to the story, then through these years of ladder to update a day in and day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20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86087"/>
            <a:ext cx="3507994" cy="1581552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89869" y="3044387"/>
            <a:ext cx="5252294" cy="4154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</a:t>
            </a:r>
            <a:r>
              <a:rPr lang="en-US" altLang="zh-CN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7824" y="26602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四、请在这里输入文字标题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181724" y="117849"/>
            <a:ext cx="3960440" cy="4902173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2521984" y="1512309"/>
            <a:ext cx="2808312" cy="3476087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142164" y="1010070"/>
            <a:ext cx="1944216" cy="122413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086380" y="1010070"/>
            <a:ext cx="1944216" cy="1224136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150276" y="2978094"/>
            <a:ext cx="2986469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day</a:t>
            </a:r>
          </a:p>
          <a:p>
            <a:pPr algn="r">
              <a:lnSpc>
                <a:spcPct val="150000"/>
              </a:lnSpc>
            </a:pP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out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update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day in and day out of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 algn="r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9823" y="2522238"/>
            <a:ext cx="234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Temp\400页超强PPT模板\初夏\花PNG\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9370"/>
            <a:ext cx="4176464" cy="4854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3603404"/>
            <a:ext cx="4077351" cy="6245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began to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tri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2118" y="3187607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45664" y="1673146"/>
            <a:ext cx="5053659" cy="1008112"/>
            <a:chOff x="3237008" y="4942110"/>
            <a:chExt cx="17957239" cy="3582141"/>
          </a:xfrm>
        </p:grpSpPr>
        <p:grpSp>
          <p:nvGrpSpPr>
            <p:cNvPr id="8" name="Group 16"/>
            <p:cNvGrpSpPr/>
            <p:nvPr/>
          </p:nvGrpSpPr>
          <p:grpSpPr>
            <a:xfrm>
              <a:off x="3282987" y="4942110"/>
              <a:ext cx="17911260" cy="1435796"/>
              <a:chOff x="1708778" y="2337375"/>
              <a:chExt cx="8957963" cy="717898"/>
            </a:xfrm>
          </p:grpSpPr>
          <p:sp>
            <p:nvSpPr>
              <p:cNvPr id="94" name="Shape 3747"/>
              <p:cNvSpPr/>
              <p:nvPr/>
            </p:nvSpPr>
            <p:spPr>
              <a:xfrm>
                <a:off x="614422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95" name="Shape 3748"/>
              <p:cNvSpPr/>
              <p:nvPr/>
            </p:nvSpPr>
            <p:spPr>
              <a:xfrm>
                <a:off x="6231468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96" name="Shape 3749"/>
              <p:cNvSpPr/>
              <p:nvPr/>
            </p:nvSpPr>
            <p:spPr>
              <a:xfrm>
                <a:off x="6513255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97" name="Shape 3750"/>
              <p:cNvSpPr/>
              <p:nvPr/>
            </p:nvSpPr>
            <p:spPr>
              <a:xfrm>
                <a:off x="660049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98" name="Shape 3751"/>
              <p:cNvSpPr/>
              <p:nvPr/>
            </p:nvSpPr>
            <p:spPr>
              <a:xfrm>
                <a:off x="68836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99" name="Shape 3752"/>
              <p:cNvSpPr/>
              <p:nvPr/>
            </p:nvSpPr>
            <p:spPr>
              <a:xfrm>
                <a:off x="6970915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grpSp>
            <p:nvGrpSpPr>
              <p:cNvPr id="100" name="Group 2"/>
              <p:cNvGrpSpPr/>
              <p:nvPr/>
            </p:nvGrpSpPr>
            <p:grpSpPr>
              <a:xfrm>
                <a:off x="7252702" y="2337375"/>
                <a:ext cx="283144" cy="714746"/>
                <a:chOff x="7252702" y="2337375"/>
                <a:chExt cx="283144" cy="714746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4" name="Shape 3753"/>
                <p:cNvSpPr/>
                <p:nvPr/>
              </p:nvSpPr>
              <p:spPr>
                <a:xfrm>
                  <a:off x="7252702" y="2459815"/>
                  <a:ext cx="283144" cy="592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85" name="Shape 3754"/>
                <p:cNvSpPr/>
                <p:nvPr/>
              </p:nvSpPr>
              <p:spPr>
                <a:xfrm>
                  <a:off x="7339941" y="2337375"/>
                  <a:ext cx="113259" cy="111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01" name="Group 3"/>
              <p:cNvGrpSpPr/>
              <p:nvPr/>
            </p:nvGrpSpPr>
            <p:grpSpPr>
              <a:xfrm>
                <a:off x="7622750" y="2337375"/>
                <a:ext cx="283144" cy="714746"/>
                <a:chOff x="7622750" y="2337375"/>
                <a:chExt cx="283144" cy="714746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2" name="Shape 3755"/>
                <p:cNvSpPr/>
                <p:nvPr/>
              </p:nvSpPr>
              <p:spPr>
                <a:xfrm>
                  <a:off x="7622750" y="2459815"/>
                  <a:ext cx="283144" cy="592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83" name="Shape 3756"/>
                <p:cNvSpPr/>
                <p:nvPr/>
              </p:nvSpPr>
              <p:spPr>
                <a:xfrm>
                  <a:off x="7709990" y="2337375"/>
                  <a:ext cx="113259" cy="111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02" name="Group 4"/>
              <p:cNvGrpSpPr/>
              <p:nvPr/>
            </p:nvGrpSpPr>
            <p:grpSpPr>
              <a:xfrm>
                <a:off x="7991776" y="2337375"/>
                <a:ext cx="283144" cy="714746"/>
                <a:chOff x="7991776" y="2337375"/>
                <a:chExt cx="283144" cy="714746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0" name="Shape 3757"/>
                <p:cNvSpPr/>
                <p:nvPr/>
              </p:nvSpPr>
              <p:spPr>
                <a:xfrm>
                  <a:off x="7991776" y="2459815"/>
                  <a:ext cx="283144" cy="592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81" name="Shape 3758"/>
                <p:cNvSpPr/>
                <p:nvPr/>
              </p:nvSpPr>
              <p:spPr>
                <a:xfrm>
                  <a:off x="8079016" y="2337375"/>
                  <a:ext cx="113259" cy="111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03" name="Group 5"/>
              <p:cNvGrpSpPr/>
              <p:nvPr/>
            </p:nvGrpSpPr>
            <p:grpSpPr>
              <a:xfrm>
                <a:off x="8362198" y="2337375"/>
                <a:ext cx="283144" cy="714746"/>
                <a:chOff x="8362198" y="2337375"/>
                <a:chExt cx="283144" cy="714746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8" name="Shape 3759"/>
                <p:cNvSpPr/>
                <p:nvPr/>
              </p:nvSpPr>
              <p:spPr>
                <a:xfrm>
                  <a:off x="8362198" y="2459815"/>
                  <a:ext cx="283144" cy="592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79" name="Shape 3760"/>
                <p:cNvSpPr/>
                <p:nvPr/>
              </p:nvSpPr>
              <p:spPr>
                <a:xfrm>
                  <a:off x="8449437" y="2337375"/>
                  <a:ext cx="113259" cy="111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04" name="Group 6"/>
              <p:cNvGrpSpPr/>
              <p:nvPr/>
            </p:nvGrpSpPr>
            <p:grpSpPr>
              <a:xfrm>
                <a:off x="8731224" y="2337375"/>
                <a:ext cx="283144" cy="714746"/>
                <a:chOff x="8731224" y="2337375"/>
                <a:chExt cx="283144" cy="714746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6" name="Shape 3761"/>
                <p:cNvSpPr/>
                <p:nvPr/>
              </p:nvSpPr>
              <p:spPr>
                <a:xfrm>
                  <a:off x="8731224" y="2459815"/>
                  <a:ext cx="283144" cy="592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77" name="Shape 3762"/>
                <p:cNvSpPr/>
                <p:nvPr/>
              </p:nvSpPr>
              <p:spPr>
                <a:xfrm>
                  <a:off x="8818464" y="2337375"/>
                  <a:ext cx="113259" cy="111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sp>
            <p:nvSpPr>
              <p:cNvPr id="105" name="Shape 3763"/>
              <p:cNvSpPr/>
              <p:nvPr/>
            </p:nvSpPr>
            <p:spPr>
              <a:xfrm>
                <a:off x="318899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06" name="Shape 3764"/>
              <p:cNvSpPr/>
              <p:nvPr/>
            </p:nvSpPr>
            <p:spPr>
              <a:xfrm>
                <a:off x="3276233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07" name="Shape 3765"/>
              <p:cNvSpPr/>
              <p:nvPr/>
            </p:nvSpPr>
            <p:spPr>
              <a:xfrm>
                <a:off x="355802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08" name="Shape 3766"/>
              <p:cNvSpPr/>
              <p:nvPr/>
            </p:nvSpPr>
            <p:spPr>
              <a:xfrm>
                <a:off x="3645259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09" name="Shape 3767"/>
              <p:cNvSpPr/>
              <p:nvPr/>
            </p:nvSpPr>
            <p:spPr>
              <a:xfrm>
                <a:off x="392850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0" name="Shape 3768"/>
              <p:cNvSpPr/>
              <p:nvPr/>
            </p:nvSpPr>
            <p:spPr>
              <a:xfrm>
                <a:off x="4015679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1" name="Shape 3769"/>
              <p:cNvSpPr/>
              <p:nvPr/>
            </p:nvSpPr>
            <p:spPr>
              <a:xfrm>
                <a:off x="4297467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2" name="Shape 3770"/>
              <p:cNvSpPr/>
              <p:nvPr/>
            </p:nvSpPr>
            <p:spPr>
              <a:xfrm>
                <a:off x="438470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3" name="Shape 3771"/>
              <p:cNvSpPr/>
              <p:nvPr/>
            </p:nvSpPr>
            <p:spPr>
              <a:xfrm>
                <a:off x="4667515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4" name="Shape 3772"/>
              <p:cNvSpPr/>
              <p:nvPr/>
            </p:nvSpPr>
            <p:spPr>
              <a:xfrm>
                <a:off x="475475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5" name="Shape 3773"/>
              <p:cNvSpPr/>
              <p:nvPr/>
            </p:nvSpPr>
            <p:spPr>
              <a:xfrm>
                <a:off x="503654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6" name="Shape 3774"/>
              <p:cNvSpPr/>
              <p:nvPr/>
            </p:nvSpPr>
            <p:spPr>
              <a:xfrm>
                <a:off x="512378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7" name="Shape 3775"/>
              <p:cNvSpPr/>
              <p:nvPr/>
            </p:nvSpPr>
            <p:spPr>
              <a:xfrm>
                <a:off x="540696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8" name="Shape 3776"/>
              <p:cNvSpPr/>
              <p:nvPr/>
            </p:nvSpPr>
            <p:spPr>
              <a:xfrm>
                <a:off x="549420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19" name="Shape 3777"/>
              <p:cNvSpPr/>
              <p:nvPr/>
            </p:nvSpPr>
            <p:spPr>
              <a:xfrm>
                <a:off x="577598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0" name="Shape 3778"/>
              <p:cNvSpPr/>
              <p:nvPr/>
            </p:nvSpPr>
            <p:spPr>
              <a:xfrm>
                <a:off x="586322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1" name="Shape 3779"/>
              <p:cNvSpPr/>
              <p:nvPr/>
            </p:nvSpPr>
            <p:spPr>
              <a:xfrm>
                <a:off x="170877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2" name="Shape 3780"/>
              <p:cNvSpPr/>
              <p:nvPr/>
            </p:nvSpPr>
            <p:spPr>
              <a:xfrm>
                <a:off x="179601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3" name="Shape 3781"/>
              <p:cNvSpPr/>
              <p:nvPr/>
            </p:nvSpPr>
            <p:spPr>
              <a:xfrm>
                <a:off x="207780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4" name="Shape 3782"/>
              <p:cNvSpPr/>
              <p:nvPr/>
            </p:nvSpPr>
            <p:spPr>
              <a:xfrm>
                <a:off x="2165043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5" name="Shape 3783"/>
              <p:cNvSpPr/>
              <p:nvPr/>
            </p:nvSpPr>
            <p:spPr>
              <a:xfrm>
                <a:off x="2448225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6" name="Shape 3784"/>
              <p:cNvSpPr/>
              <p:nvPr/>
            </p:nvSpPr>
            <p:spPr>
              <a:xfrm>
                <a:off x="2535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7" name="Shape 3785"/>
              <p:cNvSpPr/>
              <p:nvPr/>
            </p:nvSpPr>
            <p:spPr>
              <a:xfrm>
                <a:off x="2817251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28" name="Shape 3786"/>
              <p:cNvSpPr/>
              <p:nvPr/>
            </p:nvSpPr>
            <p:spPr>
              <a:xfrm>
                <a:off x="29044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grpSp>
            <p:nvGrpSpPr>
              <p:cNvPr id="129" name="Group 3831"/>
              <p:cNvGrpSpPr/>
              <p:nvPr/>
            </p:nvGrpSpPr>
            <p:grpSpPr>
              <a:xfrm>
                <a:off x="6145263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74" name="Shape 3829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75" name="Shape 3830"/>
                <p:cNvSpPr/>
                <p:nvPr/>
              </p:nvSpPr>
              <p:spPr>
                <a:xfrm>
                  <a:off x="181860" y="0"/>
                  <a:ext cx="236101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0" name="Group 3834"/>
              <p:cNvGrpSpPr/>
              <p:nvPr/>
            </p:nvGrpSpPr>
            <p:grpSpPr>
              <a:xfrm>
                <a:off x="6514290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72" name="Shape 3832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73" name="Shape 3833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1" name="Group 3837"/>
              <p:cNvGrpSpPr/>
              <p:nvPr/>
            </p:nvGrpSpPr>
            <p:grpSpPr>
              <a:xfrm>
                <a:off x="6884711" y="2340527"/>
                <a:ext cx="283145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70" name="Shape 3835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71" name="Shape 3836"/>
                <p:cNvSpPr/>
                <p:nvPr/>
              </p:nvSpPr>
              <p:spPr>
                <a:xfrm>
                  <a:off x="181860" y="0"/>
                  <a:ext cx="236101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2" name="Group 3840"/>
              <p:cNvGrpSpPr/>
              <p:nvPr/>
            </p:nvGrpSpPr>
            <p:grpSpPr>
              <a:xfrm>
                <a:off x="3190030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68" name="Shape 3838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69" name="Shape 3839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3" name="Group 3843"/>
              <p:cNvGrpSpPr/>
              <p:nvPr/>
            </p:nvGrpSpPr>
            <p:grpSpPr>
              <a:xfrm>
                <a:off x="3559056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66" name="Shape 3841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67" name="Shape 3842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4" name="Group 3846"/>
              <p:cNvGrpSpPr/>
              <p:nvPr/>
            </p:nvGrpSpPr>
            <p:grpSpPr>
              <a:xfrm>
                <a:off x="3929542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64" name="Shape 3844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65" name="Shape 3845"/>
                <p:cNvSpPr/>
                <p:nvPr/>
              </p:nvSpPr>
              <p:spPr>
                <a:xfrm>
                  <a:off x="181722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5" name="Group 3849"/>
              <p:cNvGrpSpPr/>
              <p:nvPr/>
            </p:nvGrpSpPr>
            <p:grpSpPr>
              <a:xfrm>
                <a:off x="4298503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62" name="Shape 3847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63" name="Shape 3848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6" name="Group 3852"/>
              <p:cNvGrpSpPr/>
              <p:nvPr/>
            </p:nvGrpSpPr>
            <p:grpSpPr>
              <a:xfrm>
                <a:off x="4668551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60" name="Shape 3850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61" name="Shape 3851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7" name="Group 3855"/>
              <p:cNvGrpSpPr/>
              <p:nvPr/>
            </p:nvGrpSpPr>
            <p:grpSpPr>
              <a:xfrm>
                <a:off x="5037578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58" name="Shape 3853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59" name="Shape 3854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8" name="Group 3858"/>
              <p:cNvGrpSpPr/>
              <p:nvPr/>
            </p:nvGrpSpPr>
            <p:grpSpPr>
              <a:xfrm>
                <a:off x="5407999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56" name="Shape 3856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57" name="Shape 3857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9" name="Group 3861"/>
              <p:cNvGrpSpPr/>
              <p:nvPr/>
            </p:nvGrpSpPr>
            <p:grpSpPr>
              <a:xfrm>
                <a:off x="5777024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54" name="Shape 3859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55" name="Shape 3860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40" name="Group 3864"/>
              <p:cNvGrpSpPr/>
              <p:nvPr/>
            </p:nvGrpSpPr>
            <p:grpSpPr>
              <a:xfrm>
                <a:off x="1709814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52" name="Shape 3862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53" name="Shape 3863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41" name="Group 3867"/>
              <p:cNvGrpSpPr/>
              <p:nvPr/>
            </p:nvGrpSpPr>
            <p:grpSpPr>
              <a:xfrm>
                <a:off x="2078840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50" name="Shape 3865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51" name="Shape 3866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42" name="Group 3870"/>
              <p:cNvGrpSpPr/>
              <p:nvPr/>
            </p:nvGrpSpPr>
            <p:grpSpPr>
              <a:xfrm>
                <a:off x="2449260" y="2340527"/>
                <a:ext cx="283145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48" name="Shape 3868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49" name="Shape 3869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43" name="Group 3873"/>
              <p:cNvGrpSpPr/>
              <p:nvPr/>
            </p:nvGrpSpPr>
            <p:grpSpPr>
              <a:xfrm>
                <a:off x="2818287" y="2340527"/>
                <a:ext cx="283144" cy="714746"/>
                <a:chOff x="0" y="0"/>
                <a:chExt cx="590244" cy="1489964"/>
              </a:xfrm>
              <a:solidFill>
                <a:schemeClr val="accent1"/>
              </a:solidFill>
            </p:grpSpPr>
            <p:sp>
              <p:nvSpPr>
                <p:cNvPr id="146" name="Shape 3871"/>
                <p:cNvSpPr/>
                <p:nvPr/>
              </p:nvSpPr>
              <p:spPr>
                <a:xfrm>
                  <a:off x="0" y="255240"/>
                  <a:ext cx="590245" cy="12347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38" y="0"/>
                      </a:moveTo>
                      <a:cubicBezTo>
                        <a:pt x="5538" y="0"/>
                        <a:pt x="5538" y="0"/>
                        <a:pt x="5538" y="0"/>
                      </a:cubicBezTo>
                      <a:cubicBezTo>
                        <a:pt x="1662" y="0"/>
                        <a:pt x="0" y="1580"/>
                        <a:pt x="0" y="2107"/>
                      </a:cubicBezTo>
                      <a:cubicBezTo>
                        <a:pt x="0" y="9746"/>
                        <a:pt x="0" y="9746"/>
                        <a:pt x="0" y="9746"/>
                      </a:cubicBezTo>
                      <a:cubicBezTo>
                        <a:pt x="0" y="10141"/>
                        <a:pt x="831" y="10537"/>
                        <a:pt x="1938" y="10537"/>
                      </a:cubicBezTo>
                      <a:cubicBezTo>
                        <a:pt x="3046" y="10537"/>
                        <a:pt x="3600" y="10141"/>
                        <a:pt x="3600" y="9746"/>
                      </a:cubicBezTo>
                      <a:cubicBezTo>
                        <a:pt x="3600" y="3424"/>
                        <a:pt x="3600" y="3424"/>
                        <a:pt x="3600" y="3424"/>
                      </a:cubicBezTo>
                      <a:cubicBezTo>
                        <a:pt x="5262" y="3424"/>
                        <a:pt x="5262" y="3424"/>
                        <a:pt x="5262" y="3424"/>
                      </a:cubicBezTo>
                      <a:cubicBezTo>
                        <a:pt x="5262" y="9483"/>
                        <a:pt x="5262" y="9483"/>
                        <a:pt x="5262" y="9483"/>
                      </a:cubicBezTo>
                      <a:cubicBezTo>
                        <a:pt x="5262" y="9483"/>
                        <a:pt x="5262" y="9615"/>
                        <a:pt x="5262" y="9746"/>
                      </a:cubicBezTo>
                      <a:cubicBezTo>
                        <a:pt x="5262" y="20283"/>
                        <a:pt x="5262" y="20283"/>
                        <a:pt x="5262" y="20283"/>
                      </a:cubicBezTo>
                      <a:cubicBezTo>
                        <a:pt x="5262" y="21073"/>
                        <a:pt x="6369" y="21600"/>
                        <a:pt x="7754" y="21600"/>
                      </a:cubicBezTo>
                      <a:cubicBezTo>
                        <a:pt x="9138" y="21600"/>
                        <a:pt x="10246" y="21073"/>
                        <a:pt x="10246" y="20283"/>
                      </a:cubicBezTo>
                      <a:cubicBezTo>
                        <a:pt x="10246" y="10932"/>
                        <a:pt x="10246" y="10932"/>
                        <a:pt x="10246" y="10932"/>
                      </a:cubicBezTo>
                      <a:cubicBezTo>
                        <a:pt x="11354" y="10932"/>
                        <a:pt x="11354" y="10932"/>
                        <a:pt x="11354" y="10932"/>
                      </a:cubicBezTo>
                      <a:cubicBezTo>
                        <a:pt x="11354" y="20283"/>
                        <a:pt x="11354" y="20283"/>
                        <a:pt x="11354" y="20283"/>
                      </a:cubicBezTo>
                      <a:cubicBezTo>
                        <a:pt x="11354" y="21073"/>
                        <a:pt x="12462" y="21600"/>
                        <a:pt x="13846" y="21600"/>
                      </a:cubicBezTo>
                      <a:cubicBezTo>
                        <a:pt x="15231" y="21600"/>
                        <a:pt x="16338" y="21073"/>
                        <a:pt x="16338" y="20283"/>
                      </a:cubicBezTo>
                      <a:cubicBezTo>
                        <a:pt x="16338" y="3424"/>
                        <a:pt x="16338" y="3424"/>
                        <a:pt x="16338" y="3424"/>
                      </a:cubicBezTo>
                      <a:cubicBezTo>
                        <a:pt x="17723" y="3424"/>
                        <a:pt x="17723" y="3424"/>
                        <a:pt x="17723" y="3424"/>
                      </a:cubicBezTo>
                      <a:cubicBezTo>
                        <a:pt x="17723" y="9746"/>
                        <a:pt x="17723" y="9746"/>
                        <a:pt x="17723" y="9746"/>
                      </a:cubicBezTo>
                      <a:cubicBezTo>
                        <a:pt x="17723" y="10141"/>
                        <a:pt x="18554" y="10537"/>
                        <a:pt x="19662" y="10537"/>
                      </a:cubicBezTo>
                      <a:cubicBezTo>
                        <a:pt x="20769" y="10537"/>
                        <a:pt x="21600" y="10141"/>
                        <a:pt x="21600" y="9746"/>
                      </a:cubicBezTo>
                      <a:cubicBezTo>
                        <a:pt x="21600" y="1976"/>
                        <a:pt x="21600" y="1976"/>
                        <a:pt x="21600" y="1976"/>
                      </a:cubicBezTo>
                      <a:cubicBezTo>
                        <a:pt x="21600" y="1317"/>
                        <a:pt x="19938" y="0"/>
                        <a:pt x="16338" y="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147" name="Shape 3872"/>
                <p:cNvSpPr/>
                <p:nvPr/>
              </p:nvSpPr>
              <p:spPr>
                <a:xfrm>
                  <a:off x="181859" y="0"/>
                  <a:ext cx="236100" cy="2329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sp>
            <p:nvSpPr>
              <p:cNvPr id="144" name="Shape 3908"/>
              <p:cNvSpPr/>
              <p:nvPr/>
            </p:nvSpPr>
            <p:spPr>
              <a:xfrm>
                <a:off x="9275522" y="2601696"/>
                <a:ext cx="239966" cy="1924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8640"/>
                    </a:lnTo>
                    <a:lnTo>
                      <a:pt x="0" y="8640"/>
                    </a:lnTo>
                    <a:cubicBezTo>
                      <a:pt x="0" y="8640"/>
                      <a:pt x="0" y="0"/>
                      <a:pt x="0" y="0"/>
                    </a:cubicBezTo>
                    <a:close/>
                    <a:moveTo>
                      <a:pt x="0" y="12960"/>
                    </a:moveTo>
                    <a:lnTo>
                      <a:pt x="21600" y="1296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0" y="12960"/>
                      <a:pt x="0" y="1296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45" name="Text Placeholder 2"/>
              <p:cNvSpPr txBox="1"/>
              <p:nvPr/>
            </p:nvSpPr>
            <p:spPr>
              <a:xfrm>
                <a:off x="9776642" y="2451213"/>
                <a:ext cx="890099" cy="531474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en-US" sz="24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20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8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6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600" kern="1200" dirty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1100" dirty="0">
                    <a:solidFill>
                      <a:schemeClr val="tx2"/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85%</a:t>
                </a:r>
              </a:p>
            </p:txBody>
          </p:sp>
        </p:grpSp>
        <p:grpSp>
          <p:nvGrpSpPr>
            <p:cNvPr id="9" name="Group 17"/>
            <p:cNvGrpSpPr/>
            <p:nvPr/>
          </p:nvGrpSpPr>
          <p:grpSpPr>
            <a:xfrm>
              <a:off x="3237008" y="7091517"/>
              <a:ext cx="17957238" cy="1432734"/>
              <a:chOff x="1685783" y="3412078"/>
              <a:chExt cx="8980958" cy="716367"/>
            </a:xfrm>
          </p:grpSpPr>
          <p:grpSp>
            <p:nvGrpSpPr>
              <p:cNvPr id="10" name="Group 8"/>
              <p:cNvGrpSpPr/>
              <p:nvPr/>
            </p:nvGrpSpPr>
            <p:grpSpPr>
              <a:xfrm>
                <a:off x="6121233" y="3412078"/>
                <a:ext cx="328647" cy="713215"/>
                <a:chOff x="6121233" y="3412078"/>
                <a:chExt cx="328647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92" name="Shape 3788"/>
                <p:cNvSpPr/>
                <p:nvPr/>
              </p:nvSpPr>
              <p:spPr>
                <a:xfrm>
                  <a:off x="6230277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93" name="Shape 3789"/>
                <p:cNvSpPr/>
                <p:nvPr/>
              </p:nvSpPr>
              <p:spPr>
                <a:xfrm>
                  <a:off x="6121233" y="3539110"/>
                  <a:ext cx="328647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1" name="Group 9"/>
              <p:cNvGrpSpPr/>
              <p:nvPr/>
            </p:nvGrpSpPr>
            <p:grpSpPr>
              <a:xfrm>
                <a:off x="6490258" y="3412078"/>
                <a:ext cx="328648" cy="713215"/>
                <a:chOff x="6490258" y="3412078"/>
                <a:chExt cx="328648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90" name="Shape 3790"/>
                <p:cNvSpPr/>
                <p:nvPr/>
              </p:nvSpPr>
              <p:spPr>
                <a:xfrm>
                  <a:off x="6599302" y="3412078"/>
                  <a:ext cx="105606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91" name="Shape 3791"/>
                <p:cNvSpPr/>
                <p:nvPr/>
              </p:nvSpPr>
              <p:spPr>
                <a:xfrm>
                  <a:off x="6490258" y="3539110"/>
                  <a:ext cx="328648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2" name="Group 10"/>
              <p:cNvGrpSpPr/>
              <p:nvPr/>
            </p:nvGrpSpPr>
            <p:grpSpPr>
              <a:xfrm>
                <a:off x="6860681" y="3412078"/>
                <a:ext cx="328647" cy="713215"/>
                <a:chOff x="6860681" y="3412078"/>
                <a:chExt cx="328647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8" name="Shape 3792"/>
                <p:cNvSpPr/>
                <p:nvPr/>
              </p:nvSpPr>
              <p:spPr>
                <a:xfrm>
                  <a:off x="6969724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89" name="Shape 3793"/>
                <p:cNvSpPr/>
                <p:nvPr/>
              </p:nvSpPr>
              <p:spPr>
                <a:xfrm>
                  <a:off x="6860681" y="3539110"/>
                  <a:ext cx="328647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3" name="Group 11"/>
              <p:cNvGrpSpPr/>
              <p:nvPr/>
            </p:nvGrpSpPr>
            <p:grpSpPr>
              <a:xfrm>
                <a:off x="7229705" y="3412078"/>
                <a:ext cx="328647" cy="713215"/>
                <a:chOff x="7229705" y="3412078"/>
                <a:chExt cx="328647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6" name="Shape 3794"/>
                <p:cNvSpPr/>
                <p:nvPr/>
              </p:nvSpPr>
              <p:spPr>
                <a:xfrm>
                  <a:off x="7338750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87" name="Shape 3795"/>
                <p:cNvSpPr/>
                <p:nvPr/>
              </p:nvSpPr>
              <p:spPr>
                <a:xfrm>
                  <a:off x="7229705" y="3539110"/>
                  <a:ext cx="328647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4" name="Group 12"/>
              <p:cNvGrpSpPr/>
              <p:nvPr/>
            </p:nvGrpSpPr>
            <p:grpSpPr>
              <a:xfrm>
                <a:off x="7599755" y="3412078"/>
                <a:ext cx="328648" cy="713215"/>
                <a:chOff x="7599755" y="3412078"/>
                <a:chExt cx="328648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4" name="Shape 3796"/>
                <p:cNvSpPr/>
                <p:nvPr/>
              </p:nvSpPr>
              <p:spPr>
                <a:xfrm>
                  <a:off x="7708799" y="3412078"/>
                  <a:ext cx="105606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85" name="Shape 3797"/>
                <p:cNvSpPr/>
                <p:nvPr/>
              </p:nvSpPr>
              <p:spPr>
                <a:xfrm>
                  <a:off x="7599755" y="3539110"/>
                  <a:ext cx="328648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5" name="Group 13"/>
              <p:cNvGrpSpPr/>
              <p:nvPr/>
            </p:nvGrpSpPr>
            <p:grpSpPr>
              <a:xfrm>
                <a:off x="7968781" y="3412078"/>
                <a:ext cx="328648" cy="713215"/>
                <a:chOff x="7968781" y="3412078"/>
                <a:chExt cx="328648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2" name="Shape 3798"/>
                <p:cNvSpPr/>
                <p:nvPr/>
              </p:nvSpPr>
              <p:spPr>
                <a:xfrm>
                  <a:off x="8077824" y="3412078"/>
                  <a:ext cx="105606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83" name="Shape 3799"/>
                <p:cNvSpPr/>
                <p:nvPr/>
              </p:nvSpPr>
              <p:spPr>
                <a:xfrm>
                  <a:off x="7968781" y="3539110"/>
                  <a:ext cx="328648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6" name="Group 14"/>
              <p:cNvGrpSpPr/>
              <p:nvPr/>
            </p:nvGrpSpPr>
            <p:grpSpPr>
              <a:xfrm>
                <a:off x="8339202" y="3412078"/>
                <a:ext cx="328648" cy="713215"/>
                <a:chOff x="8339202" y="3412078"/>
                <a:chExt cx="328648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0" name="Shape 3800"/>
                <p:cNvSpPr/>
                <p:nvPr/>
              </p:nvSpPr>
              <p:spPr>
                <a:xfrm>
                  <a:off x="8448246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81" name="Shape 3801"/>
                <p:cNvSpPr/>
                <p:nvPr/>
              </p:nvSpPr>
              <p:spPr>
                <a:xfrm>
                  <a:off x="8339202" y="3539110"/>
                  <a:ext cx="328648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17" name="Group 15"/>
              <p:cNvGrpSpPr/>
              <p:nvPr/>
            </p:nvGrpSpPr>
            <p:grpSpPr>
              <a:xfrm>
                <a:off x="8708228" y="3412078"/>
                <a:ext cx="328647" cy="713215"/>
                <a:chOff x="8708228" y="3412078"/>
                <a:chExt cx="328647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8" name="Shape 3802"/>
                <p:cNvSpPr/>
                <p:nvPr/>
              </p:nvSpPr>
              <p:spPr>
                <a:xfrm>
                  <a:off x="8817271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79" name="Shape 3803"/>
                <p:cNvSpPr/>
                <p:nvPr/>
              </p:nvSpPr>
              <p:spPr>
                <a:xfrm>
                  <a:off x="8708228" y="3539110"/>
                  <a:ext cx="328647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sp>
            <p:nvSpPr>
              <p:cNvPr id="18" name="Shape 3804"/>
              <p:cNvSpPr/>
              <p:nvPr/>
            </p:nvSpPr>
            <p:spPr>
              <a:xfrm>
                <a:off x="327504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19" name="Shape 3805"/>
              <p:cNvSpPr/>
              <p:nvPr/>
            </p:nvSpPr>
            <p:spPr>
              <a:xfrm>
                <a:off x="3165999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0" name="Shape 3806"/>
              <p:cNvSpPr/>
              <p:nvPr/>
            </p:nvSpPr>
            <p:spPr>
              <a:xfrm>
                <a:off x="3644068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1" name="Shape 3807"/>
              <p:cNvSpPr/>
              <p:nvPr/>
            </p:nvSpPr>
            <p:spPr>
              <a:xfrm>
                <a:off x="353502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2" name="Shape 3808"/>
              <p:cNvSpPr/>
              <p:nvPr/>
            </p:nvSpPr>
            <p:spPr>
              <a:xfrm>
                <a:off x="4014489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3" name="Shape 3809"/>
              <p:cNvSpPr/>
              <p:nvPr/>
            </p:nvSpPr>
            <p:spPr>
              <a:xfrm>
                <a:off x="3905446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4" name="Shape 3810"/>
              <p:cNvSpPr/>
              <p:nvPr/>
            </p:nvSpPr>
            <p:spPr>
              <a:xfrm>
                <a:off x="4383515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5" name="Shape 3811"/>
              <p:cNvSpPr/>
              <p:nvPr/>
            </p:nvSpPr>
            <p:spPr>
              <a:xfrm>
                <a:off x="4274471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6" name="Shape 3812"/>
              <p:cNvSpPr/>
              <p:nvPr/>
            </p:nvSpPr>
            <p:spPr>
              <a:xfrm>
                <a:off x="4753563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7" name="Shape 3813"/>
              <p:cNvSpPr/>
              <p:nvPr/>
            </p:nvSpPr>
            <p:spPr>
              <a:xfrm>
                <a:off x="4644519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8" name="Shape 3814"/>
              <p:cNvSpPr/>
              <p:nvPr/>
            </p:nvSpPr>
            <p:spPr>
              <a:xfrm>
                <a:off x="5122589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29" name="Shape 3815"/>
              <p:cNvSpPr/>
              <p:nvPr/>
            </p:nvSpPr>
            <p:spPr>
              <a:xfrm>
                <a:off x="501354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0" name="Shape 3816"/>
              <p:cNvSpPr/>
              <p:nvPr/>
            </p:nvSpPr>
            <p:spPr>
              <a:xfrm>
                <a:off x="549301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1" name="Shape 3817"/>
              <p:cNvSpPr/>
              <p:nvPr/>
            </p:nvSpPr>
            <p:spPr>
              <a:xfrm>
                <a:off x="5383967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grpSp>
            <p:nvGrpSpPr>
              <p:cNvPr id="32" name="Group 7"/>
              <p:cNvGrpSpPr/>
              <p:nvPr/>
            </p:nvGrpSpPr>
            <p:grpSpPr>
              <a:xfrm>
                <a:off x="5752993" y="3412078"/>
                <a:ext cx="328647" cy="713215"/>
                <a:chOff x="5752993" y="3412078"/>
                <a:chExt cx="328647" cy="71321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6" name="Shape 3818"/>
                <p:cNvSpPr/>
                <p:nvPr/>
              </p:nvSpPr>
              <p:spPr>
                <a:xfrm>
                  <a:off x="5862037" y="3412078"/>
                  <a:ext cx="105605" cy="1056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77" name="Shape 3819"/>
                <p:cNvSpPr/>
                <p:nvPr/>
              </p:nvSpPr>
              <p:spPr>
                <a:xfrm>
                  <a:off x="5752993" y="3539110"/>
                  <a:ext cx="328647" cy="586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sp>
            <p:nvSpPr>
              <p:cNvPr id="33" name="Shape 3820"/>
              <p:cNvSpPr/>
              <p:nvPr/>
            </p:nvSpPr>
            <p:spPr>
              <a:xfrm>
                <a:off x="1794826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4" name="Shape 3821"/>
              <p:cNvSpPr/>
              <p:nvPr/>
            </p:nvSpPr>
            <p:spPr>
              <a:xfrm>
                <a:off x="1685783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5" name="Shape 3822"/>
              <p:cNvSpPr/>
              <p:nvPr/>
            </p:nvSpPr>
            <p:spPr>
              <a:xfrm>
                <a:off x="216385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6" name="Shape 3823"/>
              <p:cNvSpPr/>
              <p:nvPr/>
            </p:nvSpPr>
            <p:spPr>
              <a:xfrm>
                <a:off x="2054809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7" name="Shape 3824"/>
              <p:cNvSpPr/>
              <p:nvPr/>
            </p:nvSpPr>
            <p:spPr>
              <a:xfrm>
                <a:off x="2534274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8" name="Shape 3825"/>
              <p:cNvSpPr/>
              <p:nvPr/>
            </p:nvSpPr>
            <p:spPr>
              <a:xfrm>
                <a:off x="2425230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39" name="Shape 3826"/>
              <p:cNvSpPr/>
              <p:nvPr/>
            </p:nvSpPr>
            <p:spPr>
              <a:xfrm>
                <a:off x="290324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40" name="Shape 3827"/>
              <p:cNvSpPr/>
              <p:nvPr/>
            </p:nvSpPr>
            <p:spPr>
              <a:xfrm>
                <a:off x="2794256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grpSp>
            <p:nvGrpSpPr>
              <p:cNvPr id="41" name="Group 3876"/>
              <p:cNvGrpSpPr/>
              <p:nvPr/>
            </p:nvGrpSpPr>
            <p:grpSpPr>
              <a:xfrm>
                <a:off x="3167035" y="3415231"/>
                <a:ext cx="328647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74" name="Shape 3874"/>
                <p:cNvSpPr/>
                <p:nvPr/>
              </p:nvSpPr>
              <p:spPr>
                <a:xfrm>
                  <a:off x="227313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75" name="Shape 3875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2" name="Group 3879"/>
              <p:cNvGrpSpPr/>
              <p:nvPr/>
            </p:nvGrpSpPr>
            <p:grpSpPr>
              <a:xfrm>
                <a:off x="3536061" y="3415231"/>
                <a:ext cx="328647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72" name="Shape 3877"/>
                <p:cNvSpPr/>
                <p:nvPr/>
              </p:nvSpPr>
              <p:spPr>
                <a:xfrm>
                  <a:off x="227312" y="0"/>
                  <a:ext cx="220147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73" name="Shape 3878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3" name="Group 3882"/>
              <p:cNvGrpSpPr/>
              <p:nvPr/>
            </p:nvGrpSpPr>
            <p:grpSpPr>
              <a:xfrm>
                <a:off x="3906481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70" name="Shape 3880"/>
                <p:cNvSpPr/>
                <p:nvPr/>
              </p:nvSpPr>
              <p:spPr>
                <a:xfrm>
                  <a:off x="227314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71" name="Shape 3881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4" name="Group 3885"/>
              <p:cNvGrpSpPr/>
              <p:nvPr/>
            </p:nvGrpSpPr>
            <p:grpSpPr>
              <a:xfrm>
                <a:off x="4275506" y="3415231"/>
                <a:ext cx="328647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68" name="Shape 3883"/>
                <p:cNvSpPr/>
                <p:nvPr/>
              </p:nvSpPr>
              <p:spPr>
                <a:xfrm>
                  <a:off x="227314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69" name="Shape 3884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5" name="Group 3888"/>
              <p:cNvGrpSpPr/>
              <p:nvPr/>
            </p:nvGrpSpPr>
            <p:grpSpPr>
              <a:xfrm>
                <a:off x="4645555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66" name="Shape 3886"/>
                <p:cNvSpPr/>
                <p:nvPr/>
              </p:nvSpPr>
              <p:spPr>
                <a:xfrm>
                  <a:off x="227314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67" name="Shape 3887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6" name="Group 3891"/>
              <p:cNvGrpSpPr/>
              <p:nvPr/>
            </p:nvGrpSpPr>
            <p:grpSpPr>
              <a:xfrm>
                <a:off x="5014581" y="3415231"/>
                <a:ext cx="328647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64" name="Shape 3889"/>
                <p:cNvSpPr/>
                <p:nvPr/>
              </p:nvSpPr>
              <p:spPr>
                <a:xfrm>
                  <a:off x="227314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65" name="Shape 3890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7" name="Group 3894"/>
              <p:cNvGrpSpPr/>
              <p:nvPr/>
            </p:nvGrpSpPr>
            <p:grpSpPr>
              <a:xfrm>
                <a:off x="5385003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62" name="Shape 3892"/>
                <p:cNvSpPr/>
                <p:nvPr/>
              </p:nvSpPr>
              <p:spPr>
                <a:xfrm>
                  <a:off x="227314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63" name="Shape 3893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8" name="Group 3897"/>
              <p:cNvGrpSpPr/>
              <p:nvPr/>
            </p:nvGrpSpPr>
            <p:grpSpPr>
              <a:xfrm>
                <a:off x="1686818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60" name="Shape 3895"/>
                <p:cNvSpPr/>
                <p:nvPr/>
              </p:nvSpPr>
              <p:spPr>
                <a:xfrm>
                  <a:off x="227313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61" name="Shape 3896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49" name="Group 3900"/>
              <p:cNvGrpSpPr/>
              <p:nvPr/>
            </p:nvGrpSpPr>
            <p:grpSpPr>
              <a:xfrm>
                <a:off x="2055844" y="3415231"/>
                <a:ext cx="328647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58" name="Shape 3898"/>
                <p:cNvSpPr/>
                <p:nvPr/>
              </p:nvSpPr>
              <p:spPr>
                <a:xfrm>
                  <a:off x="227313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59" name="Shape 3899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50" name="Group 3903"/>
              <p:cNvGrpSpPr/>
              <p:nvPr/>
            </p:nvGrpSpPr>
            <p:grpSpPr>
              <a:xfrm>
                <a:off x="2426266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56" name="Shape 3901"/>
                <p:cNvSpPr/>
                <p:nvPr/>
              </p:nvSpPr>
              <p:spPr>
                <a:xfrm>
                  <a:off x="227313" y="0"/>
                  <a:ext cx="220146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57" name="Shape 3902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grpSp>
            <p:nvGrpSpPr>
              <p:cNvPr id="51" name="Group 3906"/>
              <p:cNvGrpSpPr/>
              <p:nvPr/>
            </p:nvGrpSpPr>
            <p:grpSpPr>
              <a:xfrm>
                <a:off x="2795292" y="3415231"/>
                <a:ext cx="328648" cy="713214"/>
                <a:chOff x="0" y="0"/>
                <a:chExt cx="685101" cy="1486772"/>
              </a:xfrm>
              <a:solidFill>
                <a:schemeClr val="accent2"/>
              </a:solidFill>
            </p:grpSpPr>
            <p:sp>
              <p:nvSpPr>
                <p:cNvPr id="54" name="Shape 3904"/>
                <p:cNvSpPr/>
                <p:nvPr/>
              </p:nvSpPr>
              <p:spPr>
                <a:xfrm>
                  <a:off x="227191" y="0"/>
                  <a:ext cx="220147" cy="220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  <p:sp>
              <p:nvSpPr>
                <p:cNvPr id="55" name="Shape 3905"/>
                <p:cNvSpPr/>
                <p:nvPr/>
              </p:nvSpPr>
              <p:spPr>
                <a:xfrm>
                  <a:off x="-1" y="264811"/>
                  <a:ext cx="685103" cy="12219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600" extrusionOk="0">
                      <a:moveTo>
                        <a:pt x="21191" y="8000"/>
                      </a:moveTo>
                      <a:cubicBezTo>
                        <a:pt x="17435" y="1333"/>
                        <a:pt x="17435" y="1333"/>
                        <a:pt x="17435" y="1333"/>
                      </a:cubicBezTo>
                      <a:cubicBezTo>
                        <a:pt x="17200" y="533"/>
                        <a:pt x="16261" y="0"/>
                        <a:pt x="14852" y="0"/>
                      </a:cubicBezTo>
                      <a:cubicBezTo>
                        <a:pt x="6400" y="0"/>
                        <a:pt x="6400" y="0"/>
                        <a:pt x="6400" y="0"/>
                      </a:cubicBezTo>
                      <a:cubicBezTo>
                        <a:pt x="5461" y="0"/>
                        <a:pt x="4756" y="267"/>
                        <a:pt x="4287" y="667"/>
                      </a:cubicBezTo>
                      <a:cubicBezTo>
                        <a:pt x="4052" y="800"/>
                        <a:pt x="4052" y="800"/>
                        <a:pt x="4052" y="933"/>
                      </a:cubicBezTo>
                      <a:lnTo>
                        <a:pt x="4052" y="933"/>
                      </a:lnTo>
                      <a:lnTo>
                        <a:pt x="3817" y="1067"/>
                      </a:lnTo>
                      <a:cubicBezTo>
                        <a:pt x="61" y="8000"/>
                        <a:pt x="61" y="8000"/>
                        <a:pt x="61" y="8000"/>
                      </a:cubicBezTo>
                      <a:cubicBezTo>
                        <a:pt x="-174" y="8400"/>
                        <a:pt x="296" y="8933"/>
                        <a:pt x="1000" y="9067"/>
                      </a:cubicBezTo>
                      <a:cubicBezTo>
                        <a:pt x="1939" y="9200"/>
                        <a:pt x="2878" y="8933"/>
                        <a:pt x="3113" y="8533"/>
                      </a:cubicBezTo>
                      <a:cubicBezTo>
                        <a:pt x="5930" y="3067"/>
                        <a:pt x="5930" y="3067"/>
                        <a:pt x="5930" y="3067"/>
                      </a:cubicBezTo>
                      <a:cubicBezTo>
                        <a:pt x="6165" y="3067"/>
                        <a:pt x="6165" y="3067"/>
                        <a:pt x="6400" y="3067"/>
                      </a:cubicBezTo>
                      <a:cubicBezTo>
                        <a:pt x="6635" y="3067"/>
                        <a:pt x="6635" y="3067"/>
                        <a:pt x="6635" y="3067"/>
                      </a:cubicBezTo>
                      <a:cubicBezTo>
                        <a:pt x="1939" y="12800"/>
                        <a:pt x="1939" y="12800"/>
                        <a:pt x="1939" y="12800"/>
                      </a:cubicBezTo>
                      <a:cubicBezTo>
                        <a:pt x="6635" y="12800"/>
                        <a:pt x="6635" y="12800"/>
                        <a:pt x="6635" y="12800"/>
                      </a:cubicBezTo>
                      <a:cubicBezTo>
                        <a:pt x="6635" y="20667"/>
                        <a:pt x="6635" y="20667"/>
                        <a:pt x="6635" y="20667"/>
                      </a:cubicBezTo>
                      <a:cubicBezTo>
                        <a:pt x="6635" y="21200"/>
                        <a:pt x="7574" y="21600"/>
                        <a:pt x="8513" y="21600"/>
                      </a:cubicBezTo>
                      <a:cubicBezTo>
                        <a:pt x="9452" y="21600"/>
                        <a:pt x="10156" y="21200"/>
                        <a:pt x="10156" y="20667"/>
                      </a:cubicBezTo>
                      <a:cubicBezTo>
                        <a:pt x="10156" y="12800"/>
                        <a:pt x="10156" y="12800"/>
                        <a:pt x="10156" y="12800"/>
                      </a:cubicBezTo>
                      <a:cubicBezTo>
                        <a:pt x="11330" y="12800"/>
                        <a:pt x="11330" y="12800"/>
                        <a:pt x="11330" y="12800"/>
                      </a:cubicBezTo>
                      <a:cubicBezTo>
                        <a:pt x="11330" y="20667"/>
                        <a:pt x="11330" y="20667"/>
                        <a:pt x="11330" y="20667"/>
                      </a:cubicBezTo>
                      <a:cubicBezTo>
                        <a:pt x="11330" y="21200"/>
                        <a:pt x="12035" y="21600"/>
                        <a:pt x="12974" y="21600"/>
                      </a:cubicBezTo>
                      <a:cubicBezTo>
                        <a:pt x="13913" y="21600"/>
                        <a:pt x="14852" y="21200"/>
                        <a:pt x="14852" y="20667"/>
                      </a:cubicBezTo>
                      <a:cubicBezTo>
                        <a:pt x="14852" y="12800"/>
                        <a:pt x="14852" y="12800"/>
                        <a:pt x="14852" y="12800"/>
                      </a:cubicBezTo>
                      <a:cubicBezTo>
                        <a:pt x="19313" y="12800"/>
                        <a:pt x="19313" y="12800"/>
                        <a:pt x="19313" y="12800"/>
                      </a:cubicBezTo>
                      <a:cubicBezTo>
                        <a:pt x="14617" y="3067"/>
                        <a:pt x="14617" y="3067"/>
                        <a:pt x="14617" y="3067"/>
                      </a:cubicBezTo>
                      <a:cubicBezTo>
                        <a:pt x="14852" y="3067"/>
                        <a:pt x="14852" y="3067"/>
                        <a:pt x="14852" y="3067"/>
                      </a:cubicBezTo>
                      <a:cubicBezTo>
                        <a:pt x="15087" y="3067"/>
                        <a:pt x="15087" y="3067"/>
                        <a:pt x="15087" y="3067"/>
                      </a:cubicBezTo>
                      <a:cubicBezTo>
                        <a:pt x="18374" y="8533"/>
                        <a:pt x="18374" y="8533"/>
                        <a:pt x="18374" y="8533"/>
                      </a:cubicBezTo>
                      <a:cubicBezTo>
                        <a:pt x="18609" y="8933"/>
                        <a:pt x="19548" y="9200"/>
                        <a:pt x="20252" y="9067"/>
                      </a:cubicBezTo>
                      <a:cubicBezTo>
                        <a:pt x="21191" y="8933"/>
                        <a:pt x="21426" y="8400"/>
                        <a:pt x="21191" y="8000"/>
                      </a:cubicBezTo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 sz="32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1100"/>
                </a:p>
              </p:txBody>
            </p:sp>
          </p:grpSp>
          <p:sp>
            <p:nvSpPr>
              <p:cNvPr id="52" name="Shape 3907"/>
              <p:cNvSpPr/>
              <p:nvPr/>
            </p:nvSpPr>
            <p:spPr>
              <a:xfrm>
                <a:off x="9275522" y="3675634"/>
                <a:ext cx="239966" cy="1924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8640"/>
                    </a:lnTo>
                    <a:lnTo>
                      <a:pt x="0" y="8640"/>
                    </a:lnTo>
                    <a:cubicBezTo>
                      <a:pt x="0" y="8640"/>
                      <a:pt x="0" y="0"/>
                      <a:pt x="0" y="0"/>
                    </a:cubicBezTo>
                    <a:close/>
                    <a:moveTo>
                      <a:pt x="0" y="12960"/>
                    </a:moveTo>
                    <a:lnTo>
                      <a:pt x="21600" y="1296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0" y="12960"/>
                      <a:pt x="0" y="1296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100"/>
              </a:p>
            </p:txBody>
          </p:sp>
          <p:sp>
            <p:nvSpPr>
              <p:cNvPr id="53" name="Text Placeholder 2"/>
              <p:cNvSpPr txBox="1"/>
              <p:nvPr/>
            </p:nvSpPr>
            <p:spPr>
              <a:xfrm>
                <a:off x="9776642" y="3527209"/>
                <a:ext cx="890099" cy="531474"/>
              </a:xfrm>
              <a:prstGeom prst="rect">
                <a:avLst/>
              </a:prstGeom>
              <a:noFill/>
            </p:spPr>
            <p:txBody>
              <a:bodyPr anchor="ctr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lang="en-US" sz="24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20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8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600" kern="1200" dirty="0" smtClean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lang="en-US" sz="1600" kern="1200" dirty="0">
                    <a:solidFill>
                      <a:schemeClr val="tx1"/>
                    </a:solidFill>
                    <a:effectLst/>
                    <a:latin typeface="Lato" panose="020F0502020204030203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GB" sz="1100" dirty="0">
                    <a:solidFill>
                      <a:schemeClr val="tx2"/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60%</a:t>
                </a:r>
              </a:p>
            </p:txBody>
          </p:sp>
        </p:grpSp>
      </p:grpSp>
      <p:sp>
        <p:nvSpPr>
          <p:cNvPr id="186" name="TextBox 185"/>
          <p:cNvSpPr txBox="1"/>
          <p:nvPr/>
        </p:nvSpPr>
        <p:spPr>
          <a:xfrm>
            <a:off x="692118" y="987574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18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98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1769">
            <a:off x="-101680" y="962967"/>
            <a:ext cx="2386013" cy="44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esktop\5123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6890">
            <a:off x="6818778" y="1043338"/>
            <a:ext cx="2727325" cy="396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7512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49" y="1766997"/>
            <a:ext cx="2630487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899592" y="624193"/>
            <a:ext cx="2160240" cy="381642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491880" y="627534"/>
            <a:ext cx="2160240" cy="381642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81373" y="623105"/>
            <a:ext cx="2160240" cy="381642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950989" y="2715765"/>
            <a:ext cx="1015663" cy="15121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</a:t>
            </a:r>
            <a:r>
              <a:rPr lang="en-US" altLang="zh-CN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9" y="787747"/>
            <a:ext cx="11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输入文字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86848" y="843558"/>
            <a:ext cx="11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输入文字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2358" y="859802"/>
            <a:ext cx="461665" cy="12961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latin typeface="TypeLand 康熙字典體試用版" pitchFamily="50" charset="-120"/>
                <a:ea typeface="TypeLand 康熙字典體試用版" pitchFamily="50" charset="-120"/>
              </a:rPr>
              <a:t>输入文字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2067694"/>
            <a:ext cx="877163" cy="21602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</a:t>
            </a:r>
            <a:r>
              <a:rPr lang="en-US" altLang="zh-CN" sz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of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1203598"/>
            <a:ext cx="1840791" cy="4914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build="p"/>
      <p:bldP spid="10" grpId="0" build="p"/>
      <p:bldP spid="11" grpId="0" build="p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56fa2f86128ac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9" r="55807"/>
          <a:stretch>
            <a:fillRect/>
          </a:stretch>
        </p:blipFill>
        <p:spPr bwMode="auto">
          <a:xfrm>
            <a:off x="6948264" y="0"/>
            <a:ext cx="2195736" cy="40646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827584" y="1131590"/>
            <a:ext cx="4752528" cy="1579397"/>
            <a:chOff x="13459526" y="4106840"/>
            <a:chExt cx="9165978" cy="4796835"/>
          </a:xfrm>
        </p:grpSpPr>
        <p:grpSp>
          <p:nvGrpSpPr>
            <p:cNvPr id="4" name="Group 1"/>
            <p:cNvGrpSpPr/>
            <p:nvPr/>
          </p:nvGrpSpPr>
          <p:grpSpPr>
            <a:xfrm>
              <a:off x="13459526" y="4106840"/>
              <a:ext cx="9115751" cy="804715"/>
              <a:chOff x="13459526" y="4106840"/>
              <a:chExt cx="9115751" cy="804715"/>
            </a:xfrm>
          </p:grpSpPr>
          <p:grpSp>
            <p:nvGrpSpPr>
              <p:cNvPr id="65" name="Group 8"/>
              <p:cNvGrpSpPr/>
              <p:nvPr/>
            </p:nvGrpSpPr>
            <p:grpSpPr>
              <a:xfrm>
                <a:off x="15261981" y="4403120"/>
                <a:ext cx="7313296" cy="195072"/>
                <a:chOff x="15585341" y="4081600"/>
                <a:chExt cx="7313296" cy="195072"/>
              </a:xfrm>
            </p:grpSpPr>
            <p:sp>
              <p:nvSpPr>
                <p:cNvPr id="67" name="Rectangle 456"/>
                <p:cNvSpPr/>
                <p:nvPr/>
              </p:nvSpPr>
              <p:spPr>
                <a:xfrm>
                  <a:off x="15585341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8" name="Rectangle 457"/>
                <p:cNvSpPr/>
                <p:nvPr/>
              </p:nvSpPr>
              <p:spPr>
                <a:xfrm>
                  <a:off x="16200904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458"/>
                <p:cNvSpPr/>
                <p:nvPr/>
              </p:nvSpPr>
              <p:spPr>
                <a:xfrm>
                  <a:off x="16835642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0" name="Rectangle 459"/>
                <p:cNvSpPr/>
                <p:nvPr/>
              </p:nvSpPr>
              <p:spPr>
                <a:xfrm>
                  <a:off x="17451335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1" name="Rectangle 460"/>
                <p:cNvSpPr/>
                <p:nvPr/>
              </p:nvSpPr>
              <p:spPr>
                <a:xfrm>
                  <a:off x="18066898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2" name="Rectangle 461"/>
                <p:cNvSpPr/>
                <p:nvPr/>
              </p:nvSpPr>
              <p:spPr>
                <a:xfrm>
                  <a:off x="18676523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3" name="Rectangle 462"/>
                <p:cNvSpPr/>
                <p:nvPr/>
              </p:nvSpPr>
              <p:spPr>
                <a:xfrm>
                  <a:off x="19292216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4" name="Rectangle 463"/>
                <p:cNvSpPr/>
                <p:nvPr/>
              </p:nvSpPr>
              <p:spPr>
                <a:xfrm>
                  <a:off x="19907778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5" name="Rectangle 464"/>
                <p:cNvSpPr/>
                <p:nvPr/>
              </p:nvSpPr>
              <p:spPr>
                <a:xfrm>
                  <a:off x="20517403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6" name="Rectangle 465"/>
                <p:cNvSpPr/>
                <p:nvPr/>
              </p:nvSpPr>
              <p:spPr>
                <a:xfrm>
                  <a:off x="21133096" y="4081600"/>
                  <a:ext cx="540353" cy="19507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7" name="Rectangle 466"/>
                <p:cNvSpPr/>
                <p:nvPr/>
              </p:nvSpPr>
              <p:spPr>
                <a:xfrm>
                  <a:off x="21748659" y="4081600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78" name="Rectangle 467"/>
                <p:cNvSpPr/>
                <p:nvPr/>
              </p:nvSpPr>
              <p:spPr>
                <a:xfrm>
                  <a:off x="22358284" y="4081600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6" name="Subtitle 2"/>
              <p:cNvSpPr txBox="1"/>
              <p:nvPr/>
            </p:nvSpPr>
            <p:spPr>
              <a:xfrm>
                <a:off x="13459526" y="4106840"/>
                <a:ext cx="1793877" cy="804715"/>
              </a:xfrm>
              <a:prstGeom prst="rect">
                <a:avLst/>
              </a:prstGeom>
            </p:spPr>
            <p:txBody>
              <a:bodyPr vert="horz" lIns="243744" tIns="121869" rIns="243744" bIns="121869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000" dirty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95%</a:t>
                </a:r>
              </a:p>
            </p:txBody>
          </p:sp>
        </p:grpSp>
        <p:grpSp>
          <p:nvGrpSpPr>
            <p:cNvPr id="5" name="Group 2"/>
            <p:cNvGrpSpPr/>
            <p:nvPr/>
          </p:nvGrpSpPr>
          <p:grpSpPr>
            <a:xfrm>
              <a:off x="13509753" y="5149856"/>
              <a:ext cx="9115751" cy="804715"/>
              <a:chOff x="13509753" y="5149856"/>
              <a:chExt cx="9115751" cy="804715"/>
            </a:xfrm>
          </p:grpSpPr>
          <p:grpSp>
            <p:nvGrpSpPr>
              <p:cNvPr id="51" name="Group 7"/>
              <p:cNvGrpSpPr/>
              <p:nvPr/>
            </p:nvGrpSpPr>
            <p:grpSpPr>
              <a:xfrm>
                <a:off x="15312208" y="5467987"/>
                <a:ext cx="7313296" cy="195072"/>
                <a:chOff x="15635568" y="5146467"/>
                <a:chExt cx="7313296" cy="195072"/>
              </a:xfrm>
              <a:solidFill>
                <a:schemeClr val="accent2"/>
              </a:solidFill>
            </p:grpSpPr>
            <p:sp>
              <p:nvSpPr>
                <p:cNvPr id="53" name="Rectangle 470"/>
                <p:cNvSpPr/>
                <p:nvPr/>
              </p:nvSpPr>
              <p:spPr>
                <a:xfrm>
                  <a:off x="15635568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4" name="Rectangle 471"/>
                <p:cNvSpPr/>
                <p:nvPr/>
              </p:nvSpPr>
              <p:spPr>
                <a:xfrm>
                  <a:off x="16251131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5" name="Rectangle 472"/>
                <p:cNvSpPr/>
                <p:nvPr/>
              </p:nvSpPr>
              <p:spPr>
                <a:xfrm>
                  <a:off x="16885869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6" name="Rectangle 473"/>
                <p:cNvSpPr/>
                <p:nvPr/>
              </p:nvSpPr>
              <p:spPr>
                <a:xfrm>
                  <a:off x="17501562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 474"/>
                <p:cNvSpPr/>
                <p:nvPr/>
              </p:nvSpPr>
              <p:spPr>
                <a:xfrm>
                  <a:off x="18117125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8" name="Rectangle 475"/>
                <p:cNvSpPr/>
                <p:nvPr/>
              </p:nvSpPr>
              <p:spPr>
                <a:xfrm>
                  <a:off x="18726750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9" name="Rectangle 476"/>
                <p:cNvSpPr/>
                <p:nvPr/>
              </p:nvSpPr>
              <p:spPr>
                <a:xfrm>
                  <a:off x="19342443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0" name="Rectangle 477"/>
                <p:cNvSpPr/>
                <p:nvPr/>
              </p:nvSpPr>
              <p:spPr>
                <a:xfrm>
                  <a:off x="19958005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1" name="Rectangle 478"/>
                <p:cNvSpPr/>
                <p:nvPr/>
              </p:nvSpPr>
              <p:spPr>
                <a:xfrm>
                  <a:off x="20567630" y="5146467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2" name="Rectangle 479"/>
                <p:cNvSpPr/>
                <p:nvPr/>
              </p:nvSpPr>
              <p:spPr>
                <a:xfrm>
                  <a:off x="21183323" y="5146467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3" name="Rectangle 480"/>
                <p:cNvSpPr/>
                <p:nvPr/>
              </p:nvSpPr>
              <p:spPr>
                <a:xfrm>
                  <a:off x="21798886" y="5146467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64" name="Rectangle 481"/>
                <p:cNvSpPr/>
                <p:nvPr/>
              </p:nvSpPr>
              <p:spPr>
                <a:xfrm>
                  <a:off x="22408511" y="5146467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2" name="Subtitle 2"/>
              <p:cNvSpPr txBox="1"/>
              <p:nvPr/>
            </p:nvSpPr>
            <p:spPr>
              <a:xfrm>
                <a:off x="13509753" y="5149856"/>
                <a:ext cx="1793877" cy="804715"/>
              </a:xfrm>
              <a:prstGeom prst="rect">
                <a:avLst/>
              </a:prstGeom>
            </p:spPr>
            <p:txBody>
              <a:bodyPr vert="horz" lIns="243744" tIns="121869" rIns="243744" bIns="121869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000" dirty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70%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3509753" y="6209792"/>
              <a:ext cx="9115751" cy="804715"/>
              <a:chOff x="13509753" y="6209792"/>
              <a:chExt cx="9115751" cy="804715"/>
            </a:xfrm>
          </p:grpSpPr>
          <p:grpSp>
            <p:nvGrpSpPr>
              <p:cNvPr id="37" name="Group 3"/>
              <p:cNvGrpSpPr/>
              <p:nvPr/>
            </p:nvGrpSpPr>
            <p:grpSpPr>
              <a:xfrm>
                <a:off x="15312208" y="6506072"/>
                <a:ext cx="7313296" cy="195072"/>
                <a:chOff x="15635568" y="6184552"/>
                <a:chExt cx="7313296" cy="195072"/>
              </a:xfrm>
              <a:solidFill>
                <a:schemeClr val="accent3"/>
              </a:solidFill>
            </p:grpSpPr>
            <p:sp>
              <p:nvSpPr>
                <p:cNvPr id="39" name="Rectangle 484"/>
                <p:cNvSpPr/>
                <p:nvPr/>
              </p:nvSpPr>
              <p:spPr>
                <a:xfrm>
                  <a:off x="15635568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0" name="Rectangle 485"/>
                <p:cNvSpPr/>
                <p:nvPr/>
              </p:nvSpPr>
              <p:spPr>
                <a:xfrm>
                  <a:off x="16251131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1" name="Rectangle 486"/>
                <p:cNvSpPr/>
                <p:nvPr/>
              </p:nvSpPr>
              <p:spPr>
                <a:xfrm>
                  <a:off x="16885869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2" name="Rectangle 487"/>
                <p:cNvSpPr/>
                <p:nvPr/>
              </p:nvSpPr>
              <p:spPr>
                <a:xfrm>
                  <a:off x="17501562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3" name="Rectangle 488"/>
                <p:cNvSpPr/>
                <p:nvPr/>
              </p:nvSpPr>
              <p:spPr>
                <a:xfrm>
                  <a:off x="18117125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4" name="Rectangle 489"/>
                <p:cNvSpPr/>
                <p:nvPr/>
              </p:nvSpPr>
              <p:spPr>
                <a:xfrm>
                  <a:off x="18726750" y="6184552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5" name="Rectangle 490"/>
                <p:cNvSpPr/>
                <p:nvPr/>
              </p:nvSpPr>
              <p:spPr>
                <a:xfrm>
                  <a:off x="19342443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6" name="Rectangle 491"/>
                <p:cNvSpPr/>
                <p:nvPr/>
              </p:nvSpPr>
              <p:spPr>
                <a:xfrm>
                  <a:off x="19958005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7" name="Rectangle 492"/>
                <p:cNvSpPr/>
                <p:nvPr/>
              </p:nvSpPr>
              <p:spPr>
                <a:xfrm>
                  <a:off x="20567630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8" name="Rectangle 493"/>
                <p:cNvSpPr/>
                <p:nvPr/>
              </p:nvSpPr>
              <p:spPr>
                <a:xfrm>
                  <a:off x="21183323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49" name="Rectangle 494"/>
                <p:cNvSpPr/>
                <p:nvPr/>
              </p:nvSpPr>
              <p:spPr>
                <a:xfrm>
                  <a:off x="21798886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50" name="Rectangle 495"/>
                <p:cNvSpPr/>
                <p:nvPr/>
              </p:nvSpPr>
              <p:spPr>
                <a:xfrm>
                  <a:off x="22408511" y="6184552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Subtitle 2"/>
              <p:cNvSpPr txBox="1"/>
              <p:nvPr/>
            </p:nvSpPr>
            <p:spPr>
              <a:xfrm>
                <a:off x="13509753" y="6209792"/>
                <a:ext cx="1793877" cy="804715"/>
              </a:xfrm>
              <a:prstGeom prst="rect">
                <a:avLst/>
              </a:prstGeom>
            </p:spPr>
            <p:txBody>
              <a:bodyPr vert="horz" lIns="243744" tIns="121869" rIns="243744" bIns="121869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000" dirty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50%</a:t>
                </a:r>
              </a:p>
            </p:txBody>
          </p:sp>
        </p:grpSp>
        <p:grpSp>
          <p:nvGrpSpPr>
            <p:cNvPr id="7" name="Group 9"/>
            <p:cNvGrpSpPr/>
            <p:nvPr/>
          </p:nvGrpSpPr>
          <p:grpSpPr>
            <a:xfrm>
              <a:off x="13509753" y="7133608"/>
              <a:ext cx="9115751" cy="804715"/>
              <a:chOff x="13509753" y="7133608"/>
              <a:chExt cx="9115751" cy="804715"/>
            </a:xfrm>
          </p:grpSpPr>
          <p:grpSp>
            <p:nvGrpSpPr>
              <p:cNvPr id="23" name="Group 4"/>
              <p:cNvGrpSpPr/>
              <p:nvPr/>
            </p:nvGrpSpPr>
            <p:grpSpPr>
              <a:xfrm>
                <a:off x="15312208" y="7493603"/>
                <a:ext cx="7313296" cy="195072"/>
                <a:chOff x="15635568" y="7172083"/>
                <a:chExt cx="7313296" cy="195072"/>
              </a:xfrm>
              <a:solidFill>
                <a:schemeClr val="accent4"/>
              </a:solidFill>
            </p:grpSpPr>
            <p:sp>
              <p:nvSpPr>
                <p:cNvPr id="25" name="Rectangle 498"/>
                <p:cNvSpPr/>
                <p:nvPr/>
              </p:nvSpPr>
              <p:spPr>
                <a:xfrm>
                  <a:off x="15635568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Rectangle 499"/>
                <p:cNvSpPr/>
                <p:nvPr/>
              </p:nvSpPr>
              <p:spPr>
                <a:xfrm>
                  <a:off x="16251131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7" name="Rectangle 500"/>
                <p:cNvSpPr/>
                <p:nvPr/>
              </p:nvSpPr>
              <p:spPr>
                <a:xfrm>
                  <a:off x="16885869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8" name="Rectangle 501"/>
                <p:cNvSpPr/>
                <p:nvPr/>
              </p:nvSpPr>
              <p:spPr>
                <a:xfrm>
                  <a:off x="17501562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9" name="Rectangle 502"/>
                <p:cNvSpPr/>
                <p:nvPr/>
              </p:nvSpPr>
              <p:spPr>
                <a:xfrm>
                  <a:off x="18117125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0" name="Rectangle 503"/>
                <p:cNvSpPr/>
                <p:nvPr/>
              </p:nvSpPr>
              <p:spPr>
                <a:xfrm>
                  <a:off x="18726750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1" name="Rectangle 504"/>
                <p:cNvSpPr/>
                <p:nvPr/>
              </p:nvSpPr>
              <p:spPr>
                <a:xfrm>
                  <a:off x="19342443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Rectangle 505"/>
                <p:cNvSpPr/>
                <p:nvPr/>
              </p:nvSpPr>
              <p:spPr>
                <a:xfrm>
                  <a:off x="19958005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Rectangle 506"/>
                <p:cNvSpPr/>
                <p:nvPr/>
              </p:nvSpPr>
              <p:spPr>
                <a:xfrm>
                  <a:off x="20567630" y="7172083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4" name="Rectangle 507"/>
                <p:cNvSpPr/>
                <p:nvPr/>
              </p:nvSpPr>
              <p:spPr>
                <a:xfrm>
                  <a:off x="21183323" y="7172083"/>
                  <a:ext cx="540353" cy="195072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5" name="Rectangle 508"/>
                <p:cNvSpPr/>
                <p:nvPr/>
              </p:nvSpPr>
              <p:spPr>
                <a:xfrm>
                  <a:off x="21798886" y="7172083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6" name="Rectangle 509"/>
                <p:cNvSpPr/>
                <p:nvPr/>
              </p:nvSpPr>
              <p:spPr>
                <a:xfrm>
                  <a:off x="22408511" y="7172083"/>
                  <a:ext cx="540353" cy="19507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" name="Subtitle 2"/>
              <p:cNvSpPr txBox="1"/>
              <p:nvPr/>
            </p:nvSpPr>
            <p:spPr>
              <a:xfrm>
                <a:off x="13509753" y="7133608"/>
                <a:ext cx="1793877" cy="804715"/>
              </a:xfrm>
              <a:prstGeom prst="rect">
                <a:avLst/>
              </a:prstGeom>
            </p:spPr>
            <p:txBody>
              <a:bodyPr vert="horz" lIns="243744" tIns="121869" rIns="243744" bIns="121869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000" dirty="0" smtClean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80</a:t>
                </a:r>
                <a:r>
                  <a:rPr lang="en-US" sz="1000" dirty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%</a:t>
                </a: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13509753" y="8098960"/>
              <a:ext cx="9115751" cy="804715"/>
              <a:chOff x="13509753" y="8098960"/>
              <a:chExt cx="9115751" cy="804715"/>
            </a:xfrm>
          </p:grpSpPr>
          <p:grpSp>
            <p:nvGrpSpPr>
              <p:cNvPr id="9" name="Group 5"/>
              <p:cNvGrpSpPr/>
              <p:nvPr/>
            </p:nvGrpSpPr>
            <p:grpSpPr>
              <a:xfrm>
                <a:off x="15312208" y="8458955"/>
                <a:ext cx="7313296" cy="195072"/>
                <a:chOff x="15635568" y="8137435"/>
                <a:chExt cx="7313296" cy="195072"/>
              </a:xfrm>
              <a:solidFill>
                <a:schemeClr val="accent5"/>
              </a:solidFill>
            </p:grpSpPr>
            <p:sp>
              <p:nvSpPr>
                <p:cNvPr id="11" name="Rectangle 512"/>
                <p:cNvSpPr/>
                <p:nvPr/>
              </p:nvSpPr>
              <p:spPr>
                <a:xfrm>
                  <a:off x="15635568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2" name="Rectangle 513"/>
                <p:cNvSpPr/>
                <p:nvPr/>
              </p:nvSpPr>
              <p:spPr>
                <a:xfrm>
                  <a:off x="16251131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3" name="Rectangle 514"/>
                <p:cNvSpPr/>
                <p:nvPr/>
              </p:nvSpPr>
              <p:spPr>
                <a:xfrm>
                  <a:off x="16885869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4" name="Rectangle 515"/>
                <p:cNvSpPr/>
                <p:nvPr/>
              </p:nvSpPr>
              <p:spPr>
                <a:xfrm>
                  <a:off x="17501562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" name="Rectangle 516"/>
                <p:cNvSpPr/>
                <p:nvPr/>
              </p:nvSpPr>
              <p:spPr>
                <a:xfrm>
                  <a:off x="18117125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6" name="Rectangle 517"/>
                <p:cNvSpPr/>
                <p:nvPr/>
              </p:nvSpPr>
              <p:spPr>
                <a:xfrm>
                  <a:off x="18726750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7" name="Rectangle 518"/>
                <p:cNvSpPr/>
                <p:nvPr/>
              </p:nvSpPr>
              <p:spPr>
                <a:xfrm>
                  <a:off x="19342443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8" name="Rectangle 519"/>
                <p:cNvSpPr/>
                <p:nvPr/>
              </p:nvSpPr>
              <p:spPr>
                <a:xfrm>
                  <a:off x="19958005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9" name="Rectangle 520"/>
                <p:cNvSpPr/>
                <p:nvPr/>
              </p:nvSpPr>
              <p:spPr>
                <a:xfrm>
                  <a:off x="20567630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0" name="Rectangle 521"/>
                <p:cNvSpPr/>
                <p:nvPr/>
              </p:nvSpPr>
              <p:spPr>
                <a:xfrm>
                  <a:off x="21183323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1" name="Rectangle 522"/>
                <p:cNvSpPr/>
                <p:nvPr/>
              </p:nvSpPr>
              <p:spPr>
                <a:xfrm>
                  <a:off x="21798886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2" name="Rectangle 523"/>
                <p:cNvSpPr/>
                <p:nvPr/>
              </p:nvSpPr>
              <p:spPr>
                <a:xfrm>
                  <a:off x="22408511" y="8137435"/>
                  <a:ext cx="540353" cy="19507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243797" tIns="121899" rIns="243797" bIns="121899" rtlCol="0" anchor="ctr"/>
                <a:lstStyle/>
                <a:p>
                  <a:pPr algn="ctr"/>
                  <a:endParaRPr lang="en-US" sz="1000" dirty="0"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" name="Subtitle 2"/>
              <p:cNvSpPr txBox="1"/>
              <p:nvPr/>
            </p:nvSpPr>
            <p:spPr>
              <a:xfrm>
                <a:off x="13509753" y="8098960"/>
                <a:ext cx="1793877" cy="804715"/>
              </a:xfrm>
              <a:prstGeom prst="rect">
                <a:avLst/>
              </a:prstGeom>
            </p:spPr>
            <p:txBody>
              <a:bodyPr vert="horz" lIns="243744" tIns="121869" rIns="243744" bIns="121869" rtlCol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 panose="020B0604020202020204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000" dirty="0">
                    <a:latin typeface="微软雅黑" panose="020B0503020204020204" pitchFamily="34" charset="-122"/>
                    <a:cs typeface="Aparajita" panose="020B0604020202020204" pitchFamily="34" charset="0"/>
                  </a:rPr>
                  <a:t>70%</a:t>
                </a:r>
              </a:p>
            </p:txBody>
          </p:sp>
        </p:grpSp>
      </p:grpSp>
      <p:sp>
        <p:nvSpPr>
          <p:cNvPr id="79" name="椭圆 78"/>
          <p:cNvSpPr/>
          <p:nvPr/>
        </p:nvSpPr>
        <p:spPr>
          <a:xfrm>
            <a:off x="6084168" y="-1462772"/>
            <a:ext cx="6768752" cy="6696744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-399683" y="3795886"/>
            <a:ext cx="4504027" cy="4456112"/>
          </a:xfrm>
          <a:prstGeom prst="ellips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1105455" y="771550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79912" y="3556144"/>
            <a:ext cx="2593927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breathedSummer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 a lot of things </a:t>
            </a:r>
            <a:r>
              <a:rPr lang="en-US" altLang="zh-CN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beganSum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781551" y="3147814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pic>
        <p:nvPicPr>
          <p:cNvPr id="4099" name="Picture 3" descr="F:\Temp\400页超强PPT模板\初夏\花PNG\7896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76" y="2257038"/>
            <a:ext cx="33464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build="p"/>
      <p:bldP spid="82" grpId="0"/>
      <p:bldP spid="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\Desktop\66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64" y="823094"/>
            <a:ext cx="3044825" cy="435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07853" y="1579133"/>
            <a:ext cx="232003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07155" y="1294357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62441" y="1124664"/>
            <a:ext cx="2625983" cy="1231062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07329" y="1586059"/>
            <a:ext cx="232003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breathed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631" y="1301283"/>
            <a:ext cx="2340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TypeLand 康熙字典體試用版" pitchFamily="50" charset="-120"/>
                <a:ea typeface="TypeLand 康熙字典體試用版" pitchFamily="50" charset="-120"/>
              </a:rPr>
              <a:t>这里输入文字标题</a:t>
            </a:r>
            <a:endParaRPr lang="zh-CN" altLang="en-US" sz="1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1917" y="1131590"/>
            <a:ext cx="2625983" cy="1231062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3001144"/>
            <a:ext cx="9144000" cy="151482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0" y="3001144"/>
            <a:ext cx="9144000" cy="176524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 animBg="1"/>
      <p:bldP spid="6" grpId="0"/>
      <p:bldP spid="7" grpId="0" build="p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4" y="1515861"/>
            <a:ext cx="9144000" cy="2304256"/>
          </a:xfrm>
          <a:prstGeom prst="rect">
            <a:avLst/>
          </a:prstGeom>
          <a:solidFill>
            <a:srgbClr val="7FF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6" name="Picture 2" descr="F:\Temp\400页超强PPT模板\初夏\花PNG\7589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5486"/>
            <a:ext cx="3548063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1940" y="1744659"/>
            <a:ext cx="1080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TypeLand 康熙字典體試用版" pitchFamily="50" charset="-120"/>
                <a:ea typeface="TypeLand 康熙字典體試用版" pitchFamily="50" charset="-120"/>
              </a:rPr>
              <a:t>初</a:t>
            </a:r>
            <a:endParaRPr lang="zh-CN" altLang="en-US" sz="54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9972" y="2047207"/>
            <a:ext cx="108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TypeLand 康熙字典體試用版" pitchFamily="50" charset="-120"/>
                <a:ea typeface="TypeLand 康熙字典體試用版" pitchFamily="50" charset="-120"/>
              </a:rPr>
              <a:t>夏</a:t>
            </a:r>
            <a:endParaRPr lang="zh-CN" altLang="en-US" sz="9600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8347" y="2520372"/>
            <a:ext cx="461665" cy="10300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 smtClean="0">
                <a:latin typeface="TypeLand 康熙字典體試用版" pitchFamily="50" charset="-120"/>
                <a:ea typeface="TypeLand 康熙字典體試用版" pitchFamily="50" charset="-120"/>
              </a:rPr>
              <a:t>summer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9654" y="2546761"/>
            <a:ext cx="1293944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dirty="0" smtClean="0">
                <a:latin typeface="TypeLand 康熙字典體試用版" pitchFamily="50" charset="-120"/>
                <a:ea typeface="TypeLand 康熙字典體試用版" pitchFamily="50" charset="-120"/>
              </a:rPr>
              <a:t>THANKS!</a:t>
            </a:r>
            <a:endParaRPr lang="zh-CN" altLang="en-US" dirty="0"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5" grpId="0" build="p"/>
      <p:bldP spid="6" grpId="0" build="p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1719</Words>
  <Application>Microsoft Office PowerPoint</Application>
  <PresentationFormat>全屏显示(16:9)</PresentationFormat>
  <Paragraphs>136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59</cp:revision>
  <dcterms:created xsi:type="dcterms:W3CDTF">2016-06-02T02:06:00Z</dcterms:created>
  <dcterms:modified xsi:type="dcterms:W3CDTF">2018-03-29T01:26:54Z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