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5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3" r:id="rId17"/>
    <p:sldId id="284" r:id="rId18"/>
    <p:sldId id="285" r:id="rId19"/>
    <p:sldId id="286" r:id="rId20"/>
    <p:sldId id="287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320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758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819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657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590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404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247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734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69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192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657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523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791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985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19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118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422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189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3063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D8ACD6-B84E-46E9-AEC8-A46527A8B4D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1936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861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9854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496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8343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5621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2469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234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Tm="5382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 advTm="5382">
    <p:dissolv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tags" Target="../tags/tag27.xml"/><Relationship Id="rId7" Type="http://schemas.openxmlformats.org/officeDocument/2006/relationships/image" Target="../media/image8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1.jpeg"/><Relationship Id="rId4" Type="http://schemas.openxmlformats.org/officeDocument/2006/relationships/tags" Target="../tags/tag28.xml"/><Relationship Id="rId9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3.jpe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3" Type="http://schemas.openxmlformats.org/officeDocument/2006/relationships/tags" Target="../tags/tag3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883920" y="2112010"/>
            <a:ext cx="6687820" cy="128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buNone/>
            </a:pPr>
            <a:r>
              <a:rPr lang="zh-CN" altLang="en-US" sz="8345" b="1" cap="all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教学设计说课</a:t>
            </a:r>
            <a:endParaRPr lang="zh-CN" altLang="en-US" sz="8345" b="1" cap="all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883920" y="3295650"/>
            <a:ext cx="637603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en-US" altLang="zh-CN" sz="379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COOL TECHNOLOGY PPT</a:t>
            </a: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1390917" y="4487546"/>
            <a:ext cx="1611997" cy="293225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</p:spPr>
        <p:txBody>
          <a:bodyPr wrap="square" lIns="34135" tIns="34135" rIns="34135" bIns="34135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buNone/>
            </a:pPr>
            <a:r>
              <a:rPr lang="zh-CN" altLang="en-US" sz="1400" b="1" dirty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汇报人</a:t>
            </a:r>
            <a:r>
              <a:rPr lang="zh-CN" altLang="en-US" sz="1400" b="1" dirty="0" smtClean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：</a:t>
            </a:r>
            <a:r>
              <a:rPr lang="en-US" altLang="zh-CN" sz="1400" b="1" dirty="0" smtClean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xxx</a:t>
            </a:r>
            <a:endParaRPr lang="zh-CN" altLang="en-US" sz="1400" b="1" dirty="0">
              <a:solidFill>
                <a:schemeClr val="accent2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252730" y="4487546"/>
            <a:ext cx="2653445" cy="28438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</p:spPr>
        <p:txBody>
          <a:bodyPr wrap="square" lIns="34135" tIns="34135" rIns="34135" bIns="34135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1400" b="1" dirty="0" smtClean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汇报时间：</a:t>
            </a:r>
            <a:r>
              <a:rPr lang="en-US" altLang="zh-CN" sz="1400" b="1" dirty="0" smtClean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201X</a:t>
            </a:r>
            <a:r>
              <a:rPr lang="zh-CN" altLang="en-US" sz="1400" b="1" dirty="0" smtClean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年</a:t>
            </a:r>
            <a:r>
              <a:rPr lang="en-US" altLang="zh-CN" sz="1400" b="1" dirty="0" smtClean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XX</a:t>
            </a:r>
            <a:r>
              <a:rPr lang="zh-CN" altLang="en-US" sz="1400" b="1" dirty="0" smtClean="0">
                <a:solidFill>
                  <a:schemeClr val="accent2"/>
                </a:solidFill>
                <a:effectLst/>
                <a:cs typeface="Arial" panose="020B0604020202020204" pitchFamily="34" charset="0"/>
              </a:rPr>
              <a:t>月</a:t>
            </a:r>
            <a:endParaRPr lang="zh-CN" altLang="en-US" sz="1400" b="1" dirty="0">
              <a:solidFill>
                <a:schemeClr val="accent2"/>
              </a:solidFill>
              <a:effectLst/>
              <a:cs typeface="Arial" panose="020B0604020202020204" pitchFamily="34" charset="0"/>
            </a:endParaRPr>
          </a:p>
        </p:txBody>
      </p:sp>
      <p:pic>
        <p:nvPicPr>
          <p:cNvPr id="3" name="图片 2" descr="E:\素材\卡通\32c00b28cf78a1cd7c20003185686b1c.png32c00b28cf78a1cd7c20003185686b1c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45045" y="-8890"/>
            <a:ext cx="4066540" cy="61810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5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 bldLvl="0" animBg="1"/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5"/>
          <p:cNvSpPr/>
          <p:nvPr/>
        </p:nvSpPr>
        <p:spPr bwMode="auto">
          <a:xfrm rot="16200000">
            <a:off x="403960" y="1015447"/>
            <a:ext cx="5214909" cy="4454646"/>
          </a:xfrm>
          <a:custGeom>
            <a:avLst/>
            <a:gdLst>
              <a:gd name="T0" fmla="*/ 0 w 830"/>
              <a:gd name="T1" fmla="*/ 0 h 709"/>
              <a:gd name="T2" fmla="*/ 830 w 830"/>
              <a:gd name="T3" fmla="*/ 0 h 709"/>
              <a:gd name="T4" fmla="*/ 416 w 830"/>
              <a:gd name="T5" fmla="*/ 709 h 709"/>
              <a:gd name="T6" fmla="*/ 0 w 830"/>
              <a:gd name="T7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0" h="709">
                <a:moveTo>
                  <a:pt x="0" y="0"/>
                </a:moveTo>
                <a:lnTo>
                  <a:pt x="830" y="0"/>
                </a:lnTo>
                <a:lnTo>
                  <a:pt x="416" y="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86698" tIns="43348" rIns="86698" bIns="43348" numCol="1" anchor="t" anchorCtr="0" compatLnSpc="1"/>
          <a:lstStyle/>
          <a:p>
            <a:endParaRPr lang="zh-CN" altLang="en-US" sz="1895"/>
          </a:p>
        </p:txBody>
      </p:sp>
      <p:sp>
        <p:nvSpPr>
          <p:cNvPr id="16" name="Freeform 15"/>
          <p:cNvSpPr/>
          <p:nvPr/>
        </p:nvSpPr>
        <p:spPr bwMode="auto">
          <a:xfrm>
            <a:off x="966314" y="2211562"/>
            <a:ext cx="3630289" cy="3101043"/>
          </a:xfrm>
          <a:custGeom>
            <a:avLst/>
            <a:gdLst>
              <a:gd name="T0" fmla="*/ 0 w 830"/>
              <a:gd name="T1" fmla="*/ 0 h 709"/>
              <a:gd name="T2" fmla="*/ 830 w 830"/>
              <a:gd name="T3" fmla="*/ 0 h 709"/>
              <a:gd name="T4" fmla="*/ 416 w 830"/>
              <a:gd name="T5" fmla="*/ 709 h 709"/>
              <a:gd name="T6" fmla="*/ 0 w 830"/>
              <a:gd name="T7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0" h="709">
                <a:moveTo>
                  <a:pt x="0" y="0"/>
                </a:moveTo>
                <a:lnTo>
                  <a:pt x="830" y="0"/>
                </a:lnTo>
                <a:lnTo>
                  <a:pt x="416" y="70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 w="0">
            <a:noFill/>
            <a:prstDash val="solid"/>
            <a:round/>
          </a:ln>
        </p:spPr>
        <p:txBody>
          <a:bodyPr vert="horz" wrap="square" lIns="86698" tIns="43348" rIns="86698" bIns="43348" numCol="1" anchor="t" anchorCtr="0" compatLnSpc="1"/>
          <a:lstStyle/>
          <a:p>
            <a:endParaRPr lang="zh-CN" altLang="en-US" sz="1895"/>
          </a:p>
        </p:txBody>
      </p:sp>
      <p:sp>
        <p:nvSpPr>
          <p:cNvPr id="79" name="MH_Entry_1"/>
          <p:cNvSpPr/>
          <p:nvPr>
            <p:custDataLst>
              <p:tags r:id="rId1"/>
            </p:custDataLst>
          </p:nvPr>
        </p:nvSpPr>
        <p:spPr>
          <a:xfrm flipH="1">
            <a:off x="6984214" y="1719513"/>
            <a:ext cx="3307233" cy="549295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zh-CN" altLang="en-US" sz="22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  <a:p>
            <a:pPr algn="ctr"/>
            <a:r>
              <a:rPr lang="en-US" altLang="zh-CN" sz="10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ANNUAL WORK SUMMARY</a:t>
            </a:r>
            <a:endParaRPr lang="zh-CN" altLang="en-US" sz="10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MH_Number_1"/>
          <p:cNvSpPr/>
          <p:nvPr>
            <p:custDataLst>
              <p:tags r:id="rId2"/>
            </p:custDataLst>
          </p:nvPr>
        </p:nvSpPr>
        <p:spPr>
          <a:xfrm flipH="1">
            <a:off x="6127010" y="1706056"/>
            <a:ext cx="759514" cy="576209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6800" rIns="179999" bIns="46800" anchor="ctr">
            <a:noAutofit/>
          </a:bodyPr>
          <a:lstStyle/>
          <a:p>
            <a:pPr algn="ctr">
              <a:defRPr/>
            </a:pPr>
            <a:r>
              <a:rPr lang="en-US" altLang="zh-CN" sz="28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8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3"/>
            </p:custDataLst>
          </p:nvPr>
        </p:nvSpPr>
        <p:spPr>
          <a:xfrm flipH="1">
            <a:off x="6984214" y="2744528"/>
            <a:ext cx="3307233" cy="549295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2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  <a:p>
            <a:pPr lvl="0" algn="ctr"/>
            <a:r>
              <a:rPr lang="en-US" altLang="zh-CN" sz="10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COMPLETION OF WORK</a:t>
            </a:r>
            <a:endParaRPr lang="zh-CN" altLang="en-US" sz="10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MH_Number_2"/>
          <p:cNvSpPr/>
          <p:nvPr>
            <p:custDataLst>
              <p:tags r:id="rId4"/>
            </p:custDataLst>
          </p:nvPr>
        </p:nvSpPr>
        <p:spPr>
          <a:xfrm flipH="1">
            <a:off x="6127010" y="2731072"/>
            <a:ext cx="759514" cy="576209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6800" rIns="179999" bIns="46800" anchor="ctr">
            <a:noAutofit/>
          </a:bodyPr>
          <a:lstStyle/>
          <a:p>
            <a:pPr algn="ctr">
              <a:defRPr/>
            </a:pPr>
            <a:r>
              <a:rPr lang="en-US" altLang="zh-CN" sz="28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8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5"/>
            </p:custDataLst>
          </p:nvPr>
        </p:nvSpPr>
        <p:spPr>
          <a:xfrm flipH="1">
            <a:off x="6984214" y="3769544"/>
            <a:ext cx="3307233" cy="549295"/>
          </a:xfrm>
          <a:prstGeom prst="roundRect">
            <a:avLst>
              <a:gd name="adj" fmla="val 23973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2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  <a:p>
            <a:pPr lvl="0" algn="ctr"/>
            <a:r>
              <a:rPr lang="en-US" altLang="zh-CN" sz="10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SUCCESSFUL PROJECT </a:t>
            </a:r>
            <a:endParaRPr lang="zh-CN" altLang="en-US" sz="10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MH_Number_3"/>
          <p:cNvSpPr/>
          <p:nvPr>
            <p:custDataLst>
              <p:tags r:id="rId6"/>
            </p:custDataLst>
          </p:nvPr>
        </p:nvSpPr>
        <p:spPr>
          <a:xfrm flipH="1">
            <a:off x="6127010" y="3756087"/>
            <a:ext cx="759514" cy="576209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6800" rIns="179999" bIns="46800" anchor="ctr">
            <a:noAutofit/>
          </a:bodyPr>
          <a:lstStyle/>
          <a:p>
            <a:pPr algn="ctr">
              <a:defRPr/>
            </a:pPr>
            <a:r>
              <a:rPr lang="en-US" altLang="zh-CN" sz="28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8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MH_Entry_4"/>
          <p:cNvSpPr/>
          <p:nvPr>
            <p:custDataLst>
              <p:tags r:id="rId7"/>
            </p:custDataLst>
          </p:nvPr>
        </p:nvSpPr>
        <p:spPr>
          <a:xfrm flipH="1">
            <a:off x="6984214" y="4794560"/>
            <a:ext cx="3307233" cy="549295"/>
          </a:xfrm>
          <a:prstGeom prst="roundRect">
            <a:avLst>
              <a:gd name="adj" fmla="val 23973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/>
          <a:p>
            <a:pPr lvl="0" algn="ctr"/>
            <a:r>
              <a:rPr lang="zh-CN" altLang="en-US" sz="22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  <a:p>
            <a:pPr lvl="0" algn="ctr"/>
            <a:r>
              <a:rPr lang="en-US" altLang="zh-CN" sz="104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NEXT YEAR WORK PLAN</a:t>
            </a:r>
            <a:endParaRPr lang="zh-CN" altLang="en-US" sz="104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MH_Number_4"/>
          <p:cNvSpPr/>
          <p:nvPr>
            <p:custDataLst>
              <p:tags r:id="rId8"/>
            </p:custDataLst>
          </p:nvPr>
        </p:nvSpPr>
        <p:spPr>
          <a:xfrm flipH="1">
            <a:off x="6127010" y="4781103"/>
            <a:ext cx="759514" cy="576209"/>
          </a:xfrm>
          <a:custGeom>
            <a:avLst/>
            <a:gdLst>
              <a:gd name="connsiteX0" fmla="*/ 472018 w 1569959"/>
              <a:gd name="connsiteY0" fmla="*/ 0 h 1149634"/>
              <a:gd name="connsiteX1" fmla="*/ 1378350 w 1569959"/>
              <a:gd name="connsiteY1" fmla="*/ 0 h 1149634"/>
              <a:gd name="connsiteX2" fmla="*/ 1569959 w 1569959"/>
              <a:gd name="connsiteY2" fmla="*/ 191609 h 1149634"/>
              <a:gd name="connsiteX3" fmla="*/ 1569959 w 1569959"/>
              <a:gd name="connsiteY3" fmla="*/ 958025 h 1149634"/>
              <a:gd name="connsiteX4" fmla="*/ 1378350 w 1569959"/>
              <a:gd name="connsiteY4" fmla="*/ 1149634 h 1149634"/>
              <a:gd name="connsiteX5" fmla="*/ 472018 w 1569959"/>
              <a:gd name="connsiteY5" fmla="*/ 1149634 h 1149634"/>
              <a:gd name="connsiteX6" fmla="*/ 280409 w 1569959"/>
              <a:gd name="connsiteY6" fmla="*/ 958025 h 1149634"/>
              <a:gd name="connsiteX7" fmla="*/ 280409 w 1569959"/>
              <a:gd name="connsiteY7" fmla="*/ 795367 h 1149634"/>
              <a:gd name="connsiteX8" fmla="*/ 0 w 1569959"/>
              <a:gd name="connsiteY8" fmla="*/ 587517 h 1149634"/>
              <a:gd name="connsiteX9" fmla="*/ 280409 w 1569959"/>
              <a:gd name="connsiteY9" fmla="*/ 379666 h 1149634"/>
              <a:gd name="connsiteX10" fmla="*/ 280409 w 1569959"/>
              <a:gd name="connsiteY10" fmla="*/ 191609 h 1149634"/>
              <a:gd name="connsiteX11" fmla="*/ 472018 w 1569959"/>
              <a:gd name="connsiteY11" fmla="*/ 0 h 1149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69959" h="1149634">
                <a:moveTo>
                  <a:pt x="472018" y="0"/>
                </a:moveTo>
                <a:lnTo>
                  <a:pt x="1378350" y="0"/>
                </a:lnTo>
                <a:cubicBezTo>
                  <a:pt x="1484173" y="0"/>
                  <a:pt x="1569959" y="85786"/>
                  <a:pt x="1569959" y="191609"/>
                </a:cubicBezTo>
                <a:lnTo>
                  <a:pt x="1569959" y="958025"/>
                </a:lnTo>
                <a:cubicBezTo>
                  <a:pt x="1569959" y="1063848"/>
                  <a:pt x="1484173" y="1149634"/>
                  <a:pt x="1378350" y="1149634"/>
                </a:cubicBezTo>
                <a:lnTo>
                  <a:pt x="472018" y="1149634"/>
                </a:lnTo>
                <a:cubicBezTo>
                  <a:pt x="366195" y="1149634"/>
                  <a:pt x="280409" y="1063848"/>
                  <a:pt x="280409" y="958025"/>
                </a:cubicBezTo>
                <a:lnTo>
                  <a:pt x="280409" y="795367"/>
                </a:lnTo>
                <a:lnTo>
                  <a:pt x="0" y="587517"/>
                </a:lnTo>
                <a:lnTo>
                  <a:pt x="280409" y="379666"/>
                </a:lnTo>
                <a:lnTo>
                  <a:pt x="280409" y="191609"/>
                </a:lnTo>
                <a:cubicBezTo>
                  <a:pt x="280409" y="85786"/>
                  <a:pt x="366195" y="0"/>
                  <a:pt x="472018" y="0"/>
                </a:cubicBez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46800" rIns="179999" bIns="46800" anchor="ctr">
            <a:noAutofit/>
          </a:bodyPr>
          <a:lstStyle/>
          <a:p>
            <a:pPr algn="ctr">
              <a:defRPr/>
            </a:pPr>
            <a:r>
              <a:rPr lang="en-US" altLang="zh-CN" sz="28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8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 txBox="1"/>
          <p:nvPr>
            <p:custDataLst>
              <p:tags r:id="rId9"/>
            </p:custDataLst>
          </p:nvPr>
        </p:nvSpPr>
        <p:spPr>
          <a:xfrm>
            <a:off x="1678764" y="2366338"/>
            <a:ext cx="2160764" cy="128460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834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4" name="MH_Others_2"/>
          <p:cNvSpPr txBox="1"/>
          <p:nvPr>
            <p:custDataLst>
              <p:tags r:id="rId10"/>
            </p:custDataLst>
          </p:nvPr>
        </p:nvSpPr>
        <p:spPr>
          <a:xfrm>
            <a:off x="1627741" y="3585995"/>
            <a:ext cx="2262811" cy="40894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defRPr/>
            </a:pPr>
            <a:r>
              <a:rPr lang="en-US" altLang="zh-CN" sz="2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CONTENTS</a:t>
            </a:r>
            <a:endParaRPr lang="zh-CN" altLang="en-US" sz="265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6" grpId="0" bldLvl="0" animBg="1"/>
      <p:bldP spid="79" grpId="0" bldLvl="0" animBg="1"/>
      <p:bldP spid="80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31" grpId="0" bldLvl="0" animBg="1"/>
      <p:bldP spid="32" grpId="0" bldLvl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759" y="2483634"/>
            <a:ext cx="12189682" cy="11339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99999" rtlCol="0" anchor="ctr">
            <a:normAutofit/>
          </a:bodyPr>
          <a:lstStyle/>
          <a:p>
            <a:pPr algn="ctr"/>
            <a:endParaRPr lang="zh-CN" altLang="en-US" sz="18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361214" y="2124353"/>
            <a:ext cx="2591979" cy="2040083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39999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2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zh-CN" altLang="en-US" sz="62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4785360" y="2714625"/>
            <a:ext cx="3667125" cy="6718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0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  <a:p>
            <a:pPr algn="ctr"/>
            <a:r>
              <a:rPr lang="en-US" altLang="zh-CN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ANNUAL WORK SUMMARY</a:t>
            </a:r>
            <a:endParaRPr lang="zh-CN" altLang="en-US" sz="132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60690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492788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0690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788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6" grpId="0" animBg="1"/>
      <p:bldP spid="8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9169" y="2253751"/>
            <a:ext cx="3352800" cy="28448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20201" y="2253751"/>
            <a:ext cx="3352800" cy="28448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001233" y="2253751"/>
            <a:ext cx="3352800" cy="28448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196741" y="5673069"/>
            <a:ext cx="2637658" cy="525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749505" y="5368952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4777773" y="5673069"/>
            <a:ext cx="2637658" cy="525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330538" y="5368952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8358805" y="5673069"/>
            <a:ext cx="2637658" cy="525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8911570" y="5368952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840083" y="1451838"/>
            <a:ext cx="10513951" cy="349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49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9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9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4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49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24" grpId="0" bldLvl="0" animBg="1"/>
      <p:bldP spid="25" grpId="0"/>
      <p:bldP spid="26" grpId="0"/>
      <p:bldP spid="27" grpId="0"/>
      <p:bldP spid="28" grpId="0"/>
      <p:bldP spid="29" grpId="0"/>
      <p:bldP spid="3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1199750" y="1653869"/>
            <a:ext cx="9793703" cy="1413822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96348" y="1911509"/>
            <a:ext cx="9000506" cy="884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40" name="矩形 93"/>
          <p:cNvSpPr/>
          <p:nvPr/>
        </p:nvSpPr>
        <p:spPr>
          <a:xfrm>
            <a:off x="1149527" y="1608862"/>
            <a:ext cx="384022" cy="38402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93"/>
          <p:cNvSpPr/>
          <p:nvPr/>
        </p:nvSpPr>
        <p:spPr>
          <a:xfrm rot="10800000">
            <a:off x="10662311" y="2728677"/>
            <a:ext cx="384022" cy="384022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"/>
          <p:cNvSpPr/>
          <p:nvPr/>
        </p:nvSpPr>
        <p:spPr bwMode="auto">
          <a:xfrm>
            <a:off x="1882064" y="3569642"/>
            <a:ext cx="1957210" cy="176464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</a:ln>
        </p:spPr>
        <p:txBody>
          <a:bodyPr vert="horz" wrap="square" lIns="121912" tIns="60955" rIns="121912" bIns="60955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32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314493" y="4218496"/>
            <a:ext cx="1092353" cy="560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51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51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1915627" y="5475074"/>
            <a:ext cx="1890082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1" name="Freeform 5"/>
          <p:cNvSpPr/>
          <p:nvPr/>
        </p:nvSpPr>
        <p:spPr bwMode="auto">
          <a:xfrm>
            <a:off x="4133821" y="3569642"/>
            <a:ext cx="1957210" cy="176464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1912" tIns="60955" rIns="121912" bIns="60955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32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TextBox 46"/>
          <p:cNvSpPr txBox="1"/>
          <p:nvPr/>
        </p:nvSpPr>
        <p:spPr>
          <a:xfrm>
            <a:off x="4566250" y="4218496"/>
            <a:ext cx="1092353" cy="560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51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51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3"/>
          <p:cNvSpPr txBox="1"/>
          <p:nvPr/>
        </p:nvSpPr>
        <p:spPr>
          <a:xfrm>
            <a:off x="4167385" y="5475074"/>
            <a:ext cx="1890082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4" name="Freeform 5"/>
          <p:cNvSpPr/>
          <p:nvPr/>
        </p:nvSpPr>
        <p:spPr bwMode="auto">
          <a:xfrm>
            <a:off x="6397620" y="3569642"/>
            <a:ext cx="1957210" cy="176464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</a:ln>
        </p:spPr>
        <p:txBody>
          <a:bodyPr vert="horz" wrap="square" lIns="121912" tIns="60955" rIns="121912" bIns="60955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32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/>
          <p:nvPr/>
        </p:nvSpPr>
        <p:spPr>
          <a:xfrm>
            <a:off x="6830048" y="4218496"/>
            <a:ext cx="1092353" cy="560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51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51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6431183" y="5475074"/>
            <a:ext cx="1890082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8" name="Freeform 5"/>
          <p:cNvSpPr/>
          <p:nvPr/>
        </p:nvSpPr>
        <p:spPr bwMode="auto">
          <a:xfrm>
            <a:off x="8673460" y="3569642"/>
            <a:ext cx="1957210" cy="176464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 lim="800000"/>
          </a:ln>
        </p:spPr>
        <p:txBody>
          <a:bodyPr vert="horz" wrap="square" lIns="121912" tIns="60955" rIns="121912" bIns="60955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325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9105888" y="4218496"/>
            <a:ext cx="1092353" cy="5600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1515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515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8707024" y="5475074"/>
            <a:ext cx="1890082" cy="755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39" grpId="0"/>
      <p:bldP spid="40" grpId="0" bldLvl="0" animBg="1"/>
      <p:bldP spid="41" grpId="0" bldLvl="0" animBg="1"/>
      <p:bldP spid="44" grpId="0" bldLvl="0" animBg="1"/>
      <p:bldP spid="47" grpId="0"/>
      <p:bldP spid="18" grpId="0"/>
      <p:bldP spid="21" grpId="0" bldLvl="0" animBg="1"/>
      <p:bldP spid="2" grpId="0"/>
      <p:bldP spid="3" grpId="0"/>
      <p:bldP spid="24" grpId="0" bldLvl="0" animBg="1"/>
      <p:bldP spid="25" grpId="0"/>
      <p:bldP spid="26" grpId="0"/>
      <p:bldP spid="28" grpId="0" bldLvl="0" animBg="1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0485" name="Group 5"/>
          <p:cNvGrpSpPr/>
          <p:nvPr/>
        </p:nvGrpSpPr>
        <p:grpSpPr bwMode="auto">
          <a:xfrm>
            <a:off x="2259084" y="1905001"/>
            <a:ext cx="694266" cy="694266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244267" y="4038600"/>
            <a:ext cx="696384" cy="694266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8941400" y="1905001"/>
            <a:ext cx="694266" cy="694266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8939284" y="4036483"/>
            <a:ext cx="709083" cy="709083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280501" y="1642533"/>
            <a:ext cx="3333750" cy="4326467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530"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530"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530">
                  <a:latin typeface="Arial" panose="020B0604020202020204" pitchFamily="34" charset="0"/>
                  <a:ea typeface="微软雅黑" panose="020B0503020204020204" charset="-122"/>
                  <a:cs typeface="Calibri" panose="020F050202020403020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53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594484" y="1985433"/>
            <a:ext cx="2731120" cy="361315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4782152" y="4851400"/>
            <a:ext cx="1018116" cy="200660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530">
                <a:latin typeface="Arial" panose="020B0604020202020204" pitchFamily="34" charset="0"/>
                <a:ea typeface="微软雅黑" panose="020B0503020204020204" charset="-122"/>
                <a:cs typeface="Calibri" panose="020F0502020204030204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07472" y="3037377"/>
            <a:ext cx="2665640" cy="525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052922" y="2733260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7" name="TextBox 15"/>
          <p:cNvSpPr txBox="1"/>
          <p:nvPr/>
        </p:nvSpPr>
        <p:spPr>
          <a:xfrm>
            <a:off x="8652445" y="3037377"/>
            <a:ext cx="2633283" cy="525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8652445" y="2733260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TextBox 15"/>
          <p:cNvSpPr txBox="1"/>
          <p:nvPr/>
        </p:nvSpPr>
        <p:spPr>
          <a:xfrm>
            <a:off x="907472" y="5277216"/>
            <a:ext cx="2665640" cy="525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052922" y="4973098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1" name="TextBox 15"/>
          <p:cNvSpPr txBox="1"/>
          <p:nvPr/>
        </p:nvSpPr>
        <p:spPr>
          <a:xfrm>
            <a:off x="8652445" y="5277216"/>
            <a:ext cx="2633283" cy="525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8652445" y="4973098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0349" y="1841879"/>
            <a:ext cx="450850" cy="441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8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808292" y="1841875"/>
            <a:ext cx="2258820" cy="1056996"/>
            <a:chOff x="509993" y="4146958"/>
            <a:chExt cx="2041329" cy="1057056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6262" cy="336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755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440349" y="2965647"/>
            <a:ext cx="450850" cy="441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8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40349" y="4089415"/>
            <a:ext cx="450850" cy="441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89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808292" y="4089411"/>
            <a:ext cx="2258820" cy="1056996"/>
            <a:chOff x="509993" y="4146958"/>
            <a:chExt cx="2041329" cy="1057056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6262" cy="336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755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808292" y="2965643"/>
            <a:ext cx="2258820" cy="1056996"/>
            <a:chOff x="509993" y="4146958"/>
            <a:chExt cx="2041329" cy="1057056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6262" cy="336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7550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033966" y="1508067"/>
            <a:ext cx="3984346" cy="3964842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64748" tIns="1030505" rIns="593243" bIns="2298404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66219" tIns="3035555" rIns="1112034" bIns="48892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3245" tIns="1030505" rIns="2464747" bIns="2298404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5652212" y="4288012"/>
            <a:ext cx="747853" cy="437158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4" tIns="45718" rIns="91434" bIns="45718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4820887" y="2747787"/>
            <a:ext cx="657750" cy="515567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8" rIns="91434" bIns="457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8" rIns="91434" bIns="457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4" tIns="45718" rIns="91434" bIns="457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570488" y="2616291"/>
            <a:ext cx="487556" cy="721795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4" tIns="45718" rIns="91434" bIns="45718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050472" y="1808998"/>
            <a:ext cx="2914487" cy="1614586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76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2318" cy="336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33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390416" y="4522290"/>
            <a:ext cx="755662" cy="755662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8" tIns="22859" rIns="45718" bIns="22859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8" tIns="22859" rIns="45718" bIns="22859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381046" y="3628873"/>
            <a:ext cx="755662" cy="755662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8" tIns="22859" rIns="45718" bIns="22859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8" tIns="22859" rIns="45718" bIns="22859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194514" y="3766612"/>
            <a:ext cx="650240" cy="301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4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1.234K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194888" y="4015223"/>
            <a:ext cx="915670" cy="301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4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Male Users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211816" y="4660029"/>
            <a:ext cx="650240" cy="301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4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1.234K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212636" y="4908641"/>
            <a:ext cx="1084580" cy="301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4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Female Users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bldLvl="0" animBg="1"/>
      <p:bldP spid="51" grpId="0" bldLvl="0" animBg="1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Content Placeholder 2"/>
          <p:cNvSpPr txBox="1"/>
          <p:nvPr/>
        </p:nvSpPr>
        <p:spPr>
          <a:xfrm>
            <a:off x="1496587" y="3286132"/>
            <a:ext cx="1997655" cy="755015"/>
          </a:xfrm>
          <a:prstGeom prst="rect">
            <a:avLst/>
          </a:prstGeom>
        </p:spPr>
        <p:txBody>
          <a:bodyPr vert="horz" wrap="square" lIns="91439" tIns="45720" rIns="91439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" name="Content Placeholder 2"/>
          <p:cNvSpPr txBox="1"/>
          <p:nvPr/>
        </p:nvSpPr>
        <p:spPr>
          <a:xfrm>
            <a:off x="3610440" y="3770880"/>
            <a:ext cx="1990765" cy="755015"/>
          </a:xfrm>
          <a:prstGeom prst="rect">
            <a:avLst/>
          </a:prstGeom>
        </p:spPr>
        <p:txBody>
          <a:bodyPr vert="horz" wrap="square" lIns="91439" tIns="45720" rIns="91439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4" name="Content Placeholder 2"/>
          <p:cNvSpPr txBox="1"/>
          <p:nvPr/>
        </p:nvSpPr>
        <p:spPr>
          <a:xfrm>
            <a:off x="5717535" y="4140212"/>
            <a:ext cx="1990765" cy="755015"/>
          </a:xfrm>
          <a:prstGeom prst="rect">
            <a:avLst/>
          </a:prstGeom>
        </p:spPr>
        <p:txBody>
          <a:bodyPr vert="horz" wrap="square" lIns="91439" tIns="45720" rIns="91439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5" name="Content Placeholder 2"/>
          <p:cNvSpPr txBox="1"/>
          <p:nvPr/>
        </p:nvSpPr>
        <p:spPr>
          <a:xfrm>
            <a:off x="7823443" y="4624960"/>
            <a:ext cx="2052867" cy="755015"/>
          </a:xfrm>
          <a:prstGeom prst="rect">
            <a:avLst/>
          </a:prstGeom>
        </p:spPr>
        <p:txBody>
          <a:bodyPr vert="horz" wrap="square" lIns="91439" tIns="45720" rIns="91439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1568000" y="2177065"/>
            <a:ext cx="9085029" cy="1322684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2028" tIns="359572" rIns="571513" bIns="540646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32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325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3662099" y="2704754"/>
            <a:ext cx="6990929" cy="1322684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2028" tIns="359572" rIns="571513" bIns="540646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32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325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5756198" y="3087610"/>
            <a:ext cx="4896830" cy="1322684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2028" tIns="359572" rIns="571513" bIns="540646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32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325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7850297" y="3528241"/>
            <a:ext cx="2802731" cy="1322684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12028" tIns="359572" rIns="571513" bIns="540646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32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325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26"/>
          <p:cNvSpPr/>
          <p:nvPr/>
        </p:nvSpPr>
        <p:spPr bwMode="auto">
          <a:xfrm>
            <a:off x="7941169" y="3986714"/>
            <a:ext cx="360000" cy="36000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9" tIns="45720" rIns="91439" bIns="45720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76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Group 16"/>
          <p:cNvGrpSpPr/>
          <p:nvPr/>
        </p:nvGrpSpPr>
        <p:grpSpPr>
          <a:xfrm>
            <a:off x="5890759" y="3577628"/>
            <a:ext cx="360000" cy="360000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32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0"/>
          <p:cNvGrpSpPr/>
          <p:nvPr/>
        </p:nvGrpSpPr>
        <p:grpSpPr>
          <a:xfrm>
            <a:off x="1711445" y="2643432"/>
            <a:ext cx="360000" cy="360000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36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25"/>
          <p:cNvGrpSpPr/>
          <p:nvPr/>
        </p:nvGrpSpPr>
        <p:grpSpPr>
          <a:xfrm>
            <a:off x="3821793" y="3176179"/>
            <a:ext cx="360000" cy="360000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41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9" tIns="45720" rIns="91439" bIns="45720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4" grpId="0"/>
      <p:bldP spid="25" grpId="0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759" y="2483634"/>
            <a:ext cx="12189682" cy="11339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99999" rtlCol="0" anchor="ctr">
            <a:normAutofit/>
          </a:bodyPr>
          <a:lstStyle/>
          <a:p>
            <a:pPr algn="ctr"/>
            <a:endParaRPr lang="zh-CN" altLang="en-US" sz="18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361214" y="2124353"/>
            <a:ext cx="2591979" cy="2040083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39999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2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zh-CN" altLang="en-US" sz="62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4785360" y="2714625"/>
            <a:ext cx="3667125" cy="6718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0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  <a:p>
            <a:pPr algn="ctr"/>
            <a:r>
              <a:rPr lang="en-US" altLang="zh-CN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ANNUAL WORK SUMMARY</a:t>
            </a:r>
            <a:endParaRPr lang="zh-CN" altLang="en-US" sz="132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60690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492788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0690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788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  <p:bldP spid="6" grpId="0" bldLvl="0" animBg="1"/>
      <p:bldP spid="8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2" name="Freeform 24"/>
          <p:cNvSpPr/>
          <p:nvPr/>
        </p:nvSpPr>
        <p:spPr bwMode="auto">
          <a:xfrm rot="5400000">
            <a:off x="2020365" y="2183845"/>
            <a:ext cx="1384152" cy="1877704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76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4278177" y="2183845"/>
            <a:ext cx="1384152" cy="1877704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76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6535991" y="2183845"/>
            <a:ext cx="1384152" cy="1877704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76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8793804" y="2183845"/>
            <a:ext cx="1384152" cy="1877704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76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157871" y="2567002"/>
            <a:ext cx="594009" cy="59400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79409" tIns="39704" rIns="79409" bIns="3970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417146" y="2567002"/>
            <a:ext cx="594009" cy="59400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79409" tIns="39704" rIns="79409" bIns="3970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6676422" y="2567002"/>
            <a:ext cx="594009" cy="59400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79409" tIns="39704" rIns="79409" bIns="3970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8928780" y="2567002"/>
            <a:ext cx="594009" cy="59400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79409" tIns="39704" rIns="79409" bIns="3970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76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76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" name="Content Placeholder 2"/>
          <p:cNvSpPr txBox="1"/>
          <p:nvPr/>
        </p:nvSpPr>
        <p:spPr>
          <a:xfrm>
            <a:off x="1708368" y="4123809"/>
            <a:ext cx="1530149" cy="24511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1708369" y="4339653"/>
            <a:ext cx="1942925" cy="4191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76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027010" y="4123809"/>
            <a:ext cx="1530149" cy="24511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027011" y="4339653"/>
            <a:ext cx="1942925" cy="4191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76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285894" y="4123809"/>
            <a:ext cx="1530149" cy="24511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6285895" y="4339653"/>
            <a:ext cx="1942925" cy="4191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76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8544777" y="4123809"/>
            <a:ext cx="1530149" cy="24511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8544778" y="4339653"/>
            <a:ext cx="1942925" cy="4191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76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bldLvl="0" animBg="1"/>
      <p:bldP spid="113" grpId="0" bldLvl="0" animBg="1"/>
      <p:bldP spid="114" grpId="0" bldLvl="0" animBg="1"/>
      <p:bldP spid="116" grpId="0" bldLvl="0" animBg="1"/>
      <p:bldP spid="2" grpId="0"/>
      <p:bldP spid="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70963" y="1423192"/>
            <a:ext cx="3028137" cy="328083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186417" y="5011644"/>
            <a:ext cx="466262" cy="4662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3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zh-CN" altLang="en-US" sz="213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770963" y="5472891"/>
            <a:ext cx="3028137" cy="69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" name="TextBox 16"/>
          <p:cNvSpPr txBox="1"/>
          <p:nvPr/>
        </p:nvSpPr>
        <p:spPr>
          <a:xfrm>
            <a:off x="1724932" y="5142633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4548650" y="1423192"/>
            <a:ext cx="3028137" cy="328083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765409" y="5011644"/>
            <a:ext cx="466262" cy="4662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3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zh-CN" altLang="en-US" sz="213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4548650" y="5472891"/>
            <a:ext cx="3028137" cy="69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5303924" y="5142633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矩形 26"/>
          <p:cNvSpPr/>
          <p:nvPr/>
        </p:nvSpPr>
        <p:spPr>
          <a:xfrm>
            <a:off x="8414178" y="1423192"/>
            <a:ext cx="3028137" cy="328083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685126" y="5011644"/>
            <a:ext cx="466262" cy="4662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35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zh-CN" altLang="en-US" sz="2135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414178" y="5472891"/>
            <a:ext cx="3008060" cy="69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223641" y="5142633"/>
            <a:ext cx="152019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4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49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99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99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99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9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1" grpId="0" bldLvl="0" animBg="1"/>
      <p:bldP spid="21" grpId="0"/>
      <p:bldP spid="2" grpId="0"/>
      <p:bldP spid="3" grpId="0" bldLvl="0" animBg="1"/>
      <p:bldP spid="24" grpId="0" bldLvl="0" animBg="1"/>
      <p:bldP spid="25" grpId="0"/>
      <p:bldP spid="26" grpId="0"/>
      <p:bldP spid="27" grpId="0" bldLvl="0" animBg="1"/>
      <p:bldP spid="28" grpId="0" bldLvl="0" animBg="1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9" name="任意多边形 178"/>
          <p:cNvSpPr/>
          <p:nvPr/>
        </p:nvSpPr>
        <p:spPr bwMode="auto">
          <a:xfrm>
            <a:off x="2669454" y="1645650"/>
            <a:ext cx="1290828" cy="2844122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9" tIns="39694" rIns="79389" bIns="39694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578472" y="1645650"/>
            <a:ext cx="1290827" cy="2844122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9" tIns="39694" rIns="79389" bIns="39694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449345" y="1645650"/>
            <a:ext cx="1110110" cy="2844122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9" tIns="39694" rIns="79389" bIns="39694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538892" y="1645650"/>
            <a:ext cx="1292261" cy="2844122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9" tIns="39694" rIns="79389" bIns="39694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449345" y="1834973"/>
            <a:ext cx="539278" cy="1604927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91" tIns="37645" rIns="75291" bIns="37645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515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669456" y="1834973"/>
            <a:ext cx="542148" cy="1604927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91" tIns="37645" rIns="75291" bIns="37645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51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578473" y="1834973"/>
            <a:ext cx="540713" cy="1604927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91" tIns="37645" rIns="75291" bIns="37645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515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020013" y="3824281"/>
            <a:ext cx="6208418" cy="540713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8893" y="1834973"/>
            <a:ext cx="542148" cy="1604927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5291" tIns="37645" rIns="75291" bIns="37645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51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5291" tIns="37645" rIns="75291" bIns="376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51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888612" y="5048208"/>
            <a:ext cx="2024939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Box 24"/>
          <p:cNvSpPr txBox="1"/>
          <p:nvPr/>
        </p:nvSpPr>
        <p:spPr>
          <a:xfrm>
            <a:off x="1888615" y="4804658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014044" y="5048208"/>
            <a:ext cx="2024939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4014044" y="4804658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147315" y="5048208"/>
            <a:ext cx="2024939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6147318" y="4804658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272745" y="5048208"/>
            <a:ext cx="2024939" cy="510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8272746" y="4804658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bldLvl="0" animBg="1"/>
      <p:bldP spid="188" grpId="0" bldLvl="0" animBg="1"/>
      <p:bldP spid="169" grpId="0" bldLvl="0" animBg="1"/>
      <p:bldP spid="199" grpId="0" bldLvl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" name="Group 1294"/>
          <p:cNvGrpSpPr/>
          <p:nvPr/>
        </p:nvGrpSpPr>
        <p:grpSpPr>
          <a:xfrm>
            <a:off x="2178241" y="1962058"/>
            <a:ext cx="530898" cy="530898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6" tIns="50796" rIns="50796" bIns="50796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6" tIns="50796" rIns="50796" bIns="50796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707568" y="2226557"/>
            <a:ext cx="131105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4811354" y="2226557"/>
            <a:ext cx="131105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6915142" y="2226557"/>
            <a:ext cx="131105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2972546" y="4508877"/>
            <a:ext cx="131105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076332" y="4508877"/>
            <a:ext cx="131105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180118" y="4508877"/>
            <a:ext cx="13094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018185" y="2226557"/>
            <a:ext cx="160895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0626023" y="2236567"/>
            <a:ext cx="0" cy="227773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283906" y="4508877"/>
            <a:ext cx="134233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517866" y="4508877"/>
            <a:ext cx="66583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520225" y="2226558"/>
            <a:ext cx="0" cy="228774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14526" y="2226557"/>
            <a:ext cx="40030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5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282026" y="1962058"/>
            <a:ext cx="530898" cy="530898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4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6" tIns="50796" rIns="50796" bIns="50796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6" tIns="50796" rIns="50796" bIns="50796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Group 1338"/>
          <p:cNvGrpSpPr/>
          <p:nvPr/>
        </p:nvGrpSpPr>
        <p:grpSpPr>
          <a:xfrm>
            <a:off x="6385813" y="1962058"/>
            <a:ext cx="530898" cy="530898"/>
            <a:chOff x="0" y="0"/>
            <a:chExt cx="1243363" cy="1243363"/>
          </a:xfrm>
        </p:grpSpPr>
        <p:sp>
          <p:nvSpPr>
            <p:cNvPr id="27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41"/>
          <p:cNvGrpSpPr/>
          <p:nvPr/>
        </p:nvGrpSpPr>
        <p:grpSpPr>
          <a:xfrm>
            <a:off x="8489600" y="1962058"/>
            <a:ext cx="530898" cy="530898"/>
            <a:chOff x="0" y="0"/>
            <a:chExt cx="1243363" cy="1243363"/>
          </a:xfrm>
        </p:grpSpPr>
        <p:sp>
          <p:nvSpPr>
            <p:cNvPr id="30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344"/>
          <p:cNvGrpSpPr/>
          <p:nvPr/>
        </p:nvGrpSpPr>
        <p:grpSpPr>
          <a:xfrm>
            <a:off x="8489600" y="4243194"/>
            <a:ext cx="530898" cy="530898"/>
            <a:chOff x="0" y="0"/>
            <a:chExt cx="1243363" cy="1243363"/>
          </a:xfrm>
        </p:grpSpPr>
        <p:sp>
          <p:nvSpPr>
            <p:cNvPr id="33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347"/>
          <p:cNvGrpSpPr/>
          <p:nvPr/>
        </p:nvGrpSpPr>
        <p:grpSpPr>
          <a:xfrm>
            <a:off x="6385813" y="4243194"/>
            <a:ext cx="530898" cy="530898"/>
            <a:chOff x="0" y="0"/>
            <a:chExt cx="1243363" cy="1243363"/>
          </a:xfrm>
        </p:grpSpPr>
        <p:sp>
          <p:nvSpPr>
            <p:cNvPr id="36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350"/>
          <p:cNvGrpSpPr/>
          <p:nvPr/>
        </p:nvGrpSpPr>
        <p:grpSpPr>
          <a:xfrm>
            <a:off x="4282027" y="4243194"/>
            <a:ext cx="530898" cy="530898"/>
            <a:chOff x="0" y="0"/>
            <a:chExt cx="1243363" cy="1243363"/>
          </a:xfrm>
        </p:grpSpPr>
        <p:sp>
          <p:nvSpPr>
            <p:cNvPr id="39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796" tIns="50796" rIns="50796" bIns="50796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356"/>
          <p:cNvGrpSpPr/>
          <p:nvPr/>
        </p:nvGrpSpPr>
        <p:grpSpPr>
          <a:xfrm>
            <a:off x="2178241" y="4243194"/>
            <a:ext cx="530898" cy="530898"/>
            <a:chOff x="0" y="0"/>
            <a:chExt cx="1243363" cy="1243363"/>
          </a:xfrm>
        </p:grpSpPr>
        <p:sp>
          <p:nvSpPr>
            <p:cNvPr id="42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7729" tIns="67729" rIns="67729" bIns="67729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3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4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6" tIns="50796" rIns="50796" bIns="50796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6" tIns="50796" rIns="50796" bIns="50796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796" tIns="50796" rIns="50796" bIns="50796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44"/>
          <p:cNvSpPr txBox="1"/>
          <p:nvPr/>
        </p:nvSpPr>
        <p:spPr>
          <a:xfrm>
            <a:off x="2178244" y="2917634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8" name="Text Placeholder 4"/>
          <p:cNvSpPr txBox="1"/>
          <p:nvPr/>
        </p:nvSpPr>
        <p:spPr>
          <a:xfrm>
            <a:off x="2204190" y="2629798"/>
            <a:ext cx="215674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TextBox 46"/>
          <p:cNvSpPr txBox="1"/>
          <p:nvPr/>
        </p:nvSpPr>
        <p:spPr>
          <a:xfrm>
            <a:off x="4282030" y="2917634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 Placeholder 4"/>
          <p:cNvSpPr txBox="1"/>
          <p:nvPr/>
        </p:nvSpPr>
        <p:spPr>
          <a:xfrm>
            <a:off x="4307976" y="2629798"/>
            <a:ext cx="226113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1" name="TextBox 48"/>
          <p:cNvSpPr txBox="1"/>
          <p:nvPr/>
        </p:nvSpPr>
        <p:spPr>
          <a:xfrm>
            <a:off x="6385816" y="2917634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2" name="Text Placeholder 4"/>
          <p:cNvSpPr txBox="1"/>
          <p:nvPr/>
        </p:nvSpPr>
        <p:spPr>
          <a:xfrm>
            <a:off x="6411764" y="2629798"/>
            <a:ext cx="215674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3" name="TextBox 50"/>
          <p:cNvSpPr txBox="1"/>
          <p:nvPr/>
        </p:nvSpPr>
        <p:spPr>
          <a:xfrm>
            <a:off x="8489601" y="2917634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 Placeholder 4"/>
          <p:cNvSpPr txBox="1"/>
          <p:nvPr/>
        </p:nvSpPr>
        <p:spPr>
          <a:xfrm>
            <a:off x="8515549" y="2629798"/>
            <a:ext cx="215674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5" name="TextBox 52"/>
          <p:cNvSpPr txBox="1"/>
          <p:nvPr/>
        </p:nvSpPr>
        <p:spPr>
          <a:xfrm>
            <a:off x="2178244" y="5228209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 Placeholder 4"/>
          <p:cNvSpPr txBox="1"/>
          <p:nvPr/>
        </p:nvSpPr>
        <p:spPr>
          <a:xfrm>
            <a:off x="2204190" y="4940370"/>
            <a:ext cx="215674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7" name="TextBox 54"/>
          <p:cNvSpPr txBox="1"/>
          <p:nvPr/>
        </p:nvSpPr>
        <p:spPr>
          <a:xfrm>
            <a:off x="4282030" y="5228209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8" name="Text Placeholder 4"/>
          <p:cNvSpPr txBox="1"/>
          <p:nvPr/>
        </p:nvSpPr>
        <p:spPr>
          <a:xfrm>
            <a:off x="4307976" y="4940370"/>
            <a:ext cx="226113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9" name="TextBox 56"/>
          <p:cNvSpPr txBox="1"/>
          <p:nvPr/>
        </p:nvSpPr>
        <p:spPr>
          <a:xfrm>
            <a:off x="6385816" y="5228209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60" name="Text Placeholder 4"/>
          <p:cNvSpPr txBox="1"/>
          <p:nvPr/>
        </p:nvSpPr>
        <p:spPr>
          <a:xfrm>
            <a:off x="6411764" y="4940370"/>
            <a:ext cx="215674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61" name="TextBox 58"/>
          <p:cNvSpPr txBox="1"/>
          <p:nvPr/>
        </p:nvSpPr>
        <p:spPr>
          <a:xfrm>
            <a:off x="8489601" y="5228209"/>
            <a:ext cx="1749928" cy="5537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62" name="Text Placeholder 4"/>
          <p:cNvSpPr txBox="1"/>
          <p:nvPr/>
        </p:nvSpPr>
        <p:spPr>
          <a:xfrm>
            <a:off x="8515549" y="4940370"/>
            <a:ext cx="2156746" cy="2451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  <p:bldP spid="61" grpId="0"/>
      <p:bldP spid="6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1"/>
          <p:cNvSpPr/>
          <p:nvPr/>
        </p:nvSpPr>
        <p:spPr>
          <a:xfrm rot="1891259">
            <a:off x="8398941" y="1544873"/>
            <a:ext cx="2547046" cy="2976816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4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278291" y="1568617"/>
            <a:ext cx="2366760" cy="3075371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4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278291" y="1538330"/>
            <a:ext cx="2372962" cy="245478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577646" y="1388638"/>
            <a:ext cx="2814403" cy="3289286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4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38248" y="1552438"/>
            <a:ext cx="2366760" cy="3075371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4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838247" y="1538330"/>
            <a:ext cx="2366760" cy="248507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492303" y="1544873"/>
            <a:ext cx="2547046" cy="2976816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4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60499" y="1552438"/>
            <a:ext cx="2366760" cy="3075371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4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49309" y="4194855"/>
            <a:ext cx="1351280" cy="3505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5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770963" y="5310534"/>
            <a:ext cx="10651276" cy="881567"/>
            <a:chOff x="928457" y="2733245"/>
            <a:chExt cx="9653427" cy="661064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4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51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353929" y="1538330"/>
            <a:ext cx="2373330" cy="248507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45719" y="4194855"/>
            <a:ext cx="1351280" cy="3505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5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8747886" y="4194855"/>
            <a:ext cx="1351280" cy="3505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5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6" grpId="0" bldLvl="0" animBg="1"/>
      <p:bldP spid="20" grpId="0" bldLvl="0" animBg="1"/>
      <p:bldP spid="33" grpId="0" bldLvl="0" animBg="1"/>
      <p:bldP spid="34" grpId="0" bldLvl="0" animBg="1"/>
      <p:bldP spid="19" grpId="0" bldLvl="0" animBg="1"/>
      <p:bldP spid="31" grpId="0" bldLvl="0" animBg="1"/>
      <p:bldP spid="32" grpId="0" bldLvl="0" animBg="1"/>
      <p:bldP spid="41" grpId="0"/>
      <p:bldP spid="2" grpId="0" bldLvl="0" animBg="1"/>
      <p:bldP spid="21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759" y="2483634"/>
            <a:ext cx="12189682" cy="11339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99999" rtlCol="0" anchor="ctr">
            <a:normAutofit/>
          </a:bodyPr>
          <a:lstStyle/>
          <a:p>
            <a:pPr algn="ctr"/>
            <a:endParaRPr lang="zh-CN" altLang="en-US" sz="18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361214" y="2124353"/>
            <a:ext cx="2591979" cy="2040083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39999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2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zh-CN" altLang="en-US" sz="62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4785360" y="2714625"/>
            <a:ext cx="3667125" cy="6718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0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  <a:p>
            <a:pPr algn="ctr"/>
            <a:r>
              <a:rPr lang="en-US" altLang="zh-CN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ANNUAL WORK SUMMARY</a:t>
            </a:r>
            <a:endParaRPr lang="zh-CN" altLang="en-US" sz="132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60690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492788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0690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788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  <p:bldP spid="6" grpId="0" bldLvl="0" animBg="1"/>
      <p:bldP spid="8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0" y="1527408"/>
            <a:ext cx="12192000" cy="45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TextBox 15"/>
          <p:cNvSpPr txBox="1">
            <a:spLocks noChangeArrowheads="1"/>
          </p:cNvSpPr>
          <p:nvPr/>
        </p:nvSpPr>
        <p:spPr bwMode="auto">
          <a:xfrm>
            <a:off x="9310370" y="2449195"/>
            <a:ext cx="159512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</a:p>
        </p:txBody>
      </p:sp>
      <p:cxnSp>
        <p:nvCxnSpPr>
          <p:cNvPr id="80" name="直接连接符 79"/>
          <p:cNvCxnSpPr/>
          <p:nvPr/>
        </p:nvCxnSpPr>
        <p:spPr>
          <a:xfrm>
            <a:off x="10400059" y="2959287"/>
            <a:ext cx="275531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A_矩形 75"/>
          <p:cNvSpPr/>
          <p:nvPr>
            <p:custDataLst>
              <p:tags r:id="rId1"/>
            </p:custDataLst>
          </p:nvPr>
        </p:nvSpPr>
        <p:spPr>
          <a:xfrm>
            <a:off x="8154915" y="3002655"/>
            <a:ext cx="2658440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6" name="Freeform 8"/>
          <p:cNvSpPr/>
          <p:nvPr/>
        </p:nvSpPr>
        <p:spPr>
          <a:xfrm>
            <a:off x="4843930" y="2561338"/>
            <a:ext cx="2504140" cy="2504140"/>
          </a:xfrm>
          <a:custGeom>
            <a:avLst/>
            <a:gdLst>
              <a:gd name="connsiteX0" fmla="*/ 0 w 2504140"/>
              <a:gd name="connsiteY0" fmla="*/ 1252070 h 2504140"/>
              <a:gd name="connsiteX1" fmla="*/ 1252070 w 2504140"/>
              <a:gd name="connsiteY1" fmla="*/ 0 h 2504140"/>
              <a:gd name="connsiteX2" fmla="*/ 2504140 w 2504140"/>
              <a:gd name="connsiteY2" fmla="*/ 1252070 h 2504140"/>
              <a:gd name="connsiteX3" fmla="*/ 1252070 w 2504140"/>
              <a:gd name="connsiteY3" fmla="*/ 2504140 h 2504140"/>
              <a:gd name="connsiteX4" fmla="*/ 0 w 2504140"/>
              <a:gd name="connsiteY4" fmla="*/ 1252070 h 250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140" h="2504140">
                <a:moveTo>
                  <a:pt x="0" y="1252070"/>
                </a:moveTo>
                <a:cubicBezTo>
                  <a:pt x="0" y="560571"/>
                  <a:pt x="560571" y="0"/>
                  <a:pt x="1252070" y="0"/>
                </a:cubicBezTo>
                <a:cubicBezTo>
                  <a:pt x="1943569" y="0"/>
                  <a:pt x="2504140" y="560571"/>
                  <a:pt x="2504140" y="1252070"/>
                </a:cubicBezTo>
                <a:cubicBezTo>
                  <a:pt x="2504140" y="1943569"/>
                  <a:pt x="1943569" y="2504140"/>
                  <a:pt x="1252070" y="2504140"/>
                </a:cubicBezTo>
                <a:cubicBezTo>
                  <a:pt x="560571" y="2504140"/>
                  <a:pt x="0" y="1943569"/>
                  <a:pt x="0" y="1252070"/>
                </a:cubicBezTo>
                <a:close/>
              </a:path>
            </a:pathLst>
          </a:custGeom>
          <a:solidFill>
            <a:schemeClr val="accent1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437843" tIns="437843" rIns="437843" bIns="437843" numCol="1" spcCol="1270" anchor="ctr" anchorCtr="0">
            <a:noAutofit/>
          </a:bodyPr>
          <a:lstStyle/>
          <a:p>
            <a:pPr lvl="0" algn="ctr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600" kern="12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Freeform 9"/>
          <p:cNvSpPr/>
          <p:nvPr/>
        </p:nvSpPr>
        <p:spPr>
          <a:xfrm>
            <a:off x="5469965" y="1556602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2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Freeform 10"/>
          <p:cNvSpPr/>
          <p:nvPr/>
        </p:nvSpPr>
        <p:spPr>
          <a:xfrm>
            <a:off x="7100737" y="3187373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4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Freeform 11"/>
          <p:cNvSpPr/>
          <p:nvPr/>
        </p:nvSpPr>
        <p:spPr>
          <a:xfrm>
            <a:off x="5469965" y="4818145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5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Freeform 12"/>
          <p:cNvSpPr/>
          <p:nvPr/>
        </p:nvSpPr>
        <p:spPr>
          <a:xfrm>
            <a:off x="3839194" y="3187373"/>
            <a:ext cx="1252070" cy="1252070"/>
          </a:xfrm>
          <a:custGeom>
            <a:avLst/>
            <a:gdLst>
              <a:gd name="connsiteX0" fmla="*/ 0 w 1252070"/>
              <a:gd name="connsiteY0" fmla="*/ 626035 h 1252070"/>
              <a:gd name="connsiteX1" fmla="*/ 626035 w 1252070"/>
              <a:gd name="connsiteY1" fmla="*/ 0 h 1252070"/>
              <a:gd name="connsiteX2" fmla="*/ 1252070 w 1252070"/>
              <a:gd name="connsiteY2" fmla="*/ 626035 h 1252070"/>
              <a:gd name="connsiteX3" fmla="*/ 626035 w 1252070"/>
              <a:gd name="connsiteY3" fmla="*/ 1252070 h 1252070"/>
              <a:gd name="connsiteX4" fmla="*/ 0 w 1252070"/>
              <a:gd name="connsiteY4" fmla="*/ 626035 h 125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2070" h="1252070">
                <a:moveTo>
                  <a:pt x="0" y="626035"/>
                </a:moveTo>
                <a:cubicBezTo>
                  <a:pt x="0" y="280285"/>
                  <a:pt x="280285" y="0"/>
                  <a:pt x="626035" y="0"/>
                </a:cubicBezTo>
                <a:cubicBezTo>
                  <a:pt x="971785" y="0"/>
                  <a:pt x="1252070" y="280285"/>
                  <a:pt x="1252070" y="626035"/>
                </a:cubicBezTo>
                <a:cubicBezTo>
                  <a:pt x="1252070" y="971785"/>
                  <a:pt x="971785" y="1252070"/>
                  <a:pt x="626035" y="1252070"/>
                </a:cubicBezTo>
                <a:cubicBezTo>
                  <a:pt x="280285" y="1252070"/>
                  <a:pt x="0" y="971785"/>
                  <a:pt x="0" y="626035"/>
                </a:cubicBezTo>
                <a:close/>
              </a:path>
            </a:pathLst>
          </a:custGeom>
          <a:solidFill>
            <a:schemeClr val="accent3"/>
          </a:solidFill>
          <a:ln w="3175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18921" tIns="218921" rIns="218921" bIns="218921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081546" y="3623280"/>
            <a:ext cx="1968335" cy="46166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QUESTION</a:t>
            </a:r>
          </a:p>
        </p:txBody>
      </p:sp>
      <p:sp>
        <p:nvSpPr>
          <p:cNvPr id="33" name="Oval 18"/>
          <p:cNvSpPr/>
          <p:nvPr/>
        </p:nvSpPr>
        <p:spPr>
          <a:xfrm>
            <a:off x="950378" y="2550649"/>
            <a:ext cx="392048" cy="392048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en-US" sz="6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Oval 20"/>
          <p:cNvSpPr/>
          <p:nvPr/>
        </p:nvSpPr>
        <p:spPr>
          <a:xfrm>
            <a:off x="950378" y="4523007"/>
            <a:ext cx="392048" cy="39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en-US" altLang="zh-CN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Oval 22"/>
          <p:cNvSpPr/>
          <p:nvPr/>
        </p:nvSpPr>
        <p:spPr>
          <a:xfrm>
            <a:off x="10881211" y="2550649"/>
            <a:ext cx="392048" cy="39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en-US" altLang="zh-CN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Oval 24"/>
          <p:cNvSpPr/>
          <p:nvPr/>
        </p:nvSpPr>
        <p:spPr>
          <a:xfrm>
            <a:off x="10881211" y="4538395"/>
            <a:ext cx="392048" cy="392048"/>
          </a:xfrm>
          <a:prstGeom prst="ellipse">
            <a:avLst/>
          </a:prstGeom>
          <a:solidFill>
            <a:srgbClr val="0270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4</a:t>
            </a:r>
            <a:endParaRPr lang="en-US" altLang="zh-CN" sz="240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0" name="Freeform 5"/>
          <p:cNvSpPr>
            <a:spLocks noEditPoints="1"/>
          </p:cNvSpPr>
          <p:nvPr/>
        </p:nvSpPr>
        <p:spPr bwMode="auto">
          <a:xfrm>
            <a:off x="5817921" y="1940139"/>
            <a:ext cx="556158" cy="533401"/>
          </a:xfrm>
          <a:custGeom>
            <a:avLst/>
            <a:gdLst/>
            <a:ahLst/>
            <a:cxnLst>
              <a:cxn ang="0">
                <a:pos x="237" y="368"/>
              </a:cxn>
              <a:cxn ang="0">
                <a:pos x="181" y="333"/>
              </a:cxn>
              <a:cxn ang="0">
                <a:pos x="87" y="504"/>
              </a:cxn>
              <a:cxn ang="0">
                <a:pos x="15" y="368"/>
              </a:cxn>
              <a:cxn ang="0">
                <a:pos x="13" y="322"/>
              </a:cxn>
              <a:cxn ang="0">
                <a:pos x="57" y="250"/>
              </a:cxn>
              <a:cxn ang="0">
                <a:pos x="3" y="217"/>
              </a:cxn>
              <a:cxn ang="0">
                <a:pos x="168" y="224"/>
              </a:cxn>
              <a:cxn ang="0">
                <a:pos x="237" y="368"/>
              </a:cxn>
              <a:cxn ang="0">
                <a:pos x="310" y="588"/>
              </a:cxn>
              <a:cxn ang="0">
                <a:pos x="310" y="596"/>
              </a:cxn>
              <a:cxn ang="0">
                <a:pos x="149" y="585"/>
              </a:cxn>
              <a:cxn ang="0">
                <a:pos x="106" y="548"/>
              </a:cxn>
              <a:cxn ang="0">
                <a:pos x="122" y="437"/>
              </a:cxn>
              <a:cxn ang="0">
                <a:pos x="316" y="447"/>
              </a:cxn>
              <a:cxn ang="0">
                <a:pos x="310" y="588"/>
              </a:cxn>
              <a:cxn ang="0">
                <a:pos x="237" y="234"/>
              </a:cxn>
              <a:cxn ang="0">
                <a:pos x="116" y="163"/>
              </a:cxn>
              <a:cxn ang="0">
                <a:pos x="109" y="158"/>
              </a:cxn>
              <a:cxn ang="0">
                <a:pos x="195" y="22"/>
              </a:cxn>
              <a:cxn ang="0">
                <a:pos x="249" y="1"/>
              </a:cxn>
              <a:cxn ang="0">
                <a:pos x="339" y="68"/>
              </a:cxn>
              <a:cxn ang="0">
                <a:pos x="237" y="234"/>
              </a:cxn>
              <a:cxn ang="0">
                <a:pos x="588" y="68"/>
              </a:cxn>
              <a:cxn ang="0">
                <a:pos x="504" y="210"/>
              </a:cxn>
              <a:cxn ang="0">
                <a:pos x="344" y="202"/>
              </a:cxn>
              <a:cxn ang="0">
                <a:pos x="402" y="169"/>
              </a:cxn>
              <a:cxn ang="0">
                <a:pos x="295" y="6"/>
              </a:cxn>
              <a:cxn ang="0">
                <a:pos x="450" y="6"/>
              </a:cxn>
              <a:cxn ang="0">
                <a:pos x="491" y="27"/>
              </a:cxn>
              <a:cxn ang="0">
                <a:pos x="534" y="99"/>
              </a:cxn>
              <a:cxn ang="0">
                <a:pos x="588" y="68"/>
              </a:cxn>
              <a:cxn ang="0">
                <a:pos x="567" y="558"/>
              </a:cxn>
              <a:cxn ang="0">
                <a:pos x="529" y="585"/>
              </a:cxn>
              <a:cxn ang="0">
                <a:pos x="446" y="590"/>
              </a:cxn>
              <a:cxn ang="0">
                <a:pos x="449" y="652"/>
              </a:cxn>
              <a:cxn ang="0">
                <a:pos x="361" y="512"/>
              </a:cxn>
              <a:cxn ang="0">
                <a:pos x="441" y="374"/>
              </a:cxn>
              <a:cxn ang="0">
                <a:pos x="444" y="440"/>
              </a:cxn>
              <a:cxn ang="0">
                <a:pos x="638" y="421"/>
              </a:cxn>
              <a:cxn ang="0">
                <a:pos x="567" y="558"/>
              </a:cxn>
              <a:cxn ang="0">
                <a:pos x="670" y="324"/>
              </a:cxn>
              <a:cxn ang="0">
                <a:pos x="664" y="381"/>
              </a:cxn>
              <a:cxn ang="0">
                <a:pos x="563" y="431"/>
              </a:cxn>
              <a:cxn ang="0">
                <a:pos x="462" y="264"/>
              </a:cxn>
              <a:cxn ang="0">
                <a:pos x="581" y="190"/>
              </a:cxn>
              <a:cxn ang="0">
                <a:pos x="589" y="185"/>
              </a:cxn>
              <a:cxn ang="0">
                <a:pos x="670" y="324"/>
              </a:cxn>
            </a:cxnLst>
            <a:rect l="0" t="0" r="r" b="b"/>
            <a:pathLst>
              <a:path w="680" h="652">
                <a:moveTo>
                  <a:pt x="237" y="368"/>
                </a:moveTo>
                <a:cubicBezTo>
                  <a:pt x="181" y="333"/>
                  <a:pt x="181" y="333"/>
                  <a:pt x="181" y="333"/>
                </a:cubicBezTo>
                <a:cubicBezTo>
                  <a:pt x="95" y="431"/>
                  <a:pt x="87" y="504"/>
                  <a:pt x="87" y="504"/>
                </a:cubicBezTo>
                <a:cubicBezTo>
                  <a:pt x="15" y="368"/>
                  <a:pt x="15" y="368"/>
                  <a:pt x="15" y="368"/>
                </a:cubicBezTo>
                <a:cubicBezTo>
                  <a:pt x="0" y="346"/>
                  <a:pt x="13" y="322"/>
                  <a:pt x="13" y="322"/>
                </a:cubicBezTo>
                <a:cubicBezTo>
                  <a:pt x="13" y="322"/>
                  <a:pt x="26" y="298"/>
                  <a:pt x="57" y="250"/>
                </a:cubicBezTo>
                <a:cubicBezTo>
                  <a:pt x="3" y="217"/>
                  <a:pt x="3" y="217"/>
                  <a:pt x="3" y="217"/>
                </a:cubicBezTo>
                <a:cubicBezTo>
                  <a:pt x="168" y="224"/>
                  <a:pt x="168" y="224"/>
                  <a:pt x="168" y="224"/>
                </a:cubicBezTo>
                <a:lnTo>
                  <a:pt x="237" y="368"/>
                </a:lnTo>
                <a:close/>
                <a:moveTo>
                  <a:pt x="310" y="588"/>
                </a:moveTo>
                <a:cubicBezTo>
                  <a:pt x="310" y="596"/>
                  <a:pt x="310" y="596"/>
                  <a:pt x="310" y="596"/>
                </a:cubicBezTo>
                <a:cubicBezTo>
                  <a:pt x="149" y="585"/>
                  <a:pt x="149" y="585"/>
                  <a:pt x="149" y="585"/>
                </a:cubicBezTo>
                <a:cubicBezTo>
                  <a:pt x="129" y="584"/>
                  <a:pt x="113" y="565"/>
                  <a:pt x="106" y="548"/>
                </a:cubicBezTo>
                <a:cubicBezTo>
                  <a:pt x="91" y="513"/>
                  <a:pt x="110" y="471"/>
                  <a:pt x="122" y="437"/>
                </a:cubicBezTo>
                <a:cubicBezTo>
                  <a:pt x="122" y="437"/>
                  <a:pt x="151" y="441"/>
                  <a:pt x="316" y="447"/>
                </a:cubicBezTo>
                <a:lnTo>
                  <a:pt x="310" y="588"/>
                </a:lnTo>
                <a:close/>
                <a:moveTo>
                  <a:pt x="237" y="234"/>
                </a:moveTo>
                <a:cubicBezTo>
                  <a:pt x="116" y="163"/>
                  <a:pt x="116" y="163"/>
                  <a:pt x="116" y="163"/>
                </a:cubicBezTo>
                <a:cubicBezTo>
                  <a:pt x="109" y="158"/>
                  <a:pt x="109" y="158"/>
                  <a:pt x="109" y="158"/>
                </a:cubicBezTo>
                <a:cubicBezTo>
                  <a:pt x="195" y="22"/>
                  <a:pt x="195" y="22"/>
                  <a:pt x="195" y="22"/>
                </a:cubicBezTo>
                <a:cubicBezTo>
                  <a:pt x="206" y="6"/>
                  <a:pt x="230" y="0"/>
                  <a:pt x="249" y="1"/>
                </a:cubicBezTo>
                <a:cubicBezTo>
                  <a:pt x="287" y="5"/>
                  <a:pt x="314" y="42"/>
                  <a:pt x="339" y="68"/>
                </a:cubicBezTo>
                <a:cubicBezTo>
                  <a:pt x="339" y="68"/>
                  <a:pt x="321" y="92"/>
                  <a:pt x="237" y="234"/>
                </a:cubicBezTo>
                <a:close/>
                <a:moveTo>
                  <a:pt x="588" y="68"/>
                </a:moveTo>
                <a:cubicBezTo>
                  <a:pt x="504" y="210"/>
                  <a:pt x="504" y="210"/>
                  <a:pt x="504" y="210"/>
                </a:cubicBezTo>
                <a:cubicBezTo>
                  <a:pt x="344" y="202"/>
                  <a:pt x="344" y="202"/>
                  <a:pt x="344" y="202"/>
                </a:cubicBezTo>
                <a:cubicBezTo>
                  <a:pt x="402" y="169"/>
                  <a:pt x="402" y="169"/>
                  <a:pt x="402" y="169"/>
                </a:cubicBezTo>
                <a:cubicBezTo>
                  <a:pt x="356" y="48"/>
                  <a:pt x="295" y="6"/>
                  <a:pt x="295" y="6"/>
                </a:cubicBezTo>
                <a:cubicBezTo>
                  <a:pt x="450" y="6"/>
                  <a:pt x="450" y="6"/>
                  <a:pt x="450" y="6"/>
                </a:cubicBezTo>
                <a:cubicBezTo>
                  <a:pt x="477" y="4"/>
                  <a:pt x="491" y="27"/>
                  <a:pt x="491" y="27"/>
                </a:cubicBezTo>
                <a:cubicBezTo>
                  <a:pt x="491" y="27"/>
                  <a:pt x="506" y="50"/>
                  <a:pt x="534" y="99"/>
                </a:cubicBezTo>
                <a:lnTo>
                  <a:pt x="588" y="68"/>
                </a:lnTo>
                <a:close/>
                <a:moveTo>
                  <a:pt x="567" y="558"/>
                </a:moveTo>
                <a:cubicBezTo>
                  <a:pt x="557" y="583"/>
                  <a:pt x="529" y="585"/>
                  <a:pt x="529" y="585"/>
                </a:cubicBezTo>
                <a:cubicBezTo>
                  <a:pt x="529" y="585"/>
                  <a:pt x="502" y="588"/>
                  <a:pt x="446" y="590"/>
                </a:cubicBezTo>
                <a:cubicBezTo>
                  <a:pt x="449" y="652"/>
                  <a:pt x="449" y="652"/>
                  <a:pt x="449" y="652"/>
                </a:cubicBezTo>
                <a:cubicBezTo>
                  <a:pt x="361" y="512"/>
                  <a:pt x="361" y="512"/>
                  <a:pt x="361" y="512"/>
                </a:cubicBezTo>
                <a:cubicBezTo>
                  <a:pt x="441" y="374"/>
                  <a:pt x="441" y="374"/>
                  <a:pt x="441" y="374"/>
                </a:cubicBezTo>
                <a:cubicBezTo>
                  <a:pt x="444" y="440"/>
                  <a:pt x="444" y="440"/>
                  <a:pt x="444" y="440"/>
                </a:cubicBezTo>
                <a:cubicBezTo>
                  <a:pt x="573" y="456"/>
                  <a:pt x="638" y="421"/>
                  <a:pt x="638" y="421"/>
                </a:cubicBezTo>
                <a:lnTo>
                  <a:pt x="567" y="558"/>
                </a:lnTo>
                <a:close/>
                <a:moveTo>
                  <a:pt x="670" y="324"/>
                </a:moveTo>
                <a:cubicBezTo>
                  <a:pt x="680" y="341"/>
                  <a:pt x="674" y="365"/>
                  <a:pt x="664" y="381"/>
                </a:cubicBezTo>
                <a:cubicBezTo>
                  <a:pt x="643" y="413"/>
                  <a:pt x="597" y="421"/>
                  <a:pt x="563" y="431"/>
                </a:cubicBezTo>
                <a:cubicBezTo>
                  <a:pt x="563" y="431"/>
                  <a:pt x="550" y="403"/>
                  <a:pt x="462" y="264"/>
                </a:cubicBezTo>
                <a:cubicBezTo>
                  <a:pt x="581" y="190"/>
                  <a:pt x="581" y="190"/>
                  <a:pt x="581" y="190"/>
                </a:cubicBezTo>
                <a:cubicBezTo>
                  <a:pt x="589" y="185"/>
                  <a:pt x="589" y="185"/>
                  <a:pt x="589" y="185"/>
                </a:cubicBezTo>
                <a:lnTo>
                  <a:pt x="670" y="32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" name="Freeform 19"/>
          <p:cNvSpPr>
            <a:spLocks noEditPoints="1"/>
          </p:cNvSpPr>
          <p:nvPr/>
        </p:nvSpPr>
        <p:spPr bwMode="auto">
          <a:xfrm>
            <a:off x="7453030" y="3573313"/>
            <a:ext cx="596925" cy="480190"/>
          </a:xfrm>
          <a:custGeom>
            <a:avLst/>
            <a:gdLst>
              <a:gd name="T0" fmla="*/ 393 w 400"/>
              <a:gd name="T1" fmla="*/ 61 h 322"/>
              <a:gd name="T2" fmla="*/ 300 w 400"/>
              <a:gd name="T3" fmla="*/ 3 h 322"/>
              <a:gd name="T4" fmla="*/ 286 w 400"/>
              <a:gd name="T5" fmla="*/ 3 h 322"/>
              <a:gd name="T6" fmla="*/ 200 w 400"/>
              <a:gd name="T7" fmla="*/ 57 h 322"/>
              <a:gd name="T8" fmla="*/ 113 w 400"/>
              <a:gd name="T9" fmla="*/ 3 h 322"/>
              <a:gd name="T10" fmla="*/ 100 w 400"/>
              <a:gd name="T11" fmla="*/ 3 h 322"/>
              <a:gd name="T12" fmla="*/ 6 w 400"/>
              <a:gd name="T13" fmla="*/ 61 h 322"/>
              <a:gd name="T14" fmla="*/ 0 w 400"/>
              <a:gd name="T15" fmla="*/ 73 h 322"/>
              <a:gd name="T16" fmla="*/ 0 w 400"/>
              <a:gd name="T17" fmla="*/ 307 h 322"/>
              <a:gd name="T18" fmla="*/ 6 w 400"/>
              <a:gd name="T19" fmla="*/ 319 h 322"/>
              <a:gd name="T20" fmla="*/ 20 w 400"/>
              <a:gd name="T21" fmla="*/ 319 h 322"/>
              <a:gd name="T22" fmla="*/ 106 w 400"/>
              <a:gd name="T23" fmla="*/ 265 h 322"/>
              <a:gd name="T24" fmla="*/ 193 w 400"/>
              <a:gd name="T25" fmla="*/ 319 h 322"/>
              <a:gd name="T26" fmla="*/ 207 w 400"/>
              <a:gd name="T27" fmla="*/ 319 h 322"/>
              <a:gd name="T28" fmla="*/ 293 w 400"/>
              <a:gd name="T29" fmla="*/ 265 h 322"/>
              <a:gd name="T30" fmla="*/ 380 w 400"/>
              <a:gd name="T31" fmla="*/ 319 h 322"/>
              <a:gd name="T32" fmla="*/ 387 w 400"/>
              <a:gd name="T33" fmla="*/ 321 h 322"/>
              <a:gd name="T34" fmla="*/ 393 w 400"/>
              <a:gd name="T35" fmla="*/ 319 h 322"/>
              <a:gd name="T36" fmla="*/ 400 w 400"/>
              <a:gd name="T37" fmla="*/ 307 h 322"/>
              <a:gd name="T38" fmla="*/ 400 w 400"/>
              <a:gd name="T39" fmla="*/ 73 h 322"/>
              <a:gd name="T40" fmla="*/ 393 w 400"/>
              <a:gd name="T41" fmla="*/ 61 h 322"/>
              <a:gd name="T42" fmla="*/ 93 w 400"/>
              <a:gd name="T43" fmla="*/ 241 h 322"/>
              <a:gd name="T44" fmla="*/ 26 w 400"/>
              <a:gd name="T45" fmla="*/ 283 h 322"/>
              <a:gd name="T46" fmla="*/ 26 w 400"/>
              <a:gd name="T47" fmla="*/ 81 h 322"/>
              <a:gd name="T48" fmla="*/ 93 w 400"/>
              <a:gd name="T49" fmla="*/ 39 h 322"/>
              <a:gd name="T50" fmla="*/ 93 w 400"/>
              <a:gd name="T51" fmla="*/ 241 h 322"/>
              <a:gd name="T52" fmla="*/ 187 w 400"/>
              <a:gd name="T53" fmla="*/ 283 h 322"/>
              <a:gd name="T54" fmla="*/ 119 w 400"/>
              <a:gd name="T55" fmla="*/ 241 h 322"/>
              <a:gd name="T56" fmla="*/ 119 w 400"/>
              <a:gd name="T57" fmla="*/ 39 h 322"/>
              <a:gd name="T58" fmla="*/ 187 w 400"/>
              <a:gd name="T59" fmla="*/ 81 h 322"/>
              <a:gd name="T60" fmla="*/ 187 w 400"/>
              <a:gd name="T61" fmla="*/ 283 h 322"/>
              <a:gd name="T62" fmla="*/ 280 w 400"/>
              <a:gd name="T63" fmla="*/ 241 h 322"/>
              <a:gd name="T64" fmla="*/ 213 w 400"/>
              <a:gd name="T65" fmla="*/ 283 h 322"/>
              <a:gd name="T66" fmla="*/ 213 w 400"/>
              <a:gd name="T67" fmla="*/ 81 h 322"/>
              <a:gd name="T68" fmla="*/ 280 w 400"/>
              <a:gd name="T69" fmla="*/ 39 h 322"/>
              <a:gd name="T70" fmla="*/ 280 w 400"/>
              <a:gd name="T71" fmla="*/ 241 h 322"/>
              <a:gd name="T72" fmla="*/ 374 w 400"/>
              <a:gd name="T73" fmla="*/ 283 h 322"/>
              <a:gd name="T74" fmla="*/ 306 w 400"/>
              <a:gd name="T75" fmla="*/ 241 h 322"/>
              <a:gd name="T76" fmla="*/ 306 w 400"/>
              <a:gd name="T77" fmla="*/ 39 h 322"/>
              <a:gd name="T78" fmla="*/ 374 w 400"/>
              <a:gd name="T79" fmla="*/ 81 h 322"/>
              <a:gd name="T80" fmla="*/ 374 w 400"/>
              <a:gd name="T81" fmla="*/ 28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72" name="Freeform 7"/>
          <p:cNvSpPr>
            <a:spLocks noEditPoints="1"/>
          </p:cNvSpPr>
          <p:nvPr/>
        </p:nvSpPr>
        <p:spPr bwMode="auto">
          <a:xfrm>
            <a:off x="5782746" y="5116791"/>
            <a:ext cx="626508" cy="626508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73" name="AutoShape 117"/>
          <p:cNvSpPr/>
          <p:nvPr/>
        </p:nvSpPr>
        <p:spPr bwMode="auto">
          <a:xfrm>
            <a:off x="4163315" y="3622983"/>
            <a:ext cx="615602" cy="461962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43" name="TextBox 15"/>
          <p:cNvSpPr txBox="1">
            <a:spLocks noChangeArrowheads="1"/>
          </p:cNvSpPr>
          <p:nvPr/>
        </p:nvSpPr>
        <p:spPr bwMode="auto">
          <a:xfrm>
            <a:off x="9310370" y="4483100"/>
            <a:ext cx="159512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10400059" y="4992801"/>
            <a:ext cx="275531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A_矩形 75"/>
          <p:cNvSpPr/>
          <p:nvPr>
            <p:custDataLst>
              <p:tags r:id="rId2"/>
            </p:custDataLst>
          </p:nvPr>
        </p:nvSpPr>
        <p:spPr>
          <a:xfrm>
            <a:off x="8154915" y="5036169"/>
            <a:ext cx="2658440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Box 15"/>
          <p:cNvSpPr txBox="1">
            <a:spLocks noChangeArrowheads="1"/>
          </p:cNvSpPr>
          <p:nvPr/>
        </p:nvSpPr>
        <p:spPr bwMode="auto">
          <a:xfrm>
            <a:off x="1369060" y="4483100"/>
            <a:ext cx="15525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1469109" y="4992801"/>
            <a:ext cx="275531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A_矩形 75"/>
          <p:cNvSpPr/>
          <p:nvPr>
            <p:custDataLst>
              <p:tags r:id="rId3"/>
            </p:custDataLst>
          </p:nvPr>
        </p:nvSpPr>
        <p:spPr>
          <a:xfrm>
            <a:off x="1369092" y="5036169"/>
            <a:ext cx="2658440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15"/>
          <p:cNvSpPr txBox="1">
            <a:spLocks noChangeArrowheads="1"/>
          </p:cNvSpPr>
          <p:nvPr/>
        </p:nvSpPr>
        <p:spPr bwMode="auto">
          <a:xfrm>
            <a:off x="1369060" y="2548255"/>
            <a:ext cx="155257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仿宋_GB2312" panose="02010609030101010101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rPr>
              <a:t>添加标题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1469109" y="3058263"/>
            <a:ext cx="275531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PA_矩形 75"/>
          <p:cNvSpPr/>
          <p:nvPr>
            <p:custDataLst>
              <p:tags r:id="rId4"/>
            </p:custDataLst>
          </p:nvPr>
        </p:nvSpPr>
        <p:spPr>
          <a:xfrm>
            <a:off x="1369092" y="3101631"/>
            <a:ext cx="2658440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5382">
    <p:dissolv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53" grpId="0"/>
          <p:bldP spid="81" grpId="0"/>
          <p:bldP spid="26" grpId="0" bldLvl="0" animBg="1"/>
          <p:bldP spid="27" grpId="0" bldLvl="0" animBg="1"/>
          <p:bldP spid="28" grpId="0" bldLvl="0" animBg="1"/>
          <p:bldP spid="29" grpId="0" bldLvl="0" animBg="1"/>
          <p:bldP spid="31" grpId="0" bldLvl="0" animBg="1"/>
          <p:bldP spid="32" grpId="0"/>
          <p:bldP spid="33" grpId="0" bldLvl="0" animBg="1"/>
          <p:bldP spid="35" grpId="0" bldLvl="0" animBg="1"/>
          <p:bldP spid="37" grpId="0" bldLvl="0" animBg="1"/>
          <p:bldP spid="39" grpId="0" bldLvl="0" animBg="1"/>
          <p:bldP spid="70" grpId="0" bldLvl="0" animBg="1"/>
          <p:bldP spid="71" grpId="0" bldLvl="0" animBg="1"/>
          <p:bldP spid="72" grpId="0" bldLvl="0" animBg="1"/>
          <p:bldP spid="73" grpId="0" bldLvl="0" animBg="1"/>
          <p:bldP spid="43" grpId="0"/>
          <p:bldP spid="49" grpId="0"/>
          <p:bldP spid="50" grpId="0"/>
          <p:bldP spid="52" grpId="0"/>
          <p:bldP spid="56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bldLvl="0" animBg="1"/>
          <p:bldP spid="53" grpId="0"/>
          <p:bldP spid="81" grpId="0"/>
          <p:bldP spid="26" grpId="0" bldLvl="0" animBg="1"/>
          <p:bldP spid="27" grpId="0" bldLvl="0" animBg="1"/>
          <p:bldP spid="28" grpId="0" bldLvl="0" animBg="1"/>
          <p:bldP spid="29" grpId="0" bldLvl="0" animBg="1"/>
          <p:bldP spid="31" grpId="0" bldLvl="0" animBg="1"/>
          <p:bldP spid="32" grpId="0"/>
          <p:bldP spid="33" grpId="0" bldLvl="0" animBg="1"/>
          <p:bldP spid="35" grpId="0" bldLvl="0" animBg="1"/>
          <p:bldP spid="37" grpId="0" bldLvl="0" animBg="1"/>
          <p:bldP spid="39" grpId="0" bldLvl="0" animBg="1"/>
          <p:bldP spid="70" grpId="0" bldLvl="0" animBg="1"/>
          <p:bldP spid="71" grpId="0" bldLvl="0" animBg="1"/>
          <p:bldP spid="72" grpId="0" bldLvl="0" animBg="1"/>
          <p:bldP spid="73" grpId="0" bldLvl="0" animBg="1"/>
          <p:bldP spid="43" grpId="0"/>
          <p:bldP spid="49" grpId="0"/>
          <p:bldP spid="50" grpId="0"/>
          <p:bldP spid="52" grpId="0"/>
          <p:bldP spid="56" grpId="0"/>
          <p:bldP spid="58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1400175"/>
            <a:ext cx="12192000" cy="45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467" y="3612324"/>
            <a:ext cx="2372906" cy="1583174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4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77" y="1967300"/>
            <a:ext cx="2374760" cy="1583174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4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8" t="44699" r="348" b="7291"/>
          <a:stretch>
            <a:fillRect/>
          </a:stretch>
        </p:blipFill>
        <p:spPr>
          <a:xfrm>
            <a:off x="6127787" y="3612325"/>
            <a:ext cx="2378636" cy="1583174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4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19"/>
          <a:stretch>
            <a:fillRect/>
          </a:stretch>
        </p:blipFill>
        <p:spPr>
          <a:xfrm>
            <a:off x="6127688" y="1967300"/>
            <a:ext cx="2373546" cy="1583174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4000"/>
              </a:prstClr>
            </a:outerShdw>
          </a:effectLst>
        </p:spPr>
      </p:pic>
      <p:sp>
        <p:nvSpPr>
          <p:cNvPr id="16" name="矩形 15"/>
          <p:cNvSpPr/>
          <p:nvPr/>
        </p:nvSpPr>
        <p:spPr>
          <a:xfrm>
            <a:off x="5145511" y="2927427"/>
            <a:ext cx="1964353" cy="1246094"/>
          </a:xfrm>
          <a:prstGeom prst="rect">
            <a:avLst/>
          </a:prstGeom>
          <a:solidFill>
            <a:schemeClr val="accent1">
              <a:alpha val="90000"/>
            </a:schemeClr>
          </a:solidFill>
          <a:ln w="28575">
            <a:noFill/>
            <a:miter lim="800000"/>
          </a:ln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669508" y="2074300"/>
            <a:ext cx="1732053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83" name="直接连接符 82"/>
          <p:cNvCxnSpPr/>
          <p:nvPr/>
        </p:nvCxnSpPr>
        <p:spPr>
          <a:xfrm>
            <a:off x="8771556" y="2540202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PA_矩形 75"/>
          <p:cNvSpPr/>
          <p:nvPr>
            <p:custDataLst>
              <p:tags r:id="rId1"/>
            </p:custDataLst>
          </p:nvPr>
        </p:nvSpPr>
        <p:spPr>
          <a:xfrm>
            <a:off x="8669509" y="2565024"/>
            <a:ext cx="2823991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85" name="矩形 84"/>
          <p:cNvSpPr/>
          <p:nvPr/>
        </p:nvSpPr>
        <p:spPr>
          <a:xfrm>
            <a:off x="8669508" y="3612324"/>
            <a:ext cx="1732053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86" name="直接连接符 85"/>
          <p:cNvCxnSpPr/>
          <p:nvPr/>
        </p:nvCxnSpPr>
        <p:spPr>
          <a:xfrm>
            <a:off x="8771556" y="4078226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A_矩形 75"/>
          <p:cNvSpPr/>
          <p:nvPr>
            <p:custDataLst>
              <p:tags r:id="rId2"/>
            </p:custDataLst>
          </p:nvPr>
        </p:nvSpPr>
        <p:spPr>
          <a:xfrm>
            <a:off x="8669509" y="4103048"/>
            <a:ext cx="2823991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88" name="矩形 87"/>
          <p:cNvSpPr/>
          <p:nvPr/>
        </p:nvSpPr>
        <p:spPr>
          <a:xfrm>
            <a:off x="1694305" y="2081675"/>
            <a:ext cx="1732053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89" name="直接连接符 88"/>
          <p:cNvCxnSpPr/>
          <p:nvPr/>
        </p:nvCxnSpPr>
        <p:spPr>
          <a:xfrm>
            <a:off x="2954870" y="2547201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PA_矩形 75"/>
          <p:cNvSpPr/>
          <p:nvPr>
            <p:custDataLst>
              <p:tags r:id="rId3"/>
            </p:custDataLst>
          </p:nvPr>
        </p:nvSpPr>
        <p:spPr>
          <a:xfrm>
            <a:off x="602367" y="2572399"/>
            <a:ext cx="2823991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91" name="矩形 90"/>
          <p:cNvSpPr/>
          <p:nvPr/>
        </p:nvSpPr>
        <p:spPr>
          <a:xfrm>
            <a:off x="1694305" y="3619699"/>
            <a:ext cx="1732053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92" name="直接连接符 91"/>
          <p:cNvCxnSpPr/>
          <p:nvPr/>
        </p:nvCxnSpPr>
        <p:spPr>
          <a:xfrm>
            <a:off x="2954870" y="411042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PA_矩形 75"/>
          <p:cNvSpPr/>
          <p:nvPr>
            <p:custDataLst>
              <p:tags r:id="rId4"/>
            </p:custDataLst>
          </p:nvPr>
        </p:nvSpPr>
        <p:spPr>
          <a:xfrm>
            <a:off x="602367" y="4110423"/>
            <a:ext cx="2823991" cy="10509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5382">
    <p:dissolv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bldLvl="0" animBg="1"/>
          <p:bldP spid="16" grpId="0" bldLvl="0" animBg="1"/>
          <p:bldP spid="82" grpId="0"/>
          <p:bldP spid="84" grpId="0"/>
          <p:bldP spid="85" grpId="0"/>
          <p:bldP spid="87" grpId="0"/>
          <p:bldP spid="88" grpId="0"/>
          <p:bldP spid="90" grpId="0"/>
          <p:bldP spid="91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bldLvl="0" animBg="1"/>
          <p:bldP spid="16" grpId="0" bldLvl="0" animBg="1"/>
          <p:bldP spid="82" grpId="0"/>
          <p:bldP spid="84" grpId="0"/>
          <p:bldP spid="85" grpId="0"/>
          <p:bldP spid="87" grpId="0"/>
          <p:bldP spid="88" grpId="0"/>
          <p:bldP spid="90" grpId="0"/>
          <p:bldP spid="91" grpId="0"/>
          <p:bldP spid="93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5536335" y="5794429"/>
            <a:ext cx="1118000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9256971" y="5794430"/>
            <a:ext cx="1165544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1828171" y="5766069"/>
            <a:ext cx="1105529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" name="椭圆 2"/>
          <p:cNvSpPr/>
          <p:nvPr/>
        </p:nvSpPr>
        <p:spPr>
          <a:xfrm>
            <a:off x="1964090" y="4881092"/>
            <a:ext cx="819394" cy="819394"/>
          </a:xfrm>
          <a:prstGeom prst="ellipse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688601" y="4881092"/>
            <a:ext cx="819394" cy="819394"/>
          </a:xfrm>
          <a:prstGeom prst="ellipse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413113" y="4881092"/>
            <a:ext cx="819394" cy="819394"/>
          </a:xfrm>
          <a:prstGeom prst="ellipse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 smtClean="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19"/>
          <p:cNvSpPr>
            <a:spLocks noEditPoints="1"/>
          </p:cNvSpPr>
          <p:nvPr/>
        </p:nvSpPr>
        <p:spPr bwMode="auto">
          <a:xfrm>
            <a:off x="5830664" y="5064256"/>
            <a:ext cx="543068" cy="436864"/>
          </a:xfrm>
          <a:custGeom>
            <a:avLst/>
            <a:gdLst>
              <a:gd name="T0" fmla="*/ 393 w 400"/>
              <a:gd name="T1" fmla="*/ 61 h 322"/>
              <a:gd name="T2" fmla="*/ 300 w 400"/>
              <a:gd name="T3" fmla="*/ 3 h 322"/>
              <a:gd name="T4" fmla="*/ 286 w 400"/>
              <a:gd name="T5" fmla="*/ 3 h 322"/>
              <a:gd name="T6" fmla="*/ 200 w 400"/>
              <a:gd name="T7" fmla="*/ 57 h 322"/>
              <a:gd name="T8" fmla="*/ 113 w 400"/>
              <a:gd name="T9" fmla="*/ 3 h 322"/>
              <a:gd name="T10" fmla="*/ 100 w 400"/>
              <a:gd name="T11" fmla="*/ 3 h 322"/>
              <a:gd name="T12" fmla="*/ 6 w 400"/>
              <a:gd name="T13" fmla="*/ 61 h 322"/>
              <a:gd name="T14" fmla="*/ 0 w 400"/>
              <a:gd name="T15" fmla="*/ 73 h 322"/>
              <a:gd name="T16" fmla="*/ 0 w 400"/>
              <a:gd name="T17" fmla="*/ 307 h 322"/>
              <a:gd name="T18" fmla="*/ 6 w 400"/>
              <a:gd name="T19" fmla="*/ 319 h 322"/>
              <a:gd name="T20" fmla="*/ 20 w 400"/>
              <a:gd name="T21" fmla="*/ 319 h 322"/>
              <a:gd name="T22" fmla="*/ 106 w 400"/>
              <a:gd name="T23" fmla="*/ 265 h 322"/>
              <a:gd name="T24" fmla="*/ 193 w 400"/>
              <a:gd name="T25" fmla="*/ 319 h 322"/>
              <a:gd name="T26" fmla="*/ 207 w 400"/>
              <a:gd name="T27" fmla="*/ 319 h 322"/>
              <a:gd name="T28" fmla="*/ 293 w 400"/>
              <a:gd name="T29" fmla="*/ 265 h 322"/>
              <a:gd name="T30" fmla="*/ 380 w 400"/>
              <a:gd name="T31" fmla="*/ 319 h 322"/>
              <a:gd name="T32" fmla="*/ 387 w 400"/>
              <a:gd name="T33" fmla="*/ 321 h 322"/>
              <a:gd name="T34" fmla="*/ 393 w 400"/>
              <a:gd name="T35" fmla="*/ 319 h 322"/>
              <a:gd name="T36" fmla="*/ 400 w 400"/>
              <a:gd name="T37" fmla="*/ 307 h 322"/>
              <a:gd name="T38" fmla="*/ 400 w 400"/>
              <a:gd name="T39" fmla="*/ 73 h 322"/>
              <a:gd name="T40" fmla="*/ 393 w 400"/>
              <a:gd name="T41" fmla="*/ 61 h 322"/>
              <a:gd name="T42" fmla="*/ 93 w 400"/>
              <a:gd name="T43" fmla="*/ 241 h 322"/>
              <a:gd name="T44" fmla="*/ 26 w 400"/>
              <a:gd name="T45" fmla="*/ 283 h 322"/>
              <a:gd name="T46" fmla="*/ 26 w 400"/>
              <a:gd name="T47" fmla="*/ 81 h 322"/>
              <a:gd name="T48" fmla="*/ 93 w 400"/>
              <a:gd name="T49" fmla="*/ 39 h 322"/>
              <a:gd name="T50" fmla="*/ 93 w 400"/>
              <a:gd name="T51" fmla="*/ 241 h 322"/>
              <a:gd name="T52" fmla="*/ 187 w 400"/>
              <a:gd name="T53" fmla="*/ 283 h 322"/>
              <a:gd name="T54" fmla="*/ 119 w 400"/>
              <a:gd name="T55" fmla="*/ 241 h 322"/>
              <a:gd name="T56" fmla="*/ 119 w 400"/>
              <a:gd name="T57" fmla="*/ 39 h 322"/>
              <a:gd name="T58" fmla="*/ 187 w 400"/>
              <a:gd name="T59" fmla="*/ 81 h 322"/>
              <a:gd name="T60" fmla="*/ 187 w 400"/>
              <a:gd name="T61" fmla="*/ 283 h 322"/>
              <a:gd name="T62" fmla="*/ 280 w 400"/>
              <a:gd name="T63" fmla="*/ 241 h 322"/>
              <a:gd name="T64" fmla="*/ 213 w 400"/>
              <a:gd name="T65" fmla="*/ 283 h 322"/>
              <a:gd name="T66" fmla="*/ 213 w 400"/>
              <a:gd name="T67" fmla="*/ 81 h 322"/>
              <a:gd name="T68" fmla="*/ 280 w 400"/>
              <a:gd name="T69" fmla="*/ 39 h 322"/>
              <a:gd name="T70" fmla="*/ 280 w 400"/>
              <a:gd name="T71" fmla="*/ 241 h 322"/>
              <a:gd name="T72" fmla="*/ 374 w 400"/>
              <a:gd name="T73" fmla="*/ 283 h 322"/>
              <a:gd name="T74" fmla="*/ 306 w 400"/>
              <a:gd name="T75" fmla="*/ 241 h 322"/>
              <a:gd name="T76" fmla="*/ 306 w 400"/>
              <a:gd name="T77" fmla="*/ 39 h 322"/>
              <a:gd name="T78" fmla="*/ 374 w 400"/>
              <a:gd name="T79" fmla="*/ 81 h 322"/>
              <a:gd name="T80" fmla="*/ 374 w 400"/>
              <a:gd name="T81" fmla="*/ 28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00" h="322">
                <a:moveTo>
                  <a:pt x="393" y="61"/>
                </a:moveTo>
                <a:cubicBezTo>
                  <a:pt x="300" y="3"/>
                  <a:pt x="300" y="3"/>
                  <a:pt x="300" y="3"/>
                </a:cubicBezTo>
                <a:cubicBezTo>
                  <a:pt x="296" y="0"/>
                  <a:pt x="291" y="0"/>
                  <a:pt x="286" y="3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113" y="3"/>
                  <a:pt x="113" y="3"/>
                  <a:pt x="113" y="3"/>
                </a:cubicBezTo>
                <a:cubicBezTo>
                  <a:pt x="109" y="0"/>
                  <a:pt x="104" y="0"/>
                  <a:pt x="100" y="3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4"/>
                  <a:pt x="0" y="68"/>
                  <a:pt x="0" y="73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312"/>
                  <a:pt x="2" y="317"/>
                  <a:pt x="6" y="319"/>
                </a:cubicBezTo>
                <a:cubicBezTo>
                  <a:pt x="11" y="322"/>
                  <a:pt x="16" y="321"/>
                  <a:pt x="20" y="319"/>
                </a:cubicBezTo>
                <a:cubicBezTo>
                  <a:pt x="106" y="265"/>
                  <a:pt x="106" y="265"/>
                  <a:pt x="106" y="265"/>
                </a:cubicBezTo>
                <a:cubicBezTo>
                  <a:pt x="193" y="319"/>
                  <a:pt x="193" y="319"/>
                  <a:pt x="193" y="319"/>
                </a:cubicBezTo>
                <a:cubicBezTo>
                  <a:pt x="197" y="322"/>
                  <a:pt x="202" y="322"/>
                  <a:pt x="207" y="319"/>
                </a:cubicBezTo>
                <a:cubicBezTo>
                  <a:pt x="293" y="265"/>
                  <a:pt x="293" y="265"/>
                  <a:pt x="293" y="265"/>
                </a:cubicBezTo>
                <a:cubicBezTo>
                  <a:pt x="380" y="319"/>
                  <a:pt x="380" y="319"/>
                  <a:pt x="380" y="319"/>
                </a:cubicBezTo>
                <a:cubicBezTo>
                  <a:pt x="382" y="320"/>
                  <a:pt x="384" y="321"/>
                  <a:pt x="387" y="321"/>
                </a:cubicBezTo>
                <a:cubicBezTo>
                  <a:pt x="389" y="321"/>
                  <a:pt x="391" y="320"/>
                  <a:pt x="393" y="319"/>
                </a:cubicBezTo>
                <a:cubicBezTo>
                  <a:pt x="397" y="317"/>
                  <a:pt x="400" y="312"/>
                  <a:pt x="400" y="307"/>
                </a:cubicBezTo>
                <a:cubicBezTo>
                  <a:pt x="400" y="73"/>
                  <a:pt x="400" y="73"/>
                  <a:pt x="400" y="73"/>
                </a:cubicBezTo>
                <a:cubicBezTo>
                  <a:pt x="400" y="68"/>
                  <a:pt x="397" y="64"/>
                  <a:pt x="393" y="61"/>
                </a:cubicBezTo>
                <a:close/>
                <a:moveTo>
                  <a:pt x="93" y="241"/>
                </a:moveTo>
                <a:cubicBezTo>
                  <a:pt x="26" y="283"/>
                  <a:pt x="26" y="283"/>
                  <a:pt x="26" y="283"/>
                </a:cubicBezTo>
                <a:cubicBezTo>
                  <a:pt x="26" y="81"/>
                  <a:pt x="26" y="81"/>
                  <a:pt x="26" y="81"/>
                </a:cubicBezTo>
                <a:cubicBezTo>
                  <a:pt x="93" y="39"/>
                  <a:pt x="93" y="39"/>
                  <a:pt x="93" y="39"/>
                </a:cubicBezTo>
                <a:lnTo>
                  <a:pt x="93" y="241"/>
                </a:lnTo>
                <a:close/>
                <a:moveTo>
                  <a:pt x="187" y="283"/>
                </a:moveTo>
                <a:cubicBezTo>
                  <a:pt x="119" y="241"/>
                  <a:pt x="119" y="241"/>
                  <a:pt x="119" y="241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87" y="81"/>
                  <a:pt x="187" y="81"/>
                  <a:pt x="187" y="81"/>
                </a:cubicBezTo>
                <a:lnTo>
                  <a:pt x="187" y="283"/>
                </a:lnTo>
                <a:close/>
                <a:moveTo>
                  <a:pt x="280" y="241"/>
                </a:moveTo>
                <a:cubicBezTo>
                  <a:pt x="213" y="283"/>
                  <a:pt x="213" y="283"/>
                  <a:pt x="213" y="283"/>
                </a:cubicBezTo>
                <a:cubicBezTo>
                  <a:pt x="213" y="81"/>
                  <a:pt x="213" y="81"/>
                  <a:pt x="213" y="81"/>
                </a:cubicBezTo>
                <a:cubicBezTo>
                  <a:pt x="280" y="39"/>
                  <a:pt x="280" y="39"/>
                  <a:pt x="280" y="39"/>
                </a:cubicBezTo>
                <a:lnTo>
                  <a:pt x="280" y="241"/>
                </a:lnTo>
                <a:close/>
                <a:moveTo>
                  <a:pt x="374" y="283"/>
                </a:moveTo>
                <a:cubicBezTo>
                  <a:pt x="306" y="241"/>
                  <a:pt x="306" y="241"/>
                  <a:pt x="306" y="241"/>
                </a:cubicBezTo>
                <a:cubicBezTo>
                  <a:pt x="306" y="39"/>
                  <a:pt x="306" y="39"/>
                  <a:pt x="306" y="39"/>
                </a:cubicBezTo>
                <a:cubicBezTo>
                  <a:pt x="374" y="81"/>
                  <a:pt x="374" y="81"/>
                  <a:pt x="374" y="81"/>
                </a:cubicBezTo>
                <a:lnTo>
                  <a:pt x="374" y="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7" name="AutoShape 4"/>
          <p:cNvSpPr/>
          <p:nvPr/>
        </p:nvSpPr>
        <p:spPr bwMode="auto">
          <a:xfrm>
            <a:off x="9575301" y="5028505"/>
            <a:ext cx="495017" cy="49501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169208" y="5057775"/>
            <a:ext cx="404808" cy="462522"/>
            <a:chOff x="1504950" y="5164138"/>
            <a:chExt cx="812800" cy="928687"/>
          </a:xfrm>
          <a:solidFill>
            <a:srgbClr val="FFFFFF"/>
          </a:solidFill>
        </p:grpSpPr>
        <p:sp>
          <p:nvSpPr>
            <p:cNvPr id="29" name="AutoShape 131"/>
            <p:cNvSpPr/>
            <p:nvPr/>
          </p:nvSpPr>
          <p:spPr bwMode="auto">
            <a:xfrm>
              <a:off x="1504950" y="5164138"/>
              <a:ext cx="812800" cy="9286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1" name="AutoShape 132"/>
            <p:cNvSpPr/>
            <p:nvPr/>
          </p:nvSpPr>
          <p:spPr bwMode="auto">
            <a:xfrm>
              <a:off x="1679575" y="5540375"/>
              <a:ext cx="115888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2" name="AutoShape 133"/>
            <p:cNvSpPr/>
            <p:nvPr/>
          </p:nvSpPr>
          <p:spPr bwMode="auto">
            <a:xfrm>
              <a:off x="1854200" y="5540375"/>
              <a:ext cx="115888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33" name="AutoShape 134"/>
            <p:cNvSpPr/>
            <p:nvPr/>
          </p:nvSpPr>
          <p:spPr bwMode="auto">
            <a:xfrm>
              <a:off x="2027238" y="5540375"/>
              <a:ext cx="115887" cy="436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51" b="8393"/>
          <a:stretch>
            <a:fillRect/>
          </a:stretch>
        </p:blipFill>
        <p:spPr>
          <a:xfrm>
            <a:off x="6198" y="1381615"/>
            <a:ext cx="12192000" cy="3044443"/>
          </a:xfrm>
          <a:prstGeom prst="rect">
            <a:avLst/>
          </a:prstGeom>
        </p:spPr>
      </p:pic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5382">
    <p:dissolv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40" grpId="0"/>
          <p:bldP spid="3" grpId="0" bldLvl="0" animBg="1"/>
          <p:bldP spid="25" grpId="0" bldLvl="0" animBg="1"/>
          <p:bldP spid="43" grpId="0" bldLvl="0" animBg="1"/>
          <p:bldP spid="26" grpId="0" bldLvl="0" animBg="1"/>
          <p:bldP spid="27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3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40" grpId="0"/>
          <p:bldP spid="3" grpId="0" bldLvl="0" animBg="1"/>
          <p:bldP spid="25" grpId="0" bldLvl="0" animBg="1"/>
          <p:bldP spid="43" grpId="0" bldLvl="0" animBg="1"/>
          <p:bldP spid="26" grpId="0" bldLvl="0" animBg="1"/>
          <p:bldP spid="27" grpId="0" bldLvl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773657" y="662622"/>
            <a:ext cx="1879980" cy="6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1357284" y="2008841"/>
            <a:ext cx="1732053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1459332" y="2474743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PA_矩形 75"/>
          <p:cNvSpPr/>
          <p:nvPr>
            <p:custDataLst>
              <p:tags r:id="rId1"/>
            </p:custDataLst>
          </p:nvPr>
        </p:nvSpPr>
        <p:spPr>
          <a:xfrm>
            <a:off x="1357285" y="2499565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7" name="矩形 36"/>
          <p:cNvSpPr/>
          <p:nvPr/>
        </p:nvSpPr>
        <p:spPr>
          <a:xfrm>
            <a:off x="1357284" y="3383996"/>
            <a:ext cx="1732053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1459332" y="3849898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A_矩形 75"/>
          <p:cNvSpPr/>
          <p:nvPr>
            <p:custDataLst>
              <p:tags r:id="rId2"/>
            </p:custDataLst>
          </p:nvPr>
        </p:nvSpPr>
        <p:spPr>
          <a:xfrm>
            <a:off x="1357285" y="3874720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40" name="矩形 39"/>
          <p:cNvSpPr/>
          <p:nvPr/>
        </p:nvSpPr>
        <p:spPr>
          <a:xfrm>
            <a:off x="1357284" y="4640776"/>
            <a:ext cx="1732053" cy="423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1459332" y="5106678"/>
            <a:ext cx="314325" cy="0"/>
          </a:xfrm>
          <a:prstGeom prst="line">
            <a:avLst/>
          </a:prstGeom>
          <a:ln w="28575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PA_矩形 75"/>
          <p:cNvSpPr/>
          <p:nvPr>
            <p:custDataLst>
              <p:tags r:id="rId3"/>
            </p:custDataLst>
          </p:nvPr>
        </p:nvSpPr>
        <p:spPr>
          <a:xfrm>
            <a:off x="1357285" y="5131500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3" t="370" r="4942" b="-370"/>
          <a:stretch>
            <a:fillRect/>
          </a:stretch>
        </p:blipFill>
        <p:spPr>
          <a:xfrm>
            <a:off x="5213798" y="0"/>
            <a:ext cx="6978202" cy="6883622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7311244" y="1916778"/>
            <a:ext cx="2821735" cy="2821735"/>
          </a:xfrm>
          <a:prstGeom prst="ellipse">
            <a:avLst/>
          </a:prstGeom>
          <a:solidFill>
            <a:schemeClr val="accent4">
              <a:alpha val="85000"/>
            </a:schemeClr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6556" y="2087446"/>
            <a:ext cx="540078" cy="540078"/>
            <a:chOff x="-540078" y="2100752"/>
            <a:chExt cx="540078" cy="540078"/>
          </a:xfrm>
        </p:grpSpPr>
        <p:sp>
          <p:nvSpPr>
            <p:cNvPr id="7" name="椭圆 6"/>
            <p:cNvSpPr/>
            <p:nvPr/>
          </p:nvSpPr>
          <p:spPr>
            <a:xfrm>
              <a:off x="-540078" y="2100752"/>
              <a:ext cx="540078" cy="540078"/>
            </a:xfrm>
            <a:prstGeom prst="ellipse">
              <a:avLst/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0"/>
                </a:spcBef>
              </a:pPr>
              <a:endPara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-428543" y="2242139"/>
              <a:ext cx="319856" cy="257304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92102" y="3450291"/>
            <a:ext cx="540078" cy="540078"/>
            <a:chOff x="-540078" y="3454458"/>
            <a:chExt cx="540078" cy="540078"/>
          </a:xfrm>
        </p:grpSpPr>
        <p:sp>
          <p:nvSpPr>
            <p:cNvPr id="43" name="椭圆 42"/>
            <p:cNvSpPr/>
            <p:nvPr/>
          </p:nvSpPr>
          <p:spPr>
            <a:xfrm>
              <a:off x="-540078" y="3454458"/>
              <a:ext cx="540078" cy="540078"/>
            </a:xfrm>
            <a:prstGeom prst="ellipse">
              <a:avLst/>
            </a:prstGeom>
            <a:solidFill>
              <a:schemeClr val="accent2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0"/>
                </a:spcBef>
              </a:pPr>
              <a:endPara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AutoShape 4"/>
            <p:cNvSpPr/>
            <p:nvPr/>
          </p:nvSpPr>
          <p:spPr bwMode="auto">
            <a:xfrm>
              <a:off x="-417887" y="3569898"/>
              <a:ext cx="309200" cy="3091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92102" y="4738513"/>
            <a:ext cx="540078" cy="540078"/>
            <a:chOff x="-540078" y="4817772"/>
            <a:chExt cx="540078" cy="540078"/>
          </a:xfrm>
        </p:grpSpPr>
        <p:sp>
          <p:nvSpPr>
            <p:cNvPr id="44" name="椭圆 43"/>
            <p:cNvSpPr/>
            <p:nvPr/>
          </p:nvSpPr>
          <p:spPr>
            <a:xfrm>
              <a:off x="-540078" y="4817772"/>
              <a:ext cx="540078" cy="540078"/>
            </a:xfrm>
            <a:prstGeom prst="ellipse">
              <a:avLst/>
            </a:prstGeom>
            <a:solidFill>
              <a:schemeClr val="accent3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0"/>
                </a:spcBef>
              </a:pPr>
              <a:endPara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-422873" y="4913187"/>
              <a:ext cx="305668" cy="349248"/>
              <a:chOff x="1504950" y="5164138"/>
              <a:chExt cx="812800" cy="928687"/>
            </a:xfrm>
            <a:solidFill>
              <a:srgbClr val="FFFFFF"/>
            </a:solidFill>
          </p:grpSpPr>
          <p:sp>
            <p:nvSpPr>
              <p:cNvPr id="29" name="AutoShape 131"/>
              <p:cNvSpPr/>
              <p:nvPr/>
            </p:nvSpPr>
            <p:spPr bwMode="auto">
              <a:xfrm>
                <a:off x="1504950" y="5164138"/>
                <a:ext cx="812800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57" y="5400"/>
                    </a:moveTo>
                    <a:lnTo>
                      <a:pt x="20057" y="6075"/>
                    </a:lnTo>
                    <a:lnTo>
                      <a:pt x="1542" y="6075"/>
                    </a:lnTo>
                    <a:lnTo>
                      <a:pt x="1542" y="5400"/>
                    </a:lnTo>
                    <a:lnTo>
                      <a:pt x="1542" y="4725"/>
                    </a:lnTo>
                    <a:cubicBezTo>
                      <a:pt x="1542" y="4352"/>
                      <a:pt x="1887" y="4050"/>
                      <a:pt x="2314" y="4050"/>
                    </a:cubicBezTo>
                    <a:lnTo>
                      <a:pt x="19285" y="4050"/>
                    </a:lnTo>
                    <a:cubicBezTo>
                      <a:pt x="19712" y="4050"/>
                      <a:pt x="20057" y="4352"/>
                      <a:pt x="20057" y="4725"/>
                    </a:cubicBezTo>
                    <a:cubicBezTo>
                      <a:pt x="20057" y="4725"/>
                      <a:pt x="20057" y="5400"/>
                      <a:pt x="20057" y="5400"/>
                    </a:cubicBezTo>
                    <a:close/>
                    <a:moveTo>
                      <a:pt x="18514" y="18900"/>
                    </a:moveTo>
                    <a:cubicBezTo>
                      <a:pt x="18514" y="19644"/>
                      <a:pt x="17822" y="20249"/>
                      <a:pt x="16971" y="20249"/>
                    </a:cubicBezTo>
                    <a:lnTo>
                      <a:pt x="4628" y="20249"/>
                    </a:lnTo>
                    <a:cubicBezTo>
                      <a:pt x="3777" y="20249"/>
                      <a:pt x="3085" y="19644"/>
                      <a:pt x="3085" y="18900"/>
                    </a:cubicBezTo>
                    <a:lnTo>
                      <a:pt x="3085" y="7425"/>
                    </a:lnTo>
                    <a:lnTo>
                      <a:pt x="18514" y="7425"/>
                    </a:lnTo>
                    <a:cubicBezTo>
                      <a:pt x="18514" y="7425"/>
                      <a:pt x="18514" y="18900"/>
                      <a:pt x="18514" y="18900"/>
                    </a:cubicBezTo>
                    <a:close/>
                    <a:moveTo>
                      <a:pt x="6171" y="2025"/>
                    </a:moveTo>
                    <a:cubicBezTo>
                      <a:pt x="6171" y="1652"/>
                      <a:pt x="6516" y="1350"/>
                      <a:pt x="6942" y="1350"/>
                    </a:cubicBezTo>
                    <a:lnTo>
                      <a:pt x="14657" y="1350"/>
                    </a:lnTo>
                    <a:cubicBezTo>
                      <a:pt x="15083" y="1350"/>
                      <a:pt x="15428" y="1652"/>
                      <a:pt x="15428" y="2025"/>
                    </a:cubicBezTo>
                    <a:lnTo>
                      <a:pt x="15428" y="2700"/>
                    </a:lnTo>
                    <a:lnTo>
                      <a:pt x="6171" y="2700"/>
                    </a:lnTo>
                    <a:cubicBezTo>
                      <a:pt x="6171" y="2700"/>
                      <a:pt x="6171" y="2025"/>
                      <a:pt x="6171" y="2025"/>
                    </a:cubicBezTo>
                    <a:close/>
                    <a:moveTo>
                      <a:pt x="21585" y="4601"/>
                    </a:moveTo>
                    <a:cubicBezTo>
                      <a:pt x="21511" y="3541"/>
                      <a:pt x="20516" y="2700"/>
                      <a:pt x="19285" y="2700"/>
                    </a:cubicBezTo>
                    <a:lnTo>
                      <a:pt x="16971" y="2700"/>
                    </a:lnTo>
                    <a:lnTo>
                      <a:pt x="16971" y="2025"/>
                    </a:lnTo>
                    <a:cubicBezTo>
                      <a:pt x="16971" y="906"/>
                      <a:pt x="15935" y="0"/>
                      <a:pt x="14657" y="0"/>
                    </a:cubicBezTo>
                    <a:lnTo>
                      <a:pt x="6942" y="0"/>
                    </a:lnTo>
                    <a:cubicBezTo>
                      <a:pt x="5664" y="0"/>
                      <a:pt x="4628" y="906"/>
                      <a:pt x="4628" y="2025"/>
                    </a:cubicBezTo>
                    <a:lnTo>
                      <a:pt x="4628" y="2700"/>
                    </a:lnTo>
                    <a:lnTo>
                      <a:pt x="2314" y="2700"/>
                    </a:lnTo>
                    <a:cubicBezTo>
                      <a:pt x="1083" y="2700"/>
                      <a:pt x="88" y="3541"/>
                      <a:pt x="14" y="4601"/>
                    </a:cubicBezTo>
                    <a:lnTo>
                      <a:pt x="0" y="4601"/>
                    </a:lnTo>
                    <a:lnTo>
                      <a:pt x="0" y="5400"/>
                    </a:lnTo>
                    <a:lnTo>
                      <a:pt x="0" y="6075"/>
                    </a:lnTo>
                    <a:cubicBezTo>
                      <a:pt x="0" y="6820"/>
                      <a:pt x="691" y="7425"/>
                      <a:pt x="1542" y="7425"/>
                    </a:cubicBezTo>
                    <a:lnTo>
                      <a:pt x="1542" y="18900"/>
                    </a:lnTo>
                    <a:cubicBezTo>
                      <a:pt x="1542" y="20391"/>
                      <a:pt x="2924" y="21599"/>
                      <a:pt x="4628" y="21599"/>
                    </a:cubicBezTo>
                    <a:lnTo>
                      <a:pt x="16971" y="21599"/>
                    </a:lnTo>
                    <a:cubicBezTo>
                      <a:pt x="18675" y="21599"/>
                      <a:pt x="20057" y="20391"/>
                      <a:pt x="20057" y="18900"/>
                    </a:cubicBezTo>
                    <a:lnTo>
                      <a:pt x="20057" y="7425"/>
                    </a:lnTo>
                    <a:cubicBezTo>
                      <a:pt x="20908" y="7425"/>
                      <a:pt x="21599" y="6820"/>
                      <a:pt x="21599" y="6075"/>
                    </a:cubicBezTo>
                    <a:lnTo>
                      <a:pt x="21599" y="5400"/>
                    </a:lnTo>
                    <a:lnTo>
                      <a:pt x="21599" y="4601"/>
                    </a:lnTo>
                    <a:cubicBezTo>
                      <a:pt x="21599" y="4601"/>
                      <a:pt x="21585" y="4601"/>
                      <a:pt x="21585" y="46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AutoShape 132"/>
              <p:cNvSpPr/>
              <p:nvPr/>
            </p:nvSpPr>
            <p:spPr bwMode="auto">
              <a:xfrm>
                <a:off x="1679575" y="5540375"/>
                <a:ext cx="115888" cy="4365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AutoShape 133"/>
              <p:cNvSpPr/>
              <p:nvPr/>
            </p:nvSpPr>
            <p:spPr bwMode="auto">
              <a:xfrm>
                <a:off x="1854200" y="5540375"/>
                <a:ext cx="115888" cy="4365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3" name="AutoShape 134"/>
              <p:cNvSpPr/>
              <p:nvPr/>
            </p:nvSpPr>
            <p:spPr bwMode="auto">
              <a:xfrm>
                <a:off x="2027238" y="5540375"/>
                <a:ext cx="115887" cy="4365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7311244" y="2889333"/>
            <a:ext cx="2783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ADVICE</a:t>
            </a:r>
            <a:endParaRPr lang="zh-CN" altLang="en-US" sz="4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1385832" y="1023516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634587" y="1023516"/>
            <a:ext cx="359250" cy="0"/>
          </a:xfrm>
          <a:prstGeom prst="line">
            <a:avLst/>
          </a:prstGeom>
          <a:ln w="19050">
            <a:solidFill>
              <a:srgbClr val="0270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5382">
    <p:dissolv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9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4" grpId="0"/>
          <p:bldP spid="36" grpId="0"/>
          <p:bldP spid="37" grpId="0"/>
          <p:bldP spid="39" grpId="0"/>
          <p:bldP spid="40" grpId="0"/>
          <p:bldP spid="42" grpId="0"/>
          <p:bldP spid="6" grpId="0" bldLvl="0" animBg="1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9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9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/>
          <p:bldP spid="34" grpId="0"/>
          <p:bldP spid="36" grpId="0"/>
          <p:bldP spid="37" grpId="0"/>
          <p:bldP spid="39" grpId="0"/>
          <p:bldP spid="40" grpId="0"/>
          <p:bldP spid="42" grpId="0"/>
          <p:bldP spid="6" grpId="0" bldLvl="0" animBg="1"/>
          <p:bldP spid="11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3785" y="1413079"/>
            <a:ext cx="12192000" cy="43030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381948" y="2000985"/>
            <a:ext cx="438236" cy="563960"/>
          </a:xfrm>
          <a:prstGeom prst="ellipse">
            <a:avLst/>
          </a:prstGeom>
          <a:solidFill>
            <a:schemeClr val="accent1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169266" y="3197365"/>
            <a:ext cx="863600" cy="863600"/>
          </a:xfrm>
          <a:prstGeom prst="ellipse">
            <a:avLst/>
          </a:prstGeom>
          <a:solidFill>
            <a:schemeClr val="accent2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169266" y="4556265"/>
            <a:ext cx="863600" cy="863600"/>
          </a:xfrm>
          <a:prstGeom prst="ellipse">
            <a:avLst/>
          </a:prstGeom>
          <a:solidFill>
            <a:schemeClr val="accent3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6503266" y="1851165"/>
            <a:ext cx="863600" cy="863600"/>
          </a:xfrm>
          <a:prstGeom prst="ellipse">
            <a:avLst/>
          </a:prstGeom>
          <a:solidFill>
            <a:schemeClr val="accent4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503266" y="3197365"/>
            <a:ext cx="863600" cy="863600"/>
          </a:xfrm>
          <a:prstGeom prst="ellipse">
            <a:avLst/>
          </a:prstGeom>
          <a:solidFill>
            <a:schemeClr val="accent5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503266" y="4556265"/>
            <a:ext cx="863600" cy="863600"/>
          </a:xfrm>
          <a:prstGeom prst="ellipse">
            <a:avLst/>
          </a:prstGeom>
          <a:solidFill>
            <a:schemeClr val="accent6"/>
          </a:solidFill>
        </p:spPr>
        <p:txBody>
          <a:bodyPr wrap="none" rtlCol="0" anchor="ctr">
            <a:spAutoFit/>
          </a:bodyPr>
          <a:lstStyle/>
          <a:p>
            <a:pPr algn="ctr">
              <a:spcBef>
                <a:spcPct val="0"/>
              </a:spcBef>
            </a:pPr>
            <a:endParaRPr lang="zh-CN" altLang="en-US" sz="200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Group 58"/>
          <p:cNvGrpSpPr/>
          <p:nvPr/>
        </p:nvGrpSpPr>
        <p:grpSpPr>
          <a:xfrm>
            <a:off x="1306098" y="4770191"/>
            <a:ext cx="589935" cy="435748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52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5" name="Freeform 132"/>
          <p:cNvSpPr>
            <a:spLocks noChangeAspect="1" noEditPoints="1"/>
          </p:cNvSpPr>
          <p:nvPr/>
        </p:nvSpPr>
        <p:spPr bwMode="auto">
          <a:xfrm>
            <a:off x="6659997" y="3358549"/>
            <a:ext cx="562992" cy="538514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Freeform 111"/>
          <p:cNvSpPr>
            <a:spLocks noEditPoints="1"/>
          </p:cNvSpPr>
          <p:nvPr/>
        </p:nvSpPr>
        <p:spPr bwMode="auto">
          <a:xfrm>
            <a:off x="1295042" y="3396606"/>
            <a:ext cx="660098" cy="455384"/>
          </a:xfrm>
          <a:custGeom>
            <a:avLst/>
            <a:gdLst/>
            <a:ahLst/>
            <a:cxnLst>
              <a:cxn ang="0">
                <a:pos x="73" y="36"/>
              </a:cxn>
              <a:cxn ang="0">
                <a:pos x="58" y="50"/>
              </a:cxn>
              <a:cxn ang="0">
                <a:pos x="58" y="50"/>
              </a:cxn>
              <a:cxn ang="0">
                <a:pos x="15" y="50"/>
              </a:cxn>
              <a:cxn ang="0">
                <a:pos x="15" y="50"/>
              </a:cxn>
              <a:cxn ang="0">
                <a:pos x="14" y="50"/>
              </a:cxn>
              <a:cxn ang="0">
                <a:pos x="14" y="50"/>
              </a:cxn>
              <a:cxn ang="0">
                <a:pos x="0" y="35"/>
              </a:cxn>
              <a:cxn ang="0">
                <a:pos x="7" y="23"/>
              </a:cxn>
              <a:cxn ang="0">
                <a:pos x="7" y="20"/>
              </a:cxn>
              <a:cxn ang="0">
                <a:pos x="17" y="10"/>
              </a:cxn>
              <a:cxn ang="0">
                <a:pos x="23" y="12"/>
              </a:cxn>
              <a:cxn ang="0">
                <a:pos x="42" y="0"/>
              </a:cxn>
              <a:cxn ang="0">
                <a:pos x="64" y="21"/>
              </a:cxn>
              <a:cxn ang="0">
                <a:pos x="64" y="23"/>
              </a:cxn>
              <a:cxn ang="0">
                <a:pos x="73" y="36"/>
              </a:cxn>
              <a:cxn ang="0">
                <a:pos x="27" y="42"/>
              </a:cxn>
              <a:cxn ang="0">
                <a:pos x="35" y="38"/>
              </a:cxn>
              <a:cxn ang="0">
                <a:pos x="32" y="34"/>
              </a:cxn>
              <a:cxn ang="0">
                <a:pos x="27" y="37"/>
              </a:cxn>
              <a:cxn ang="0">
                <a:pos x="22" y="32"/>
              </a:cxn>
              <a:cxn ang="0">
                <a:pos x="27" y="28"/>
              </a:cxn>
              <a:cxn ang="0">
                <a:pos x="48" y="42"/>
              </a:cxn>
              <a:cxn ang="0">
                <a:pos x="58" y="32"/>
              </a:cxn>
              <a:cxn ang="0">
                <a:pos x="48" y="23"/>
              </a:cxn>
              <a:cxn ang="0">
                <a:pos x="39" y="26"/>
              </a:cxn>
              <a:cxn ang="0">
                <a:pos x="43" y="30"/>
              </a:cxn>
              <a:cxn ang="0">
                <a:pos x="48" y="28"/>
              </a:cxn>
              <a:cxn ang="0">
                <a:pos x="52" y="32"/>
              </a:cxn>
              <a:cxn ang="0">
                <a:pos x="48" y="37"/>
              </a:cxn>
              <a:cxn ang="0">
                <a:pos x="27" y="23"/>
              </a:cxn>
              <a:cxn ang="0">
                <a:pos x="16" y="32"/>
              </a:cxn>
              <a:cxn ang="0">
                <a:pos x="27" y="42"/>
              </a:cxn>
            </a:cxnLst>
            <a:rect l="0" t="0" r="r" b="b"/>
            <a:pathLst>
              <a:path w="73" h="50">
                <a:moveTo>
                  <a:pt x="73" y="36"/>
                </a:moveTo>
                <a:cubicBezTo>
                  <a:pt x="73" y="44"/>
                  <a:pt x="66" y="50"/>
                  <a:pt x="58" y="50"/>
                </a:cubicBezTo>
                <a:cubicBezTo>
                  <a:pt x="58" y="50"/>
                  <a:pt x="58" y="50"/>
                  <a:pt x="58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5" y="50"/>
                  <a:pt x="15" y="50"/>
                  <a:pt x="15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6" y="50"/>
                  <a:pt x="0" y="43"/>
                  <a:pt x="0" y="35"/>
                </a:cubicBezTo>
                <a:cubicBezTo>
                  <a:pt x="0" y="30"/>
                  <a:pt x="3" y="26"/>
                  <a:pt x="7" y="23"/>
                </a:cubicBezTo>
                <a:cubicBezTo>
                  <a:pt x="7" y="22"/>
                  <a:pt x="7" y="21"/>
                  <a:pt x="7" y="20"/>
                </a:cubicBezTo>
                <a:cubicBezTo>
                  <a:pt x="7" y="15"/>
                  <a:pt x="11" y="10"/>
                  <a:pt x="17" y="10"/>
                </a:cubicBezTo>
                <a:cubicBezTo>
                  <a:pt x="19" y="10"/>
                  <a:pt x="21" y="11"/>
                  <a:pt x="23" y="12"/>
                </a:cubicBezTo>
                <a:cubicBezTo>
                  <a:pt x="26" y="5"/>
                  <a:pt x="34" y="0"/>
                  <a:pt x="42" y="0"/>
                </a:cubicBezTo>
                <a:cubicBezTo>
                  <a:pt x="54" y="0"/>
                  <a:pt x="64" y="10"/>
                  <a:pt x="64" y="21"/>
                </a:cubicBezTo>
                <a:cubicBezTo>
                  <a:pt x="64" y="22"/>
                  <a:pt x="64" y="22"/>
                  <a:pt x="64" y="23"/>
                </a:cubicBezTo>
                <a:cubicBezTo>
                  <a:pt x="69" y="25"/>
                  <a:pt x="73" y="30"/>
                  <a:pt x="73" y="36"/>
                </a:cubicBezTo>
                <a:close/>
                <a:moveTo>
                  <a:pt x="27" y="42"/>
                </a:moveTo>
                <a:cubicBezTo>
                  <a:pt x="30" y="42"/>
                  <a:pt x="33" y="41"/>
                  <a:pt x="35" y="38"/>
                </a:cubicBezTo>
                <a:cubicBezTo>
                  <a:pt x="34" y="37"/>
                  <a:pt x="33" y="36"/>
                  <a:pt x="32" y="34"/>
                </a:cubicBezTo>
                <a:cubicBezTo>
                  <a:pt x="31" y="36"/>
                  <a:pt x="29" y="37"/>
                  <a:pt x="27" y="37"/>
                </a:cubicBezTo>
                <a:cubicBezTo>
                  <a:pt x="25" y="37"/>
                  <a:pt x="22" y="35"/>
                  <a:pt x="22" y="32"/>
                </a:cubicBezTo>
                <a:cubicBezTo>
                  <a:pt x="22" y="30"/>
                  <a:pt x="25" y="28"/>
                  <a:pt x="27" y="28"/>
                </a:cubicBezTo>
                <a:cubicBezTo>
                  <a:pt x="35" y="28"/>
                  <a:pt x="37" y="42"/>
                  <a:pt x="48" y="42"/>
                </a:cubicBezTo>
                <a:cubicBezTo>
                  <a:pt x="54" y="42"/>
                  <a:pt x="58" y="38"/>
                  <a:pt x="58" y="32"/>
                </a:cubicBezTo>
                <a:cubicBezTo>
                  <a:pt x="58" y="26"/>
                  <a:pt x="53" y="23"/>
                  <a:pt x="48" y="23"/>
                </a:cubicBezTo>
                <a:cubicBezTo>
                  <a:pt x="44" y="23"/>
                  <a:pt x="42" y="24"/>
                  <a:pt x="39" y="26"/>
                </a:cubicBezTo>
                <a:cubicBezTo>
                  <a:pt x="40" y="28"/>
                  <a:pt x="41" y="29"/>
                  <a:pt x="43" y="30"/>
                </a:cubicBezTo>
                <a:cubicBezTo>
                  <a:pt x="44" y="29"/>
                  <a:pt x="46" y="28"/>
                  <a:pt x="48" y="28"/>
                </a:cubicBezTo>
                <a:cubicBezTo>
                  <a:pt x="50" y="28"/>
                  <a:pt x="52" y="30"/>
                  <a:pt x="52" y="32"/>
                </a:cubicBezTo>
                <a:cubicBezTo>
                  <a:pt x="52" y="35"/>
                  <a:pt x="50" y="37"/>
                  <a:pt x="48" y="37"/>
                </a:cubicBezTo>
                <a:cubicBezTo>
                  <a:pt x="40" y="37"/>
                  <a:pt x="38" y="23"/>
                  <a:pt x="27" y="23"/>
                </a:cubicBezTo>
                <a:cubicBezTo>
                  <a:pt x="21" y="23"/>
                  <a:pt x="16" y="26"/>
                  <a:pt x="16" y="32"/>
                </a:cubicBezTo>
                <a:cubicBezTo>
                  <a:pt x="16" y="38"/>
                  <a:pt x="21" y="42"/>
                  <a:pt x="27" y="4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Freeform 245"/>
          <p:cNvSpPr/>
          <p:nvPr/>
        </p:nvSpPr>
        <p:spPr bwMode="auto">
          <a:xfrm>
            <a:off x="1264958" y="2016386"/>
            <a:ext cx="533158" cy="53315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Freeform 152"/>
          <p:cNvSpPr>
            <a:spLocks noEditPoints="1"/>
          </p:cNvSpPr>
          <p:nvPr/>
        </p:nvSpPr>
        <p:spPr bwMode="auto">
          <a:xfrm>
            <a:off x="6647143" y="2045775"/>
            <a:ext cx="575846" cy="532160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Freeform 57"/>
          <p:cNvSpPr>
            <a:spLocks noEditPoints="1"/>
          </p:cNvSpPr>
          <p:nvPr/>
        </p:nvSpPr>
        <p:spPr bwMode="auto">
          <a:xfrm>
            <a:off x="6685871" y="4781561"/>
            <a:ext cx="511244" cy="453231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105772" y="1760838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亮点一</a:t>
            </a:r>
          </a:p>
        </p:txBody>
      </p:sp>
      <p:sp>
        <p:nvSpPr>
          <p:cNvPr id="61" name="PA_矩形 75"/>
          <p:cNvSpPr/>
          <p:nvPr>
            <p:custDataLst>
              <p:tags r:id="rId1"/>
            </p:custDataLst>
          </p:nvPr>
        </p:nvSpPr>
        <p:spPr>
          <a:xfrm>
            <a:off x="2105773" y="2112339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2" name="矩形 61"/>
          <p:cNvSpPr/>
          <p:nvPr/>
        </p:nvSpPr>
        <p:spPr>
          <a:xfrm>
            <a:off x="2105772" y="3134235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亮点二</a:t>
            </a:r>
          </a:p>
        </p:txBody>
      </p:sp>
      <p:sp>
        <p:nvSpPr>
          <p:cNvPr id="63" name="PA_矩形 75"/>
          <p:cNvSpPr/>
          <p:nvPr>
            <p:custDataLst>
              <p:tags r:id="rId2"/>
            </p:custDataLst>
          </p:nvPr>
        </p:nvSpPr>
        <p:spPr>
          <a:xfrm>
            <a:off x="2105773" y="3485736"/>
            <a:ext cx="3633815" cy="7013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</a:t>
            </a:r>
            <a:endParaRPr lang="zh-CN" altLang="en-US" sz="1600" dirty="0">
              <a:solidFill>
                <a:srgbClr val="222B3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105772" y="4488184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亮点三</a:t>
            </a:r>
          </a:p>
        </p:txBody>
      </p:sp>
      <p:sp>
        <p:nvSpPr>
          <p:cNvPr id="65" name="PA_矩形 75"/>
          <p:cNvSpPr/>
          <p:nvPr>
            <p:custDataLst>
              <p:tags r:id="rId3"/>
            </p:custDataLst>
          </p:nvPr>
        </p:nvSpPr>
        <p:spPr>
          <a:xfrm>
            <a:off x="2105773" y="4839685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6" name="矩形 65"/>
          <p:cNvSpPr/>
          <p:nvPr/>
        </p:nvSpPr>
        <p:spPr>
          <a:xfrm>
            <a:off x="7549470" y="1760838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不足一</a:t>
            </a:r>
          </a:p>
        </p:txBody>
      </p:sp>
      <p:sp>
        <p:nvSpPr>
          <p:cNvPr id="67" name="PA_矩形 75"/>
          <p:cNvSpPr/>
          <p:nvPr>
            <p:custDataLst>
              <p:tags r:id="rId4"/>
            </p:custDataLst>
          </p:nvPr>
        </p:nvSpPr>
        <p:spPr>
          <a:xfrm>
            <a:off x="7549471" y="2112339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70" name="矩形 69"/>
          <p:cNvSpPr/>
          <p:nvPr/>
        </p:nvSpPr>
        <p:spPr>
          <a:xfrm>
            <a:off x="7549470" y="3134235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不足二</a:t>
            </a:r>
          </a:p>
        </p:txBody>
      </p:sp>
      <p:sp>
        <p:nvSpPr>
          <p:cNvPr id="71" name="PA_矩形 75"/>
          <p:cNvSpPr/>
          <p:nvPr>
            <p:custDataLst>
              <p:tags r:id="rId5"/>
            </p:custDataLst>
          </p:nvPr>
        </p:nvSpPr>
        <p:spPr>
          <a:xfrm>
            <a:off x="7549471" y="3485736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 dirty="0" err="1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</a:t>
            </a:r>
            <a:r>
              <a:rPr sz="1600" dirty="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72" name="矩形 71"/>
          <p:cNvSpPr/>
          <p:nvPr/>
        </p:nvSpPr>
        <p:spPr>
          <a:xfrm>
            <a:off x="7549470" y="4488184"/>
            <a:ext cx="1732053" cy="430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0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不足三</a:t>
            </a:r>
          </a:p>
        </p:txBody>
      </p:sp>
      <p:sp>
        <p:nvSpPr>
          <p:cNvPr id="73" name="PA_矩形 75"/>
          <p:cNvSpPr/>
          <p:nvPr>
            <p:custDataLst>
              <p:tags r:id="rId6"/>
            </p:custDataLst>
          </p:nvPr>
        </p:nvSpPr>
        <p:spPr>
          <a:xfrm>
            <a:off x="7549471" y="4839685"/>
            <a:ext cx="3633815" cy="73088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sz="1600">
                <a:solidFill>
                  <a:srgbClr val="222B33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5382">
    <p:dissolv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bldLvl="0" animBg="1"/>
          <p:bldP spid="2" grpId="0" bldLvl="0" animBg="1"/>
          <p:bldP spid="46" grpId="0" bldLvl="0" animBg="1"/>
          <p:bldP spid="47" grpId="0" bldLvl="0" animBg="1"/>
          <p:bldP spid="48" grpId="0" bldLvl="0" animBg="1"/>
          <p:bldP spid="49" grpId="0" bldLvl="0" animBg="1"/>
          <p:bldP spid="50" grpId="0" bldLvl="0" animBg="1"/>
          <p:bldP spid="55" grpId="0" bldLvl="0" animBg="1"/>
          <p:bldP spid="56" grpId="0" bldLvl="0" animBg="1"/>
          <p:bldP spid="57" grpId="0" bldLvl="0" animBg="1"/>
          <p:bldP spid="58" grpId="0" bldLvl="0" animBg="1"/>
          <p:bldP spid="59" grpId="0" bldLvl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70" grpId="0"/>
          <p:bldP spid="71" grpId="0"/>
          <p:bldP spid="72" grpId="0"/>
          <p:bldP spid="7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ac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12" ac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bldLvl="0" animBg="1"/>
          <p:bldP spid="2" grpId="0" bldLvl="0" animBg="1"/>
          <p:bldP spid="46" grpId="0" bldLvl="0" animBg="1"/>
          <p:bldP spid="47" grpId="0" bldLvl="0" animBg="1"/>
          <p:bldP spid="48" grpId="0" bldLvl="0" animBg="1"/>
          <p:bldP spid="49" grpId="0" bldLvl="0" animBg="1"/>
          <p:bldP spid="50" grpId="0" bldLvl="0" animBg="1"/>
          <p:bldP spid="55" grpId="0" bldLvl="0" animBg="1"/>
          <p:bldP spid="56" grpId="0" bldLvl="0" animBg="1"/>
          <p:bldP spid="57" grpId="0" bldLvl="0" animBg="1"/>
          <p:bldP spid="58" grpId="0" bldLvl="0" animBg="1"/>
          <p:bldP spid="59" grpId="0" bldLvl="0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67" grpId="0"/>
          <p:bldP spid="70" grpId="0"/>
          <p:bldP spid="71" grpId="0"/>
          <p:bldP spid="72" grpId="0"/>
          <p:bldP spid="73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1759" y="2483634"/>
            <a:ext cx="12189682" cy="11339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99999" rtlCol="0" anchor="ctr">
            <a:normAutofit/>
          </a:bodyPr>
          <a:lstStyle/>
          <a:p>
            <a:pPr algn="ctr"/>
            <a:endParaRPr lang="zh-CN" altLang="en-US" sz="18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361214" y="2124353"/>
            <a:ext cx="2591979" cy="2040083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39999" rtlCol="0" anchor="ctr">
            <a:noAutofit/>
          </a:bodyPr>
          <a:lstStyle/>
          <a:p>
            <a:pPr lvl="0"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2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zh-CN" altLang="en-US" sz="62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4785360" y="2714625"/>
            <a:ext cx="3667125" cy="6718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0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单击此处添加名称</a:t>
            </a:r>
          </a:p>
          <a:p>
            <a:pPr algn="ctr"/>
            <a:r>
              <a:rPr lang="en-US" altLang="zh-CN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ANNUAL WORK SUMMARY</a:t>
            </a:r>
            <a:endParaRPr lang="zh-CN" altLang="en-US" sz="132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660690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0" name="TextBox 11"/>
          <p:cNvSpPr txBox="1"/>
          <p:nvPr/>
        </p:nvSpPr>
        <p:spPr>
          <a:xfrm>
            <a:off x="4927889" y="3681760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0690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27889" y="3937449"/>
            <a:ext cx="1522730" cy="20447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添加相关标题文字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  <p:bldP spid="6" grpId="0" bldLvl="0" animBg="1"/>
      <p:bldP spid="8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13560" y="1458869"/>
            <a:ext cx="3114426" cy="4601788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5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7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0603" y="2478964"/>
              <a:ext cx="312092" cy="37937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32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0603" y="3381429"/>
              <a:ext cx="312092" cy="37937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32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0603" y="4283895"/>
              <a:ext cx="312092" cy="37937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32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0603" y="5186362"/>
              <a:ext cx="312092" cy="379378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32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7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7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793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32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3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565978" y="1907655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565226" y="2232557"/>
            <a:ext cx="4150980" cy="370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45" name="Donut 44"/>
          <p:cNvSpPr/>
          <p:nvPr/>
        </p:nvSpPr>
        <p:spPr>
          <a:xfrm>
            <a:off x="5629951" y="3130745"/>
            <a:ext cx="686965" cy="686965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5825050" y="3317958"/>
            <a:ext cx="296766" cy="312537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4" tIns="45718" rIns="91434" bIns="4571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5798167" y="4764098"/>
            <a:ext cx="336907" cy="272394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34" tIns="45718" rIns="91434" bIns="4571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395812" y="4761709"/>
            <a:ext cx="225084" cy="329740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4" tIns="45718" rIns="91434" bIns="4571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386205" y="3330145"/>
            <a:ext cx="237986" cy="28816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4" tIns="45718" rIns="91434" bIns="4571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164872" y="4569200"/>
            <a:ext cx="686965" cy="686965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624812" y="4569345"/>
            <a:ext cx="686965" cy="686965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159463" y="3130745"/>
            <a:ext cx="686965" cy="686965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10050" y="3422793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52450" y="3167515"/>
            <a:ext cx="521335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02824" y="3422793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798657" y="3167515"/>
            <a:ext cx="521335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10050" y="4869697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52450" y="4598701"/>
            <a:ext cx="521335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93%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57351" y="4869697"/>
            <a:ext cx="1365250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800851" y="4598701"/>
            <a:ext cx="521335" cy="33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579584" y="3827485"/>
            <a:ext cx="2275940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579584" y="5272112"/>
            <a:ext cx="2275940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105884" y="3827485"/>
            <a:ext cx="2275940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100073" y="5272112"/>
            <a:ext cx="2275940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2261917" y="1980366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0" rIns="69990" bIns="69992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261917" y="3331637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0" bIns="69990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261917" y="4682907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0" bIns="69990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6706201" y="1980366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0" rIns="69990" bIns="69992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6706201" y="3331637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0" bIns="69990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6706201" y="4682907"/>
            <a:ext cx="3225084" cy="1052196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20" tIns="69992" rIns="69990" bIns="69990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640476" y="2315291"/>
            <a:ext cx="965914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640476" y="3666561"/>
            <a:ext cx="965914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640476" y="5017832"/>
            <a:ext cx="965914" cy="382344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941801" y="2174336"/>
            <a:ext cx="2240402" cy="6648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413603" y="233305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9" tIns="60959" rIns="121919" bIns="60959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2941801" y="3521229"/>
            <a:ext cx="2240402" cy="6648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413603" y="3679945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9" tIns="60959" rIns="121919" bIns="60959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2941801" y="4884031"/>
            <a:ext cx="2240402" cy="6648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413603" y="5042748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9" tIns="60959" rIns="121919" bIns="60959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339576" y="233305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9" tIns="60959" rIns="121919" bIns="60959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005799" y="2174336"/>
            <a:ext cx="2240402" cy="6648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339576" y="3679945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19" tIns="60959" rIns="121919" bIns="60959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005799" y="3521229"/>
            <a:ext cx="2240402" cy="6648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339576" y="5054896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vert="horz" wrap="square" lIns="121919" tIns="60959" rIns="121919" bIns="60959" numCol="1" anchor="t" anchorCtr="0" compatLnSpc="1"/>
          <a:lstStyle/>
          <a:p>
            <a:pPr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005799" y="4896180"/>
            <a:ext cx="2240402" cy="6648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2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</a:b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915000" y="1905001"/>
            <a:ext cx="1357504" cy="121069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8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15000" y="3256274"/>
            <a:ext cx="1357504" cy="121068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8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15000" y="4607545"/>
            <a:ext cx="1357504" cy="121068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8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9920696" y="1905001"/>
            <a:ext cx="1357504" cy="121069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8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9920696" y="3256274"/>
            <a:ext cx="1357504" cy="121068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8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9920696" y="4607545"/>
            <a:ext cx="1357504" cy="121068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1895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bldLvl="0" animBg="1"/>
      <p:bldP spid="71" grpId="0" bldLvl="0" animBg="1"/>
      <p:bldP spid="73" grpId="0" bldLvl="0" animBg="1"/>
      <p:bldP spid="46" grpId="0" bldLvl="0" animBg="1"/>
      <p:bldP spid="63" grpId="0" bldLvl="0" animBg="1"/>
      <p:bldP spid="65" grpId="0" bldLvl="0" animBg="1"/>
      <p:bldP spid="62" grpId="0" bldLvl="0" animBg="1"/>
      <p:bldP spid="66" grpId="0" bldLvl="0" animBg="1"/>
      <p:bldP spid="67" grpId="0" bldLvl="0" animBg="1"/>
      <p:bldP spid="74" grpId="0"/>
      <p:bldP spid="75" grpId="0" bldLvl="0" animBg="1"/>
      <p:bldP spid="78" grpId="0"/>
      <p:bldP spid="79" grpId="0" bldLvl="0" animBg="1"/>
      <p:bldP spid="80" grpId="0"/>
      <p:bldP spid="81" grpId="0" bldLvl="0" animBg="1"/>
      <p:bldP spid="84" grpId="0" bldLvl="0" animBg="1"/>
      <p:bldP spid="87" grpId="0"/>
      <p:bldP spid="90" grpId="0" bldLvl="0" animBg="1"/>
      <p:bldP spid="91" grpId="0"/>
      <p:bldP spid="92" grpId="0" bldLvl="0" animBg="1"/>
      <p:bldP spid="93" grpId="0"/>
      <p:bldP spid="68" grpId="0" bldLvl="0" animBg="1"/>
      <p:bldP spid="70" grpId="0" bldLvl="0" animBg="1"/>
      <p:bldP spid="72" grpId="0" bldLvl="0" animBg="1"/>
      <p:bldP spid="45" grpId="0" bldLvl="0" animBg="1"/>
      <p:bldP spid="48" grpId="0" bldLvl="0" animBg="1"/>
      <p:bldP spid="64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01660" y="1551839"/>
            <a:ext cx="10052088" cy="4399103"/>
            <a:chOff x="1100786" y="1551735"/>
            <a:chExt cx="10052640" cy="4399344"/>
          </a:xfrm>
        </p:grpSpPr>
        <p:sp>
          <p:nvSpPr>
            <p:cNvPr id="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4" tIns="45718" rIns="91434" bIns="457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4" tIns="45718" rIns="91434" bIns="457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4" tIns="45718" rIns="91434" bIns="457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4" tIns="45718" rIns="91434" bIns="457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294862" y="3751390"/>
            <a:ext cx="0" cy="960904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068373" y="3751390"/>
            <a:ext cx="0" cy="960904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8951995" y="2791018"/>
            <a:ext cx="0" cy="960904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193150" y="2791018"/>
            <a:ext cx="0" cy="960904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091738" y="4908214"/>
            <a:ext cx="2406249" cy="797602"/>
            <a:chOff x="1929542" y="4908274"/>
            <a:chExt cx="2729132" cy="797642"/>
          </a:xfrm>
        </p:grpSpPr>
        <p:sp>
          <p:nvSpPr>
            <p:cNvPr id="44" name="TextBox 43"/>
            <p:cNvSpPr txBox="1"/>
            <p:nvPr/>
          </p:nvSpPr>
          <p:spPr>
            <a:xfrm>
              <a:off x="2519884" y="4908274"/>
              <a:ext cx="1548446" cy="336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510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865249" y="4931944"/>
            <a:ext cx="2406249" cy="773872"/>
            <a:chOff x="5703260" y="4932005"/>
            <a:chExt cx="2729132" cy="773911"/>
          </a:xfrm>
        </p:grpSpPr>
        <p:sp>
          <p:nvSpPr>
            <p:cNvPr id="48" name="TextBox 47"/>
            <p:cNvSpPr txBox="1"/>
            <p:nvPr/>
          </p:nvSpPr>
          <p:spPr>
            <a:xfrm>
              <a:off x="6293603" y="4932005"/>
              <a:ext cx="1548446" cy="336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510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53050" y="1621228"/>
            <a:ext cx="2475916" cy="788437"/>
            <a:chOff x="4038291" y="1621125"/>
            <a:chExt cx="2304129" cy="788480"/>
          </a:xfrm>
        </p:grpSpPr>
        <p:sp>
          <p:nvSpPr>
            <p:cNvPr id="50" name="TextBox 49"/>
            <p:cNvSpPr txBox="1"/>
            <p:nvPr/>
          </p:nvSpPr>
          <p:spPr>
            <a:xfrm>
              <a:off x="4555093" y="1621125"/>
              <a:ext cx="1270525" cy="336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510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94799" y="1632511"/>
            <a:ext cx="2475916" cy="777148"/>
            <a:chOff x="7780247" y="1632414"/>
            <a:chExt cx="2304129" cy="777192"/>
          </a:xfrm>
        </p:grpSpPr>
        <p:sp>
          <p:nvSpPr>
            <p:cNvPr id="52" name="TextBox 51"/>
            <p:cNvSpPr txBox="1"/>
            <p:nvPr/>
          </p:nvSpPr>
          <p:spPr>
            <a:xfrm>
              <a:off x="8297048" y="1632414"/>
              <a:ext cx="1270525" cy="336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5105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</p:grp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105230" y="4419600"/>
            <a:ext cx="3556000" cy="101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6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424679" y="2184402"/>
            <a:ext cx="285748" cy="2197095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1930649" y="2184402"/>
            <a:ext cx="285748" cy="2197095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436620" y="2184402"/>
            <a:ext cx="285748" cy="2197095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2942591" y="2184402"/>
            <a:ext cx="285748" cy="2197095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448561" y="2184402"/>
            <a:ext cx="285748" cy="2197095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3954535" y="2184402"/>
            <a:ext cx="285748" cy="2197095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454299" y="4561093"/>
            <a:ext cx="214630" cy="2800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1964688" y="4561093"/>
            <a:ext cx="214630" cy="2800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475076" y="4561093"/>
            <a:ext cx="214630" cy="2800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2985465" y="4561093"/>
            <a:ext cx="214630" cy="2800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495854" y="4561093"/>
            <a:ext cx="214630" cy="2800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006242" y="4561093"/>
            <a:ext cx="214630" cy="2800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5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058728" y="2185998"/>
            <a:ext cx="1982531" cy="676526"/>
            <a:chOff x="4597686" y="3155872"/>
            <a:chExt cx="1583966" cy="507395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83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1432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8900674" y="2185998"/>
            <a:ext cx="1930640" cy="676526"/>
            <a:chOff x="6978976" y="3155872"/>
            <a:chExt cx="1542507" cy="507395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8383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1432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058728" y="3046993"/>
            <a:ext cx="1930640" cy="676526"/>
            <a:chOff x="4597685" y="3914331"/>
            <a:chExt cx="1542507" cy="507394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838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1432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8900674" y="3046993"/>
            <a:ext cx="1930640" cy="676526"/>
            <a:chOff x="6978976" y="3914331"/>
            <a:chExt cx="1542507" cy="507394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838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1432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058728" y="4019584"/>
            <a:ext cx="1930640" cy="676526"/>
            <a:chOff x="4597685" y="3914331"/>
            <a:chExt cx="1542507" cy="507394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838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1432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8900674" y="4019584"/>
            <a:ext cx="1930640" cy="676526"/>
            <a:chOff x="6978976" y="3914331"/>
            <a:chExt cx="1542507" cy="507394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838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1432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225733" y="3997334"/>
            <a:ext cx="625362" cy="607458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9" tIns="60959" rIns="121919" bIns="6095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356147" y="2159340"/>
            <a:ext cx="625362" cy="607458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9" tIns="60959" rIns="121919" bIns="6095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356147" y="3997334"/>
            <a:ext cx="625362" cy="607458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9" tIns="60959" rIns="121919" bIns="6095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356147" y="3062070"/>
            <a:ext cx="625362" cy="607458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9" tIns="60959" rIns="121919" bIns="6095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225733" y="3062070"/>
            <a:ext cx="625362" cy="607458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9" tIns="60959" rIns="121919" bIns="6095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225733" y="2159340"/>
            <a:ext cx="625362" cy="607458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9" tIns="60959" rIns="121919" bIns="60959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23342" y="5351463"/>
            <a:ext cx="10346519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cxnSp>
        <p:nvCxnSpPr>
          <p:cNvPr id="69" name="Straight Line buttom"/>
          <p:cNvCxnSpPr/>
          <p:nvPr/>
        </p:nvCxnSpPr>
        <p:spPr>
          <a:xfrm>
            <a:off x="915000" y="5173528"/>
            <a:ext cx="1036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ldLvl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8"/>
          <p:cNvSpPr txBox="1"/>
          <p:nvPr/>
        </p:nvSpPr>
        <p:spPr>
          <a:xfrm>
            <a:off x="266814" y="247445"/>
            <a:ext cx="2191457" cy="40894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65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此处添加名称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266814" y="682200"/>
            <a:ext cx="2191457" cy="161290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04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TO ADD CAPTION TEXT</a:t>
            </a:r>
            <a:endParaRPr lang="zh-CN" altLang="en-US" sz="132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758760" y="2244051"/>
            <a:ext cx="656242" cy="65624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19565" y="2208373"/>
              <a:ext cx="655193" cy="42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51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758760" y="3070826"/>
            <a:ext cx="656242" cy="65624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19565" y="3160455"/>
              <a:ext cx="655193" cy="42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51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58760" y="3897601"/>
            <a:ext cx="656242" cy="65624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19564" y="4114593"/>
              <a:ext cx="655193" cy="42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51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58760" y="4727940"/>
            <a:ext cx="656242" cy="65624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19565" y="5068728"/>
              <a:ext cx="655193" cy="42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5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515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607285" y="3078551"/>
            <a:ext cx="2887453" cy="3349059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5" tIns="39703" rIns="79405" bIns="397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607281" y="3909204"/>
            <a:ext cx="2276649" cy="251840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5" tIns="39703" rIns="79405" bIns="397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607284" y="2251775"/>
            <a:ext cx="3498258" cy="4175835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5" tIns="39703" rIns="79405" bIns="397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607282" y="4735665"/>
            <a:ext cx="1665841" cy="169194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5" tIns="39703" rIns="79405" bIns="39703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175555" y="2410222"/>
            <a:ext cx="398059" cy="29873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ectangle 22"/>
          <p:cNvSpPr/>
          <p:nvPr/>
        </p:nvSpPr>
        <p:spPr>
          <a:xfrm>
            <a:off x="2668779" y="2256663"/>
            <a:ext cx="2869944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175555" y="3319676"/>
            <a:ext cx="398059" cy="29873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68779" y="3166115"/>
            <a:ext cx="2869944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175555" y="4251275"/>
            <a:ext cx="398059" cy="29873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668779" y="4097715"/>
            <a:ext cx="2869944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2175555" y="5142503"/>
            <a:ext cx="398059" cy="29873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668779" y="4988943"/>
            <a:ext cx="2869944" cy="5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31" grpId="0"/>
      <p:bldP spid="3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32c00b28cf78a1cd7c20003185686b1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165" y="-92075"/>
            <a:ext cx="4068445" cy="61842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259"/>
          <p:cNvSpPr>
            <a:spLocks noChangeArrowheads="1"/>
          </p:cNvSpPr>
          <p:nvPr/>
        </p:nvSpPr>
        <p:spPr bwMode="auto">
          <a:xfrm>
            <a:off x="997407" y="2157007"/>
            <a:ext cx="6178571" cy="11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buNone/>
            </a:pPr>
            <a:r>
              <a:rPr lang="en-US" altLang="zh-CN" sz="7585" b="1" cap="all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2294689" y="3495265"/>
            <a:ext cx="3584006" cy="46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buNone/>
            </a:pPr>
            <a:r>
              <a:rPr lang="zh-CN" altLang="en-US" sz="3035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感谢聆听，批评指导</a:t>
            </a:r>
          </a:p>
        </p:txBody>
      </p:sp>
    </p:spTree>
  </p:cSld>
  <p:clrMapOvr>
    <a:masterClrMapping/>
  </p:clrMapOvr>
  <p:transition spd="med" advTm="538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9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99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简约教学课程设计说课课件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ENTRY"/>
  <p:tag name="ID" val="545820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855"/>
  <p:tag name="MH_LIBRARY" val="CONTENTS"/>
  <p:tag name="MH_TYPE" val="NUMBER"/>
  <p:tag name="ID" val="545820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Rectangle 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741"/>
  <p:tag name="MH_LIBRARY" val="GRAPHIC"/>
  <p:tag name="MH_ORDER" val="Freeform 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主题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2359</Words>
  <Application>Microsoft Office PowerPoint</Application>
  <PresentationFormat>自定义</PresentationFormat>
  <Paragraphs>319</Paragraphs>
  <Slides>27</Slides>
  <Notes>27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大气简约教学课程设计说课课件PPT模板</dc:title>
  <dc:creator>Administrator</dc:creator>
  <cp:lastModifiedBy>Sky123.Org</cp:lastModifiedBy>
  <cp:revision>8</cp:revision>
  <dcterms:created xsi:type="dcterms:W3CDTF">2017-06-08T11:45:00Z</dcterms:created>
  <dcterms:modified xsi:type="dcterms:W3CDTF">2018-01-29T02:57:54Z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