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393" r:id="rId2"/>
    <p:sldId id="259" r:id="rId3"/>
    <p:sldId id="293" r:id="rId4"/>
    <p:sldId id="398" r:id="rId5"/>
    <p:sldId id="312" r:id="rId6"/>
    <p:sldId id="389" r:id="rId7"/>
    <p:sldId id="396" r:id="rId8"/>
    <p:sldId id="298" r:id="rId9"/>
    <p:sldId id="371" r:id="rId10"/>
    <p:sldId id="339" r:id="rId11"/>
    <p:sldId id="381" r:id="rId12"/>
    <p:sldId id="384" r:id="rId13"/>
    <p:sldId id="299" r:id="rId14"/>
    <p:sldId id="400" r:id="rId15"/>
    <p:sldId id="383" r:id="rId16"/>
    <p:sldId id="358" r:id="rId17"/>
    <p:sldId id="372" r:id="rId18"/>
    <p:sldId id="402" r:id="rId19"/>
    <p:sldId id="300" r:id="rId20"/>
    <p:sldId id="387" r:id="rId21"/>
    <p:sldId id="395" r:id="rId22"/>
    <p:sldId id="401" r:id="rId23"/>
    <p:sldId id="365" r:id="rId24"/>
    <p:sldId id="394" r:id="rId25"/>
  </p:sldIdLst>
  <p:sldSz cx="9144000" cy="51450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C593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60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2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8" d="100"/>
        <a:sy n="58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0C9AF-F656-48CB-B91D-7B61C7AD3CC5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7A1941-525D-463E-82E2-D150543BFBD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590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A1941-525D-463E-82E2-D150543BFBD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7274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ABC87-0CCD-465F-BF60-F0E2C7836A1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26592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895AB-C86B-4E43-803C-69D81CD39A38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14034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0B2CB-872C-4AB9-83D7-1DD897584B85}" type="slidenum">
              <a:rPr lang="zh-CN" altLang="en-US" smtClean="0">
                <a:solidFill>
                  <a:prstClr val="black"/>
                </a:solidFill>
              </a:rPr>
              <a:pPr/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952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6B96F7-238A-436E-8798-5DD8D861D65B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78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0B2CB-872C-4AB9-83D7-1DD897584B85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320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895AB-C86B-4E43-803C-69D81CD39A38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4193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036312-6A05-4643-B813-780AEBCA5446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4444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190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FE4F62-605D-4A72-9B78-2AF5B0B98AE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708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895AB-C86B-4E43-803C-69D81CD39A38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3123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C38524-3F61-4462-B6D3-EE3A24EAF0E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35856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AAF762-52F3-4512-B16B-1F6F197A9938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7569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760EF0-27D5-4E1B-8B98-FFF90C7DB461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8072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0030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5384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895AB-C86B-4E43-803C-69D81CD39A38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1895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0B2CB-872C-4AB9-83D7-1DD897584B85}" type="slidenum">
              <a:rPr lang="zh-CN" altLang="en-US" smtClean="0">
                <a:solidFill>
                  <a:prstClr val="black"/>
                </a:solidFill>
              </a:rPr>
              <a:pPr/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5300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6BD6C-7378-4529-B81B-A68F5768A87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8825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7A1941-525D-463E-82E2-D150543BFBD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010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91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20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935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71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992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49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6" name="燕尾形 10">
            <a:extLst>
              <a:ext uri="{FF2B5EF4-FFF2-40B4-BE49-F238E27FC236}">
                <a16:creationId xmlns:a16="http://schemas.microsoft.com/office/drawing/2014/main" id="{BE4055FC-10B1-4AAA-B1B3-99504315971B}"/>
              </a:ext>
            </a:extLst>
          </p:cNvPr>
          <p:cNvSpPr/>
          <p:nvPr userDrawn="1"/>
        </p:nvSpPr>
        <p:spPr>
          <a:xfrm>
            <a:off x="174374" y="101212"/>
            <a:ext cx="266546" cy="287585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7" name="燕尾形 11">
            <a:extLst>
              <a:ext uri="{FF2B5EF4-FFF2-40B4-BE49-F238E27FC236}">
                <a16:creationId xmlns:a16="http://schemas.microsoft.com/office/drawing/2014/main" id="{DF1BB7C3-AD9E-4007-992F-9C71374ACB56}"/>
              </a:ext>
            </a:extLst>
          </p:cNvPr>
          <p:cNvSpPr/>
          <p:nvPr userDrawn="1"/>
        </p:nvSpPr>
        <p:spPr>
          <a:xfrm>
            <a:off x="363017" y="101212"/>
            <a:ext cx="266546" cy="287585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82BC45D-F3A8-46CF-B5F5-58B2F274DBB7}"/>
              </a:ext>
            </a:extLst>
          </p:cNvPr>
          <p:cNvSpPr txBox="1"/>
          <p:nvPr userDrawn="1"/>
        </p:nvSpPr>
        <p:spPr>
          <a:xfrm>
            <a:off x="729674" y="96834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449047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AC4E4CA-8B48-4F7C-958A-EE9F73C68E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" y="1588"/>
            <a:ext cx="9141179" cy="5141913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B290285B-C0A3-4F61-960F-7CD3ACB41ABA}"/>
              </a:ext>
            </a:extLst>
          </p:cNvPr>
          <p:cNvSpPr/>
          <p:nvPr userDrawn="1"/>
        </p:nvSpPr>
        <p:spPr>
          <a:xfrm>
            <a:off x="0" y="0"/>
            <a:ext cx="9131230" cy="5145088"/>
          </a:xfrm>
          <a:prstGeom prst="rect">
            <a:avLst/>
          </a:prstGeom>
          <a:solidFill>
            <a:schemeClr val="tx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7"/>
          <p:cNvSpPr txBox="1"/>
          <p:nvPr userDrawn="1"/>
        </p:nvSpPr>
        <p:spPr>
          <a:xfrm>
            <a:off x="641920" y="113569"/>
            <a:ext cx="1369614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lvl="0"/>
            <a:r>
              <a:rPr lang="zh-CN" altLang="zh-CN" sz="1600" b="0" i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sp>
        <p:nvSpPr>
          <p:cNvPr id="5" name="燕尾形 10">
            <a:extLst>
              <a:ext uri="{FF2B5EF4-FFF2-40B4-BE49-F238E27FC236}">
                <a16:creationId xmlns:a16="http://schemas.microsoft.com/office/drawing/2014/main" id="{AC9BD962-6E70-43F9-A839-0E64F813C0B3}"/>
              </a:ext>
            </a:extLst>
          </p:cNvPr>
          <p:cNvSpPr/>
          <p:nvPr userDrawn="1"/>
        </p:nvSpPr>
        <p:spPr>
          <a:xfrm>
            <a:off x="174374" y="101212"/>
            <a:ext cx="266546" cy="287585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燕尾形 11">
            <a:extLst>
              <a:ext uri="{FF2B5EF4-FFF2-40B4-BE49-F238E27FC236}">
                <a16:creationId xmlns:a16="http://schemas.microsoft.com/office/drawing/2014/main" id="{767D41BC-2DE9-4935-BD09-6003806E0C10}"/>
              </a:ext>
            </a:extLst>
          </p:cNvPr>
          <p:cNvSpPr/>
          <p:nvPr userDrawn="1"/>
        </p:nvSpPr>
        <p:spPr>
          <a:xfrm>
            <a:off x="363017" y="101212"/>
            <a:ext cx="266546" cy="287585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1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1F13460-8486-4868-A3A8-CEB70A74CD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" y="1588"/>
            <a:ext cx="9141179" cy="5141913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108F1627-F783-47DC-A1BA-2A6E0F556B6C}"/>
              </a:ext>
            </a:extLst>
          </p:cNvPr>
          <p:cNvSpPr/>
          <p:nvPr userDrawn="1"/>
        </p:nvSpPr>
        <p:spPr>
          <a:xfrm>
            <a:off x="0" y="0"/>
            <a:ext cx="9131230" cy="5145088"/>
          </a:xfrm>
          <a:prstGeom prst="rect">
            <a:avLst/>
          </a:prstGeom>
          <a:solidFill>
            <a:schemeClr val="tx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7"/>
          <p:cNvSpPr txBox="1"/>
          <p:nvPr userDrawn="1"/>
        </p:nvSpPr>
        <p:spPr>
          <a:xfrm>
            <a:off x="607230" y="97424"/>
            <a:ext cx="1369614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lvl="0"/>
            <a:r>
              <a:rPr lang="zh-CN" altLang="zh-CN" sz="1600" b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</a:p>
        </p:txBody>
      </p:sp>
      <p:sp>
        <p:nvSpPr>
          <p:cNvPr id="5" name="燕尾形 10">
            <a:extLst>
              <a:ext uri="{FF2B5EF4-FFF2-40B4-BE49-F238E27FC236}">
                <a16:creationId xmlns:a16="http://schemas.microsoft.com/office/drawing/2014/main" id="{B335F947-25F3-41AA-AEDD-E8B08146A1E4}"/>
              </a:ext>
            </a:extLst>
          </p:cNvPr>
          <p:cNvSpPr/>
          <p:nvPr userDrawn="1"/>
        </p:nvSpPr>
        <p:spPr>
          <a:xfrm>
            <a:off x="174374" y="101212"/>
            <a:ext cx="266546" cy="287585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燕尾形 11">
            <a:extLst>
              <a:ext uri="{FF2B5EF4-FFF2-40B4-BE49-F238E27FC236}">
                <a16:creationId xmlns:a16="http://schemas.microsoft.com/office/drawing/2014/main" id="{C52DD76E-B9F0-4B5F-8E3E-676BFBF896C4}"/>
              </a:ext>
            </a:extLst>
          </p:cNvPr>
          <p:cNvSpPr/>
          <p:nvPr userDrawn="1"/>
        </p:nvSpPr>
        <p:spPr>
          <a:xfrm>
            <a:off x="363017" y="101212"/>
            <a:ext cx="266546" cy="287585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068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DC6CA40-5086-4C49-BA3E-57A82B42A9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" y="1588"/>
            <a:ext cx="9141179" cy="5141913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A29B6571-DADA-42CB-9DFA-A87295E5F852}"/>
              </a:ext>
            </a:extLst>
          </p:cNvPr>
          <p:cNvSpPr/>
          <p:nvPr userDrawn="1"/>
        </p:nvSpPr>
        <p:spPr>
          <a:xfrm>
            <a:off x="0" y="0"/>
            <a:ext cx="9131230" cy="5145088"/>
          </a:xfrm>
          <a:prstGeom prst="rect">
            <a:avLst/>
          </a:prstGeom>
          <a:solidFill>
            <a:schemeClr val="tx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7"/>
          <p:cNvSpPr txBox="1"/>
          <p:nvPr userDrawn="1"/>
        </p:nvSpPr>
        <p:spPr>
          <a:xfrm>
            <a:off x="619587" y="85067"/>
            <a:ext cx="1369614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pPr lvl="0"/>
            <a:r>
              <a:rPr lang="zh-CN" altLang="zh-CN" sz="1600" b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成功项目展示</a:t>
            </a:r>
          </a:p>
        </p:txBody>
      </p:sp>
      <p:sp>
        <p:nvSpPr>
          <p:cNvPr id="5" name="燕尾形 10">
            <a:extLst>
              <a:ext uri="{FF2B5EF4-FFF2-40B4-BE49-F238E27FC236}">
                <a16:creationId xmlns:a16="http://schemas.microsoft.com/office/drawing/2014/main" id="{B407E47A-116D-4CC6-91DF-E377BAB80927}"/>
              </a:ext>
            </a:extLst>
          </p:cNvPr>
          <p:cNvSpPr/>
          <p:nvPr userDrawn="1"/>
        </p:nvSpPr>
        <p:spPr>
          <a:xfrm>
            <a:off x="174374" y="101212"/>
            <a:ext cx="266546" cy="287585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燕尾形 11">
            <a:extLst>
              <a:ext uri="{FF2B5EF4-FFF2-40B4-BE49-F238E27FC236}">
                <a16:creationId xmlns:a16="http://schemas.microsoft.com/office/drawing/2014/main" id="{68545155-AB82-45B4-935C-FA94C998AF57}"/>
              </a:ext>
            </a:extLst>
          </p:cNvPr>
          <p:cNvSpPr/>
          <p:nvPr userDrawn="1"/>
        </p:nvSpPr>
        <p:spPr>
          <a:xfrm>
            <a:off x="363017" y="101212"/>
            <a:ext cx="266546" cy="287585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02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718AD634-6AD8-46AE-8912-6346C57584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" y="1588"/>
            <a:ext cx="9141179" cy="5141913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374884A6-E1FF-402C-9B95-8CFB6A03B25A}"/>
              </a:ext>
            </a:extLst>
          </p:cNvPr>
          <p:cNvSpPr/>
          <p:nvPr userDrawn="1"/>
        </p:nvSpPr>
        <p:spPr>
          <a:xfrm>
            <a:off x="0" y="0"/>
            <a:ext cx="9131230" cy="5145088"/>
          </a:xfrm>
          <a:prstGeom prst="rect">
            <a:avLst/>
          </a:prstGeom>
          <a:solidFill>
            <a:schemeClr val="tx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7"/>
          <p:cNvSpPr txBox="1"/>
          <p:nvPr userDrawn="1"/>
        </p:nvSpPr>
        <p:spPr>
          <a:xfrm>
            <a:off x="631944" y="109781"/>
            <a:ext cx="1369614" cy="315475"/>
          </a:xfrm>
          <a:prstGeom prst="rect">
            <a:avLst/>
          </a:prstGeom>
          <a:noFill/>
        </p:spPr>
        <p:txBody>
          <a:bodyPr wrap="none" lIns="68584" tIns="34292" rIns="68584" bIns="34292" rtlCol="0">
            <a:spAutoFit/>
          </a:bodyPr>
          <a:lstStyle/>
          <a:p>
            <a:r>
              <a:rPr lang="zh-CN" altLang="zh-CN" sz="1600" b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</a:p>
        </p:txBody>
      </p:sp>
      <p:sp>
        <p:nvSpPr>
          <p:cNvPr id="5" name="燕尾形 10">
            <a:extLst>
              <a:ext uri="{FF2B5EF4-FFF2-40B4-BE49-F238E27FC236}">
                <a16:creationId xmlns:a16="http://schemas.microsoft.com/office/drawing/2014/main" id="{7A80A19F-8158-46D8-994E-4BC31207C86B}"/>
              </a:ext>
            </a:extLst>
          </p:cNvPr>
          <p:cNvSpPr/>
          <p:nvPr userDrawn="1"/>
        </p:nvSpPr>
        <p:spPr>
          <a:xfrm>
            <a:off x="174374" y="101212"/>
            <a:ext cx="266546" cy="287585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  <p:sp>
        <p:nvSpPr>
          <p:cNvPr id="6" name="燕尾形 11">
            <a:extLst>
              <a:ext uri="{FF2B5EF4-FFF2-40B4-BE49-F238E27FC236}">
                <a16:creationId xmlns:a16="http://schemas.microsoft.com/office/drawing/2014/main" id="{EC7BEA7F-8A0F-4010-8B6C-909CEA6A209D}"/>
              </a:ext>
            </a:extLst>
          </p:cNvPr>
          <p:cNvSpPr/>
          <p:nvPr userDrawn="1"/>
        </p:nvSpPr>
        <p:spPr>
          <a:xfrm>
            <a:off x="363017" y="101212"/>
            <a:ext cx="266546" cy="287585"/>
          </a:xfrm>
          <a:prstGeom prst="chevr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23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21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657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85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2A081-796E-46EC-9598-D5F2CE7547E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022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6208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 userDrawn="1"/>
        </p:nvGrpSpPr>
        <p:grpSpPr>
          <a:xfrm>
            <a:off x="-55664" y="0"/>
            <a:ext cx="1541690" cy="588963"/>
            <a:chOff x="-142846" y="-250538"/>
            <a:chExt cx="4668067" cy="1782764"/>
          </a:xfrm>
        </p:grpSpPr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3267104" y="35212"/>
              <a:ext cx="350838" cy="338138"/>
            </a:xfrm>
            <a:custGeom>
              <a:avLst/>
              <a:gdLst>
                <a:gd name="T0" fmla="*/ 125 w 128"/>
                <a:gd name="T1" fmla="*/ 55 h 123"/>
                <a:gd name="T2" fmla="*/ 95 w 128"/>
                <a:gd name="T3" fmla="*/ 48 h 123"/>
                <a:gd name="T4" fmla="*/ 65 w 128"/>
                <a:gd name="T5" fmla="*/ 22 h 123"/>
                <a:gd name="T6" fmla="*/ 44 w 128"/>
                <a:gd name="T7" fmla="*/ 2 h 123"/>
                <a:gd name="T8" fmla="*/ 12 w 128"/>
                <a:gd name="T9" fmla="*/ 26 h 123"/>
                <a:gd name="T10" fmla="*/ 3 w 128"/>
                <a:gd name="T11" fmla="*/ 70 h 123"/>
                <a:gd name="T12" fmla="*/ 19 w 128"/>
                <a:gd name="T13" fmla="*/ 106 h 123"/>
                <a:gd name="T14" fmla="*/ 58 w 128"/>
                <a:gd name="T15" fmla="*/ 122 h 123"/>
                <a:gd name="T16" fmla="*/ 109 w 128"/>
                <a:gd name="T17" fmla="*/ 100 h 123"/>
                <a:gd name="T18" fmla="*/ 125 w 128"/>
                <a:gd name="T19" fmla="*/ 5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8" h="123">
                  <a:moveTo>
                    <a:pt x="125" y="55"/>
                  </a:moveTo>
                  <a:cubicBezTo>
                    <a:pt x="122" y="39"/>
                    <a:pt x="106" y="40"/>
                    <a:pt x="95" y="48"/>
                  </a:cubicBezTo>
                  <a:cubicBezTo>
                    <a:pt x="98" y="30"/>
                    <a:pt x="82" y="13"/>
                    <a:pt x="65" y="22"/>
                  </a:cubicBezTo>
                  <a:cubicBezTo>
                    <a:pt x="62" y="12"/>
                    <a:pt x="56" y="0"/>
                    <a:pt x="44" y="2"/>
                  </a:cubicBezTo>
                  <a:cubicBezTo>
                    <a:pt x="30" y="4"/>
                    <a:pt x="19" y="16"/>
                    <a:pt x="12" y="26"/>
                  </a:cubicBezTo>
                  <a:cubicBezTo>
                    <a:pt x="2" y="40"/>
                    <a:pt x="0" y="54"/>
                    <a:pt x="3" y="70"/>
                  </a:cubicBezTo>
                  <a:cubicBezTo>
                    <a:pt x="5" y="78"/>
                    <a:pt x="10" y="98"/>
                    <a:pt x="19" y="106"/>
                  </a:cubicBezTo>
                  <a:cubicBezTo>
                    <a:pt x="23" y="122"/>
                    <a:pt x="44" y="123"/>
                    <a:pt x="58" y="122"/>
                  </a:cubicBezTo>
                  <a:cubicBezTo>
                    <a:pt x="76" y="120"/>
                    <a:pt x="97" y="113"/>
                    <a:pt x="109" y="100"/>
                  </a:cubicBezTo>
                  <a:cubicBezTo>
                    <a:pt x="120" y="89"/>
                    <a:pt x="128" y="70"/>
                    <a:pt x="125" y="55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7"/>
            <p:cNvSpPr>
              <a:spLocks/>
            </p:cNvSpPr>
            <p:nvPr/>
          </p:nvSpPr>
          <p:spPr bwMode="auto">
            <a:xfrm>
              <a:off x="169892" y="887700"/>
              <a:ext cx="260350" cy="298450"/>
            </a:xfrm>
            <a:custGeom>
              <a:avLst/>
              <a:gdLst>
                <a:gd name="T0" fmla="*/ 40 w 95"/>
                <a:gd name="T1" fmla="*/ 1 h 108"/>
                <a:gd name="T2" fmla="*/ 39 w 95"/>
                <a:gd name="T3" fmla="*/ 2 h 108"/>
                <a:gd name="T4" fmla="*/ 39 w 95"/>
                <a:gd name="T5" fmla="*/ 2 h 108"/>
                <a:gd name="T6" fmla="*/ 38 w 95"/>
                <a:gd name="T7" fmla="*/ 3 h 108"/>
                <a:gd name="T8" fmla="*/ 37 w 95"/>
                <a:gd name="T9" fmla="*/ 3 h 108"/>
                <a:gd name="T10" fmla="*/ 3 w 95"/>
                <a:gd name="T11" fmla="*/ 76 h 108"/>
                <a:gd name="T12" fmla="*/ 11 w 95"/>
                <a:gd name="T13" fmla="*/ 102 h 108"/>
                <a:gd name="T14" fmla="*/ 27 w 95"/>
                <a:gd name="T15" fmla="*/ 95 h 108"/>
                <a:gd name="T16" fmla="*/ 36 w 95"/>
                <a:gd name="T17" fmla="*/ 103 h 108"/>
                <a:gd name="T18" fmla="*/ 52 w 95"/>
                <a:gd name="T19" fmla="*/ 97 h 108"/>
                <a:gd name="T20" fmla="*/ 66 w 95"/>
                <a:gd name="T21" fmla="*/ 105 h 108"/>
                <a:gd name="T22" fmla="*/ 78 w 95"/>
                <a:gd name="T23" fmla="*/ 95 h 108"/>
                <a:gd name="T24" fmla="*/ 78 w 95"/>
                <a:gd name="T25" fmla="*/ 93 h 108"/>
                <a:gd name="T26" fmla="*/ 40 w 95"/>
                <a:gd name="T27" fmla="*/ 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5" h="108">
                  <a:moveTo>
                    <a:pt x="40" y="1"/>
                  </a:moveTo>
                  <a:cubicBezTo>
                    <a:pt x="39" y="0"/>
                    <a:pt x="38" y="1"/>
                    <a:pt x="39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38" y="3"/>
                    <a:pt x="38" y="3"/>
                  </a:cubicBezTo>
                  <a:cubicBezTo>
                    <a:pt x="38" y="3"/>
                    <a:pt x="37" y="2"/>
                    <a:pt x="37" y="3"/>
                  </a:cubicBezTo>
                  <a:cubicBezTo>
                    <a:pt x="9" y="15"/>
                    <a:pt x="0" y="48"/>
                    <a:pt x="3" y="76"/>
                  </a:cubicBezTo>
                  <a:cubicBezTo>
                    <a:pt x="4" y="84"/>
                    <a:pt x="4" y="96"/>
                    <a:pt x="11" y="102"/>
                  </a:cubicBezTo>
                  <a:cubicBezTo>
                    <a:pt x="16" y="108"/>
                    <a:pt x="23" y="100"/>
                    <a:pt x="27" y="95"/>
                  </a:cubicBezTo>
                  <a:cubicBezTo>
                    <a:pt x="29" y="99"/>
                    <a:pt x="31" y="103"/>
                    <a:pt x="36" y="103"/>
                  </a:cubicBezTo>
                  <a:cubicBezTo>
                    <a:pt x="42" y="103"/>
                    <a:pt x="44" y="95"/>
                    <a:pt x="52" y="97"/>
                  </a:cubicBezTo>
                  <a:cubicBezTo>
                    <a:pt x="57" y="98"/>
                    <a:pt x="61" y="105"/>
                    <a:pt x="66" y="105"/>
                  </a:cubicBezTo>
                  <a:cubicBezTo>
                    <a:pt x="72" y="105"/>
                    <a:pt x="75" y="100"/>
                    <a:pt x="78" y="95"/>
                  </a:cubicBezTo>
                  <a:cubicBezTo>
                    <a:pt x="79" y="95"/>
                    <a:pt x="78" y="94"/>
                    <a:pt x="78" y="93"/>
                  </a:cubicBezTo>
                  <a:cubicBezTo>
                    <a:pt x="95" y="61"/>
                    <a:pt x="71" y="15"/>
                    <a:pt x="40" y="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573117" y="822613"/>
              <a:ext cx="182563" cy="195263"/>
            </a:xfrm>
            <a:custGeom>
              <a:avLst/>
              <a:gdLst>
                <a:gd name="T0" fmla="*/ 13 w 67"/>
                <a:gd name="T1" fmla="*/ 0 h 71"/>
                <a:gd name="T2" fmla="*/ 11 w 67"/>
                <a:gd name="T3" fmla="*/ 0 h 71"/>
                <a:gd name="T4" fmla="*/ 11 w 67"/>
                <a:gd name="T5" fmla="*/ 0 h 71"/>
                <a:gd name="T6" fmla="*/ 10 w 67"/>
                <a:gd name="T7" fmla="*/ 1 h 71"/>
                <a:gd name="T8" fmla="*/ 11 w 67"/>
                <a:gd name="T9" fmla="*/ 0 h 71"/>
                <a:gd name="T10" fmla="*/ 10 w 67"/>
                <a:gd name="T11" fmla="*/ 0 h 71"/>
                <a:gd name="T12" fmla="*/ 9 w 67"/>
                <a:gd name="T13" fmla="*/ 3 h 71"/>
                <a:gd name="T14" fmla="*/ 9 w 67"/>
                <a:gd name="T15" fmla="*/ 4 h 71"/>
                <a:gd name="T16" fmla="*/ 4 w 67"/>
                <a:gd name="T17" fmla="*/ 53 h 71"/>
                <a:gd name="T18" fmla="*/ 38 w 67"/>
                <a:gd name="T19" fmla="*/ 65 h 71"/>
                <a:gd name="T20" fmla="*/ 13 w 67"/>
                <a:gd name="T2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7" h="71">
                  <a:moveTo>
                    <a:pt x="13" y="0"/>
                  </a:move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1"/>
                    <a:pt x="10" y="1"/>
                  </a:cubicBezTo>
                  <a:cubicBezTo>
                    <a:pt x="10" y="1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1"/>
                    <a:pt x="10" y="2"/>
                    <a:pt x="9" y="3"/>
                  </a:cubicBezTo>
                  <a:cubicBezTo>
                    <a:pt x="9" y="3"/>
                    <a:pt x="9" y="4"/>
                    <a:pt x="9" y="4"/>
                  </a:cubicBezTo>
                  <a:cubicBezTo>
                    <a:pt x="4" y="20"/>
                    <a:pt x="0" y="37"/>
                    <a:pt x="4" y="53"/>
                  </a:cubicBezTo>
                  <a:cubicBezTo>
                    <a:pt x="8" y="67"/>
                    <a:pt x="25" y="71"/>
                    <a:pt x="38" y="65"/>
                  </a:cubicBezTo>
                  <a:cubicBezTo>
                    <a:pt x="67" y="51"/>
                    <a:pt x="32" y="7"/>
                    <a:pt x="13" y="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2228879" y="390812"/>
              <a:ext cx="360363" cy="373063"/>
            </a:xfrm>
            <a:custGeom>
              <a:avLst/>
              <a:gdLst>
                <a:gd name="T0" fmla="*/ 67 w 132"/>
                <a:gd name="T1" fmla="*/ 125 h 136"/>
                <a:gd name="T2" fmla="*/ 15 w 132"/>
                <a:gd name="T3" fmla="*/ 125 h 136"/>
                <a:gd name="T4" fmla="*/ 0 w 132"/>
                <a:gd name="T5" fmla="*/ 85 h 136"/>
                <a:gd name="T6" fmla="*/ 16 w 132"/>
                <a:gd name="T7" fmla="*/ 37 h 136"/>
                <a:gd name="T8" fmla="*/ 16 w 132"/>
                <a:gd name="T9" fmla="*/ 36 h 136"/>
                <a:gd name="T10" fmla="*/ 39 w 132"/>
                <a:gd name="T11" fmla="*/ 13 h 136"/>
                <a:gd name="T12" fmla="*/ 61 w 132"/>
                <a:gd name="T13" fmla="*/ 1 h 136"/>
                <a:gd name="T14" fmla="*/ 71 w 132"/>
                <a:gd name="T15" fmla="*/ 25 h 136"/>
                <a:gd name="T16" fmla="*/ 76 w 132"/>
                <a:gd name="T17" fmla="*/ 26 h 136"/>
                <a:gd name="T18" fmla="*/ 76 w 132"/>
                <a:gd name="T19" fmla="*/ 24 h 136"/>
                <a:gd name="T20" fmla="*/ 76 w 132"/>
                <a:gd name="T21" fmla="*/ 24 h 136"/>
                <a:gd name="T22" fmla="*/ 82 w 132"/>
                <a:gd name="T23" fmla="*/ 17 h 136"/>
                <a:gd name="T24" fmla="*/ 92 w 132"/>
                <a:gd name="T25" fmla="*/ 12 h 136"/>
                <a:gd name="T26" fmla="*/ 104 w 132"/>
                <a:gd name="T27" fmla="*/ 32 h 136"/>
                <a:gd name="T28" fmla="*/ 107 w 132"/>
                <a:gd name="T29" fmla="*/ 34 h 136"/>
                <a:gd name="T30" fmla="*/ 107 w 132"/>
                <a:gd name="T31" fmla="*/ 34 h 136"/>
                <a:gd name="T32" fmla="*/ 109 w 132"/>
                <a:gd name="T33" fmla="*/ 33 h 136"/>
                <a:gd name="T34" fmla="*/ 123 w 132"/>
                <a:gd name="T35" fmla="*/ 29 h 136"/>
                <a:gd name="T36" fmla="*/ 130 w 132"/>
                <a:gd name="T37" fmla="*/ 41 h 136"/>
                <a:gd name="T38" fmla="*/ 127 w 132"/>
                <a:gd name="T39" fmla="*/ 66 h 136"/>
                <a:gd name="T40" fmla="*/ 115 w 132"/>
                <a:gd name="T41" fmla="*/ 87 h 136"/>
                <a:gd name="T42" fmla="*/ 115 w 132"/>
                <a:gd name="T43" fmla="*/ 87 h 136"/>
                <a:gd name="T44" fmla="*/ 67 w 132"/>
                <a:gd name="T45" fmla="*/ 12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2" h="136">
                  <a:moveTo>
                    <a:pt x="67" y="125"/>
                  </a:moveTo>
                  <a:cubicBezTo>
                    <a:pt x="51" y="131"/>
                    <a:pt x="31" y="136"/>
                    <a:pt x="15" y="125"/>
                  </a:cubicBezTo>
                  <a:cubicBezTo>
                    <a:pt x="3" y="116"/>
                    <a:pt x="0" y="99"/>
                    <a:pt x="0" y="85"/>
                  </a:cubicBezTo>
                  <a:cubicBezTo>
                    <a:pt x="0" y="67"/>
                    <a:pt x="8" y="53"/>
                    <a:pt x="16" y="37"/>
                  </a:cubicBezTo>
                  <a:cubicBezTo>
                    <a:pt x="16" y="37"/>
                    <a:pt x="16" y="36"/>
                    <a:pt x="16" y="36"/>
                  </a:cubicBezTo>
                  <a:cubicBezTo>
                    <a:pt x="23" y="28"/>
                    <a:pt x="31" y="20"/>
                    <a:pt x="39" y="13"/>
                  </a:cubicBezTo>
                  <a:cubicBezTo>
                    <a:pt x="46" y="8"/>
                    <a:pt x="53" y="3"/>
                    <a:pt x="61" y="1"/>
                  </a:cubicBezTo>
                  <a:cubicBezTo>
                    <a:pt x="73" y="0"/>
                    <a:pt x="72" y="18"/>
                    <a:pt x="71" y="25"/>
                  </a:cubicBezTo>
                  <a:cubicBezTo>
                    <a:pt x="71" y="28"/>
                    <a:pt x="76" y="28"/>
                    <a:pt x="76" y="26"/>
                  </a:cubicBezTo>
                  <a:cubicBezTo>
                    <a:pt x="76" y="25"/>
                    <a:pt x="76" y="24"/>
                    <a:pt x="76" y="2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9" y="22"/>
                    <a:pt x="80" y="19"/>
                    <a:pt x="82" y="17"/>
                  </a:cubicBezTo>
                  <a:cubicBezTo>
                    <a:pt x="85" y="14"/>
                    <a:pt x="89" y="13"/>
                    <a:pt x="92" y="12"/>
                  </a:cubicBezTo>
                  <a:cubicBezTo>
                    <a:pt x="104" y="10"/>
                    <a:pt x="105" y="24"/>
                    <a:pt x="104" y="32"/>
                  </a:cubicBezTo>
                  <a:cubicBezTo>
                    <a:pt x="104" y="33"/>
                    <a:pt x="105" y="34"/>
                    <a:pt x="107" y="34"/>
                  </a:cubicBezTo>
                  <a:cubicBezTo>
                    <a:pt x="107" y="34"/>
                    <a:pt x="107" y="34"/>
                    <a:pt x="107" y="34"/>
                  </a:cubicBezTo>
                  <a:cubicBezTo>
                    <a:pt x="108" y="34"/>
                    <a:pt x="109" y="33"/>
                    <a:pt x="109" y="33"/>
                  </a:cubicBezTo>
                  <a:cubicBezTo>
                    <a:pt x="113" y="29"/>
                    <a:pt x="118" y="25"/>
                    <a:pt x="123" y="29"/>
                  </a:cubicBezTo>
                  <a:cubicBezTo>
                    <a:pt x="127" y="32"/>
                    <a:pt x="128" y="37"/>
                    <a:pt x="130" y="41"/>
                  </a:cubicBezTo>
                  <a:cubicBezTo>
                    <a:pt x="132" y="49"/>
                    <a:pt x="130" y="58"/>
                    <a:pt x="127" y="66"/>
                  </a:cubicBezTo>
                  <a:cubicBezTo>
                    <a:pt x="124" y="73"/>
                    <a:pt x="119" y="80"/>
                    <a:pt x="115" y="87"/>
                  </a:cubicBezTo>
                  <a:cubicBezTo>
                    <a:pt x="115" y="87"/>
                    <a:pt x="115" y="87"/>
                    <a:pt x="115" y="87"/>
                  </a:cubicBezTo>
                  <a:cubicBezTo>
                    <a:pt x="103" y="106"/>
                    <a:pt x="89" y="117"/>
                    <a:pt x="67" y="125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344517" y="-250538"/>
              <a:ext cx="750888" cy="585788"/>
            </a:xfrm>
            <a:custGeom>
              <a:avLst/>
              <a:gdLst>
                <a:gd name="T0" fmla="*/ 267 w 274"/>
                <a:gd name="T1" fmla="*/ 142 h 213"/>
                <a:gd name="T2" fmla="*/ 236 w 274"/>
                <a:gd name="T3" fmla="*/ 131 h 213"/>
                <a:gd name="T4" fmla="*/ 233 w 274"/>
                <a:gd name="T5" fmla="*/ 99 h 213"/>
                <a:gd name="T6" fmla="*/ 210 w 274"/>
                <a:gd name="T7" fmla="*/ 92 h 213"/>
                <a:gd name="T8" fmla="*/ 200 w 274"/>
                <a:gd name="T9" fmla="*/ 52 h 213"/>
                <a:gd name="T10" fmla="*/ 166 w 274"/>
                <a:gd name="T11" fmla="*/ 52 h 213"/>
                <a:gd name="T12" fmla="*/ 162 w 274"/>
                <a:gd name="T13" fmla="*/ 19 h 213"/>
                <a:gd name="T14" fmla="*/ 111 w 274"/>
                <a:gd name="T15" fmla="*/ 36 h 213"/>
                <a:gd name="T16" fmla="*/ 56 w 274"/>
                <a:gd name="T17" fmla="*/ 26 h 213"/>
                <a:gd name="T18" fmla="*/ 26 w 274"/>
                <a:gd name="T19" fmla="*/ 19 h 213"/>
                <a:gd name="T20" fmla="*/ 0 w 274"/>
                <a:gd name="T21" fmla="*/ 75 h 213"/>
                <a:gd name="T22" fmla="*/ 25 w 274"/>
                <a:gd name="T23" fmla="*/ 139 h 213"/>
                <a:gd name="T24" fmla="*/ 79 w 274"/>
                <a:gd name="T25" fmla="*/ 182 h 213"/>
                <a:gd name="T26" fmla="*/ 79 w 274"/>
                <a:gd name="T27" fmla="*/ 183 h 213"/>
                <a:gd name="T28" fmla="*/ 143 w 274"/>
                <a:gd name="T29" fmla="*/ 204 h 213"/>
                <a:gd name="T30" fmla="*/ 221 w 274"/>
                <a:gd name="T31" fmla="*/ 209 h 213"/>
                <a:gd name="T32" fmla="*/ 269 w 274"/>
                <a:gd name="T33" fmla="*/ 176 h 213"/>
                <a:gd name="T34" fmla="*/ 267 w 274"/>
                <a:gd name="T35" fmla="*/ 14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4" h="213">
                  <a:moveTo>
                    <a:pt x="267" y="142"/>
                  </a:moveTo>
                  <a:cubicBezTo>
                    <a:pt x="260" y="132"/>
                    <a:pt x="248" y="130"/>
                    <a:pt x="236" y="131"/>
                  </a:cubicBezTo>
                  <a:cubicBezTo>
                    <a:pt x="242" y="122"/>
                    <a:pt x="237" y="107"/>
                    <a:pt x="233" y="99"/>
                  </a:cubicBezTo>
                  <a:cubicBezTo>
                    <a:pt x="228" y="90"/>
                    <a:pt x="219" y="88"/>
                    <a:pt x="210" y="92"/>
                  </a:cubicBezTo>
                  <a:cubicBezTo>
                    <a:pt x="213" y="78"/>
                    <a:pt x="210" y="63"/>
                    <a:pt x="200" y="52"/>
                  </a:cubicBezTo>
                  <a:cubicBezTo>
                    <a:pt x="191" y="42"/>
                    <a:pt x="176" y="44"/>
                    <a:pt x="166" y="52"/>
                  </a:cubicBezTo>
                  <a:cubicBezTo>
                    <a:pt x="171" y="41"/>
                    <a:pt x="173" y="27"/>
                    <a:pt x="162" y="19"/>
                  </a:cubicBezTo>
                  <a:cubicBezTo>
                    <a:pt x="144" y="6"/>
                    <a:pt x="123" y="23"/>
                    <a:pt x="111" y="36"/>
                  </a:cubicBezTo>
                  <a:cubicBezTo>
                    <a:pt x="102" y="12"/>
                    <a:pt x="69" y="0"/>
                    <a:pt x="56" y="26"/>
                  </a:cubicBezTo>
                  <a:cubicBezTo>
                    <a:pt x="51" y="14"/>
                    <a:pt x="39" y="12"/>
                    <a:pt x="26" y="19"/>
                  </a:cubicBezTo>
                  <a:cubicBezTo>
                    <a:pt x="7" y="29"/>
                    <a:pt x="0" y="54"/>
                    <a:pt x="0" y="75"/>
                  </a:cubicBezTo>
                  <a:cubicBezTo>
                    <a:pt x="0" y="97"/>
                    <a:pt x="11" y="121"/>
                    <a:pt x="25" y="139"/>
                  </a:cubicBezTo>
                  <a:cubicBezTo>
                    <a:pt x="38" y="158"/>
                    <a:pt x="58" y="172"/>
                    <a:pt x="79" y="182"/>
                  </a:cubicBezTo>
                  <a:cubicBezTo>
                    <a:pt x="79" y="182"/>
                    <a:pt x="79" y="183"/>
                    <a:pt x="79" y="183"/>
                  </a:cubicBezTo>
                  <a:cubicBezTo>
                    <a:pt x="97" y="195"/>
                    <a:pt x="122" y="200"/>
                    <a:pt x="143" y="204"/>
                  </a:cubicBezTo>
                  <a:cubicBezTo>
                    <a:pt x="168" y="210"/>
                    <a:pt x="195" y="213"/>
                    <a:pt x="221" y="209"/>
                  </a:cubicBezTo>
                  <a:cubicBezTo>
                    <a:pt x="242" y="206"/>
                    <a:pt x="261" y="196"/>
                    <a:pt x="269" y="176"/>
                  </a:cubicBezTo>
                  <a:cubicBezTo>
                    <a:pt x="273" y="166"/>
                    <a:pt x="274" y="151"/>
                    <a:pt x="267" y="142"/>
                  </a:cubicBezTo>
                  <a:close/>
                </a:path>
              </a:pathLst>
            </a:custGeom>
            <a:solidFill>
              <a:srgbClr val="E540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358804" y="-112425"/>
              <a:ext cx="657225" cy="444500"/>
            </a:xfrm>
            <a:custGeom>
              <a:avLst/>
              <a:gdLst>
                <a:gd name="T0" fmla="*/ 214 w 240"/>
                <a:gd name="T1" fmla="*/ 117 h 162"/>
                <a:gd name="T2" fmla="*/ 214 w 240"/>
                <a:gd name="T3" fmla="*/ 93 h 162"/>
                <a:gd name="T4" fmla="*/ 187 w 240"/>
                <a:gd name="T5" fmla="*/ 91 h 162"/>
                <a:gd name="T6" fmla="*/ 164 w 240"/>
                <a:gd name="T7" fmla="*/ 52 h 162"/>
                <a:gd name="T8" fmla="*/ 156 w 240"/>
                <a:gd name="T9" fmla="*/ 27 h 162"/>
                <a:gd name="T10" fmla="*/ 127 w 240"/>
                <a:gd name="T11" fmla="*/ 33 h 162"/>
                <a:gd name="T12" fmla="*/ 86 w 240"/>
                <a:gd name="T13" fmla="*/ 19 h 162"/>
                <a:gd name="T14" fmla="*/ 65 w 240"/>
                <a:gd name="T15" fmla="*/ 2 h 162"/>
                <a:gd name="T16" fmla="*/ 46 w 240"/>
                <a:gd name="T17" fmla="*/ 15 h 162"/>
                <a:gd name="T18" fmla="*/ 46 w 240"/>
                <a:gd name="T19" fmla="*/ 15 h 162"/>
                <a:gd name="T20" fmla="*/ 10 w 240"/>
                <a:gd name="T21" fmla="*/ 9 h 162"/>
                <a:gd name="T22" fmla="*/ 2 w 240"/>
                <a:gd name="T23" fmla="*/ 47 h 162"/>
                <a:gd name="T24" fmla="*/ 24 w 240"/>
                <a:gd name="T25" fmla="*/ 96 h 162"/>
                <a:gd name="T26" fmla="*/ 68 w 240"/>
                <a:gd name="T27" fmla="*/ 134 h 162"/>
                <a:gd name="T28" fmla="*/ 69 w 240"/>
                <a:gd name="T29" fmla="*/ 133 h 162"/>
                <a:gd name="T30" fmla="*/ 92 w 240"/>
                <a:gd name="T31" fmla="*/ 143 h 162"/>
                <a:gd name="T32" fmla="*/ 132 w 240"/>
                <a:gd name="T33" fmla="*/ 155 h 162"/>
                <a:gd name="T34" fmla="*/ 197 w 240"/>
                <a:gd name="T35" fmla="*/ 160 h 162"/>
                <a:gd name="T36" fmla="*/ 238 w 240"/>
                <a:gd name="T37" fmla="*/ 134 h 162"/>
                <a:gd name="T38" fmla="*/ 214 w 240"/>
                <a:gd name="T39" fmla="*/ 11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162">
                  <a:moveTo>
                    <a:pt x="214" y="117"/>
                  </a:moveTo>
                  <a:cubicBezTo>
                    <a:pt x="219" y="109"/>
                    <a:pt x="221" y="100"/>
                    <a:pt x="214" y="93"/>
                  </a:cubicBezTo>
                  <a:cubicBezTo>
                    <a:pt x="207" y="87"/>
                    <a:pt x="196" y="88"/>
                    <a:pt x="187" y="91"/>
                  </a:cubicBezTo>
                  <a:cubicBezTo>
                    <a:pt x="195" y="71"/>
                    <a:pt x="185" y="39"/>
                    <a:pt x="164" y="52"/>
                  </a:cubicBezTo>
                  <a:cubicBezTo>
                    <a:pt x="167" y="43"/>
                    <a:pt x="167" y="32"/>
                    <a:pt x="156" y="27"/>
                  </a:cubicBezTo>
                  <a:cubicBezTo>
                    <a:pt x="147" y="22"/>
                    <a:pt x="135" y="26"/>
                    <a:pt x="127" y="33"/>
                  </a:cubicBezTo>
                  <a:cubicBezTo>
                    <a:pt x="127" y="9"/>
                    <a:pt x="101" y="5"/>
                    <a:pt x="86" y="19"/>
                  </a:cubicBezTo>
                  <a:cubicBezTo>
                    <a:pt x="82" y="10"/>
                    <a:pt x="75" y="3"/>
                    <a:pt x="65" y="2"/>
                  </a:cubicBezTo>
                  <a:cubicBezTo>
                    <a:pt x="56" y="0"/>
                    <a:pt x="47" y="5"/>
                    <a:pt x="46" y="1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36" y="7"/>
                    <a:pt x="22" y="0"/>
                    <a:pt x="10" y="9"/>
                  </a:cubicBezTo>
                  <a:cubicBezTo>
                    <a:pt x="0" y="17"/>
                    <a:pt x="0" y="35"/>
                    <a:pt x="2" y="47"/>
                  </a:cubicBezTo>
                  <a:cubicBezTo>
                    <a:pt x="4" y="65"/>
                    <a:pt x="13" y="82"/>
                    <a:pt x="24" y="96"/>
                  </a:cubicBezTo>
                  <a:cubicBezTo>
                    <a:pt x="35" y="111"/>
                    <a:pt x="50" y="128"/>
                    <a:pt x="68" y="134"/>
                  </a:cubicBezTo>
                  <a:cubicBezTo>
                    <a:pt x="69" y="134"/>
                    <a:pt x="69" y="134"/>
                    <a:pt x="69" y="133"/>
                  </a:cubicBezTo>
                  <a:cubicBezTo>
                    <a:pt x="75" y="138"/>
                    <a:pt x="86" y="141"/>
                    <a:pt x="92" y="143"/>
                  </a:cubicBezTo>
                  <a:cubicBezTo>
                    <a:pt x="105" y="148"/>
                    <a:pt x="119" y="152"/>
                    <a:pt x="132" y="155"/>
                  </a:cubicBezTo>
                  <a:cubicBezTo>
                    <a:pt x="153" y="159"/>
                    <a:pt x="175" y="162"/>
                    <a:pt x="197" y="160"/>
                  </a:cubicBezTo>
                  <a:cubicBezTo>
                    <a:pt x="213" y="158"/>
                    <a:pt x="235" y="152"/>
                    <a:pt x="238" y="134"/>
                  </a:cubicBezTo>
                  <a:cubicBezTo>
                    <a:pt x="240" y="120"/>
                    <a:pt x="225" y="115"/>
                    <a:pt x="214" y="117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422304" y="-10825"/>
              <a:ext cx="452438" cy="327025"/>
            </a:xfrm>
            <a:custGeom>
              <a:avLst/>
              <a:gdLst>
                <a:gd name="T0" fmla="*/ 160 w 165"/>
                <a:gd name="T1" fmla="*/ 91 h 119"/>
                <a:gd name="T2" fmla="*/ 140 w 165"/>
                <a:gd name="T3" fmla="*/ 86 h 119"/>
                <a:gd name="T4" fmla="*/ 124 w 165"/>
                <a:gd name="T5" fmla="*/ 66 h 119"/>
                <a:gd name="T6" fmla="*/ 102 w 165"/>
                <a:gd name="T7" fmla="*/ 44 h 119"/>
                <a:gd name="T8" fmla="*/ 66 w 165"/>
                <a:gd name="T9" fmla="*/ 29 h 119"/>
                <a:gd name="T10" fmla="*/ 38 w 165"/>
                <a:gd name="T11" fmla="*/ 16 h 119"/>
                <a:gd name="T12" fmla="*/ 14 w 165"/>
                <a:gd name="T13" fmla="*/ 2 h 119"/>
                <a:gd name="T14" fmla="*/ 1 w 165"/>
                <a:gd name="T15" fmla="*/ 23 h 119"/>
                <a:gd name="T16" fmla="*/ 47 w 165"/>
                <a:gd name="T17" fmla="*/ 96 h 119"/>
                <a:gd name="T18" fmla="*/ 48 w 165"/>
                <a:gd name="T19" fmla="*/ 98 h 119"/>
                <a:gd name="T20" fmla="*/ 147 w 165"/>
                <a:gd name="T21" fmla="*/ 110 h 119"/>
                <a:gd name="T22" fmla="*/ 160 w 165"/>
                <a:gd name="T23" fmla="*/ 91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5" h="119">
                  <a:moveTo>
                    <a:pt x="160" y="91"/>
                  </a:moveTo>
                  <a:cubicBezTo>
                    <a:pt x="155" y="85"/>
                    <a:pt x="147" y="84"/>
                    <a:pt x="140" y="86"/>
                  </a:cubicBezTo>
                  <a:cubicBezTo>
                    <a:pt x="147" y="75"/>
                    <a:pt x="136" y="63"/>
                    <a:pt x="124" y="66"/>
                  </a:cubicBezTo>
                  <a:cubicBezTo>
                    <a:pt x="131" y="55"/>
                    <a:pt x="117" y="38"/>
                    <a:pt x="102" y="44"/>
                  </a:cubicBezTo>
                  <a:cubicBezTo>
                    <a:pt x="107" y="23"/>
                    <a:pt x="82" y="16"/>
                    <a:pt x="66" y="29"/>
                  </a:cubicBezTo>
                  <a:cubicBezTo>
                    <a:pt x="61" y="16"/>
                    <a:pt x="47" y="1"/>
                    <a:pt x="38" y="16"/>
                  </a:cubicBezTo>
                  <a:cubicBezTo>
                    <a:pt x="32" y="9"/>
                    <a:pt x="23" y="0"/>
                    <a:pt x="14" y="2"/>
                  </a:cubicBezTo>
                  <a:cubicBezTo>
                    <a:pt x="3" y="4"/>
                    <a:pt x="0" y="13"/>
                    <a:pt x="1" y="23"/>
                  </a:cubicBezTo>
                  <a:cubicBezTo>
                    <a:pt x="2" y="53"/>
                    <a:pt x="25" y="77"/>
                    <a:pt x="47" y="96"/>
                  </a:cubicBezTo>
                  <a:cubicBezTo>
                    <a:pt x="46" y="97"/>
                    <a:pt x="46" y="98"/>
                    <a:pt x="48" y="98"/>
                  </a:cubicBezTo>
                  <a:cubicBezTo>
                    <a:pt x="79" y="107"/>
                    <a:pt x="114" y="119"/>
                    <a:pt x="147" y="110"/>
                  </a:cubicBezTo>
                  <a:cubicBezTo>
                    <a:pt x="153" y="108"/>
                    <a:pt x="165" y="99"/>
                    <a:pt x="160" y="91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287367" y="79662"/>
              <a:ext cx="441325" cy="387350"/>
            </a:xfrm>
            <a:custGeom>
              <a:avLst/>
              <a:gdLst>
                <a:gd name="T0" fmla="*/ 157 w 161"/>
                <a:gd name="T1" fmla="*/ 50 h 141"/>
                <a:gd name="T2" fmla="*/ 141 w 161"/>
                <a:gd name="T3" fmla="*/ 46 h 141"/>
                <a:gd name="T4" fmla="*/ 135 w 161"/>
                <a:gd name="T5" fmla="*/ 31 h 141"/>
                <a:gd name="T6" fmla="*/ 119 w 161"/>
                <a:gd name="T7" fmla="*/ 32 h 141"/>
                <a:gd name="T8" fmla="*/ 110 w 161"/>
                <a:gd name="T9" fmla="*/ 16 h 141"/>
                <a:gd name="T10" fmla="*/ 95 w 161"/>
                <a:gd name="T11" fmla="*/ 18 h 141"/>
                <a:gd name="T12" fmla="*/ 95 w 161"/>
                <a:gd name="T13" fmla="*/ 17 h 141"/>
                <a:gd name="T14" fmla="*/ 64 w 161"/>
                <a:gd name="T15" fmla="*/ 8 h 141"/>
                <a:gd name="T16" fmla="*/ 63 w 161"/>
                <a:gd name="T17" fmla="*/ 9 h 141"/>
                <a:gd name="T18" fmla="*/ 94 w 161"/>
                <a:gd name="T19" fmla="*/ 63 h 141"/>
                <a:gd name="T20" fmla="*/ 13 w 161"/>
                <a:gd name="T21" fmla="*/ 129 h 141"/>
                <a:gd name="T22" fmla="*/ 0 w 161"/>
                <a:gd name="T23" fmla="*/ 138 h 141"/>
                <a:gd name="T24" fmla="*/ 3 w 161"/>
                <a:gd name="T25" fmla="*/ 141 h 141"/>
                <a:gd name="T26" fmla="*/ 26 w 161"/>
                <a:gd name="T27" fmla="*/ 125 h 141"/>
                <a:gd name="T28" fmla="*/ 96 w 161"/>
                <a:gd name="T29" fmla="*/ 65 h 141"/>
                <a:gd name="T30" fmla="*/ 157 w 161"/>
                <a:gd name="T31" fmla="*/ 65 h 141"/>
                <a:gd name="T32" fmla="*/ 157 w 161"/>
                <a:gd name="T33" fmla="*/ 5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1" h="141">
                  <a:moveTo>
                    <a:pt x="157" y="50"/>
                  </a:moveTo>
                  <a:cubicBezTo>
                    <a:pt x="153" y="46"/>
                    <a:pt x="147" y="45"/>
                    <a:pt x="141" y="46"/>
                  </a:cubicBezTo>
                  <a:cubicBezTo>
                    <a:pt x="142" y="41"/>
                    <a:pt x="140" y="34"/>
                    <a:pt x="135" y="31"/>
                  </a:cubicBezTo>
                  <a:cubicBezTo>
                    <a:pt x="131" y="28"/>
                    <a:pt x="124" y="29"/>
                    <a:pt x="119" y="32"/>
                  </a:cubicBezTo>
                  <a:cubicBezTo>
                    <a:pt x="119" y="26"/>
                    <a:pt x="115" y="19"/>
                    <a:pt x="110" y="16"/>
                  </a:cubicBezTo>
                  <a:cubicBezTo>
                    <a:pt x="105" y="12"/>
                    <a:pt x="99" y="13"/>
                    <a:pt x="95" y="18"/>
                  </a:cubicBezTo>
                  <a:cubicBezTo>
                    <a:pt x="95" y="18"/>
                    <a:pt x="95" y="17"/>
                    <a:pt x="95" y="17"/>
                  </a:cubicBezTo>
                  <a:cubicBezTo>
                    <a:pt x="89" y="8"/>
                    <a:pt x="74" y="0"/>
                    <a:pt x="64" y="8"/>
                  </a:cubicBezTo>
                  <a:cubicBezTo>
                    <a:pt x="63" y="8"/>
                    <a:pt x="63" y="8"/>
                    <a:pt x="63" y="9"/>
                  </a:cubicBezTo>
                  <a:cubicBezTo>
                    <a:pt x="59" y="30"/>
                    <a:pt x="78" y="51"/>
                    <a:pt x="94" y="63"/>
                  </a:cubicBezTo>
                  <a:cubicBezTo>
                    <a:pt x="72" y="92"/>
                    <a:pt x="42" y="110"/>
                    <a:pt x="13" y="129"/>
                  </a:cubicBezTo>
                  <a:cubicBezTo>
                    <a:pt x="9" y="132"/>
                    <a:pt x="5" y="135"/>
                    <a:pt x="0" y="138"/>
                  </a:cubicBezTo>
                  <a:cubicBezTo>
                    <a:pt x="1" y="140"/>
                    <a:pt x="2" y="141"/>
                    <a:pt x="3" y="141"/>
                  </a:cubicBezTo>
                  <a:cubicBezTo>
                    <a:pt x="10" y="136"/>
                    <a:pt x="18" y="130"/>
                    <a:pt x="26" y="125"/>
                  </a:cubicBezTo>
                  <a:cubicBezTo>
                    <a:pt x="51" y="109"/>
                    <a:pt x="81" y="92"/>
                    <a:pt x="96" y="65"/>
                  </a:cubicBezTo>
                  <a:cubicBezTo>
                    <a:pt x="112" y="72"/>
                    <a:pt x="145" y="85"/>
                    <a:pt x="157" y="65"/>
                  </a:cubicBezTo>
                  <a:cubicBezTo>
                    <a:pt x="160" y="61"/>
                    <a:pt x="161" y="54"/>
                    <a:pt x="157" y="50"/>
                  </a:cubicBezTo>
                  <a:close/>
                </a:path>
              </a:pathLst>
            </a:custGeom>
            <a:solidFill>
              <a:srgbClr val="F6C1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150842" y="470187"/>
              <a:ext cx="227013" cy="528638"/>
            </a:xfrm>
            <a:custGeom>
              <a:avLst/>
              <a:gdLst>
                <a:gd name="T0" fmla="*/ 49 w 83"/>
                <a:gd name="T1" fmla="*/ 152 h 192"/>
                <a:gd name="T2" fmla="*/ 50 w 83"/>
                <a:gd name="T3" fmla="*/ 113 h 192"/>
                <a:gd name="T4" fmla="*/ 45 w 83"/>
                <a:gd name="T5" fmla="*/ 65 h 192"/>
                <a:gd name="T6" fmla="*/ 1 w 83"/>
                <a:gd name="T7" fmla="*/ 0 h 192"/>
                <a:gd name="T8" fmla="*/ 0 w 83"/>
                <a:gd name="T9" fmla="*/ 1 h 192"/>
                <a:gd name="T10" fmla="*/ 42 w 83"/>
                <a:gd name="T11" fmla="*/ 71 h 192"/>
                <a:gd name="T12" fmla="*/ 46 w 83"/>
                <a:gd name="T13" fmla="*/ 116 h 192"/>
                <a:gd name="T14" fmla="*/ 45 w 83"/>
                <a:gd name="T15" fmla="*/ 153 h 192"/>
                <a:gd name="T16" fmla="*/ 18 w 83"/>
                <a:gd name="T17" fmla="*/ 181 h 192"/>
                <a:gd name="T18" fmla="*/ 21 w 83"/>
                <a:gd name="T19" fmla="*/ 184 h 192"/>
                <a:gd name="T20" fmla="*/ 34 w 83"/>
                <a:gd name="T21" fmla="*/ 177 h 192"/>
                <a:gd name="T22" fmla="*/ 41 w 83"/>
                <a:gd name="T23" fmla="*/ 187 h 192"/>
                <a:gd name="T24" fmla="*/ 45 w 83"/>
                <a:gd name="T25" fmla="*/ 187 h 192"/>
                <a:gd name="T26" fmla="*/ 49 w 83"/>
                <a:gd name="T27" fmla="*/ 181 h 192"/>
                <a:gd name="T28" fmla="*/ 54 w 83"/>
                <a:gd name="T29" fmla="*/ 187 h 192"/>
                <a:gd name="T30" fmla="*/ 58 w 83"/>
                <a:gd name="T31" fmla="*/ 187 h 192"/>
                <a:gd name="T32" fmla="*/ 61 w 83"/>
                <a:gd name="T33" fmla="*/ 180 h 192"/>
                <a:gd name="T34" fmla="*/ 78 w 83"/>
                <a:gd name="T35" fmla="*/ 182 h 192"/>
                <a:gd name="T36" fmla="*/ 49 w 83"/>
                <a:gd name="T37" fmla="*/ 15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3" h="192">
                  <a:moveTo>
                    <a:pt x="49" y="152"/>
                  </a:moveTo>
                  <a:cubicBezTo>
                    <a:pt x="52" y="140"/>
                    <a:pt x="51" y="126"/>
                    <a:pt x="50" y="113"/>
                  </a:cubicBezTo>
                  <a:cubicBezTo>
                    <a:pt x="50" y="97"/>
                    <a:pt x="48" y="81"/>
                    <a:pt x="45" y="65"/>
                  </a:cubicBezTo>
                  <a:cubicBezTo>
                    <a:pt x="40" y="40"/>
                    <a:pt x="28" y="8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27" y="16"/>
                    <a:pt x="37" y="43"/>
                    <a:pt x="42" y="71"/>
                  </a:cubicBezTo>
                  <a:cubicBezTo>
                    <a:pt x="45" y="86"/>
                    <a:pt x="46" y="101"/>
                    <a:pt x="46" y="116"/>
                  </a:cubicBezTo>
                  <a:cubicBezTo>
                    <a:pt x="46" y="128"/>
                    <a:pt x="44" y="141"/>
                    <a:pt x="45" y="153"/>
                  </a:cubicBezTo>
                  <a:cubicBezTo>
                    <a:pt x="31" y="157"/>
                    <a:pt x="21" y="168"/>
                    <a:pt x="18" y="181"/>
                  </a:cubicBezTo>
                  <a:cubicBezTo>
                    <a:pt x="17" y="183"/>
                    <a:pt x="19" y="185"/>
                    <a:pt x="21" y="184"/>
                  </a:cubicBezTo>
                  <a:cubicBezTo>
                    <a:pt x="25" y="181"/>
                    <a:pt x="30" y="180"/>
                    <a:pt x="34" y="177"/>
                  </a:cubicBezTo>
                  <a:cubicBezTo>
                    <a:pt x="36" y="181"/>
                    <a:pt x="40" y="183"/>
                    <a:pt x="41" y="187"/>
                  </a:cubicBezTo>
                  <a:cubicBezTo>
                    <a:pt x="42" y="189"/>
                    <a:pt x="44" y="188"/>
                    <a:pt x="45" y="187"/>
                  </a:cubicBezTo>
                  <a:cubicBezTo>
                    <a:pt x="46" y="185"/>
                    <a:pt x="48" y="183"/>
                    <a:pt x="49" y="181"/>
                  </a:cubicBezTo>
                  <a:cubicBezTo>
                    <a:pt x="51" y="183"/>
                    <a:pt x="52" y="185"/>
                    <a:pt x="54" y="187"/>
                  </a:cubicBezTo>
                  <a:cubicBezTo>
                    <a:pt x="55" y="189"/>
                    <a:pt x="57" y="189"/>
                    <a:pt x="58" y="187"/>
                  </a:cubicBezTo>
                  <a:cubicBezTo>
                    <a:pt x="59" y="185"/>
                    <a:pt x="60" y="182"/>
                    <a:pt x="61" y="180"/>
                  </a:cubicBezTo>
                  <a:cubicBezTo>
                    <a:pt x="65" y="186"/>
                    <a:pt x="75" y="192"/>
                    <a:pt x="78" y="182"/>
                  </a:cubicBezTo>
                  <a:cubicBezTo>
                    <a:pt x="83" y="166"/>
                    <a:pt x="60" y="155"/>
                    <a:pt x="49" y="15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446117" y="443200"/>
              <a:ext cx="241300" cy="485775"/>
            </a:xfrm>
            <a:custGeom>
              <a:avLst/>
              <a:gdLst>
                <a:gd name="T0" fmla="*/ 60 w 88"/>
                <a:gd name="T1" fmla="*/ 136 h 177"/>
                <a:gd name="T2" fmla="*/ 59 w 88"/>
                <a:gd name="T3" fmla="*/ 136 h 177"/>
                <a:gd name="T4" fmla="*/ 56 w 88"/>
                <a:gd name="T5" fmla="*/ 102 h 177"/>
                <a:gd name="T6" fmla="*/ 48 w 88"/>
                <a:gd name="T7" fmla="*/ 57 h 177"/>
                <a:gd name="T8" fmla="*/ 1 w 88"/>
                <a:gd name="T9" fmla="*/ 0 h 177"/>
                <a:gd name="T10" fmla="*/ 1 w 88"/>
                <a:gd name="T11" fmla="*/ 2 h 177"/>
                <a:gd name="T12" fmla="*/ 47 w 88"/>
                <a:gd name="T13" fmla="*/ 65 h 177"/>
                <a:gd name="T14" fmla="*/ 53 w 88"/>
                <a:gd name="T15" fmla="*/ 107 h 177"/>
                <a:gd name="T16" fmla="*/ 55 w 88"/>
                <a:gd name="T17" fmla="*/ 136 h 177"/>
                <a:gd name="T18" fmla="*/ 53 w 88"/>
                <a:gd name="T19" fmla="*/ 168 h 177"/>
                <a:gd name="T20" fmla="*/ 59 w 88"/>
                <a:gd name="T21" fmla="*/ 177 h 177"/>
                <a:gd name="T22" fmla="*/ 72 w 88"/>
                <a:gd name="T23" fmla="*/ 174 h 177"/>
                <a:gd name="T24" fmla="*/ 60 w 88"/>
                <a:gd name="T25" fmla="*/ 136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177">
                  <a:moveTo>
                    <a:pt x="60" y="136"/>
                  </a:moveTo>
                  <a:cubicBezTo>
                    <a:pt x="59" y="136"/>
                    <a:pt x="59" y="136"/>
                    <a:pt x="59" y="136"/>
                  </a:cubicBezTo>
                  <a:cubicBezTo>
                    <a:pt x="59" y="125"/>
                    <a:pt x="57" y="113"/>
                    <a:pt x="56" y="102"/>
                  </a:cubicBezTo>
                  <a:cubicBezTo>
                    <a:pt x="55" y="87"/>
                    <a:pt x="52" y="72"/>
                    <a:pt x="48" y="57"/>
                  </a:cubicBezTo>
                  <a:cubicBezTo>
                    <a:pt x="42" y="32"/>
                    <a:pt x="28" y="7"/>
                    <a:pt x="1" y="0"/>
                  </a:cubicBezTo>
                  <a:cubicBezTo>
                    <a:pt x="0" y="0"/>
                    <a:pt x="0" y="2"/>
                    <a:pt x="1" y="2"/>
                  </a:cubicBezTo>
                  <a:cubicBezTo>
                    <a:pt x="28" y="13"/>
                    <a:pt x="40" y="38"/>
                    <a:pt x="47" y="65"/>
                  </a:cubicBezTo>
                  <a:cubicBezTo>
                    <a:pt x="50" y="79"/>
                    <a:pt x="52" y="93"/>
                    <a:pt x="53" y="107"/>
                  </a:cubicBezTo>
                  <a:cubicBezTo>
                    <a:pt x="54" y="116"/>
                    <a:pt x="53" y="127"/>
                    <a:pt x="55" y="136"/>
                  </a:cubicBezTo>
                  <a:cubicBezTo>
                    <a:pt x="52" y="147"/>
                    <a:pt x="50" y="158"/>
                    <a:pt x="53" y="168"/>
                  </a:cubicBezTo>
                  <a:cubicBezTo>
                    <a:pt x="54" y="170"/>
                    <a:pt x="56" y="176"/>
                    <a:pt x="59" y="177"/>
                  </a:cubicBezTo>
                  <a:cubicBezTo>
                    <a:pt x="64" y="177"/>
                    <a:pt x="68" y="176"/>
                    <a:pt x="72" y="174"/>
                  </a:cubicBezTo>
                  <a:cubicBezTo>
                    <a:pt x="88" y="167"/>
                    <a:pt x="66" y="142"/>
                    <a:pt x="60" y="136"/>
                  </a:cubicBezTo>
                  <a:close/>
                </a:path>
              </a:pathLst>
            </a:custGeom>
            <a:solidFill>
              <a:srgbClr val="1986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408017" y="519400"/>
              <a:ext cx="166688" cy="382588"/>
            </a:xfrm>
            <a:custGeom>
              <a:avLst/>
              <a:gdLst>
                <a:gd name="T0" fmla="*/ 48 w 61"/>
                <a:gd name="T1" fmla="*/ 3 h 139"/>
                <a:gd name="T2" fmla="*/ 49 w 61"/>
                <a:gd name="T3" fmla="*/ 1 h 139"/>
                <a:gd name="T4" fmla="*/ 48 w 61"/>
                <a:gd name="T5" fmla="*/ 1 h 139"/>
                <a:gd name="T6" fmla="*/ 47 w 61"/>
                <a:gd name="T7" fmla="*/ 3 h 139"/>
                <a:gd name="T8" fmla="*/ 47 w 61"/>
                <a:gd name="T9" fmla="*/ 3 h 139"/>
                <a:gd name="T10" fmla="*/ 4 w 61"/>
                <a:gd name="T11" fmla="*/ 138 h 139"/>
                <a:gd name="T12" fmla="*/ 6 w 61"/>
                <a:gd name="T13" fmla="*/ 139 h 139"/>
                <a:gd name="T14" fmla="*/ 7 w 61"/>
                <a:gd name="T15" fmla="*/ 139 h 139"/>
                <a:gd name="T16" fmla="*/ 50 w 61"/>
                <a:gd name="T17" fmla="*/ 79 h 139"/>
                <a:gd name="T18" fmla="*/ 48 w 61"/>
                <a:gd name="T19" fmla="*/ 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139">
                  <a:moveTo>
                    <a:pt x="48" y="3"/>
                  </a:moveTo>
                  <a:cubicBezTo>
                    <a:pt x="49" y="2"/>
                    <a:pt x="49" y="2"/>
                    <a:pt x="49" y="1"/>
                  </a:cubicBezTo>
                  <a:cubicBezTo>
                    <a:pt x="49" y="1"/>
                    <a:pt x="49" y="0"/>
                    <a:pt x="48" y="1"/>
                  </a:cubicBezTo>
                  <a:cubicBezTo>
                    <a:pt x="48" y="1"/>
                    <a:pt x="48" y="2"/>
                    <a:pt x="47" y="3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22" y="43"/>
                    <a:pt x="0" y="89"/>
                    <a:pt x="4" y="138"/>
                  </a:cubicBezTo>
                  <a:cubicBezTo>
                    <a:pt x="4" y="139"/>
                    <a:pt x="5" y="139"/>
                    <a:pt x="6" y="139"/>
                  </a:cubicBezTo>
                  <a:cubicBezTo>
                    <a:pt x="6" y="139"/>
                    <a:pt x="7" y="139"/>
                    <a:pt x="7" y="139"/>
                  </a:cubicBezTo>
                  <a:cubicBezTo>
                    <a:pt x="29" y="126"/>
                    <a:pt x="42" y="102"/>
                    <a:pt x="50" y="79"/>
                  </a:cubicBezTo>
                  <a:cubicBezTo>
                    <a:pt x="58" y="55"/>
                    <a:pt x="61" y="26"/>
                    <a:pt x="48" y="3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773142" y="474950"/>
              <a:ext cx="112713" cy="400050"/>
            </a:xfrm>
            <a:custGeom>
              <a:avLst/>
              <a:gdLst>
                <a:gd name="T0" fmla="*/ 36 w 41"/>
                <a:gd name="T1" fmla="*/ 61 h 145"/>
                <a:gd name="T2" fmla="*/ 1 w 41"/>
                <a:gd name="T3" fmla="*/ 0 h 145"/>
                <a:gd name="T4" fmla="*/ 0 w 41"/>
                <a:gd name="T5" fmla="*/ 0 h 145"/>
                <a:gd name="T6" fmla="*/ 34 w 41"/>
                <a:gd name="T7" fmla="*/ 68 h 145"/>
                <a:gd name="T8" fmla="*/ 37 w 41"/>
                <a:gd name="T9" fmla="*/ 143 h 145"/>
                <a:gd name="T10" fmla="*/ 40 w 41"/>
                <a:gd name="T11" fmla="*/ 143 h 145"/>
                <a:gd name="T12" fmla="*/ 36 w 41"/>
                <a:gd name="T13" fmla="*/ 6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145">
                  <a:moveTo>
                    <a:pt x="36" y="61"/>
                  </a:moveTo>
                  <a:cubicBezTo>
                    <a:pt x="32" y="39"/>
                    <a:pt x="24" y="9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" y="16"/>
                    <a:pt x="30" y="42"/>
                    <a:pt x="34" y="68"/>
                  </a:cubicBezTo>
                  <a:cubicBezTo>
                    <a:pt x="38" y="92"/>
                    <a:pt x="38" y="118"/>
                    <a:pt x="37" y="143"/>
                  </a:cubicBezTo>
                  <a:cubicBezTo>
                    <a:pt x="37" y="145"/>
                    <a:pt x="40" y="145"/>
                    <a:pt x="40" y="143"/>
                  </a:cubicBezTo>
                  <a:cubicBezTo>
                    <a:pt x="41" y="116"/>
                    <a:pt x="41" y="88"/>
                    <a:pt x="36" y="6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765204" y="852775"/>
              <a:ext cx="223838" cy="219075"/>
            </a:xfrm>
            <a:custGeom>
              <a:avLst/>
              <a:gdLst>
                <a:gd name="T0" fmla="*/ 44 w 82"/>
                <a:gd name="T1" fmla="*/ 2 h 80"/>
                <a:gd name="T2" fmla="*/ 43 w 82"/>
                <a:gd name="T3" fmla="*/ 1 h 80"/>
                <a:gd name="T4" fmla="*/ 40 w 82"/>
                <a:gd name="T5" fmla="*/ 3 h 80"/>
                <a:gd name="T6" fmla="*/ 0 w 82"/>
                <a:gd name="T7" fmla="*/ 55 h 80"/>
                <a:gd name="T8" fmla="*/ 7 w 82"/>
                <a:gd name="T9" fmla="*/ 68 h 80"/>
                <a:gd name="T10" fmla="*/ 22 w 82"/>
                <a:gd name="T11" fmla="*/ 59 h 80"/>
                <a:gd name="T12" fmla="*/ 29 w 82"/>
                <a:gd name="T13" fmla="*/ 79 h 80"/>
                <a:gd name="T14" fmla="*/ 31 w 82"/>
                <a:gd name="T15" fmla="*/ 79 h 80"/>
                <a:gd name="T16" fmla="*/ 45 w 82"/>
                <a:gd name="T17" fmla="*/ 63 h 80"/>
                <a:gd name="T18" fmla="*/ 56 w 82"/>
                <a:gd name="T19" fmla="*/ 76 h 80"/>
                <a:gd name="T20" fmla="*/ 70 w 82"/>
                <a:gd name="T21" fmla="*/ 66 h 80"/>
                <a:gd name="T22" fmla="*/ 44 w 82"/>
                <a:gd name="T23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80">
                  <a:moveTo>
                    <a:pt x="44" y="2"/>
                  </a:moveTo>
                  <a:cubicBezTo>
                    <a:pt x="44" y="1"/>
                    <a:pt x="43" y="0"/>
                    <a:pt x="43" y="1"/>
                  </a:cubicBezTo>
                  <a:cubicBezTo>
                    <a:pt x="41" y="0"/>
                    <a:pt x="40" y="1"/>
                    <a:pt x="40" y="3"/>
                  </a:cubicBezTo>
                  <a:cubicBezTo>
                    <a:pt x="22" y="15"/>
                    <a:pt x="2" y="32"/>
                    <a:pt x="0" y="55"/>
                  </a:cubicBezTo>
                  <a:cubicBezTo>
                    <a:pt x="0" y="60"/>
                    <a:pt x="2" y="66"/>
                    <a:pt x="7" y="68"/>
                  </a:cubicBezTo>
                  <a:cubicBezTo>
                    <a:pt x="13" y="70"/>
                    <a:pt x="18" y="64"/>
                    <a:pt x="22" y="59"/>
                  </a:cubicBezTo>
                  <a:cubicBezTo>
                    <a:pt x="22" y="67"/>
                    <a:pt x="24" y="73"/>
                    <a:pt x="29" y="79"/>
                  </a:cubicBezTo>
                  <a:cubicBezTo>
                    <a:pt x="29" y="80"/>
                    <a:pt x="31" y="80"/>
                    <a:pt x="31" y="79"/>
                  </a:cubicBezTo>
                  <a:cubicBezTo>
                    <a:pt x="37" y="75"/>
                    <a:pt x="42" y="69"/>
                    <a:pt x="45" y="63"/>
                  </a:cubicBezTo>
                  <a:cubicBezTo>
                    <a:pt x="47" y="69"/>
                    <a:pt x="50" y="74"/>
                    <a:pt x="56" y="76"/>
                  </a:cubicBezTo>
                  <a:cubicBezTo>
                    <a:pt x="62" y="77"/>
                    <a:pt x="68" y="71"/>
                    <a:pt x="70" y="66"/>
                  </a:cubicBezTo>
                  <a:cubicBezTo>
                    <a:pt x="82" y="42"/>
                    <a:pt x="60" y="16"/>
                    <a:pt x="44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-33308" y="470187"/>
              <a:ext cx="173038" cy="382588"/>
            </a:xfrm>
            <a:custGeom>
              <a:avLst/>
              <a:gdLst>
                <a:gd name="T0" fmla="*/ 61 w 63"/>
                <a:gd name="T1" fmla="*/ 135 h 139"/>
                <a:gd name="T2" fmla="*/ 3 w 63"/>
                <a:gd name="T3" fmla="*/ 6 h 139"/>
                <a:gd name="T4" fmla="*/ 3 w 63"/>
                <a:gd name="T5" fmla="*/ 7 h 139"/>
                <a:gd name="T6" fmla="*/ 2 w 63"/>
                <a:gd name="T7" fmla="*/ 8 h 139"/>
                <a:gd name="T8" fmla="*/ 58 w 63"/>
                <a:gd name="T9" fmla="*/ 137 h 139"/>
                <a:gd name="T10" fmla="*/ 58 w 63"/>
                <a:gd name="T11" fmla="*/ 137 h 139"/>
                <a:gd name="T12" fmla="*/ 61 w 63"/>
                <a:gd name="T13" fmla="*/ 137 h 139"/>
                <a:gd name="T14" fmla="*/ 61 w 63"/>
                <a:gd name="T15" fmla="*/ 136 h 139"/>
                <a:gd name="T16" fmla="*/ 61 w 63"/>
                <a:gd name="T17" fmla="*/ 13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139">
                  <a:moveTo>
                    <a:pt x="61" y="135"/>
                  </a:moveTo>
                  <a:cubicBezTo>
                    <a:pt x="63" y="96"/>
                    <a:pt x="62" y="0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0" y="56"/>
                    <a:pt x="22" y="104"/>
                    <a:pt x="58" y="137"/>
                  </a:cubicBezTo>
                  <a:cubicBezTo>
                    <a:pt x="58" y="137"/>
                    <a:pt x="58" y="137"/>
                    <a:pt x="58" y="137"/>
                  </a:cubicBezTo>
                  <a:cubicBezTo>
                    <a:pt x="58" y="139"/>
                    <a:pt x="61" y="139"/>
                    <a:pt x="61" y="137"/>
                  </a:cubicBezTo>
                  <a:cubicBezTo>
                    <a:pt x="61" y="137"/>
                    <a:pt x="61" y="136"/>
                    <a:pt x="61" y="136"/>
                  </a:cubicBezTo>
                  <a:cubicBezTo>
                    <a:pt x="61" y="136"/>
                    <a:pt x="61" y="136"/>
                    <a:pt x="61" y="13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920779" y="41562"/>
              <a:ext cx="954088" cy="541338"/>
            </a:xfrm>
            <a:custGeom>
              <a:avLst/>
              <a:gdLst>
                <a:gd name="T0" fmla="*/ 323 w 348"/>
                <a:gd name="T1" fmla="*/ 51 h 197"/>
                <a:gd name="T2" fmla="*/ 323 w 348"/>
                <a:gd name="T3" fmla="*/ 52 h 197"/>
                <a:gd name="T4" fmla="*/ 289 w 348"/>
                <a:gd name="T5" fmla="*/ 55 h 197"/>
                <a:gd name="T6" fmla="*/ 327 w 348"/>
                <a:gd name="T7" fmla="*/ 27 h 197"/>
                <a:gd name="T8" fmla="*/ 318 w 348"/>
                <a:gd name="T9" fmla="*/ 5 h 197"/>
                <a:gd name="T10" fmla="*/ 314 w 348"/>
                <a:gd name="T11" fmla="*/ 15 h 197"/>
                <a:gd name="T12" fmla="*/ 257 w 348"/>
                <a:gd name="T13" fmla="*/ 71 h 197"/>
                <a:gd name="T14" fmla="*/ 276 w 348"/>
                <a:gd name="T15" fmla="*/ 25 h 197"/>
                <a:gd name="T16" fmla="*/ 249 w 348"/>
                <a:gd name="T17" fmla="*/ 25 h 197"/>
                <a:gd name="T18" fmla="*/ 261 w 348"/>
                <a:gd name="T19" fmla="*/ 36 h 197"/>
                <a:gd name="T20" fmla="*/ 255 w 348"/>
                <a:gd name="T21" fmla="*/ 73 h 197"/>
                <a:gd name="T22" fmla="*/ 178 w 348"/>
                <a:gd name="T23" fmla="*/ 117 h 197"/>
                <a:gd name="T24" fmla="*/ 218 w 348"/>
                <a:gd name="T25" fmla="*/ 64 h 197"/>
                <a:gd name="T26" fmla="*/ 200 w 348"/>
                <a:gd name="T27" fmla="*/ 44 h 197"/>
                <a:gd name="T28" fmla="*/ 200 w 348"/>
                <a:gd name="T29" fmla="*/ 61 h 197"/>
                <a:gd name="T30" fmla="*/ 175 w 348"/>
                <a:gd name="T31" fmla="*/ 118 h 197"/>
                <a:gd name="T32" fmla="*/ 95 w 348"/>
                <a:gd name="T33" fmla="*/ 152 h 197"/>
                <a:gd name="T34" fmla="*/ 156 w 348"/>
                <a:gd name="T35" fmla="*/ 103 h 197"/>
                <a:gd name="T36" fmla="*/ 136 w 348"/>
                <a:gd name="T37" fmla="*/ 87 h 197"/>
                <a:gd name="T38" fmla="*/ 134 w 348"/>
                <a:gd name="T39" fmla="*/ 102 h 197"/>
                <a:gd name="T40" fmla="*/ 50 w 348"/>
                <a:gd name="T41" fmla="*/ 168 h 197"/>
                <a:gd name="T42" fmla="*/ 38 w 348"/>
                <a:gd name="T43" fmla="*/ 154 h 197"/>
                <a:gd name="T44" fmla="*/ 61 w 348"/>
                <a:gd name="T45" fmla="*/ 134 h 197"/>
                <a:gd name="T46" fmla="*/ 43 w 348"/>
                <a:gd name="T47" fmla="*/ 115 h 197"/>
                <a:gd name="T48" fmla="*/ 46 w 348"/>
                <a:gd name="T49" fmla="*/ 134 h 197"/>
                <a:gd name="T50" fmla="*/ 0 w 348"/>
                <a:gd name="T51" fmla="*/ 181 h 197"/>
                <a:gd name="T52" fmla="*/ 44 w 348"/>
                <a:gd name="T53" fmla="*/ 174 h 197"/>
                <a:gd name="T54" fmla="*/ 104 w 348"/>
                <a:gd name="T55" fmla="*/ 181 h 197"/>
                <a:gd name="T56" fmla="*/ 121 w 348"/>
                <a:gd name="T57" fmla="*/ 196 h 197"/>
                <a:gd name="T58" fmla="*/ 112 w 348"/>
                <a:gd name="T59" fmla="*/ 169 h 197"/>
                <a:gd name="T60" fmla="*/ 106 w 348"/>
                <a:gd name="T61" fmla="*/ 177 h 197"/>
                <a:gd name="T62" fmla="*/ 58 w 348"/>
                <a:gd name="T63" fmla="*/ 170 h 197"/>
                <a:gd name="T64" fmla="*/ 143 w 348"/>
                <a:gd name="T65" fmla="*/ 138 h 197"/>
                <a:gd name="T66" fmla="*/ 188 w 348"/>
                <a:gd name="T67" fmla="*/ 170 h 197"/>
                <a:gd name="T68" fmla="*/ 203 w 348"/>
                <a:gd name="T69" fmla="*/ 179 h 197"/>
                <a:gd name="T70" fmla="*/ 198 w 348"/>
                <a:gd name="T71" fmla="*/ 154 h 197"/>
                <a:gd name="T72" fmla="*/ 145 w 348"/>
                <a:gd name="T73" fmla="*/ 137 h 197"/>
                <a:gd name="T74" fmla="*/ 221 w 348"/>
                <a:gd name="T75" fmla="*/ 100 h 197"/>
                <a:gd name="T76" fmla="*/ 256 w 348"/>
                <a:gd name="T77" fmla="*/ 123 h 197"/>
                <a:gd name="T78" fmla="*/ 277 w 348"/>
                <a:gd name="T79" fmla="*/ 113 h 197"/>
                <a:gd name="T80" fmla="*/ 267 w 348"/>
                <a:gd name="T81" fmla="*/ 107 h 197"/>
                <a:gd name="T82" fmla="*/ 262 w 348"/>
                <a:gd name="T83" fmla="*/ 108 h 197"/>
                <a:gd name="T84" fmla="*/ 259 w 348"/>
                <a:gd name="T85" fmla="*/ 111 h 197"/>
                <a:gd name="T86" fmla="*/ 288 w 348"/>
                <a:gd name="T87" fmla="*/ 57 h 197"/>
                <a:gd name="T88" fmla="*/ 324 w 348"/>
                <a:gd name="T89" fmla="*/ 57 h 197"/>
                <a:gd name="T90" fmla="*/ 347 w 348"/>
                <a:gd name="T91" fmla="*/ 5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8" h="197">
                  <a:moveTo>
                    <a:pt x="336" y="40"/>
                  </a:moveTo>
                  <a:cubicBezTo>
                    <a:pt x="330" y="41"/>
                    <a:pt x="325" y="46"/>
                    <a:pt x="323" y="51"/>
                  </a:cubicBezTo>
                  <a:cubicBezTo>
                    <a:pt x="323" y="51"/>
                    <a:pt x="323" y="51"/>
                    <a:pt x="323" y="52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3" y="53"/>
                    <a:pt x="322" y="54"/>
                    <a:pt x="322" y="54"/>
                  </a:cubicBezTo>
                  <a:cubicBezTo>
                    <a:pt x="311" y="54"/>
                    <a:pt x="300" y="54"/>
                    <a:pt x="289" y="55"/>
                  </a:cubicBezTo>
                  <a:cubicBezTo>
                    <a:pt x="300" y="46"/>
                    <a:pt x="310" y="37"/>
                    <a:pt x="319" y="26"/>
                  </a:cubicBezTo>
                  <a:cubicBezTo>
                    <a:pt x="321" y="28"/>
                    <a:pt x="324" y="28"/>
                    <a:pt x="327" y="27"/>
                  </a:cubicBezTo>
                  <a:cubicBezTo>
                    <a:pt x="333" y="25"/>
                    <a:pt x="338" y="19"/>
                    <a:pt x="336" y="12"/>
                  </a:cubicBezTo>
                  <a:cubicBezTo>
                    <a:pt x="335" y="5"/>
                    <a:pt x="324" y="0"/>
                    <a:pt x="318" y="5"/>
                  </a:cubicBezTo>
                  <a:cubicBezTo>
                    <a:pt x="316" y="7"/>
                    <a:pt x="314" y="10"/>
                    <a:pt x="315" y="14"/>
                  </a:cubicBezTo>
                  <a:cubicBezTo>
                    <a:pt x="314" y="14"/>
                    <a:pt x="314" y="14"/>
                    <a:pt x="314" y="15"/>
                  </a:cubicBezTo>
                  <a:cubicBezTo>
                    <a:pt x="314" y="18"/>
                    <a:pt x="315" y="21"/>
                    <a:pt x="317" y="24"/>
                  </a:cubicBezTo>
                  <a:cubicBezTo>
                    <a:pt x="298" y="41"/>
                    <a:pt x="278" y="57"/>
                    <a:pt x="257" y="71"/>
                  </a:cubicBezTo>
                  <a:cubicBezTo>
                    <a:pt x="261" y="60"/>
                    <a:pt x="263" y="48"/>
                    <a:pt x="264" y="36"/>
                  </a:cubicBezTo>
                  <a:cubicBezTo>
                    <a:pt x="270" y="36"/>
                    <a:pt x="275" y="31"/>
                    <a:pt x="276" y="25"/>
                  </a:cubicBezTo>
                  <a:cubicBezTo>
                    <a:pt x="277" y="18"/>
                    <a:pt x="272" y="13"/>
                    <a:pt x="266" y="12"/>
                  </a:cubicBezTo>
                  <a:cubicBezTo>
                    <a:pt x="259" y="11"/>
                    <a:pt x="247" y="16"/>
                    <a:pt x="249" y="25"/>
                  </a:cubicBezTo>
                  <a:cubicBezTo>
                    <a:pt x="250" y="30"/>
                    <a:pt x="255" y="34"/>
                    <a:pt x="260" y="35"/>
                  </a:cubicBezTo>
                  <a:cubicBezTo>
                    <a:pt x="260" y="35"/>
                    <a:pt x="260" y="36"/>
                    <a:pt x="261" y="36"/>
                  </a:cubicBezTo>
                  <a:cubicBezTo>
                    <a:pt x="261" y="36"/>
                    <a:pt x="261" y="36"/>
                    <a:pt x="261" y="36"/>
                  </a:cubicBezTo>
                  <a:cubicBezTo>
                    <a:pt x="260" y="49"/>
                    <a:pt x="257" y="61"/>
                    <a:pt x="255" y="73"/>
                  </a:cubicBezTo>
                  <a:cubicBezTo>
                    <a:pt x="231" y="89"/>
                    <a:pt x="206" y="104"/>
                    <a:pt x="179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85" y="99"/>
                    <a:pt x="195" y="83"/>
                    <a:pt x="205" y="67"/>
                  </a:cubicBezTo>
                  <a:cubicBezTo>
                    <a:pt x="209" y="69"/>
                    <a:pt x="215" y="69"/>
                    <a:pt x="218" y="64"/>
                  </a:cubicBezTo>
                  <a:cubicBezTo>
                    <a:pt x="223" y="59"/>
                    <a:pt x="225" y="49"/>
                    <a:pt x="221" y="43"/>
                  </a:cubicBezTo>
                  <a:cubicBezTo>
                    <a:pt x="216" y="36"/>
                    <a:pt x="205" y="37"/>
                    <a:pt x="200" y="44"/>
                  </a:cubicBezTo>
                  <a:cubicBezTo>
                    <a:pt x="197" y="48"/>
                    <a:pt x="197" y="55"/>
                    <a:pt x="200" y="60"/>
                  </a:cubicBezTo>
                  <a:cubicBezTo>
                    <a:pt x="200" y="60"/>
                    <a:pt x="200" y="60"/>
                    <a:pt x="200" y="61"/>
                  </a:cubicBezTo>
                  <a:cubicBezTo>
                    <a:pt x="201" y="63"/>
                    <a:pt x="202" y="64"/>
                    <a:pt x="203" y="65"/>
                  </a:cubicBezTo>
                  <a:cubicBezTo>
                    <a:pt x="193" y="82"/>
                    <a:pt x="181" y="99"/>
                    <a:pt x="175" y="118"/>
                  </a:cubicBezTo>
                  <a:cubicBezTo>
                    <a:pt x="150" y="130"/>
                    <a:pt x="125" y="141"/>
                    <a:pt x="99" y="151"/>
                  </a:cubicBezTo>
                  <a:cubicBezTo>
                    <a:pt x="97" y="151"/>
                    <a:pt x="96" y="152"/>
                    <a:pt x="95" y="152"/>
                  </a:cubicBezTo>
                  <a:cubicBezTo>
                    <a:pt x="107" y="134"/>
                    <a:pt x="121" y="119"/>
                    <a:pt x="135" y="104"/>
                  </a:cubicBezTo>
                  <a:cubicBezTo>
                    <a:pt x="141" y="109"/>
                    <a:pt x="151" y="109"/>
                    <a:pt x="156" y="103"/>
                  </a:cubicBezTo>
                  <a:cubicBezTo>
                    <a:pt x="160" y="98"/>
                    <a:pt x="160" y="89"/>
                    <a:pt x="156" y="84"/>
                  </a:cubicBezTo>
                  <a:cubicBezTo>
                    <a:pt x="151" y="77"/>
                    <a:pt x="141" y="81"/>
                    <a:pt x="136" y="87"/>
                  </a:cubicBezTo>
                  <a:cubicBezTo>
                    <a:pt x="136" y="87"/>
                    <a:pt x="136" y="87"/>
                    <a:pt x="136" y="88"/>
                  </a:cubicBezTo>
                  <a:cubicBezTo>
                    <a:pt x="133" y="92"/>
                    <a:pt x="131" y="97"/>
                    <a:pt x="134" y="102"/>
                  </a:cubicBezTo>
                  <a:cubicBezTo>
                    <a:pt x="117" y="116"/>
                    <a:pt x="103" y="133"/>
                    <a:pt x="93" y="153"/>
                  </a:cubicBezTo>
                  <a:cubicBezTo>
                    <a:pt x="79" y="158"/>
                    <a:pt x="65" y="163"/>
                    <a:pt x="50" y="168"/>
                  </a:cubicBezTo>
                  <a:cubicBezTo>
                    <a:pt x="43" y="170"/>
                    <a:pt x="36" y="171"/>
                    <a:pt x="29" y="173"/>
                  </a:cubicBezTo>
                  <a:cubicBezTo>
                    <a:pt x="32" y="167"/>
                    <a:pt x="35" y="160"/>
                    <a:pt x="38" y="154"/>
                  </a:cubicBezTo>
                  <a:cubicBezTo>
                    <a:pt x="42" y="148"/>
                    <a:pt x="45" y="142"/>
                    <a:pt x="49" y="136"/>
                  </a:cubicBezTo>
                  <a:cubicBezTo>
                    <a:pt x="53" y="138"/>
                    <a:pt x="57" y="137"/>
                    <a:pt x="61" y="134"/>
                  </a:cubicBezTo>
                  <a:cubicBezTo>
                    <a:pt x="67" y="130"/>
                    <a:pt x="69" y="120"/>
                    <a:pt x="64" y="114"/>
                  </a:cubicBezTo>
                  <a:cubicBezTo>
                    <a:pt x="58" y="107"/>
                    <a:pt x="48" y="107"/>
                    <a:pt x="43" y="115"/>
                  </a:cubicBezTo>
                  <a:cubicBezTo>
                    <a:pt x="40" y="119"/>
                    <a:pt x="40" y="127"/>
                    <a:pt x="44" y="130"/>
                  </a:cubicBezTo>
                  <a:cubicBezTo>
                    <a:pt x="44" y="132"/>
                    <a:pt x="45" y="133"/>
                    <a:pt x="46" y="134"/>
                  </a:cubicBezTo>
                  <a:cubicBezTo>
                    <a:pt x="37" y="145"/>
                    <a:pt x="31" y="160"/>
                    <a:pt x="26" y="174"/>
                  </a:cubicBezTo>
                  <a:cubicBezTo>
                    <a:pt x="17" y="175"/>
                    <a:pt x="8" y="177"/>
                    <a:pt x="0" y="181"/>
                  </a:cubicBezTo>
                  <a:cubicBezTo>
                    <a:pt x="0" y="181"/>
                    <a:pt x="0" y="181"/>
                    <a:pt x="0" y="182"/>
                  </a:cubicBezTo>
                  <a:cubicBezTo>
                    <a:pt x="14" y="183"/>
                    <a:pt x="30" y="178"/>
                    <a:pt x="44" y="174"/>
                  </a:cubicBezTo>
                  <a:cubicBezTo>
                    <a:pt x="47" y="173"/>
                    <a:pt x="51" y="172"/>
                    <a:pt x="55" y="171"/>
                  </a:cubicBezTo>
                  <a:cubicBezTo>
                    <a:pt x="70" y="177"/>
                    <a:pt x="88" y="181"/>
                    <a:pt x="104" y="181"/>
                  </a:cubicBezTo>
                  <a:cubicBezTo>
                    <a:pt x="104" y="182"/>
                    <a:pt x="104" y="183"/>
                    <a:pt x="104" y="185"/>
                  </a:cubicBezTo>
                  <a:cubicBezTo>
                    <a:pt x="104" y="194"/>
                    <a:pt x="113" y="197"/>
                    <a:pt x="121" y="196"/>
                  </a:cubicBezTo>
                  <a:cubicBezTo>
                    <a:pt x="128" y="195"/>
                    <a:pt x="132" y="189"/>
                    <a:pt x="131" y="181"/>
                  </a:cubicBezTo>
                  <a:cubicBezTo>
                    <a:pt x="129" y="174"/>
                    <a:pt x="120" y="166"/>
                    <a:pt x="112" y="169"/>
                  </a:cubicBezTo>
                  <a:cubicBezTo>
                    <a:pt x="112" y="169"/>
                    <a:pt x="111" y="170"/>
                    <a:pt x="112" y="171"/>
                  </a:cubicBezTo>
                  <a:cubicBezTo>
                    <a:pt x="109" y="172"/>
                    <a:pt x="107" y="174"/>
                    <a:pt x="106" y="177"/>
                  </a:cubicBezTo>
                  <a:cubicBezTo>
                    <a:pt x="98" y="176"/>
                    <a:pt x="90" y="176"/>
                    <a:pt x="82" y="175"/>
                  </a:cubicBezTo>
                  <a:cubicBezTo>
                    <a:pt x="74" y="174"/>
                    <a:pt x="66" y="172"/>
                    <a:pt x="58" y="170"/>
                  </a:cubicBezTo>
                  <a:cubicBezTo>
                    <a:pt x="71" y="166"/>
                    <a:pt x="83" y="161"/>
                    <a:pt x="96" y="157"/>
                  </a:cubicBezTo>
                  <a:cubicBezTo>
                    <a:pt x="112" y="151"/>
                    <a:pt x="128" y="145"/>
                    <a:pt x="143" y="138"/>
                  </a:cubicBezTo>
                  <a:cubicBezTo>
                    <a:pt x="157" y="148"/>
                    <a:pt x="171" y="157"/>
                    <a:pt x="188" y="162"/>
                  </a:cubicBezTo>
                  <a:cubicBezTo>
                    <a:pt x="187" y="165"/>
                    <a:pt x="187" y="167"/>
                    <a:pt x="188" y="170"/>
                  </a:cubicBezTo>
                  <a:cubicBezTo>
                    <a:pt x="188" y="170"/>
                    <a:pt x="188" y="171"/>
                    <a:pt x="189" y="171"/>
                  </a:cubicBezTo>
                  <a:cubicBezTo>
                    <a:pt x="191" y="176"/>
                    <a:pt x="197" y="180"/>
                    <a:pt x="203" y="179"/>
                  </a:cubicBezTo>
                  <a:cubicBezTo>
                    <a:pt x="211" y="178"/>
                    <a:pt x="219" y="170"/>
                    <a:pt x="216" y="161"/>
                  </a:cubicBezTo>
                  <a:cubicBezTo>
                    <a:pt x="213" y="155"/>
                    <a:pt x="204" y="153"/>
                    <a:pt x="198" y="154"/>
                  </a:cubicBezTo>
                  <a:cubicBezTo>
                    <a:pt x="194" y="154"/>
                    <a:pt x="191" y="156"/>
                    <a:pt x="189" y="159"/>
                  </a:cubicBezTo>
                  <a:cubicBezTo>
                    <a:pt x="173" y="154"/>
                    <a:pt x="159" y="146"/>
                    <a:pt x="145" y="137"/>
                  </a:cubicBezTo>
                  <a:cubicBezTo>
                    <a:pt x="155" y="133"/>
                    <a:pt x="165" y="128"/>
                    <a:pt x="175" y="123"/>
                  </a:cubicBezTo>
                  <a:cubicBezTo>
                    <a:pt x="190" y="116"/>
                    <a:pt x="206" y="109"/>
                    <a:pt x="221" y="100"/>
                  </a:cubicBezTo>
                  <a:cubicBezTo>
                    <a:pt x="231" y="108"/>
                    <a:pt x="244" y="112"/>
                    <a:pt x="257" y="114"/>
                  </a:cubicBezTo>
                  <a:cubicBezTo>
                    <a:pt x="256" y="117"/>
                    <a:pt x="255" y="120"/>
                    <a:pt x="256" y="123"/>
                  </a:cubicBezTo>
                  <a:cubicBezTo>
                    <a:pt x="258" y="130"/>
                    <a:pt x="269" y="134"/>
                    <a:pt x="275" y="129"/>
                  </a:cubicBezTo>
                  <a:cubicBezTo>
                    <a:pt x="279" y="125"/>
                    <a:pt x="280" y="118"/>
                    <a:pt x="277" y="113"/>
                  </a:cubicBezTo>
                  <a:cubicBezTo>
                    <a:pt x="275" y="109"/>
                    <a:pt x="271" y="107"/>
                    <a:pt x="266" y="107"/>
                  </a:cubicBezTo>
                  <a:cubicBezTo>
                    <a:pt x="266" y="107"/>
                    <a:pt x="267" y="107"/>
                    <a:pt x="267" y="107"/>
                  </a:cubicBezTo>
                  <a:cubicBezTo>
                    <a:pt x="267" y="107"/>
                    <a:pt x="267" y="106"/>
                    <a:pt x="266" y="107"/>
                  </a:cubicBezTo>
                  <a:cubicBezTo>
                    <a:pt x="265" y="107"/>
                    <a:pt x="264" y="108"/>
                    <a:pt x="262" y="108"/>
                  </a:cubicBezTo>
                  <a:cubicBezTo>
                    <a:pt x="261" y="109"/>
                    <a:pt x="260" y="109"/>
                    <a:pt x="259" y="110"/>
                  </a:cubicBezTo>
                  <a:cubicBezTo>
                    <a:pt x="259" y="110"/>
                    <a:pt x="259" y="111"/>
                    <a:pt x="259" y="111"/>
                  </a:cubicBezTo>
                  <a:cubicBezTo>
                    <a:pt x="246" y="108"/>
                    <a:pt x="235" y="105"/>
                    <a:pt x="223" y="99"/>
                  </a:cubicBezTo>
                  <a:cubicBezTo>
                    <a:pt x="246" y="87"/>
                    <a:pt x="268" y="73"/>
                    <a:pt x="288" y="57"/>
                  </a:cubicBezTo>
                  <a:cubicBezTo>
                    <a:pt x="300" y="57"/>
                    <a:pt x="312" y="58"/>
                    <a:pt x="324" y="57"/>
                  </a:cubicBezTo>
                  <a:cubicBezTo>
                    <a:pt x="324" y="57"/>
                    <a:pt x="324" y="57"/>
                    <a:pt x="324" y="57"/>
                  </a:cubicBezTo>
                  <a:cubicBezTo>
                    <a:pt x="326" y="61"/>
                    <a:pt x="330" y="64"/>
                    <a:pt x="334" y="65"/>
                  </a:cubicBezTo>
                  <a:cubicBezTo>
                    <a:pt x="340" y="65"/>
                    <a:pt x="346" y="62"/>
                    <a:pt x="347" y="55"/>
                  </a:cubicBezTo>
                  <a:cubicBezTo>
                    <a:pt x="348" y="48"/>
                    <a:pt x="344" y="39"/>
                    <a:pt x="336" y="40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1192242" y="286037"/>
              <a:ext cx="1027113" cy="657225"/>
            </a:xfrm>
            <a:custGeom>
              <a:avLst/>
              <a:gdLst>
                <a:gd name="T0" fmla="*/ 372 w 375"/>
                <a:gd name="T1" fmla="*/ 33 h 239"/>
                <a:gd name="T2" fmla="*/ 331 w 375"/>
                <a:gd name="T3" fmla="*/ 50 h 239"/>
                <a:gd name="T4" fmla="*/ 291 w 375"/>
                <a:gd name="T5" fmla="*/ 64 h 239"/>
                <a:gd name="T6" fmla="*/ 235 w 375"/>
                <a:gd name="T7" fmla="*/ 113 h 239"/>
                <a:gd name="T8" fmla="*/ 211 w 375"/>
                <a:gd name="T9" fmla="*/ 121 h 239"/>
                <a:gd name="T10" fmla="*/ 137 w 375"/>
                <a:gd name="T11" fmla="*/ 138 h 239"/>
                <a:gd name="T12" fmla="*/ 162 w 375"/>
                <a:gd name="T13" fmla="*/ 117 h 239"/>
                <a:gd name="T14" fmla="*/ 171 w 375"/>
                <a:gd name="T15" fmla="*/ 108 h 239"/>
                <a:gd name="T16" fmla="*/ 241 w 375"/>
                <a:gd name="T17" fmla="*/ 5 h 239"/>
                <a:gd name="T18" fmla="*/ 243 w 375"/>
                <a:gd name="T19" fmla="*/ 3 h 239"/>
                <a:gd name="T20" fmla="*/ 241 w 375"/>
                <a:gd name="T21" fmla="*/ 1 h 239"/>
                <a:gd name="T22" fmla="*/ 218 w 375"/>
                <a:gd name="T23" fmla="*/ 26 h 239"/>
                <a:gd name="T24" fmla="*/ 191 w 375"/>
                <a:gd name="T25" fmla="*/ 51 h 239"/>
                <a:gd name="T26" fmla="*/ 167 w 375"/>
                <a:gd name="T27" fmla="*/ 106 h 239"/>
                <a:gd name="T28" fmla="*/ 167 w 375"/>
                <a:gd name="T29" fmla="*/ 106 h 239"/>
                <a:gd name="T30" fmla="*/ 162 w 375"/>
                <a:gd name="T31" fmla="*/ 112 h 239"/>
                <a:gd name="T32" fmla="*/ 131 w 375"/>
                <a:gd name="T33" fmla="*/ 139 h 239"/>
                <a:gd name="T34" fmla="*/ 90 w 375"/>
                <a:gd name="T35" fmla="*/ 146 h 239"/>
                <a:gd name="T36" fmla="*/ 90 w 375"/>
                <a:gd name="T37" fmla="*/ 146 h 239"/>
                <a:gd name="T38" fmla="*/ 89 w 375"/>
                <a:gd name="T39" fmla="*/ 146 h 239"/>
                <a:gd name="T40" fmla="*/ 67 w 375"/>
                <a:gd name="T41" fmla="*/ 149 h 239"/>
                <a:gd name="T42" fmla="*/ 1 w 375"/>
                <a:gd name="T43" fmla="*/ 148 h 239"/>
                <a:gd name="T44" fmla="*/ 1 w 375"/>
                <a:gd name="T45" fmla="*/ 149 h 239"/>
                <a:gd name="T46" fmla="*/ 58 w 375"/>
                <a:gd name="T47" fmla="*/ 154 h 239"/>
                <a:gd name="T48" fmla="*/ 90 w 375"/>
                <a:gd name="T49" fmla="*/ 150 h 239"/>
                <a:gd name="T50" fmla="*/ 144 w 375"/>
                <a:gd name="T51" fmla="*/ 186 h 239"/>
                <a:gd name="T52" fmla="*/ 193 w 375"/>
                <a:gd name="T53" fmla="*/ 202 h 239"/>
                <a:gd name="T54" fmla="*/ 296 w 375"/>
                <a:gd name="T55" fmla="*/ 185 h 239"/>
                <a:gd name="T56" fmla="*/ 296 w 375"/>
                <a:gd name="T57" fmla="*/ 184 h 239"/>
                <a:gd name="T58" fmla="*/ 297 w 375"/>
                <a:gd name="T59" fmla="*/ 184 h 239"/>
                <a:gd name="T60" fmla="*/ 297 w 375"/>
                <a:gd name="T61" fmla="*/ 181 h 239"/>
                <a:gd name="T62" fmla="*/ 192 w 375"/>
                <a:gd name="T63" fmla="*/ 197 h 239"/>
                <a:gd name="T64" fmla="*/ 192 w 375"/>
                <a:gd name="T65" fmla="*/ 198 h 239"/>
                <a:gd name="T66" fmla="*/ 150 w 375"/>
                <a:gd name="T67" fmla="*/ 185 h 239"/>
                <a:gd name="T68" fmla="*/ 92 w 375"/>
                <a:gd name="T69" fmla="*/ 149 h 239"/>
                <a:gd name="T70" fmla="*/ 127 w 375"/>
                <a:gd name="T71" fmla="*/ 144 h 239"/>
                <a:gd name="T72" fmla="*/ 235 w 375"/>
                <a:gd name="T73" fmla="*/ 119 h 239"/>
                <a:gd name="T74" fmla="*/ 235 w 375"/>
                <a:gd name="T75" fmla="*/ 119 h 239"/>
                <a:gd name="T76" fmla="*/ 313 w 375"/>
                <a:gd name="T77" fmla="*/ 123 h 239"/>
                <a:gd name="T78" fmla="*/ 350 w 375"/>
                <a:gd name="T79" fmla="*/ 87 h 239"/>
                <a:gd name="T80" fmla="*/ 372 w 375"/>
                <a:gd name="T81" fmla="*/ 36 h 239"/>
                <a:gd name="T82" fmla="*/ 374 w 375"/>
                <a:gd name="T83" fmla="*/ 35 h 239"/>
                <a:gd name="T84" fmla="*/ 372 w 375"/>
                <a:gd name="T85" fmla="*/ 33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2" y="33"/>
                  </a:moveTo>
                  <a:cubicBezTo>
                    <a:pt x="359" y="39"/>
                    <a:pt x="346" y="45"/>
                    <a:pt x="331" y="50"/>
                  </a:cubicBezTo>
                  <a:cubicBezTo>
                    <a:pt x="317" y="54"/>
                    <a:pt x="304" y="58"/>
                    <a:pt x="291" y="64"/>
                  </a:cubicBezTo>
                  <a:cubicBezTo>
                    <a:pt x="267" y="74"/>
                    <a:pt x="249" y="93"/>
                    <a:pt x="235" y="113"/>
                  </a:cubicBezTo>
                  <a:cubicBezTo>
                    <a:pt x="227" y="116"/>
                    <a:pt x="219" y="119"/>
                    <a:pt x="211" y="121"/>
                  </a:cubicBezTo>
                  <a:cubicBezTo>
                    <a:pt x="187" y="129"/>
                    <a:pt x="162" y="134"/>
                    <a:pt x="137" y="138"/>
                  </a:cubicBezTo>
                  <a:cubicBezTo>
                    <a:pt x="146" y="133"/>
                    <a:pt x="155" y="124"/>
                    <a:pt x="162" y="117"/>
                  </a:cubicBezTo>
                  <a:cubicBezTo>
                    <a:pt x="165" y="114"/>
                    <a:pt x="168" y="111"/>
                    <a:pt x="171" y="108"/>
                  </a:cubicBezTo>
                  <a:cubicBezTo>
                    <a:pt x="226" y="117"/>
                    <a:pt x="233" y="44"/>
                    <a:pt x="241" y="5"/>
                  </a:cubicBezTo>
                  <a:cubicBezTo>
                    <a:pt x="242" y="4"/>
                    <a:pt x="242" y="3"/>
                    <a:pt x="243" y="3"/>
                  </a:cubicBezTo>
                  <a:cubicBezTo>
                    <a:pt x="244" y="1"/>
                    <a:pt x="242" y="0"/>
                    <a:pt x="241" y="1"/>
                  </a:cubicBezTo>
                  <a:cubicBezTo>
                    <a:pt x="233" y="10"/>
                    <a:pt x="226" y="18"/>
                    <a:pt x="218" y="26"/>
                  </a:cubicBezTo>
                  <a:cubicBezTo>
                    <a:pt x="209" y="34"/>
                    <a:pt x="199" y="42"/>
                    <a:pt x="191" y="51"/>
                  </a:cubicBezTo>
                  <a:cubicBezTo>
                    <a:pt x="176" y="65"/>
                    <a:pt x="164" y="85"/>
                    <a:pt x="167" y="106"/>
                  </a:cubicBezTo>
                  <a:cubicBezTo>
                    <a:pt x="167" y="106"/>
                    <a:pt x="167" y="106"/>
                    <a:pt x="167" y="106"/>
                  </a:cubicBezTo>
                  <a:cubicBezTo>
                    <a:pt x="165" y="108"/>
                    <a:pt x="164" y="110"/>
                    <a:pt x="162" y="112"/>
                  </a:cubicBezTo>
                  <a:cubicBezTo>
                    <a:pt x="153" y="123"/>
                    <a:pt x="142" y="131"/>
                    <a:pt x="131" y="139"/>
                  </a:cubicBezTo>
                  <a:cubicBezTo>
                    <a:pt x="117" y="142"/>
                    <a:pt x="103" y="144"/>
                    <a:pt x="90" y="146"/>
                  </a:cubicBezTo>
                  <a:cubicBezTo>
                    <a:pt x="90" y="146"/>
                    <a:pt x="90" y="146"/>
                    <a:pt x="90" y="146"/>
                  </a:cubicBezTo>
                  <a:cubicBezTo>
                    <a:pt x="89" y="145"/>
                    <a:pt x="89" y="146"/>
                    <a:pt x="89" y="146"/>
                  </a:cubicBezTo>
                  <a:cubicBezTo>
                    <a:pt x="82" y="147"/>
                    <a:pt x="74" y="148"/>
                    <a:pt x="67" y="149"/>
                  </a:cubicBezTo>
                  <a:cubicBezTo>
                    <a:pt x="45" y="153"/>
                    <a:pt x="23" y="154"/>
                    <a:pt x="1" y="148"/>
                  </a:cubicBezTo>
                  <a:cubicBezTo>
                    <a:pt x="1" y="147"/>
                    <a:pt x="0" y="148"/>
                    <a:pt x="1" y="149"/>
                  </a:cubicBezTo>
                  <a:cubicBezTo>
                    <a:pt x="17" y="159"/>
                    <a:pt x="41" y="156"/>
                    <a:pt x="58" y="154"/>
                  </a:cubicBezTo>
                  <a:cubicBezTo>
                    <a:pt x="69" y="153"/>
                    <a:pt x="80" y="151"/>
                    <a:pt x="90" y="150"/>
                  </a:cubicBezTo>
                  <a:cubicBezTo>
                    <a:pt x="101" y="168"/>
                    <a:pt x="126" y="179"/>
                    <a:pt x="144" y="186"/>
                  </a:cubicBezTo>
                  <a:cubicBezTo>
                    <a:pt x="159" y="193"/>
                    <a:pt x="176" y="199"/>
                    <a:pt x="193" y="202"/>
                  </a:cubicBezTo>
                  <a:cubicBezTo>
                    <a:pt x="214" y="239"/>
                    <a:pt x="285" y="223"/>
                    <a:pt x="296" y="185"/>
                  </a:cubicBezTo>
                  <a:cubicBezTo>
                    <a:pt x="296" y="184"/>
                    <a:pt x="296" y="184"/>
                    <a:pt x="296" y="184"/>
                  </a:cubicBezTo>
                  <a:cubicBezTo>
                    <a:pt x="297" y="184"/>
                    <a:pt x="297" y="184"/>
                    <a:pt x="297" y="184"/>
                  </a:cubicBezTo>
                  <a:cubicBezTo>
                    <a:pt x="299" y="183"/>
                    <a:pt x="299" y="180"/>
                    <a:pt x="297" y="181"/>
                  </a:cubicBezTo>
                  <a:cubicBezTo>
                    <a:pt x="263" y="184"/>
                    <a:pt x="218" y="166"/>
                    <a:pt x="192" y="197"/>
                  </a:cubicBezTo>
                  <a:cubicBezTo>
                    <a:pt x="192" y="198"/>
                    <a:pt x="192" y="198"/>
                    <a:pt x="192" y="198"/>
                  </a:cubicBezTo>
                  <a:cubicBezTo>
                    <a:pt x="178" y="195"/>
                    <a:pt x="164" y="190"/>
                    <a:pt x="150" y="185"/>
                  </a:cubicBezTo>
                  <a:cubicBezTo>
                    <a:pt x="130" y="178"/>
                    <a:pt x="106" y="167"/>
                    <a:pt x="92" y="149"/>
                  </a:cubicBezTo>
                  <a:cubicBezTo>
                    <a:pt x="104" y="148"/>
                    <a:pt x="115" y="146"/>
                    <a:pt x="127" y="144"/>
                  </a:cubicBezTo>
                  <a:cubicBezTo>
                    <a:pt x="162" y="138"/>
                    <a:pt x="200" y="131"/>
                    <a:pt x="235" y="119"/>
                  </a:cubicBezTo>
                  <a:cubicBezTo>
                    <a:pt x="235" y="119"/>
                    <a:pt x="235" y="119"/>
                    <a:pt x="235" y="119"/>
                  </a:cubicBezTo>
                  <a:cubicBezTo>
                    <a:pt x="253" y="141"/>
                    <a:pt x="291" y="133"/>
                    <a:pt x="313" y="123"/>
                  </a:cubicBezTo>
                  <a:cubicBezTo>
                    <a:pt x="329" y="116"/>
                    <a:pt x="340" y="101"/>
                    <a:pt x="350" y="87"/>
                  </a:cubicBezTo>
                  <a:cubicBezTo>
                    <a:pt x="360" y="73"/>
                    <a:pt x="370" y="54"/>
                    <a:pt x="372" y="36"/>
                  </a:cubicBezTo>
                  <a:cubicBezTo>
                    <a:pt x="373" y="36"/>
                    <a:pt x="373" y="35"/>
                    <a:pt x="374" y="35"/>
                  </a:cubicBezTo>
                  <a:cubicBezTo>
                    <a:pt x="375" y="34"/>
                    <a:pt x="374" y="32"/>
                    <a:pt x="372" y="33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1614517" y="962313"/>
              <a:ext cx="241300" cy="544513"/>
            </a:xfrm>
            <a:custGeom>
              <a:avLst/>
              <a:gdLst>
                <a:gd name="T0" fmla="*/ 87 w 88"/>
                <a:gd name="T1" fmla="*/ 183 h 198"/>
                <a:gd name="T2" fmla="*/ 79 w 88"/>
                <a:gd name="T3" fmla="*/ 177 h 198"/>
                <a:gd name="T4" fmla="*/ 68 w 88"/>
                <a:gd name="T5" fmla="*/ 170 h 198"/>
                <a:gd name="T6" fmla="*/ 68 w 88"/>
                <a:gd name="T7" fmla="*/ 170 h 198"/>
                <a:gd name="T8" fmla="*/ 54 w 88"/>
                <a:gd name="T9" fmla="*/ 80 h 198"/>
                <a:gd name="T10" fmla="*/ 33 w 88"/>
                <a:gd name="T11" fmla="*/ 29 h 198"/>
                <a:gd name="T12" fmla="*/ 1 w 88"/>
                <a:gd name="T13" fmla="*/ 0 h 198"/>
                <a:gd name="T14" fmla="*/ 0 w 88"/>
                <a:gd name="T15" fmla="*/ 1 h 198"/>
                <a:gd name="T16" fmla="*/ 32 w 88"/>
                <a:gd name="T17" fmla="*/ 35 h 198"/>
                <a:gd name="T18" fmla="*/ 51 w 88"/>
                <a:gd name="T19" fmla="*/ 86 h 198"/>
                <a:gd name="T20" fmla="*/ 63 w 88"/>
                <a:gd name="T21" fmla="*/ 171 h 198"/>
                <a:gd name="T22" fmla="*/ 49 w 88"/>
                <a:gd name="T23" fmla="*/ 187 h 198"/>
                <a:gd name="T24" fmla="*/ 49 w 88"/>
                <a:gd name="T25" fmla="*/ 190 h 198"/>
                <a:gd name="T26" fmla="*/ 70 w 88"/>
                <a:gd name="T27" fmla="*/ 197 h 198"/>
                <a:gd name="T28" fmla="*/ 86 w 88"/>
                <a:gd name="T29" fmla="*/ 186 h 198"/>
                <a:gd name="T30" fmla="*/ 87 w 88"/>
                <a:gd name="T31" fmla="*/ 183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198">
                  <a:moveTo>
                    <a:pt x="87" y="183"/>
                  </a:moveTo>
                  <a:cubicBezTo>
                    <a:pt x="85" y="181"/>
                    <a:pt x="82" y="179"/>
                    <a:pt x="79" y="177"/>
                  </a:cubicBezTo>
                  <a:cubicBezTo>
                    <a:pt x="75" y="175"/>
                    <a:pt x="72" y="172"/>
                    <a:pt x="68" y="170"/>
                  </a:cubicBezTo>
                  <a:cubicBezTo>
                    <a:pt x="68" y="170"/>
                    <a:pt x="68" y="170"/>
                    <a:pt x="68" y="170"/>
                  </a:cubicBezTo>
                  <a:cubicBezTo>
                    <a:pt x="68" y="140"/>
                    <a:pt x="62" y="108"/>
                    <a:pt x="54" y="80"/>
                  </a:cubicBezTo>
                  <a:cubicBezTo>
                    <a:pt x="50" y="62"/>
                    <a:pt x="43" y="45"/>
                    <a:pt x="33" y="29"/>
                  </a:cubicBezTo>
                  <a:cubicBezTo>
                    <a:pt x="26" y="18"/>
                    <a:pt x="15" y="4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3" y="12"/>
                    <a:pt x="23" y="20"/>
                    <a:pt x="32" y="35"/>
                  </a:cubicBezTo>
                  <a:cubicBezTo>
                    <a:pt x="41" y="51"/>
                    <a:pt x="47" y="69"/>
                    <a:pt x="51" y="86"/>
                  </a:cubicBezTo>
                  <a:cubicBezTo>
                    <a:pt x="58" y="114"/>
                    <a:pt x="60" y="142"/>
                    <a:pt x="63" y="171"/>
                  </a:cubicBezTo>
                  <a:cubicBezTo>
                    <a:pt x="58" y="176"/>
                    <a:pt x="54" y="182"/>
                    <a:pt x="49" y="187"/>
                  </a:cubicBezTo>
                  <a:cubicBezTo>
                    <a:pt x="49" y="188"/>
                    <a:pt x="49" y="189"/>
                    <a:pt x="49" y="190"/>
                  </a:cubicBezTo>
                  <a:cubicBezTo>
                    <a:pt x="55" y="196"/>
                    <a:pt x="62" y="198"/>
                    <a:pt x="70" y="197"/>
                  </a:cubicBezTo>
                  <a:cubicBezTo>
                    <a:pt x="77" y="196"/>
                    <a:pt x="84" y="192"/>
                    <a:pt x="86" y="186"/>
                  </a:cubicBezTo>
                  <a:cubicBezTo>
                    <a:pt x="87" y="185"/>
                    <a:pt x="88" y="184"/>
                    <a:pt x="87" y="183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1890742" y="1086138"/>
              <a:ext cx="417513" cy="446088"/>
            </a:xfrm>
            <a:custGeom>
              <a:avLst/>
              <a:gdLst>
                <a:gd name="T0" fmla="*/ 142 w 152"/>
                <a:gd name="T1" fmla="*/ 103 h 162"/>
                <a:gd name="T2" fmla="*/ 129 w 152"/>
                <a:gd name="T3" fmla="*/ 105 h 162"/>
                <a:gd name="T4" fmla="*/ 88 w 152"/>
                <a:gd name="T5" fmla="*/ 89 h 162"/>
                <a:gd name="T6" fmla="*/ 88 w 152"/>
                <a:gd name="T7" fmla="*/ 89 h 162"/>
                <a:gd name="T8" fmla="*/ 60 w 152"/>
                <a:gd name="T9" fmla="*/ 45 h 162"/>
                <a:gd name="T10" fmla="*/ 102 w 152"/>
                <a:gd name="T11" fmla="*/ 55 h 162"/>
                <a:gd name="T12" fmla="*/ 101 w 152"/>
                <a:gd name="T13" fmla="*/ 63 h 162"/>
                <a:gd name="T14" fmla="*/ 120 w 152"/>
                <a:gd name="T15" fmla="*/ 69 h 162"/>
                <a:gd name="T16" fmla="*/ 125 w 152"/>
                <a:gd name="T17" fmla="*/ 49 h 162"/>
                <a:gd name="T18" fmla="*/ 106 w 152"/>
                <a:gd name="T19" fmla="*/ 45 h 162"/>
                <a:gd name="T20" fmla="*/ 106 w 152"/>
                <a:gd name="T21" fmla="*/ 46 h 162"/>
                <a:gd name="T22" fmla="*/ 103 w 152"/>
                <a:gd name="T23" fmla="*/ 51 h 162"/>
                <a:gd name="T24" fmla="*/ 82 w 152"/>
                <a:gd name="T25" fmla="*/ 49 h 162"/>
                <a:gd name="T26" fmla="*/ 56 w 152"/>
                <a:gd name="T27" fmla="*/ 39 h 162"/>
                <a:gd name="T28" fmla="*/ 20 w 152"/>
                <a:gd name="T29" fmla="*/ 1 h 162"/>
                <a:gd name="T30" fmla="*/ 19 w 152"/>
                <a:gd name="T31" fmla="*/ 2 h 162"/>
                <a:gd name="T32" fmla="*/ 36 w 152"/>
                <a:gd name="T33" fmla="*/ 22 h 162"/>
                <a:gd name="T34" fmla="*/ 19 w 152"/>
                <a:gd name="T35" fmla="*/ 77 h 162"/>
                <a:gd name="T36" fmla="*/ 5 w 152"/>
                <a:gd name="T37" fmla="*/ 78 h 162"/>
                <a:gd name="T38" fmla="*/ 6 w 152"/>
                <a:gd name="T39" fmla="*/ 96 h 162"/>
                <a:gd name="T40" fmla="*/ 20 w 152"/>
                <a:gd name="T41" fmla="*/ 96 h 162"/>
                <a:gd name="T42" fmla="*/ 22 w 152"/>
                <a:gd name="T43" fmla="*/ 80 h 162"/>
                <a:gd name="T44" fmla="*/ 38 w 152"/>
                <a:gd name="T45" fmla="*/ 24 h 162"/>
                <a:gd name="T46" fmla="*/ 70 w 152"/>
                <a:gd name="T47" fmla="*/ 66 h 162"/>
                <a:gd name="T48" fmla="*/ 54 w 152"/>
                <a:gd name="T49" fmla="*/ 115 h 162"/>
                <a:gd name="T50" fmla="*/ 52 w 152"/>
                <a:gd name="T51" fmla="*/ 114 h 162"/>
                <a:gd name="T52" fmla="*/ 50 w 152"/>
                <a:gd name="T53" fmla="*/ 115 h 162"/>
                <a:gd name="T54" fmla="*/ 37 w 152"/>
                <a:gd name="T55" fmla="*/ 118 h 162"/>
                <a:gd name="T56" fmla="*/ 41 w 152"/>
                <a:gd name="T57" fmla="*/ 135 h 162"/>
                <a:gd name="T58" fmla="*/ 57 w 152"/>
                <a:gd name="T59" fmla="*/ 132 h 162"/>
                <a:gd name="T60" fmla="*/ 56 w 152"/>
                <a:gd name="T61" fmla="*/ 118 h 162"/>
                <a:gd name="T62" fmla="*/ 72 w 152"/>
                <a:gd name="T63" fmla="*/ 69 h 162"/>
                <a:gd name="T64" fmla="*/ 94 w 152"/>
                <a:gd name="T65" fmla="*/ 115 h 162"/>
                <a:gd name="T66" fmla="*/ 85 w 152"/>
                <a:gd name="T67" fmla="*/ 136 h 162"/>
                <a:gd name="T68" fmla="*/ 84 w 152"/>
                <a:gd name="T69" fmla="*/ 135 h 162"/>
                <a:gd name="T70" fmla="*/ 72 w 152"/>
                <a:gd name="T71" fmla="*/ 144 h 162"/>
                <a:gd name="T72" fmla="*/ 79 w 152"/>
                <a:gd name="T73" fmla="*/ 157 h 162"/>
                <a:gd name="T74" fmla="*/ 89 w 152"/>
                <a:gd name="T75" fmla="*/ 150 h 162"/>
                <a:gd name="T76" fmla="*/ 87 w 152"/>
                <a:gd name="T77" fmla="*/ 138 h 162"/>
                <a:gd name="T78" fmla="*/ 96 w 152"/>
                <a:gd name="T79" fmla="*/ 118 h 162"/>
                <a:gd name="T80" fmla="*/ 105 w 152"/>
                <a:gd name="T81" fmla="*/ 144 h 162"/>
                <a:gd name="T82" fmla="*/ 104 w 152"/>
                <a:gd name="T83" fmla="*/ 155 h 162"/>
                <a:gd name="T84" fmla="*/ 118 w 152"/>
                <a:gd name="T85" fmla="*/ 158 h 162"/>
                <a:gd name="T86" fmla="*/ 122 w 152"/>
                <a:gd name="T87" fmla="*/ 146 h 162"/>
                <a:gd name="T88" fmla="*/ 108 w 152"/>
                <a:gd name="T89" fmla="*/ 141 h 162"/>
                <a:gd name="T90" fmla="*/ 90 w 152"/>
                <a:gd name="T91" fmla="*/ 94 h 162"/>
                <a:gd name="T92" fmla="*/ 126 w 152"/>
                <a:gd name="T93" fmla="*/ 110 h 162"/>
                <a:gd name="T94" fmla="*/ 125 w 152"/>
                <a:gd name="T95" fmla="*/ 111 h 162"/>
                <a:gd name="T96" fmla="*/ 125 w 152"/>
                <a:gd name="T97" fmla="*/ 112 h 162"/>
                <a:gd name="T98" fmla="*/ 132 w 152"/>
                <a:gd name="T99" fmla="*/ 126 h 162"/>
                <a:gd name="T100" fmla="*/ 151 w 152"/>
                <a:gd name="T101" fmla="*/ 117 h 162"/>
                <a:gd name="T102" fmla="*/ 142 w 152"/>
                <a:gd name="T103" fmla="*/ 103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62">
                  <a:moveTo>
                    <a:pt x="142" y="103"/>
                  </a:moveTo>
                  <a:cubicBezTo>
                    <a:pt x="137" y="101"/>
                    <a:pt x="132" y="102"/>
                    <a:pt x="129" y="105"/>
                  </a:cubicBezTo>
                  <a:cubicBezTo>
                    <a:pt x="114" y="102"/>
                    <a:pt x="101" y="99"/>
                    <a:pt x="88" y="89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80" y="74"/>
                    <a:pt x="71" y="59"/>
                    <a:pt x="60" y="45"/>
                  </a:cubicBezTo>
                  <a:cubicBezTo>
                    <a:pt x="72" y="52"/>
                    <a:pt x="88" y="55"/>
                    <a:pt x="102" y="55"/>
                  </a:cubicBezTo>
                  <a:cubicBezTo>
                    <a:pt x="101" y="58"/>
                    <a:pt x="101" y="61"/>
                    <a:pt x="101" y="63"/>
                  </a:cubicBezTo>
                  <a:cubicBezTo>
                    <a:pt x="103" y="72"/>
                    <a:pt x="114" y="74"/>
                    <a:pt x="120" y="69"/>
                  </a:cubicBezTo>
                  <a:cubicBezTo>
                    <a:pt x="126" y="65"/>
                    <a:pt x="127" y="55"/>
                    <a:pt x="125" y="49"/>
                  </a:cubicBezTo>
                  <a:cubicBezTo>
                    <a:pt x="122" y="41"/>
                    <a:pt x="113" y="39"/>
                    <a:pt x="106" y="45"/>
                  </a:cubicBezTo>
                  <a:cubicBezTo>
                    <a:pt x="106" y="45"/>
                    <a:pt x="106" y="46"/>
                    <a:pt x="106" y="46"/>
                  </a:cubicBezTo>
                  <a:cubicBezTo>
                    <a:pt x="105" y="48"/>
                    <a:pt x="104" y="49"/>
                    <a:pt x="103" y="51"/>
                  </a:cubicBezTo>
                  <a:cubicBezTo>
                    <a:pt x="96" y="50"/>
                    <a:pt x="89" y="50"/>
                    <a:pt x="82" y="49"/>
                  </a:cubicBezTo>
                  <a:cubicBezTo>
                    <a:pt x="72" y="47"/>
                    <a:pt x="64" y="44"/>
                    <a:pt x="56" y="39"/>
                  </a:cubicBezTo>
                  <a:cubicBezTo>
                    <a:pt x="45" y="25"/>
                    <a:pt x="33" y="12"/>
                    <a:pt x="20" y="1"/>
                  </a:cubicBezTo>
                  <a:cubicBezTo>
                    <a:pt x="19" y="0"/>
                    <a:pt x="19" y="1"/>
                    <a:pt x="19" y="2"/>
                  </a:cubicBezTo>
                  <a:cubicBezTo>
                    <a:pt x="25" y="9"/>
                    <a:pt x="30" y="15"/>
                    <a:pt x="36" y="22"/>
                  </a:cubicBezTo>
                  <a:cubicBezTo>
                    <a:pt x="36" y="42"/>
                    <a:pt x="26" y="59"/>
                    <a:pt x="19" y="77"/>
                  </a:cubicBezTo>
                  <a:cubicBezTo>
                    <a:pt x="15" y="74"/>
                    <a:pt x="9" y="74"/>
                    <a:pt x="5" y="78"/>
                  </a:cubicBezTo>
                  <a:cubicBezTo>
                    <a:pt x="1" y="83"/>
                    <a:pt x="0" y="92"/>
                    <a:pt x="6" y="96"/>
                  </a:cubicBezTo>
                  <a:cubicBezTo>
                    <a:pt x="10" y="99"/>
                    <a:pt x="16" y="99"/>
                    <a:pt x="20" y="96"/>
                  </a:cubicBezTo>
                  <a:cubicBezTo>
                    <a:pt x="24" y="92"/>
                    <a:pt x="25" y="84"/>
                    <a:pt x="22" y="80"/>
                  </a:cubicBezTo>
                  <a:cubicBezTo>
                    <a:pt x="31" y="64"/>
                    <a:pt x="39" y="42"/>
                    <a:pt x="38" y="24"/>
                  </a:cubicBezTo>
                  <a:cubicBezTo>
                    <a:pt x="49" y="37"/>
                    <a:pt x="60" y="51"/>
                    <a:pt x="70" y="66"/>
                  </a:cubicBezTo>
                  <a:cubicBezTo>
                    <a:pt x="71" y="85"/>
                    <a:pt x="62" y="100"/>
                    <a:pt x="54" y="115"/>
                  </a:cubicBezTo>
                  <a:cubicBezTo>
                    <a:pt x="53" y="115"/>
                    <a:pt x="53" y="115"/>
                    <a:pt x="52" y="114"/>
                  </a:cubicBezTo>
                  <a:cubicBezTo>
                    <a:pt x="51" y="114"/>
                    <a:pt x="51" y="114"/>
                    <a:pt x="50" y="115"/>
                  </a:cubicBezTo>
                  <a:cubicBezTo>
                    <a:pt x="46" y="114"/>
                    <a:pt x="40" y="115"/>
                    <a:pt x="37" y="118"/>
                  </a:cubicBezTo>
                  <a:cubicBezTo>
                    <a:pt x="32" y="123"/>
                    <a:pt x="37" y="131"/>
                    <a:pt x="41" y="135"/>
                  </a:cubicBezTo>
                  <a:cubicBezTo>
                    <a:pt x="46" y="138"/>
                    <a:pt x="53" y="136"/>
                    <a:pt x="57" y="132"/>
                  </a:cubicBezTo>
                  <a:cubicBezTo>
                    <a:pt x="60" y="127"/>
                    <a:pt x="59" y="122"/>
                    <a:pt x="56" y="118"/>
                  </a:cubicBezTo>
                  <a:cubicBezTo>
                    <a:pt x="66" y="104"/>
                    <a:pt x="74" y="86"/>
                    <a:pt x="72" y="69"/>
                  </a:cubicBezTo>
                  <a:cubicBezTo>
                    <a:pt x="81" y="84"/>
                    <a:pt x="88" y="99"/>
                    <a:pt x="94" y="115"/>
                  </a:cubicBezTo>
                  <a:cubicBezTo>
                    <a:pt x="92" y="122"/>
                    <a:pt x="88" y="129"/>
                    <a:pt x="85" y="136"/>
                  </a:cubicBezTo>
                  <a:cubicBezTo>
                    <a:pt x="85" y="136"/>
                    <a:pt x="85" y="135"/>
                    <a:pt x="84" y="135"/>
                  </a:cubicBezTo>
                  <a:cubicBezTo>
                    <a:pt x="79" y="135"/>
                    <a:pt x="73" y="139"/>
                    <a:pt x="72" y="144"/>
                  </a:cubicBezTo>
                  <a:cubicBezTo>
                    <a:pt x="72" y="149"/>
                    <a:pt x="74" y="156"/>
                    <a:pt x="79" y="157"/>
                  </a:cubicBezTo>
                  <a:cubicBezTo>
                    <a:pt x="83" y="157"/>
                    <a:pt x="87" y="154"/>
                    <a:pt x="89" y="150"/>
                  </a:cubicBezTo>
                  <a:cubicBezTo>
                    <a:pt x="91" y="146"/>
                    <a:pt x="90" y="141"/>
                    <a:pt x="87" y="138"/>
                  </a:cubicBezTo>
                  <a:cubicBezTo>
                    <a:pt x="91" y="132"/>
                    <a:pt x="94" y="125"/>
                    <a:pt x="96" y="118"/>
                  </a:cubicBezTo>
                  <a:cubicBezTo>
                    <a:pt x="99" y="126"/>
                    <a:pt x="102" y="135"/>
                    <a:pt x="105" y="144"/>
                  </a:cubicBezTo>
                  <a:cubicBezTo>
                    <a:pt x="102" y="147"/>
                    <a:pt x="101" y="151"/>
                    <a:pt x="104" y="155"/>
                  </a:cubicBezTo>
                  <a:cubicBezTo>
                    <a:pt x="108" y="160"/>
                    <a:pt x="113" y="162"/>
                    <a:pt x="118" y="158"/>
                  </a:cubicBezTo>
                  <a:cubicBezTo>
                    <a:pt x="121" y="155"/>
                    <a:pt x="123" y="150"/>
                    <a:pt x="122" y="146"/>
                  </a:cubicBezTo>
                  <a:cubicBezTo>
                    <a:pt x="120" y="140"/>
                    <a:pt x="113" y="140"/>
                    <a:pt x="108" y="141"/>
                  </a:cubicBezTo>
                  <a:cubicBezTo>
                    <a:pt x="103" y="125"/>
                    <a:pt x="97" y="109"/>
                    <a:pt x="90" y="94"/>
                  </a:cubicBezTo>
                  <a:cubicBezTo>
                    <a:pt x="100" y="102"/>
                    <a:pt x="113" y="108"/>
                    <a:pt x="126" y="110"/>
                  </a:cubicBezTo>
                  <a:cubicBezTo>
                    <a:pt x="126" y="110"/>
                    <a:pt x="125" y="111"/>
                    <a:pt x="125" y="111"/>
                  </a:cubicBezTo>
                  <a:cubicBezTo>
                    <a:pt x="125" y="111"/>
                    <a:pt x="125" y="112"/>
                    <a:pt x="125" y="112"/>
                  </a:cubicBezTo>
                  <a:cubicBezTo>
                    <a:pt x="124" y="118"/>
                    <a:pt x="126" y="124"/>
                    <a:pt x="132" y="126"/>
                  </a:cubicBezTo>
                  <a:cubicBezTo>
                    <a:pt x="139" y="128"/>
                    <a:pt x="150" y="125"/>
                    <a:pt x="151" y="117"/>
                  </a:cubicBezTo>
                  <a:cubicBezTo>
                    <a:pt x="152" y="111"/>
                    <a:pt x="147" y="105"/>
                    <a:pt x="142" y="10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1868517" y="538450"/>
              <a:ext cx="655638" cy="533400"/>
            </a:xfrm>
            <a:custGeom>
              <a:avLst/>
              <a:gdLst>
                <a:gd name="T0" fmla="*/ 237 w 239"/>
                <a:gd name="T1" fmla="*/ 42 h 194"/>
                <a:gd name="T2" fmla="*/ 188 w 239"/>
                <a:gd name="T3" fmla="*/ 43 h 194"/>
                <a:gd name="T4" fmla="*/ 153 w 239"/>
                <a:gd name="T5" fmla="*/ 64 h 194"/>
                <a:gd name="T6" fmla="*/ 140 w 239"/>
                <a:gd name="T7" fmla="*/ 1 h 194"/>
                <a:gd name="T8" fmla="*/ 137 w 239"/>
                <a:gd name="T9" fmla="*/ 1 h 194"/>
                <a:gd name="T10" fmla="*/ 143 w 239"/>
                <a:gd name="T11" fmla="*/ 79 h 194"/>
                <a:gd name="T12" fmla="*/ 143 w 239"/>
                <a:gd name="T13" fmla="*/ 81 h 194"/>
                <a:gd name="T14" fmla="*/ 142 w 239"/>
                <a:gd name="T15" fmla="*/ 82 h 194"/>
                <a:gd name="T16" fmla="*/ 115 w 239"/>
                <a:gd name="T17" fmla="*/ 115 h 194"/>
                <a:gd name="T18" fmla="*/ 83 w 239"/>
                <a:gd name="T19" fmla="*/ 147 h 194"/>
                <a:gd name="T20" fmla="*/ 1 w 239"/>
                <a:gd name="T21" fmla="*/ 192 h 194"/>
                <a:gd name="T22" fmla="*/ 1 w 239"/>
                <a:gd name="T23" fmla="*/ 194 h 194"/>
                <a:gd name="T24" fmla="*/ 81 w 239"/>
                <a:gd name="T25" fmla="*/ 155 h 194"/>
                <a:gd name="T26" fmla="*/ 116 w 239"/>
                <a:gd name="T27" fmla="*/ 120 h 194"/>
                <a:gd name="T28" fmla="*/ 145 w 239"/>
                <a:gd name="T29" fmla="*/ 83 h 194"/>
                <a:gd name="T30" fmla="*/ 146 w 239"/>
                <a:gd name="T31" fmla="*/ 83 h 194"/>
                <a:gd name="T32" fmla="*/ 146 w 239"/>
                <a:gd name="T33" fmla="*/ 83 h 194"/>
                <a:gd name="T34" fmla="*/ 147 w 239"/>
                <a:gd name="T35" fmla="*/ 81 h 194"/>
                <a:gd name="T36" fmla="*/ 200 w 239"/>
                <a:gd name="T37" fmla="*/ 79 h 194"/>
                <a:gd name="T38" fmla="*/ 239 w 239"/>
                <a:gd name="T39" fmla="*/ 44 h 194"/>
                <a:gd name="T40" fmla="*/ 237 w 239"/>
                <a:gd name="T41" fmla="*/ 42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9" h="194">
                  <a:moveTo>
                    <a:pt x="237" y="42"/>
                  </a:moveTo>
                  <a:cubicBezTo>
                    <a:pt x="223" y="34"/>
                    <a:pt x="202" y="38"/>
                    <a:pt x="188" y="43"/>
                  </a:cubicBezTo>
                  <a:cubicBezTo>
                    <a:pt x="175" y="47"/>
                    <a:pt x="163" y="55"/>
                    <a:pt x="153" y="64"/>
                  </a:cubicBezTo>
                  <a:cubicBezTo>
                    <a:pt x="158" y="42"/>
                    <a:pt x="154" y="15"/>
                    <a:pt x="140" y="1"/>
                  </a:cubicBezTo>
                  <a:cubicBezTo>
                    <a:pt x="139" y="0"/>
                    <a:pt x="138" y="0"/>
                    <a:pt x="137" y="1"/>
                  </a:cubicBezTo>
                  <a:cubicBezTo>
                    <a:pt x="123" y="22"/>
                    <a:pt x="123" y="62"/>
                    <a:pt x="143" y="79"/>
                  </a:cubicBezTo>
                  <a:cubicBezTo>
                    <a:pt x="143" y="80"/>
                    <a:pt x="143" y="80"/>
                    <a:pt x="143" y="81"/>
                  </a:cubicBezTo>
                  <a:cubicBezTo>
                    <a:pt x="142" y="81"/>
                    <a:pt x="142" y="82"/>
                    <a:pt x="142" y="82"/>
                  </a:cubicBezTo>
                  <a:cubicBezTo>
                    <a:pt x="133" y="93"/>
                    <a:pt x="125" y="104"/>
                    <a:pt x="115" y="115"/>
                  </a:cubicBezTo>
                  <a:cubicBezTo>
                    <a:pt x="105" y="126"/>
                    <a:pt x="94" y="137"/>
                    <a:pt x="83" y="147"/>
                  </a:cubicBezTo>
                  <a:cubicBezTo>
                    <a:pt x="58" y="169"/>
                    <a:pt x="32" y="183"/>
                    <a:pt x="1" y="192"/>
                  </a:cubicBezTo>
                  <a:cubicBezTo>
                    <a:pt x="0" y="192"/>
                    <a:pt x="0" y="194"/>
                    <a:pt x="1" y="194"/>
                  </a:cubicBezTo>
                  <a:cubicBezTo>
                    <a:pt x="31" y="192"/>
                    <a:pt x="59" y="173"/>
                    <a:pt x="81" y="155"/>
                  </a:cubicBezTo>
                  <a:cubicBezTo>
                    <a:pt x="93" y="144"/>
                    <a:pt x="105" y="132"/>
                    <a:pt x="116" y="120"/>
                  </a:cubicBezTo>
                  <a:cubicBezTo>
                    <a:pt x="126" y="109"/>
                    <a:pt x="137" y="97"/>
                    <a:pt x="145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6" y="83"/>
                    <a:pt x="146" y="83"/>
                    <a:pt x="146" y="83"/>
                  </a:cubicBezTo>
                  <a:cubicBezTo>
                    <a:pt x="146" y="82"/>
                    <a:pt x="146" y="81"/>
                    <a:pt x="147" y="81"/>
                  </a:cubicBezTo>
                  <a:cubicBezTo>
                    <a:pt x="164" y="87"/>
                    <a:pt x="183" y="86"/>
                    <a:pt x="200" y="79"/>
                  </a:cubicBezTo>
                  <a:cubicBezTo>
                    <a:pt x="215" y="73"/>
                    <a:pt x="233" y="60"/>
                    <a:pt x="239" y="44"/>
                  </a:cubicBezTo>
                  <a:cubicBezTo>
                    <a:pt x="239" y="43"/>
                    <a:pt x="238" y="42"/>
                    <a:pt x="237" y="4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2449542" y="82837"/>
              <a:ext cx="693738" cy="965200"/>
            </a:xfrm>
            <a:custGeom>
              <a:avLst/>
              <a:gdLst>
                <a:gd name="T0" fmla="*/ 236 w 253"/>
                <a:gd name="T1" fmla="*/ 151 h 351"/>
                <a:gd name="T2" fmla="*/ 169 w 253"/>
                <a:gd name="T3" fmla="*/ 159 h 351"/>
                <a:gd name="T4" fmla="*/ 128 w 253"/>
                <a:gd name="T5" fmla="*/ 189 h 351"/>
                <a:gd name="T6" fmla="*/ 116 w 253"/>
                <a:gd name="T7" fmla="*/ 202 h 351"/>
                <a:gd name="T8" fmla="*/ 128 w 253"/>
                <a:gd name="T9" fmla="*/ 165 h 351"/>
                <a:gd name="T10" fmla="*/ 128 w 253"/>
                <a:gd name="T11" fmla="*/ 165 h 351"/>
                <a:gd name="T12" fmla="*/ 129 w 253"/>
                <a:gd name="T13" fmla="*/ 165 h 351"/>
                <a:gd name="T14" fmla="*/ 130 w 253"/>
                <a:gd name="T15" fmla="*/ 165 h 351"/>
                <a:gd name="T16" fmla="*/ 213 w 253"/>
                <a:gd name="T17" fmla="*/ 62 h 351"/>
                <a:gd name="T18" fmla="*/ 208 w 253"/>
                <a:gd name="T19" fmla="*/ 16 h 351"/>
                <a:gd name="T20" fmla="*/ 167 w 253"/>
                <a:gd name="T21" fmla="*/ 3 h 351"/>
                <a:gd name="T22" fmla="*/ 112 w 253"/>
                <a:gd name="T23" fmla="*/ 72 h 351"/>
                <a:gd name="T24" fmla="*/ 127 w 253"/>
                <a:gd name="T25" fmla="*/ 164 h 351"/>
                <a:gd name="T26" fmla="*/ 126 w 253"/>
                <a:gd name="T27" fmla="*/ 164 h 351"/>
                <a:gd name="T28" fmla="*/ 105 w 253"/>
                <a:gd name="T29" fmla="*/ 213 h 351"/>
                <a:gd name="T30" fmla="*/ 80 w 253"/>
                <a:gd name="T31" fmla="*/ 266 h 351"/>
                <a:gd name="T32" fmla="*/ 1 w 253"/>
                <a:gd name="T33" fmla="*/ 350 h 351"/>
                <a:gd name="T34" fmla="*/ 1 w 253"/>
                <a:gd name="T35" fmla="*/ 351 h 351"/>
                <a:gd name="T36" fmla="*/ 81 w 253"/>
                <a:gd name="T37" fmla="*/ 273 h 351"/>
                <a:gd name="T38" fmla="*/ 107 w 253"/>
                <a:gd name="T39" fmla="*/ 221 h 351"/>
                <a:gd name="T40" fmla="*/ 110 w 253"/>
                <a:gd name="T41" fmla="*/ 214 h 351"/>
                <a:gd name="T42" fmla="*/ 204 w 253"/>
                <a:gd name="T43" fmla="*/ 221 h 351"/>
                <a:gd name="T44" fmla="*/ 236 w 253"/>
                <a:gd name="T45" fmla="*/ 15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351">
                  <a:moveTo>
                    <a:pt x="236" y="151"/>
                  </a:moveTo>
                  <a:cubicBezTo>
                    <a:pt x="222" y="129"/>
                    <a:pt x="184" y="150"/>
                    <a:pt x="169" y="159"/>
                  </a:cubicBezTo>
                  <a:cubicBezTo>
                    <a:pt x="154" y="167"/>
                    <a:pt x="140" y="177"/>
                    <a:pt x="128" y="189"/>
                  </a:cubicBezTo>
                  <a:cubicBezTo>
                    <a:pt x="124" y="193"/>
                    <a:pt x="119" y="197"/>
                    <a:pt x="116" y="202"/>
                  </a:cubicBezTo>
                  <a:cubicBezTo>
                    <a:pt x="121" y="190"/>
                    <a:pt x="125" y="178"/>
                    <a:pt x="128" y="165"/>
                  </a:cubicBezTo>
                  <a:cubicBezTo>
                    <a:pt x="128" y="165"/>
                    <a:pt x="128" y="165"/>
                    <a:pt x="128" y="165"/>
                  </a:cubicBezTo>
                  <a:cubicBezTo>
                    <a:pt x="128" y="165"/>
                    <a:pt x="129" y="165"/>
                    <a:pt x="129" y="165"/>
                  </a:cubicBezTo>
                  <a:cubicBezTo>
                    <a:pt x="129" y="165"/>
                    <a:pt x="130" y="165"/>
                    <a:pt x="130" y="165"/>
                  </a:cubicBezTo>
                  <a:cubicBezTo>
                    <a:pt x="168" y="139"/>
                    <a:pt x="203" y="108"/>
                    <a:pt x="213" y="62"/>
                  </a:cubicBezTo>
                  <a:cubicBezTo>
                    <a:pt x="216" y="47"/>
                    <a:pt x="216" y="30"/>
                    <a:pt x="208" y="16"/>
                  </a:cubicBezTo>
                  <a:cubicBezTo>
                    <a:pt x="199" y="2"/>
                    <a:pt x="182" y="0"/>
                    <a:pt x="167" y="3"/>
                  </a:cubicBezTo>
                  <a:cubicBezTo>
                    <a:pt x="133" y="8"/>
                    <a:pt x="117" y="42"/>
                    <a:pt x="112" y="72"/>
                  </a:cubicBezTo>
                  <a:cubicBezTo>
                    <a:pt x="107" y="101"/>
                    <a:pt x="108" y="139"/>
                    <a:pt x="127" y="164"/>
                  </a:cubicBezTo>
                  <a:cubicBezTo>
                    <a:pt x="126" y="164"/>
                    <a:pt x="126" y="164"/>
                    <a:pt x="126" y="164"/>
                  </a:cubicBezTo>
                  <a:cubicBezTo>
                    <a:pt x="118" y="180"/>
                    <a:pt x="112" y="197"/>
                    <a:pt x="105" y="213"/>
                  </a:cubicBezTo>
                  <a:cubicBezTo>
                    <a:pt x="98" y="231"/>
                    <a:pt x="90" y="249"/>
                    <a:pt x="80" y="266"/>
                  </a:cubicBezTo>
                  <a:cubicBezTo>
                    <a:pt x="61" y="301"/>
                    <a:pt x="34" y="328"/>
                    <a:pt x="1" y="350"/>
                  </a:cubicBezTo>
                  <a:cubicBezTo>
                    <a:pt x="0" y="350"/>
                    <a:pt x="1" y="351"/>
                    <a:pt x="1" y="351"/>
                  </a:cubicBezTo>
                  <a:cubicBezTo>
                    <a:pt x="36" y="335"/>
                    <a:pt x="62" y="305"/>
                    <a:pt x="81" y="273"/>
                  </a:cubicBezTo>
                  <a:cubicBezTo>
                    <a:pt x="91" y="257"/>
                    <a:pt x="100" y="239"/>
                    <a:pt x="107" y="221"/>
                  </a:cubicBezTo>
                  <a:cubicBezTo>
                    <a:pt x="108" y="219"/>
                    <a:pt x="109" y="216"/>
                    <a:pt x="110" y="214"/>
                  </a:cubicBezTo>
                  <a:cubicBezTo>
                    <a:pt x="136" y="233"/>
                    <a:pt x="176" y="233"/>
                    <a:pt x="204" y="221"/>
                  </a:cubicBezTo>
                  <a:cubicBezTo>
                    <a:pt x="229" y="211"/>
                    <a:pt x="253" y="178"/>
                    <a:pt x="236" y="15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2527329" y="1141700"/>
              <a:ext cx="0" cy="3175"/>
            </a:xfrm>
            <a:custGeom>
              <a:avLst/>
              <a:gdLst>
                <a:gd name="T0" fmla="*/ 0 h 2"/>
                <a:gd name="T1" fmla="*/ 2 h 2"/>
                <a:gd name="T2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0" name="Freeform 33"/>
            <p:cNvSpPr>
              <a:spLocks/>
            </p:cNvSpPr>
            <p:nvPr/>
          </p:nvSpPr>
          <p:spPr bwMode="auto">
            <a:xfrm>
              <a:off x="2362229" y="1071850"/>
              <a:ext cx="573088" cy="442913"/>
            </a:xfrm>
            <a:custGeom>
              <a:avLst/>
              <a:gdLst>
                <a:gd name="T0" fmla="*/ 186 w 209"/>
                <a:gd name="T1" fmla="*/ 57 h 161"/>
                <a:gd name="T2" fmla="*/ 162 w 209"/>
                <a:gd name="T3" fmla="*/ 69 h 161"/>
                <a:gd name="T4" fmla="*/ 144 w 209"/>
                <a:gd name="T5" fmla="*/ 86 h 161"/>
                <a:gd name="T6" fmla="*/ 82 w 209"/>
                <a:gd name="T7" fmla="*/ 35 h 161"/>
                <a:gd name="T8" fmla="*/ 2 w 209"/>
                <a:gd name="T9" fmla="*/ 0 h 161"/>
                <a:gd name="T10" fmla="*/ 1 w 209"/>
                <a:gd name="T11" fmla="*/ 2 h 161"/>
                <a:gd name="T12" fmla="*/ 29 w 209"/>
                <a:gd name="T13" fmla="*/ 17 h 161"/>
                <a:gd name="T14" fmla="*/ 71 w 209"/>
                <a:gd name="T15" fmla="*/ 34 h 161"/>
                <a:gd name="T16" fmla="*/ 110 w 209"/>
                <a:gd name="T17" fmla="*/ 59 h 161"/>
                <a:gd name="T18" fmla="*/ 142 w 209"/>
                <a:gd name="T19" fmla="*/ 89 h 161"/>
                <a:gd name="T20" fmla="*/ 142 w 209"/>
                <a:gd name="T21" fmla="*/ 89 h 161"/>
                <a:gd name="T22" fmla="*/ 141 w 209"/>
                <a:gd name="T23" fmla="*/ 91 h 161"/>
                <a:gd name="T24" fmla="*/ 140 w 209"/>
                <a:gd name="T25" fmla="*/ 148 h 161"/>
                <a:gd name="T26" fmla="*/ 166 w 209"/>
                <a:gd name="T27" fmla="*/ 131 h 161"/>
                <a:gd name="T28" fmla="*/ 187 w 209"/>
                <a:gd name="T29" fmla="*/ 118 h 161"/>
                <a:gd name="T30" fmla="*/ 187 w 209"/>
                <a:gd name="T31" fmla="*/ 92 h 161"/>
                <a:gd name="T32" fmla="*/ 186 w 209"/>
                <a:gd name="T33" fmla="*/ 5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9" h="161">
                  <a:moveTo>
                    <a:pt x="186" y="57"/>
                  </a:moveTo>
                  <a:cubicBezTo>
                    <a:pt x="177" y="57"/>
                    <a:pt x="168" y="64"/>
                    <a:pt x="162" y="69"/>
                  </a:cubicBezTo>
                  <a:cubicBezTo>
                    <a:pt x="156" y="74"/>
                    <a:pt x="149" y="80"/>
                    <a:pt x="144" y="86"/>
                  </a:cubicBezTo>
                  <a:cubicBezTo>
                    <a:pt x="129" y="65"/>
                    <a:pt x="105" y="48"/>
                    <a:pt x="82" y="35"/>
                  </a:cubicBezTo>
                  <a:cubicBezTo>
                    <a:pt x="57" y="21"/>
                    <a:pt x="28" y="14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9" y="9"/>
                    <a:pt x="19" y="13"/>
                    <a:pt x="29" y="17"/>
                  </a:cubicBezTo>
                  <a:cubicBezTo>
                    <a:pt x="43" y="22"/>
                    <a:pt x="58" y="27"/>
                    <a:pt x="71" y="34"/>
                  </a:cubicBezTo>
                  <a:cubicBezTo>
                    <a:pt x="85" y="41"/>
                    <a:pt x="98" y="49"/>
                    <a:pt x="110" y="59"/>
                  </a:cubicBezTo>
                  <a:cubicBezTo>
                    <a:pt x="122" y="68"/>
                    <a:pt x="131" y="79"/>
                    <a:pt x="142" y="89"/>
                  </a:cubicBezTo>
                  <a:cubicBezTo>
                    <a:pt x="142" y="89"/>
                    <a:pt x="142" y="89"/>
                    <a:pt x="142" y="89"/>
                  </a:cubicBezTo>
                  <a:cubicBezTo>
                    <a:pt x="141" y="90"/>
                    <a:pt x="141" y="90"/>
                    <a:pt x="141" y="91"/>
                  </a:cubicBezTo>
                  <a:cubicBezTo>
                    <a:pt x="133" y="109"/>
                    <a:pt x="125" y="132"/>
                    <a:pt x="140" y="148"/>
                  </a:cubicBezTo>
                  <a:cubicBezTo>
                    <a:pt x="152" y="161"/>
                    <a:pt x="166" y="144"/>
                    <a:pt x="166" y="131"/>
                  </a:cubicBezTo>
                  <a:cubicBezTo>
                    <a:pt x="175" y="131"/>
                    <a:pt x="182" y="125"/>
                    <a:pt x="187" y="118"/>
                  </a:cubicBezTo>
                  <a:cubicBezTo>
                    <a:pt x="192" y="111"/>
                    <a:pt x="194" y="99"/>
                    <a:pt x="187" y="92"/>
                  </a:cubicBezTo>
                  <a:cubicBezTo>
                    <a:pt x="197" y="83"/>
                    <a:pt x="209" y="57"/>
                    <a:pt x="186" y="57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34"/>
            <p:cNvSpPr>
              <a:spLocks/>
            </p:cNvSpPr>
            <p:nvPr/>
          </p:nvSpPr>
          <p:spPr bwMode="auto">
            <a:xfrm>
              <a:off x="2440017" y="1141700"/>
              <a:ext cx="139700" cy="341313"/>
            </a:xfrm>
            <a:custGeom>
              <a:avLst/>
              <a:gdLst>
                <a:gd name="T0" fmla="*/ 35 w 51"/>
                <a:gd name="T1" fmla="*/ 2 h 124"/>
                <a:gd name="T2" fmla="*/ 34 w 51"/>
                <a:gd name="T3" fmla="*/ 0 h 124"/>
                <a:gd name="T4" fmla="*/ 32 w 51"/>
                <a:gd name="T5" fmla="*/ 2 h 124"/>
                <a:gd name="T6" fmla="*/ 2 w 51"/>
                <a:gd name="T7" fmla="*/ 58 h 124"/>
                <a:gd name="T8" fmla="*/ 13 w 51"/>
                <a:gd name="T9" fmla="*/ 122 h 124"/>
                <a:gd name="T10" fmla="*/ 16 w 51"/>
                <a:gd name="T11" fmla="*/ 121 h 124"/>
                <a:gd name="T12" fmla="*/ 48 w 51"/>
                <a:gd name="T13" fmla="*/ 65 h 124"/>
                <a:gd name="T14" fmla="*/ 35 w 51"/>
                <a:gd name="T15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124">
                  <a:moveTo>
                    <a:pt x="35" y="2"/>
                  </a:moveTo>
                  <a:cubicBezTo>
                    <a:pt x="35" y="1"/>
                    <a:pt x="35" y="0"/>
                    <a:pt x="34" y="0"/>
                  </a:cubicBezTo>
                  <a:cubicBezTo>
                    <a:pt x="32" y="0"/>
                    <a:pt x="32" y="1"/>
                    <a:pt x="32" y="2"/>
                  </a:cubicBezTo>
                  <a:cubicBezTo>
                    <a:pt x="13" y="14"/>
                    <a:pt x="5" y="37"/>
                    <a:pt x="2" y="58"/>
                  </a:cubicBezTo>
                  <a:cubicBezTo>
                    <a:pt x="0" y="79"/>
                    <a:pt x="1" y="105"/>
                    <a:pt x="13" y="122"/>
                  </a:cubicBezTo>
                  <a:cubicBezTo>
                    <a:pt x="14" y="124"/>
                    <a:pt x="17" y="122"/>
                    <a:pt x="16" y="121"/>
                  </a:cubicBezTo>
                  <a:cubicBezTo>
                    <a:pt x="34" y="109"/>
                    <a:pt x="44" y="85"/>
                    <a:pt x="48" y="65"/>
                  </a:cubicBezTo>
                  <a:cubicBezTo>
                    <a:pt x="51" y="46"/>
                    <a:pt x="50" y="17"/>
                    <a:pt x="35" y="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35"/>
            <p:cNvSpPr>
              <a:spLocks/>
            </p:cNvSpPr>
            <p:nvPr/>
          </p:nvSpPr>
          <p:spPr bwMode="auto">
            <a:xfrm>
              <a:off x="2598767" y="1017875"/>
              <a:ext cx="309563" cy="195263"/>
            </a:xfrm>
            <a:custGeom>
              <a:avLst/>
              <a:gdLst>
                <a:gd name="T0" fmla="*/ 110 w 113"/>
                <a:gd name="T1" fmla="*/ 3 h 71"/>
                <a:gd name="T2" fmla="*/ 108 w 113"/>
                <a:gd name="T3" fmla="*/ 1 h 71"/>
                <a:gd name="T4" fmla="*/ 1 w 113"/>
                <a:gd name="T5" fmla="*/ 58 h 71"/>
                <a:gd name="T6" fmla="*/ 1 w 113"/>
                <a:gd name="T7" fmla="*/ 58 h 71"/>
                <a:gd name="T8" fmla="*/ 0 w 113"/>
                <a:gd name="T9" fmla="*/ 59 h 71"/>
                <a:gd name="T10" fmla="*/ 2 w 113"/>
                <a:gd name="T11" fmla="*/ 60 h 71"/>
                <a:gd name="T12" fmla="*/ 2 w 113"/>
                <a:gd name="T13" fmla="*/ 59 h 71"/>
                <a:gd name="T14" fmla="*/ 61 w 113"/>
                <a:gd name="T15" fmla="*/ 52 h 71"/>
                <a:gd name="T16" fmla="*/ 112 w 113"/>
                <a:gd name="T17" fmla="*/ 6 h 71"/>
                <a:gd name="T18" fmla="*/ 110 w 113"/>
                <a:gd name="T19" fmla="*/ 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71">
                  <a:moveTo>
                    <a:pt x="110" y="3"/>
                  </a:moveTo>
                  <a:cubicBezTo>
                    <a:pt x="110" y="2"/>
                    <a:pt x="109" y="1"/>
                    <a:pt x="108" y="1"/>
                  </a:cubicBezTo>
                  <a:cubicBezTo>
                    <a:pt x="66" y="0"/>
                    <a:pt x="18" y="16"/>
                    <a:pt x="1" y="58"/>
                  </a:cubicBezTo>
                  <a:cubicBezTo>
                    <a:pt x="1" y="58"/>
                    <a:pt x="1" y="58"/>
                    <a:pt x="1" y="58"/>
                  </a:cubicBezTo>
                  <a:cubicBezTo>
                    <a:pt x="1" y="58"/>
                    <a:pt x="1" y="59"/>
                    <a:pt x="0" y="59"/>
                  </a:cubicBezTo>
                  <a:cubicBezTo>
                    <a:pt x="0" y="60"/>
                    <a:pt x="1" y="60"/>
                    <a:pt x="2" y="60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9" y="71"/>
                    <a:pt x="45" y="60"/>
                    <a:pt x="61" y="52"/>
                  </a:cubicBezTo>
                  <a:cubicBezTo>
                    <a:pt x="81" y="42"/>
                    <a:pt x="101" y="26"/>
                    <a:pt x="112" y="6"/>
                  </a:cubicBezTo>
                  <a:cubicBezTo>
                    <a:pt x="113" y="4"/>
                    <a:pt x="111" y="3"/>
                    <a:pt x="110" y="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36"/>
            <p:cNvSpPr>
              <a:spLocks/>
            </p:cNvSpPr>
            <p:nvPr/>
          </p:nvSpPr>
          <p:spPr bwMode="auto">
            <a:xfrm>
              <a:off x="3232179" y="214600"/>
              <a:ext cx="239713" cy="363538"/>
            </a:xfrm>
            <a:custGeom>
              <a:avLst/>
              <a:gdLst>
                <a:gd name="T0" fmla="*/ 83 w 88"/>
                <a:gd name="T1" fmla="*/ 29 h 132"/>
                <a:gd name="T2" fmla="*/ 68 w 88"/>
                <a:gd name="T3" fmla="*/ 29 h 132"/>
                <a:gd name="T4" fmla="*/ 70 w 88"/>
                <a:gd name="T5" fmla="*/ 14 h 132"/>
                <a:gd name="T6" fmla="*/ 68 w 88"/>
                <a:gd name="T7" fmla="*/ 12 h 132"/>
                <a:gd name="T8" fmla="*/ 47 w 88"/>
                <a:gd name="T9" fmla="*/ 20 h 132"/>
                <a:gd name="T10" fmla="*/ 28 w 88"/>
                <a:gd name="T11" fmla="*/ 9 h 132"/>
                <a:gd name="T12" fmla="*/ 32 w 88"/>
                <a:gd name="T13" fmla="*/ 46 h 132"/>
                <a:gd name="T14" fmla="*/ 32 w 88"/>
                <a:gd name="T15" fmla="*/ 48 h 132"/>
                <a:gd name="T16" fmla="*/ 15 w 88"/>
                <a:gd name="T17" fmla="*/ 84 h 132"/>
                <a:gd name="T18" fmla="*/ 0 w 88"/>
                <a:gd name="T19" fmla="*/ 131 h 132"/>
                <a:gd name="T20" fmla="*/ 2 w 88"/>
                <a:gd name="T21" fmla="*/ 131 h 132"/>
                <a:gd name="T22" fmla="*/ 17 w 88"/>
                <a:gd name="T23" fmla="*/ 89 h 132"/>
                <a:gd name="T24" fmla="*/ 34 w 88"/>
                <a:gd name="T25" fmla="*/ 51 h 132"/>
                <a:gd name="T26" fmla="*/ 85 w 88"/>
                <a:gd name="T27" fmla="*/ 44 h 132"/>
                <a:gd name="T28" fmla="*/ 83 w 88"/>
                <a:gd name="T29" fmla="*/ 2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32">
                  <a:moveTo>
                    <a:pt x="83" y="29"/>
                  </a:moveTo>
                  <a:cubicBezTo>
                    <a:pt x="78" y="26"/>
                    <a:pt x="73" y="27"/>
                    <a:pt x="68" y="29"/>
                  </a:cubicBezTo>
                  <a:cubicBezTo>
                    <a:pt x="70" y="24"/>
                    <a:pt x="70" y="20"/>
                    <a:pt x="70" y="14"/>
                  </a:cubicBezTo>
                  <a:cubicBezTo>
                    <a:pt x="71" y="13"/>
                    <a:pt x="69" y="12"/>
                    <a:pt x="68" y="12"/>
                  </a:cubicBezTo>
                  <a:cubicBezTo>
                    <a:pt x="59" y="11"/>
                    <a:pt x="52" y="14"/>
                    <a:pt x="47" y="20"/>
                  </a:cubicBezTo>
                  <a:cubicBezTo>
                    <a:pt x="45" y="11"/>
                    <a:pt x="38" y="0"/>
                    <a:pt x="28" y="9"/>
                  </a:cubicBezTo>
                  <a:cubicBezTo>
                    <a:pt x="17" y="19"/>
                    <a:pt x="21" y="37"/>
                    <a:pt x="32" y="46"/>
                  </a:cubicBezTo>
                  <a:cubicBezTo>
                    <a:pt x="31" y="47"/>
                    <a:pt x="31" y="48"/>
                    <a:pt x="32" y="48"/>
                  </a:cubicBezTo>
                  <a:cubicBezTo>
                    <a:pt x="25" y="60"/>
                    <a:pt x="20" y="72"/>
                    <a:pt x="15" y="84"/>
                  </a:cubicBezTo>
                  <a:cubicBezTo>
                    <a:pt x="9" y="99"/>
                    <a:pt x="3" y="115"/>
                    <a:pt x="0" y="131"/>
                  </a:cubicBezTo>
                  <a:cubicBezTo>
                    <a:pt x="0" y="132"/>
                    <a:pt x="2" y="132"/>
                    <a:pt x="2" y="131"/>
                  </a:cubicBezTo>
                  <a:cubicBezTo>
                    <a:pt x="7" y="117"/>
                    <a:pt x="11" y="103"/>
                    <a:pt x="17" y="89"/>
                  </a:cubicBezTo>
                  <a:cubicBezTo>
                    <a:pt x="22" y="76"/>
                    <a:pt x="29" y="64"/>
                    <a:pt x="34" y="51"/>
                  </a:cubicBezTo>
                  <a:cubicBezTo>
                    <a:pt x="48" y="65"/>
                    <a:pt x="74" y="62"/>
                    <a:pt x="85" y="44"/>
                  </a:cubicBezTo>
                  <a:cubicBezTo>
                    <a:pt x="88" y="40"/>
                    <a:pt x="88" y="32"/>
                    <a:pt x="83" y="29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47"/>
            <p:cNvSpPr>
              <a:spLocks/>
            </p:cNvSpPr>
            <p:nvPr/>
          </p:nvSpPr>
          <p:spPr bwMode="auto">
            <a:xfrm>
              <a:off x="3702079" y="-40988"/>
              <a:ext cx="417513" cy="514350"/>
            </a:xfrm>
            <a:custGeom>
              <a:avLst/>
              <a:gdLst>
                <a:gd name="T0" fmla="*/ 70 w 152"/>
                <a:gd name="T1" fmla="*/ 16 h 187"/>
                <a:gd name="T2" fmla="*/ 77 w 152"/>
                <a:gd name="T3" fmla="*/ 30 h 187"/>
                <a:gd name="T4" fmla="*/ 74 w 152"/>
                <a:gd name="T5" fmla="*/ 80 h 187"/>
                <a:gd name="T6" fmla="*/ 74 w 152"/>
                <a:gd name="T7" fmla="*/ 80 h 187"/>
                <a:gd name="T8" fmla="*/ 34 w 152"/>
                <a:gd name="T9" fmla="*/ 126 h 187"/>
                <a:gd name="T10" fmla="*/ 31 w 152"/>
                <a:gd name="T11" fmla="*/ 77 h 187"/>
                <a:gd name="T12" fmla="*/ 40 w 152"/>
                <a:gd name="T13" fmla="*/ 74 h 187"/>
                <a:gd name="T14" fmla="*/ 40 w 152"/>
                <a:gd name="T15" fmla="*/ 52 h 187"/>
                <a:gd name="T16" fmla="*/ 16 w 152"/>
                <a:gd name="T17" fmla="*/ 54 h 187"/>
                <a:gd name="T18" fmla="*/ 18 w 152"/>
                <a:gd name="T19" fmla="*/ 75 h 187"/>
                <a:gd name="T20" fmla="*/ 20 w 152"/>
                <a:gd name="T21" fmla="*/ 75 h 187"/>
                <a:gd name="T22" fmla="*/ 26 w 152"/>
                <a:gd name="T23" fmla="*/ 77 h 187"/>
                <a:gd name="T24" fmla="*/ 31 w 152"/>
                <a:gd name="T25" fmla="*/ 101 h 187"/>
                <a:gd name="T26" fmla="*/ 30 w 152"/>
                <a:gd name="T27" fmla="*/ 133 h 187"/>
                <a:gd name="T28" fmla="*/ 0 w 152"/>
                <a:gd name="T29" fmla="*/ 185 h 187"/>
                <a:gd name="T30" fmla="*/ 2 w 152"/>
                <a:gd name="T31" fmla="*/ 186 h 187"/>
                <a:gd name="T32" fmla="*/ 18 w 152"/>
                <a:gd name="T33" fmla="*/ 161 h 187"/>
                <a:gd name="T34" fmla="*/ 84 w 152"/>
                <a:gd name="T35" fmla="*/ 160 h 187"/>
                <a:gd name="T36" fmla="*/ 91 w 152"/>
                <a:gd name="T37" fmla="*/ 175 h 187"/>
                <a:gd name="T38" fmla="*/ 109 w 152"/>
                <a:gd name="T39" fmla="*/ 168 h 187"/>
                <a:gd name="T40" fmla="*/ 104 w 152"/>
                <a:gd name="T41" fmla="*/ 152 h 187"/>
                <a:gd name="T42" fmla="*/ 86 w 152"/>
                <a:gd name="T43" fmla="*/ 156 h 187"/>
                <a:gd name="T44" fmla="*/ 19 w 152"/>
                <a:gd name="T45" fmla="*/ 158 h 187"/>
                <a:gd name="T46" fmla="*/ 54 w 152"/>
                <a:gd name="T47" fmla="*/ 108 h 187"/>
                <a:gd name="T48" fmla="*/ 114 w 152"/>
                <a:gd name="T49" fmla="*/ 109 h 187"/>
                <a:gd name="T50" fmla="*/ 113 w 152"/>
                <a:gd name="T51" fmla="*/ 110 h 187"/>
                <a:gd name="T52" fmla="*/ 115 w 152"/>
                <a:gd name="T53" fmla="*/ 113 h 187"/>
                <a:gd name="T54" fmla="*/ 123 w 152"/>
                <a:gd name="T55" fmla="*/ 125 h 187"/>
                <a:gd name="T56" fmla="*/ 140 w 152"/>
                <a:gd name="T57" fmla="*/ 115 h 187"/>
                <a:gd name="T58" fmla="*/ 131 w 152"/>
                <a:gd name="T59" fmla="*/ 99 h 187"/>
                <a:gd name="T60" fmla="*/ 117 w 152"/>
                <a:gd name="T61" fmla="*/ 104 h 187"/>
                <a:gd name="T62" fmla="*/ 57 w 152"/>
                <a:gd name="T63" fmla="*/ 104 h 187"/>
                <a:gd name="T64" fmla="*/ 99 w 152"/>
                <a:gd name="T65" fmla="*/ 64 h 187"/>
                <a:gd name="T66" fmla="*/ 126 w 152"/>
                <a:gd name="T67" fmla="*/ 67 h 187"/>
                <a:gd name="T68" fmla="*/ 125 w 152"/>
                <a:gd name="T69" fmla="*/ 68 h 187"/>
                <a:gd name="T70" fmla="*/ 139 w 152"/>
                <a:gd name="T71" fmla="*/ 78 h 187"/>
                <a:gd name="T72" fmla="*/ 151 w 152"/>
                <a:gd name="T73" fmla="*/ 66 h 187"/>
                <a:gd name="T74" fmla="*/ 140 w 152"/>
                <a:gd name="T75" fmla="*/ 57 h 187"/>
                <a:gd name="T76" fmla="*/ 127 w 152"/>
                <a:gd name="T77" fmla="*/ 63 h 187"/>
                <a:gd name="T78" fmla="*/ 102 w 152"/>
                <a:gd name="T79" fmla="*/ 62 h 187"/>
                <a:gd name="T80" fmla="*/ 127 w 152"/>
                <a:gd name="T81" fmla="*/ 42 h 187"/>
                <a:gd name="T82" fmla="*/ 140 w 152"/>
                <a:gd name="T83" fmla="*/ 39 h 187"/>
                <a:gd name="T84" fmla="*/ 138 w 152"/>
                <a:gd name="T85" fmla="*/ 23 h 187"/>
                <a:gd name="T86" fmla="*/ 124 w 152"/>
                <a:gd name="T87" fmla="*/ 23 h 187"/>
                <a:gd name="T88" fmla="*/ 123 w 152"/>
                <a:gd name="T89" fmla="*/ 40 h 187"/>
                <a:gd name="T90" fmla="*/ 78 w 152"/>
                <a:gd name="T91" fmla="*/ 76 h 187"/>
                <a:gd name="T92" fmla="*/ 82 w 152"/>
                <a:gd name="T93" fmla="*/ 31 h 187"/>
                <a:gd name="T94" fmla="*/ 84 w 152"/>
                <a:gd name="T95" fmla="*/ 31 h 187"/>
                <a:gd name="T96" fmla="*/ 85 w 152"/>
                <a:gd name="T97" fmla="*/ 31 h 187"/>
                <a:gd name="T98" fmla="*/ 98 w 152"/>
                <a:gd name="T99" fmla="*/ 18 h 187"/>
                <a:gd name="T100" fmla="*/ 82 w 152"/>
                <a:gd name="T101" fmla="*/ 1 h 187"/>
                <a:gd name="T102" fmla="*/ 70 w 152"/>
                <a:gd name="T103" fmla="*/ 1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87">
                  <a:moveTo>
                    <a:pt x="70" y="16"/>
                  </a:moveTo>
                  <a:cubicBezTo>
                    <a:pt x="69" y="22"/>
                    <a:pt x="72" y="27"/>
                    <a:pt x="77" y="30"/>
                  </a:cubicBezTo>
                  <a:cubicBezTo>
                    <a:pt x="78" y="47"/>
                    <a:pt x="79" y="63"/>
                    <a:pt x="74" y="80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59" y="94"/>
                    <a:pt x="46" y="110"/>
                    <a:pt x="34" y="126"/>
                  </a:cubicBezTo>
                  <a:cubicBezTo>
                    <a:pt x="38" y="111"/>
                    <a:pt x="36" y="92"/>
                    <a:pt x="31" y="77"/>
                  </a:cubicBezTo>
                  <a:cubicBezTo>
                    <a:pt x="35" y="77"/>
                    <a:pt x="38" y="76"/>
                    <a:pt x="40" y="74"/>
                  </a:cubicBezTo>
                  <a:cubicBezTo>
                    <a:pt x="49" y="70"/>
                    <a:pt x="48" y="57"/>
                    <a:pt x="40" y="52"/>
                  </a:cubicBezTo>
                  <a:cubicBezTo>
                    <a:pt x="33" y="47"/>
                    <a:pt x="22" y="49"/>
                    <a:pt x="16" y="54"/>
                  </a:cubicBezTo>
                  <a:cubicBezTo>
                    <a:pt x="8" y="60"/>
                    <a:pt x="10" y="70"/>
                    <a:pt x="18" y="75"/>
                  </a:cubicBezTo>
                  <a:cubicBezTo>
                    <a:pt x="19" y="76"/>
                    <a:pt x="20" y="75"/>
                    <a:pt x="20" y="75"/>
                  </a:cubicBezTo>
                  <a:cubicBezTo>
                    <a:pt x="22" y="76"/>
                    <a:pt x="24" y="77"/>
                    <a:pt x="26" y="77"/>
                  </a:cubicBezTo>
                  <a:cubicBezTo>
                    <a:pt x="28" y="85"/>
                    <a:pt x="30" y="93"/>
                    <a:pt x="31" y="101"/>
                  </a:cubicBezTo>
                  <a:cubicBezTo>
                    <a:pt x="33" y="112"/>
                    <a:pt x="32" y="122"/>
                    <a:pt x="30" y="133"/>
                  </a:cubicBezTo>
                  <a:cubicBezTo>
                    <a:pt x="18" y="149"/>
                    <a:pt x="8" y="167"/>
                    <a:pt x="0" y="185"/>
                  </a:cubicBezTo>
                  <a:cubicBezTo>
                    <a:pt x="0" y="186"/>
                    <a:pt x="1" y="187"/>
                    <a:pt x="2" y="186"/>
                  </a:cubicBezTo>
                  <a:cubicBezTo>
                    <a:pt x="7" y="178"/>
                    <a:pt x="12" y="169"/>
                    <a:pt x="18" y="161"/>
                  </a:cubicBezTo>
                  <a:cubicBezTo>
                    <a:pt x="40" y="153"/>
                    <a:pt x="62" y="158"/>
                    <a:pt x="84" y="160"/>
                  </a:cubicBezTo>
                  <a:cubicBezTo>
                    <a:pt x="83" y="166"/>
                    <a:pt x="85" y="172"/>
                    <a:pt x="91" y="175"/>
                  </a:cubicBezTo>
                  <a:cubicBezTo>
                    <a:pt x="97" y="178"/>
                    <a:pt x="107" y="176"/>
                    <a:pt x="109" y="168"/>
                  </a:cubicBezTo>
                  <a:cubicBezTo>
                    <a:pt x="111" y="162"/>
                    <a:pt x="109" y="156"/>
                    <a:pt x="104" y="152"/>
                  </a:cubicBezTo>
                  <a:cubicBezTo>
                    <a:pt x="99" y="148"/>
                    <a:pt x="90" y="151"/>
                    <a:pt x="86" y="156"/>
                  </a:cubicBezTo>
                  <a:cubicBezTo>
                    <a:pt x="65" y="151"/>
                    <a:pt x="39" y="150"/>
                    <a:pt x="19" y="158"/>
                  </a:cubicBezTo>
                  <a:cubicBezTo>
                    <a:pt x="30" y="141"/>
                    <a:pt x="41" y="124"/>
                    <a:pt x="54" y="108"/>
                  </a:cubicBezTo>
                  <a:cubicBezTo>
                    <a:pt x="75" y="100"/>
                    <a:pt x="94" y="104"/>
                    <a:pt x="114" y="109"/>
                  </a:cubicBezTo>
                  <a:cubicBezTo>
                    <a:pt x="114" y="109"/>
                    <a:pt x="114" y="110"/>
                    <a:pt x="113" y="110"/>
                  </a:cubicBezTo>
                  <a:cubicBezTo>
                    <a:pt x="113" y="111"/>
                    <a:pt x="114" y="112"/>
                    <a:pt x="115" y="113"/>
                  </a:cubicBezTo>
                  <a:cubicBezTo>
                    <a:pt x="115" y="118"/>
                    <a:pt x="119" y="123"/>
                    <a:pt x="123" y="125"/>
                  </a:cubicBezTo>
                  <a:cubicBezTo>
                    <a:pt x="130" y="129"/>
                    <a:pt x="138" y="121"/>
                    <a:pt x="140" y="115"/>
                  </a:cubicBezTo>
                  <a:cubicBezTo>
                    <a:pt x="142" y="108"/>
                    <a:pt x="137" y="101"/>
                    <a:pt x="131" y="99"/>
                  </a:cubicBezTo>
                  <a:cubicBezTo>
                    <a:pt x="125" y="97"/>
                    <a:pt x="120" y="100"/>
                    <a:pt x="117" y="104"/>
                  </a:cubicBezTo>
                  <a:cubicBezTo>
                    <a:pt x="97" y="99"/>
                    <a:pt x="75" y="97"/>
                    <a:pt x="57" y="104"/>
                  </a:cubicBezTo>
                  <a:cubicBezTo>
                    <a:pt x="70" y="89"/>
                    <a:pt x="84" y="76"/>
                    <a:pt x="99" y="64"/>
                  </a:cubicBezTo>
                  <a:cubicBezTo>
                    <a:pt x="108" y="64"/>
                    <a:pt x="117" y="66"/>
                    <a:pt x="126" y="67"/>
                  </a:cubicBezTo>
                  <a:cubicBezTo>
                    <a:pt x="126" y="67"/>
                    <a:pt x="125" y="67"/>
                    <a:pt x="125" y="68"/>
                  </a:cubicBezTo>
                  <a:cubicBezTo>
                    <a:pt x="127" y="74"/>
                    <a:pt x="133" y="79"/>
                    <a:pt x="139" y="78"/>
                  </a:cubicBezTo>
                  <a:cubicBezTo>
                    <a:pt x="144" y="77"/>
                    <a:pt x="152" y="72"/>
                    <a:pt x="151" y="66"/>
                  </a:cubicBezTo>
                  <a:cubicBezTo>
                    <a:pt x="150" y="61"/>
                    <a:pt x="144" y="58"/>
                    <a:pt x="140" y="57"/>
                  </a:cubicBezTo>
                  <a:cubicBezTo>
                    <a:pt x="135" y="57"/>
                    <a:pt x="130" y="59"/>
                    <a:pt x="127" y="63"/>
                  </a:cubicBezTo>
                  <a:cubicBezTo>
                    <a:pt x="119" y="61"/>
                    <a:pt x="110" y="61"/>
                    <a:pt x="102" y="62"/>
                  </a:cubicBezTo>
                  <a:cubicBezTo>
                    <a:pt x="110" y="55"/>
                    <a:pt x="119" y="49"/>
                    <a:pt x="127" y="42"/>
                  </a:cubicBezTo>
                  <a:cubicBezTo>
                    <a:pt x="131" y="44"/>
                    <a:pt x="137" y="43"/>
                    <a:pt x="140" y="39"/>
                  </a:cubicBezTo>
                  <a:cubicBezTo>
                    <a:pt x="144" y="33"/>
                    <a:pt x="145" y="27"/>
                    <a:pt x="138" y="23"/>
                  </a:cubicBezTo>
                  <a:cubicBezTo>
                    <a:pt x="134" y="20"/>
                    <a:pt x="128" y="20"/>
                    <a:pt x="124" y="23"/>
                  </a:cubicBezTo>
                  <a:cubicBezTo>
                    <a:pt x="118" y="27"/>
                    <a:pt x="120" y="35"/>
                    <a:pt x="123" y="40"/>
                  </a:cubicBezTo>
                  <a:cubicBezTo>
                    <a:pt x="107" y="51"/>
                    <a:pt x="92" y="63"/>
                    <a:pt x="78" y="76"/>
                  </a:cubicBezTo>
                  <a:cubicBezTo>
                    <a:pt x="84" y="63"/>
                    <a:pt x="85" y="46"/>
                    <a:pt x="82" y="31"/>
                  </a:cubicBezTo>
                  <a:cubicBezTo>
                    <a:pt x="83" y="31"/>
                    <a:pt x="84" y="31"/>
                    <a:pt x="84" y="31"/>
                  </a:cubicBezTo>
                  <a:cubicBezTo>
                    <a:pt x="85" y="31"/>
                    <a:pt x="85" y="31"/>
                    <a:pt x="85" y="31"/>
                  </a:cubicBezTo>
                  <a:cubicBezTo>
                    <a:pt x="92" y="31"/>
                    <a:pt x="98" y="26"/>
                    <a:pt x="98" y="18"/>
                  </a:cubicBezTo>
                  <a:cubicBezTo>
                    <a:pt x="98" y="11"/>
                    <a:pt x="91" y="0"/>
                    <a:pt x="82" y="1"/>
                  </a:cubicBezTo>
                  <a:cubicBezTo>
                    <a:pt x="75" y="2"/>
                    <a:pt x="70" y="9"/>
                    <a:pt x="70" y="16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48"/>
            <p:cNvSpPr>
              <a:spLocks/>
            </p:cNvSpPr>
            <p:nvPr/>
          </p:nvSpPr>
          <p:spPr bwMode="auto">
            <a:xfrm>
              <a:off x="2792442" y="628937"/>
              <a:ext cx="1028700" cy="658813"/>
            </a:xfrm>
            <a:custGeom>
              <a:avLst/>
              <a:gdLst>
                <a:gd name="T0" fmla="*/ 373 w 375"/>
                <a:gd name="T1" fmla="*/ 204 h 239"/>
                <a:gd name="T2" fmla="*/ 372 w 375"/>
                <a:gd name="T3" fmla="*/ 203 h 239"/>
                <a:gd name="T4" fmla="*/ 349 w 375"/>
                <a:gd name="T5" fmla="*/ 152 h 239"/>
                <a:gd name="T6" fmla="*/ 313 w 375"/>
                <a:gd name="T7" fmla="*/ 116 h 239"/>
                <a:gd name="T8" fmla="*/ 235 w 375"/>
                <a:gd name="T9" fmla="*/ 120 h 239"/>
                <a:gd name="T10" fmla="*/ 235 w 375"/>
                <a:gd name="T11" fmla="*/ 121 h 239"/>
                <a:gd name="T12" fmla="*/ 126 w 375"/>
                <a:gd name="T13" fmla="*/ 95 h 239"/>
                <a:gd name="T14" fmla="*/ 92 w 375"/>
                <a:gd name="T15" fmla="*/ 90 h 239"/>
                <a:gd name="T16" fmla="*/ 150 w 375"/>
                <a:gd name="T17" fmla="*/ 54 h 239"/>
                <a:gd name="T18" fmla="*/ 192 w 375"/>
                <a:gd name="T19" fmla="*/ 41 h 239"/>
                <a:gd name="T20" fmla="*/ 192 w 375"/>
                <a:gd name="T21" fmla="*/ 42 h 239"/>
                <a:gd name="T22" fmla="*/ 296 w 375"/>
                <a:gd name="T23" fmla="*/ 59 h 239"/>
                <a:gd name="T24" fmla="*/ 297 w 375"/>
                <a:gd name="T25" fmla="*/ 56 h 239"/>
                <a:gd name="T26" fmla="*/ 296 w 375"/>
                <a:gd name="T27" fmla="*/ 55 h 239"/>
                <a:gd name="T28" fmla="*/ 296 w 375"/>
                <a:gd name="T29" fmla="*/ 55 h 239"/>
                <a:gd name="T30" fmla="*/ 193 w 375"/>
                <a:gd name="T31" fmla="*/ 37 h 239"/>
                <a:gd name="T32" fmla="*/ 144 w 375"/>
                <a:gd name="T33" fmla="*/ 53 h 239"/>
                <a:gd name="T34" fmla="*/ 90 w 375"/>
                <a:gd name="T35" fmla="*/ 90 h 239"/>
                <a:gd name="T36" fmla="*/ 58 w 375"/>
                <a:gd name="T37" fmla="*/ 85 h 239"/>
                <a:gd name="T38" fmla="*/ 0 w 375"/>
                <a:gd name="T39" fmla="*/ 90 h 239"/>
                <a:gd name="T40" fmla="*/ 1 w 375"/>
                <a:gd name="T41" fmla="*/ 92 h 239"/>
                <a:gd name="T42" fmla="*/ 67 w 375"/>
                <a:gd name="T43" fmla="*/ 90 h 239"/>
                <a:gd name="T44" fmla="*/ 88 w 375"/>
                <a:gd name="T45" fmla="*/ 93 h 239"/>
                <a:gd name="T46" fmla="*/ 89 w 375"/>
                <a:gd name="T47" fmla="*/ 93 h 239"/>
                <a:gd name="T48" fmla="*/ 89 w 375"/>
                <a:gd name="T49" fmla="*/ 93 h 239"/>
                <a:gd name="T50" fmla="*/ 131 w 375"/>
                <a:gd name="T51" fmla="*/ 100 h 239"/>
                <a:gd name="T52" fmla="*/ 161 w 375"/>
                <a:gd name="T53" fmla="*/ 127 h 239"/>
                <a:gd name="T54" fmla="*/ 166 w 375"/>
                <a:gd name="T55" fmla="*/ 133 h 239"/>
                <a:gd name="T56" fmla="*/ 166 w 375"/>
                <a:gd name="T57" fmla="*/ 133 h 239"/>
                <a:gd name="T58" fmla="*/ 190 w 375"/>
                <a:gd name="T59" fmla="*/ 189 h 239"/>
                <a:gd name="T60" fmla="*/ 217 w 375"/>
                <a:gd name="T61" fmla="*/ 213 h 239"/>
                <a:gd name="T62" fmla="*/ 240 w 375"/>
                <a:gd name="T63" fmla="*/ 238 h 239"/>
                <a:gd name="T64" fmla="*/ 242 w 375"/>
                <a:gd name="T65" fmla="*/ 237 h 239"/>
                <a:gd name="T66" fmla="*/ 241 w 375"/>
                <a:gd name="T67" fmla="*/ 234 h 239"/>
                <a:gd name="T68" fmla="*/ 170 w 375"/>
                <a:gd name="T69" fmla="*/ 132 h 239"/>
                <a:gd name="T70" fmla="*/ 162 w 375"/>
                <a:gd name="T71" fmla="*/ 122 h 239"/>
                <a:gd name="T72" fmla="*/ 136 w 375"/>
                <a:gd name="T73" fmla="*/ 101 h 239"/>
                <a:gd name="T74" fmla="*/ 211 w 375"/>
                <a:gd name="T75" fmla="*/ 118 h 239"/>
                <a:gd name="T76" fmla="*/ 235 w 375"/>
                <a:gd name="T77" fmla="*/ 126 h 239"/>
                <a:gd name="T78" fmla="*/ 290 w 375"/>
                <a:gd name="T79" fmla="*/ 175 h 239"/>
                <a:gd name="T80" fmla="*/ 330 w 375"/>
                <a:gd name="T81" fmla="*/ 189 h 239"/>
                <a:gd name="T82" fmla="*/ 372 w 375"/>
                <a:gd name="T83" fmla="*/ 207 h 239"/>
                <a:gd name="T84" fmla="*/ 373 w 375"/>
                <a:gd name="T85" fmla="*/ 204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5" h="239">
                  <a:moveTo>
                    <a:pt x="373" y="204"/>
                  </a:moveTo>
                  <a:cubicBezTo>
                    <a:pt x="373" y="204"/>
                    <a:pt x="372" y="204"/>
                    <a:pt x="372" y="203"/>
                  </a:cubicBezTo>
                  <a:cubicBezTo>
                    <a:pt x="369" y="185"/>
                    <a:pt x="359" y="167"/>
                    <a:pt x="349" y="152"/>
                  </a:cubicBezTo>
                  <a:cubicBezTo>
                    <a:pt x="340" y="138"/>
                    <a:pt x="328" y="124"/>
                    <a:pt x="313" y="116"/>
                  </a:cubicBezTo>
                  <a:cubicBezTo>
                    <a:pt x="291" y="106"/>
                    <a:pt x="252" y="98"/>
                    <a:pt x="235" y="120"/>
                  </a:cubicBezTo>
                  <a:cubicBezTo>
                    <a:pt x="235" y="121"/>
                    <a:pt x="235" y="121"/>
                    <a:pt x="235" y="121"/>
                  </a:cubicBezTo>
                  <a:cubicBezTo>
                    <a:pt x="199" y="109"/>
                    <a:pt x="162" y="101"/>
                    <a:pt x="126" y="95"/>
                  </a:cubicBezTo>
                  <a:cubicBezTo>
                    <a:pt x="115" y="94"/>
                    <a:pt x="103" y="92"/>
                    <a:pt x="92" y="90"/>
                  </a:cubicBezTo>
                  <a:cubicBezTo>
                    <a:pt x="106" y="72"/>
                    <a:pt x="129" y="62"/>
                    <a:pt x="150" y="54"/>
                  </a:cubicBezTo>
                  <a:cubicBezTo>
                    <a:pt x="163" y="49"/>
                    <a:pt x="177" y="44"/>
                    <a:pt x="192" y="41"/>
                  </a:cubicBezTo>
                  <a:cubicBezTo>
                    <a:pt x="192" y="41"/>
                    <a:pt x="192" y="42"/>
                    <a:pt x="192" y="42"/>
                  </a:cubicBezTo>
                  <a:cubicBezTo>
                    <a:pt x="217" y="73"/>
                    <a:pt x="262" y="56"/>
                    <a:pt x="296" y="59"/>
                  </a:cubicBezTo>
                  <a:cubicBezTo>
                    <a:pt x="298" y="59"/>
                    <a:pt x="298" y="56"/>
                    <a:pt x="297" y="56"/>
                  </a:cubicBezTo>
                  <a:cubicBezTo>
                    <a:pt x="296" y="56"/>
                    <a:pt x="296" y="55"/>
                    <a:pt x="296" y="55"/>
                  </a:cubicBezTo>
                  <a:cubicBezTo>
                    <a:pt x="296" y="55"/>
                    <a:pt x="296" y="55"/>
                    <a:pt x="296" y="55"/>
                  </a:cubicBezTo>
                  <a:cubicBezTo>
                    <a:pt x="285" y="17"/>
                    <a:pt x="214" y="0"/>
                    <a:pt x="193" y="37"/>
                  </a:cubicBezTo>
                  <a:cubicBezTo>
                    <a:pt x="176" y="40"/>
                    <a:pt x="159" y="46"/>
                    <a:pt x="144" y="53"/>
                  </a:cubicBezTo>
                  <a:cubicBezTo>
                    <a:pt x="125" y="60"/>
                    <a:pt x="100" y="71"/>
                    <a:pt x="90" y="90"/>
                  </a:cubicBezTo>
                  <a:cubicBezTo>
                    <a:pt x="79" y="88"/>
                    <a:pt x="69" y="86"/>
                    <a:pt x="58" y="85"/>
                  </a:cubicBezTo>
                  <a:cubicBezTo>
                    <a:pt x="40" y="83"/>
                    <a:pt x="16" y="80"/>
                    <a:pt x="0" y="90"/>
                  </a:cubicBezTo>
                  <a:cubicBezTo>
                    <a:pt x="0" y="91"/>
                    <a:pt x="0" y="92"/>
                    <a:pt x="1" y="92"/>
                  </a:cubicBezTo>
                  <a:cubicBezTo>
                    <a:pt x="23" y="85"/>
                    <a:pt x="44" y="86"/>
                    <a:pt x="67" y="90"/>
                  </a:cubicBezTo>
                  <a:cubicBezTo>
                    <a:pt x="74" y="91"/>
                    <a:pt x="81" y="92"/>
                    <a:pt x="88" y="93"/>
                  </a:cubicBezTo>
                  <a:cubicBezTo>
                    <a:pt x="88" y="94"/>
                    <a:pt x="89" y="94"/>
                    <a:pt x="89" y="93"/>
                  </a:cubicBezTo>
                  <a:cubicBezTo>
                    <a:pt x="89" y="93"/>
                    <a:pt x="89" y="93"/>
                    <a:pt x="89" y="93"/>
                  </a:cubicBezTo>
                  <a:cubicBezTo>
                    <a:pt x="103" y="95"/>
                    <a:pt x="117" y="98"/>
                    <a:pt x="131" y="100"/>
                  </a:cubicBezTo>
                  <a:cubicBezTo>
                    <a:pt x="142" y="108"/>
                    <a:pt x="152" y="117"/>
                    <a:pt x="161" y="127"/>
                  </a:cubicBezTo>
                  <a:cubicBezTo>
                    <a:pt x="163" y="129"/>
                    <a:pt x="165" y="131"/>
                    <a:pt x="166" y="133"/>
                  </a:cubicBezTo>
                  <a:cubicBezTo>
                    <a:pt x="166" y="133"/>
                    <a:pt x="166" y="133"/>
                    <a:pt x="166" y="133"/>
                  </a:cubicBezTo>
                  <a:cubicBezTo>
                    <a:pt x="163" y="155"/>
                    <a:pt x="175" y="174"/>
                    <a:pt x="190" y="189"/>
                  </a:cubicBezTo>
                  <a:cubicBezTo>
                    <a:pt x="199" y="197"/>
                    <a:pt x="208" y="205"/>
                    <a:pt x="217" y="213"/>
                  </a:cubicBezTo>
                  <a:cubicBezTo>
                    <a:pt x="226" y="221"/>
                    <a:pt x="233" y="230"/>
                    <a:pt x="240" y="238"/>
                  </a:cubicBezTo>
                  <a:cubicBezTo>
                    <a:pt x="241" y="239"/>
                    <a:pt x="243" y="238"/>
                    <a:pt x="242" y="237"/>
                  </a:cubicBezTo>
                  <a:cubicBezTo>
                    <a:pt x="242" y="236"/>
                    <a:pt x="241" y="235"/>
                    <a:pt x="241" y="234"/>
                  </a:cubicBezTo>
                  <a:cubicBezTo>
                    <a:pt x="232" y="195"/>
                    <a:pt x="226" y="122"/>
                    <a:pt x="170" y="132"/>
                  </a:cubicBezTo>
                  <a:cubicBezTo>
                    <a:pt x="167" y="128"/>
                    <a:pt x="165" y="125"/>
                    <a:pt x="162" y="122"/>
                  </a:cubicBezTo>
                  <a:cubicBezTo>
                    <a:pt x="155" y="115"/>
                    <a:pt x="146" y="106"/>
                    <a:pt x="136" y="101"/>
                  </a:cubicBezTo>
                  <a:cubicBezTo>
                    <a:pt x="161" y="105"/>
                    <a:pt x="186" y="111"/>
                    <a:pt x="211" y="118"/>
                  </a:cubicBezTo>
                  <a:cubicBezTo>
                    <a:pt x="219" y="120"/>
                    <a:pt x="227" y="123"/>
                    <a:pt x="235" y="126"/>
                  </a:cubicBezTo>
                  <a:cubicBezTo>
                    <a:pt x="249" y="147"/>
                    <a:pt x="267" y="165"/>
                    <a:pt x="290" y="175"/>
                  </a:cubicBezTo>
                  <a:cubicBezTo>
                    <a:pt x="303" y="181"/>
                    <a:pt x="317" y="185"/>
                    <a:pt x="330" y="189"/>
                  </a:cubicBezTo>
                  <a:cubicBezTo>
                    <a:pt x="345" y="194"/>
                    <a:pt x="358" y="200"/>
                    <a:pt x="372" y="207"/>
                  </a:cubicBezTo>
                  <a:cubicBezTo>
                    <a:pt x="374" y="207"/>
                    <a:pt x="375" y="205"/>
                    <a:pt x="373" y="204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49"/>
            <p:cNvSpPr>
              <a:spLocks/>
            </p:cNvSpPr>
            <p:nvPr/>
          </p:nvSpPr>
          <p:spPr bwMode="auto">
            <a:xfrm>
              <a:off x="3554442" y="470187"/>
              <a:ext cx="301625" cy="300038"/>
            </a:xfrm>
            <a:custGeom>
              <a:avLst/>
              <a:gdLst>
                <a:gd name="T0" fmla="*/ 63 w 110"/>
                <a:gd name="T1" fmla="*/ 38 h 109"/>
                <a:gd name="T2" fmla="*/ 0 w 110"/>
                <a:gd name="T3" fmla="*/ 5 h 109"/>
                <a:gd name="T4" fmla="*/ 0 w 110"/>
                <a:gd name="T5" fmla="*/ 5 h 109"/>
                <a:gd name="T6" fmla="*/ 64 w 110"/>
                <a:gd name="T7" fmla="*/ 45 h 109"/>
                <a:gd name="T8" fmla="*/ 106 w 110"/>
                <a:gd name="T9" fmla="*/ 107 h 109"/>
                <a:gd name="T10" fmla="*/ 109 w 110"/>
                <a:gd name="T11" fmla="*/ 105 h 109"/>
                <a:gd name="T12" fmla="*/ 63 w 110"/>
                <a:gd name="T13" fmla="*/ 3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109">
                  <a:moveTo>
                    <a:pt x="63" y="38"/>
                  </a:moveTo>
                  <a:cubicBezTo>
                    <a:pt x="47" y="21"/>
                    <a:pt x="25" y="0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27" y="7"/>
                    <a:pt x="47" y="25"/>
                    <a:pt x="64" y="45"/>
                  </a:cubicBezTo>
                  <a:cubicBezTo>
                    <a:pt x="80" y="64"/>
                    <a:pt x="93" y="85"/>
                    <a:pt x="106" y="107"/>
                  </a:cubicBezTo>
                  <a:cubicBezTo>
                    <a:pt x="107" y="109"/>
                    <a:pt x="110" y="107"/>
                    <a:pt x="109" y="105"/>
                  </a:cubicBezTo>
                  <a:cubicBezTo>
                    <a:pt x="96" y="82"/>
                    <a:pt x="81" y="59"/>
                    <a:pt x="63" y="38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50"/>
            <p:cNvSpPr>
              <a:spLocks/>
            </p:cNvSpPr>
            <p:nvPr/>
          </p:nvSpPr>
          <p:spPr bwMode="auto">
            <a:xfrm>
              <a:off x="3795742" y="752763"/>
              <a:ext cx="211138" cy="212725"/>
            </a:xfrm>
            <a:custGeom>
              <a:avLst/>
              <a:gdLst>
                <a:gd name="T0" fmla="*/ 20 w 77"/>
                <a:gd name="T1" fmla="*/ 0 h 77"/>
                <a:gd name="T2" fmla="*/ 18 w 77"/>
                <a:gd name="T3" fmla="*/ 0 h 77"/>
                <a:gd name="T4" fmla="*/ 17 w 77"/>
                <a:gd name="T5" fmla="*/ 3 h 77"/>
                <a:gd name="T6" fmla="*/ 11 w 77"/>
                <a:gd name="T7" fmla="*/ 69 h 77"/>
                <a:gd name="T8" fmla="*/ 24 w 77"/>
                <a:gd name="T9" fmla="*/ 76 h 77"/>
                <a:gd name="T10" fmla="*/ 31 w 77"/>
                <a:gd name="T11" fmla="*/ 61 h 77"/>
                <a:gd name="T12" fmla="*/ 48 w 77"/>
                <a:gd name="T13" fmla="*/ 74 h 77"/>
                <a:gd name="T14" fmla="*/ 50 w 77"/>
                <a:gd name="T15" fmla="*/ 73 h 77"/>
                <a:gd name="T16" fmla="*/ 53 w 77"/>
                <a:gd name="T17" fmla="*/ 52 h 77"/>
                <a:gd name="T18" fmla="*/ 69 w 77"/>
                <a:gd name="T19" fmla="*/ 57 h 77"/>
                <a:gd name="T20" fmla="*/ 76 w 77"/>
                <a:gd name="T21" fmla="*/ 41 h 77"/>
                <a:gd name="T22" fmla="*/ 20 w 77"/>
                <a:gd name="T2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77">
                  <a:moveTo>
                    <a:pt x="20" y="0"/>
                  </a:moveTo>
                  <a:cubicBezTo>
                    <a:pt x="19" y="0"/>
                    <a:pt x="19" y="0"/>
                    <a:pt x="18" y="0"/>
                  </a:cubicBezTo>
                  <a:cubicBezTo>
                    <a:pt x="17" y="1"/>
                    <a:pt x="16" y="2"/>
                    <a:pt x="17" y="3"/>
                  </a:cubicBezTo>
                  <a:cubicBezTo>
                    <a:pt x="8" y="23"/>
                    <a:pt x="0" y="49"/>
                    <a:pt x="11" y="69"/>
                  </a:cubicBezTo>
                  <a:cubicBezTo>
                    <a:pt x="14" y="74"/>
                    <a:pt x="19" y="77"/>
                    <a:pt x="24" y="76"/>
                  </a:cubicBezTo>
                  <a:cubicBezTo>
                    <a:pt x="30" y="74"/>
                    <a:pt x="31" y="67"/>
                    <a:pt x="31" y="61"/>
                  </a:cubicBezTo>
                  <a:cubicBezTo>
                    <a:pt x="35" y="67"/>
                    <a:pt x="41" y="72"/>
                    <a:pt x="48" y="74"/>
                  </a:cubicBezTo>
                  <a:cubicBezTo>
                    <a:pt x="49" y="75"/>
                    <a:pt x="50" y="74"/>
                    <a:pt x="50" y="73"/>
                  </a:cubicBezTo>
                  <a:cubicBezTo>
                    <a:pt x="53" y="66"/>
                    <a:pt x="54" y="59"/>
                    <a:pt x="53" y="52"/>
                  </a:cubicBezTo>
                  <a:cubicBezTo>
                    <a:pt x="58" y="56"/>
                    <a:pt x="63" y="59"/>
                    <a:pt x="69" y="57"/>
                  </a:cubicBezTo>
                  <a:cubicBezTo>
                    <a:pt x="76" y="55"/>
                    <a:pt x="77" y="46"/>
                    <a:pt x="76" y="41"/>
                  </a:cubicBezTo>
                  <a:cubicBezTo>
                    <a:pt x="74" y="14"/>
                    <a:pt x="41" y="4"/>
                    <a:pt x="20" y="0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65"/>
            <p:cNvSpPr>
              <a:spLocks/>
            </p:cNvSpPr>
            <p:nvPr/>
          </p:nvSpPr>
          <p:spPr bwMode="auto">
            <a:xfrm>
              <a:off x="-142846" y="-69563"/>
              <a:ext cx="457200" cy="561975"/>
            </a:xfrm>
            <a:custGeom>
              <a:avLst/>
              <a:gdLst>
                <a:gd name="T0" fmla="*/ 164 w 167"/>
                <a:gd name="T1" fmla="*/ 42 h 204"/>
                <a:gd name="T2" fmla="*/ 141 w 167"/>
                <a:gd name="T3" fmla="*/ 36 h 204"/>
                <a:gd name="T4" fmla="*/ 136 w 167"/>
                <a:gd name="T5" fmla="*/ 54 h 204"/>
                <a:gd name="T6" fmla="*/ 137 w 167"/>
                <a:gd name="T7" fmla="*/ 55 h 204"/>
                <a:gd name="T8" fmla="*/ 138 w 167"/>
                <a:gd name="T9" fmla="*/ 56 h 204"/>
                <a:gd name="T10" fmla="*/ 101 w 167"/>
                <a:gd name="T11" fmla="*/ 82 h 204"/>
                <a:gd name="T12" fmla="*/ 110 w 167"/>
                <a:gd name="T13" fmla="*/ 26 h 204"/>
                <a:gd name="T14" fmla="*/ 124 w 167"/>
                <a:gd name="T15" fmla="*/ 16 h 204"/>
                <a:gd name="T16" fmla="*/ 118 w 167"/>
                <a:gd name="T17" fmla="*/ 3 h 204"/>
                <a:gd name="T18" fmla="*/ 103 w 167"/>
                <a:gd name="T19" fmla="*/ 10 h 204"/>
                <a:gd name="T20" fmla="*/ 106 w 167"/>
                <a:gd name="T21" fmla="*/ 23 h 204"/>
                <a:gd name="T22" fmla="*/ 102 w 167"/>
                <a:gd name="T23" fmla="*/ 54 h 204"/>
                <a:gd name="T24" fmla="*/ 88 w 167"/>
                <a:gd name="T25" fmla="*/ 33 h 204"/>
                <a:gd name="T26" fmla="*/ 87 w 167"/>
                <a:gd name="T27" fmla="*/ 19 h 204"/>
                <a:gd name="T28" fmla="*/ 74 w 167"/>
                <a:gd name="T29" fmla="*/ 14 h 204"/>
                <a:gd name="T30" fmla="*/ 69 w 167"/>
                <a:gd name="T31" fmla="*/ 30 h 204"/>
                <a:gd name="T32" fmla="*/ 85 w 167"/>
                <a:gd name="T33" fmla="*/ 37 h 204"/>
                <a:gd name="T34" fmla="*/ 85 w 167"/>
                <a:gd name="T35" fmla="*/ 36 h 204"/>
                <a:gd name="T36" fmla="*/ 101 w 167"/>
                <a:gd name="T37" fmla="*/ 58 h 204"/>
                <a:gd name="T38" fmla="*/ 87 w 167"/>
                <a:gd name="T39" fmla="*/ 114 h 204"/>
                <a:gd name="T40" fmla="*/ 57 w 167"/>
                <a:gd name="T41" fmla="*/ 63 h 204"/>
                <a:gd name="T42" fmla="*/ 55 w 167"/>
                <a:gd name="T43" fmla="*/ 47 h 204"/>
                <a:gd name="T44" fmla="*/ 37 w 167"/>
                <a:gd name="T45" fmla="*/ 48 h 204"/>
                <a:gd name="T46" fmla="*/ 36 w 167"/>
                <a:gd name="T47" fmla="*/ 67 h 204"/>
                <a:gd name="T48" fmla="*/ 51 w 167"/>
                <a:gd name="T49" fmla="*/ 68 h 204"/>
                <a:gd name="T50" fmla="*/ 54 w 167"/>
                <a:gd name="T51" fmla="*/ 68 h 204"/>
                <a:gd name="T52" fmla="*/ 55 w 167"/>
                <a:gd name="T53" fmla="*/ 67 h 204"/>
                <a:gd name="T54" fmla="*/ 85 w 167"/>
                <a:gd name="T55" fmla="*/ 118 h 204"/>
                <a:gd name="T56" fmla="*/ 58 w 167"/>
                <a:gd name="T57" fmla="*/ 174 h 204"/>
                <a:gd name="T58" fmla="*/ 27 w 167"/>
                <a:gd name="T59" fmla="*/ 114 h 204"/>
                <a:gd name="T60" fmla="*/ 22 w 167"/>
                <a:gd name="T61" fmla="*/ 97 h 204"/>
                <a:gd name="T62" fmla="*/ 5 w 167"/>
                <a:gd name="T63" fmla="*/ 100 h 204"/>
                <a:gd name="T64" fmla="*/ 9 w 167"/>
                <a:gd name="T65" fmla="*/ 120 h 204"/>
                <a:gd name="T66" fmla="*/ 24 w 167"/>
                <a:gd name="T67" fmla="*/ 118 h 204"/>
                <a:gd name="T68" fmla="*/ 57 w 167"/>
                <a:gd name="T69" fmla="*/ 176 h 204"/>
                <a:gd name="T70" fmla="*/ 43 w 167"/>
                <a:gd name="T71" fmla="*/ 203 h 204"/>
                <a:gd name="T72" fmla="*/ 44 w 167"/>
                <a:gd name="T73" fmla="*/ 204 h 204"/>
                <a:gd name="T74" fmla="*/ 75 w 167"/>
                <a:gd name="T75" fmla="*/ 152 h 204"/>
                <a:gd name="T76" fmla="*/ 102 w 167"/>
                <a:gd name="T77" fmla="*/ 135 h 204"/>
                <a:gd name="T78" fmla="*/ 126 w 167"/>
                <a:gd name="T79" fmla="*/ 128 h 204"/>
                <a:gd name="T80" fmla="*/ 130 w 167"/>
                <a:gd name="T81" fmla="*/ 132 h 204"/>
                <a:gd name="T82" fmla="*/ 131 w 167"/>
                <a:gd name="T83" fmla="*/ 134 h 204"/>
                <a:gd name="T84" fmla="*/ 151 w 167"/>
                <a:gd name="T85" fmla="*/ 125 h 204"/>
                <a:gd name="T86" fmla="*/ 141 w 167"/>
                <a:gd name="T87" fmla="*/ 103 h 204"/>
                <a:gd name="T88" fmla="*/ 121 w 167"/>
                <a:gd name="T89" fmla="*/ 114 h 204"/>
                <a:gd name="T90" fmla="*/ 123 w 167"/>
                <a:gd name="T91" fmla="*/ 123 h 204"/>
                <a:gd name="T92" fmla="*/ 79 w 167"/>
                <a:gd name="T93" fmla="*/ 145 h 204"/>
                <a:gd name="T94" fmla="*/ 99 w 167"/>
                <a:gd name="T95" fmla="*/ 88 h 204"/>
                <a:gd name="T96" fmla="*/ 100 w 167"/>
                <a:gd name="T97" fmla="*/ 88 h 204"/>
                <a:gd name="T98" fmla="*/ 142 w 167"/>
                <a:gd name="T99" fmla="*/ 60 h 204"/>
                <a:gd name="T100" fmla="*/ 157 w 167"/>
                <a:gd name="T101" fmla="*/ 60 h 204"/>
                <a:gd name="T102" fmla="*/ 164 w 167"/>
                <a:gd name="T103" fmla="*/ 4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67" h="204">
                  <a:moveTo>
                    <a:pt x="164" y="42"/>
                  </a:moveTo>
                  <a:cubicBezTo>
                    <a:pt x="161" y="33"/>
                    <a:pt x="148" y="33"/>
                    <a:pt x="141" y="36"/>
                  </a:cubicBezTo>
                  <a:cubicBezTo>
                    <a:pt x="135" y="40"/>
                    <a:pt x="133" y="48"/>
                    <a:pt x="136" y="54"/>
                  </a:cubicBezTo>
                  <a:cubicBezTo>
                    <a:pt x="136" y="54"/>
                    <a:pt x="136" y="54"/>
                    <a:pt x="137" y="55"/>
                  </a:cubicBezTo>
                  <a:cubicBezTo>
                    <a:pt x="137" y="55"/>
                    <a:pt x="137" y="56"/>
                    <a:pt x="138" y="56"/>
                  </a:cubicBezTo>
                  <a:cubicBezTo>
                    <a:pt x="124" y="61"/>
                    <a:pt x="110" y="71"/>
                    <a:pt x="101" y="82"/>
                  </a:cubicBezTo>
                  <a:cubicBezTo>
                    <a:pt x="105" y="63"/>
                    <a:pt x="108" y="45"/>
                    <a:pt x="110" y="26"/>
                  </a:cubicBezTo>
                  <a:cubicBezTo>
                    <a:pt x="116" y="25"/>
                    <a:pt x="124" y="23"/>
                    <a:pt x="124" y="16"/>
                  </a:cubicBezTo>
                  <a:cubicBezTo>
                    <a:pt x="125" y="11"/>
                    <a:pt x="122" y="6"/>
                    <a:pt x="118" y="3"/>
                  </a:cubicBezTo>
                  <a:cubicBezTo>
                    <a:pt x="111" y="0"/>
                    <a:pt x="106" y="4"/>
                    <a:pt x="103" y="10"/>
                  </a:cubicBezTo>
                  <a:cubicBezTo>
                    <a:pt x="100" y="15"/>
                    <a:pt x="102" y="20"/>
                    <a:pt x="106" y="23"/>
                  </a:cubicBezTo>
                  <a:cubicBezTo>
                    <a:pt x="105" y="33"/>
                    <a:pt x="103" y="44"/>
                    <a:pt x="102" y="54"/>
                  </a:cubicBezTo>
                  <a:cubicBezTo>
                    <a:pt x="98" y="47"/>
                    <a:pt x="93" y="39"/>
                    <a:pt x="88" y="33"/>
                  </a:cubicBezTo>
                  <a:cubicBezTo>
                    <a:pt x="90" y="29"/>
                    <a:pt x="90" y="23"/>
                    <a:pt x="87" y="19"/>
                  </a:cubicBezTo>
                  <a:cubicBezTo>
                    <a:pt x="84" y="15"/>
                    <a:pt x="79" y="12"/>
                    <a:pt x="74" y="14"/>
                  </a:cubicBezTo>
                  <a:cubicBezTo>
                    <a:pt x="68" y="16"/>
                    <a:pt x="67" y="25"/>
                    <a:pt x="69" y="30"/>
                  </a:cubicBezTo>
                  <a:cubicBezTo>
                    <a:pt x="71" y="36"/>
                    <a:pt x="79" y="39"/>
                    <a:pt x="85" y="37"/>
                  </a:cubicBezTo>
                  <a:cubicBezTo>
                    <a:pt x="85" y="37"/>
                    <a:pt x="85" y="37"/>
                    <a:pt x="85" y="36"/>
                  </a:cubicBezTo>
                  <a:cubicBezTo>
                    <a:pt x="91" y="43"/>
                    <a:pt x="96" y="50"/>
                    <a:pt x="101" y="58"/>
                  </a:cubicBezTo>
                  <a:cubicBezTo>
                    <a:pt x="98" y="77"/>
                    <a:pt x="93" y="96"/>
                    <a:pt x="87" y="114"/>
                  </a:cubicBezTo>
                  <a:cubicBezTo>
                    <a:pt x="84" y="95"/>
                    <a:pt x="71" y="77"/>
                    <a:pt x="57" y="63"/>
                  </a:cubicBezTo>
                  <a:cubicBezTo>
                    <a:pt x="60" y="57"/>
                    <a:pt x="59" y="52"/>
                    <a:pt x="55" y="47"/>
                  </a:cubicBezTo>
                  <a:cubicBezTo>
                    <a:pt x="50" y="43"/>
                    <a:pt x="41" y="43"/>
                    <a:pt x="37" y="48"/>
                  </a:cubicBezTo>
                  <a:cubicBezTo>
                    <a:pt x="32" y="53"/>
                    <a:pt x="29" y="63"/>
                    <a:pt x="36" y="67"/>
                  </a:cubicBezTo>
                  <a:cubicBezTo>
                    <a:pt x="40" y="70"/>
                    <a:pt x="46" y="70"/>
                    <a:pt x="51" y="68"/>
                  </a:cubicBezTo>
                  <a:cubicBezTo>
                    <a:pt x="52" y="69"/>
                    <a:pt x="53" y="69"/>
                    <a:pt x="54" y="68"/>
                  </a:cubicBezTo>
                  <a:cubicBezTo>
                    <a:pt x="54" y="68"/>
                    <a:pt x="54" y="67"/>
                    <a:pt x="55" y="67"/>
                  </a:cubicBezTo>
                  <a:cubicBezTo>
                    <a:pt x="68" y="82"/>
                    <a:pt x="81" y="97"/>
                    <a:pt x="85" y="118"/>
                  </a:cubicBezTo>
                  <a:cubicBezTo>
                    <a:pt x="78" y="138"/>
                    <a:pt x="68" y="156"/>
                    <a:pt x="58" y="174"/>
                  </a:cubicBezTo>
                  <a:cubicBezTo>
                    <a:pt x="56" y="153"/>
                    <a:pt x="42" y="130"/>
                    <a:pt x="27" y="114"/>
                  </a:cubicBezTo>
                  <a:cubicBezTo>
                    <a:pt x="30" y="108"/>
                    <a:pt x="27" y="100"/>
                    <a:pt x="22" y="97"/>
                  </a:cubicBezTo>
                  <a:cubicBezTo>
                    <a:pt x="16" y="94"/>
                    <a:pt x="9" y="96"/>
                    <a:pt x="5" y="100"/>
                  </a:cubicBezTo>
                  <a:cubicBezTo>
                    <a:pt x="0" y="106"/>
                    <a:pt x="3" y="115"/>
                    <a:pt x="9" y="120"/>
                  </a:cubicBezTo>
                  <a:cubicBezTo>
                    <a:pt x="14" y="124"/>
                    <a:pt x="21" y="123"/>
                    <a:pt x="24" y="118"/>
                  </a:cubicBezTo>
                  <a:cubicBezTo>
                    <a:pt x="37" y="137"/>
                    <a:pt x="52" y="153"/>
                    <a:pt x="57" y="176"/>
                  </a:cubicBezTo>
                  <a:cubicBezTo>
                    <a:pt x="52" y="185"/>
                    <a:pt x="47" y="194"/>
                    <a:pt x="43" y="203"/>
                  </a:cubicBezTo>
                  <a:cubicBezTo>
                    <a:pt x="42" y="204"/>
                    <a:pt x="43" y="204"/>
                    <a:pt x="44" y="204"/>
                  </a:cubicBezTo>
                  <a:cubicBezTo>
                    <a:pt x="56" y="188"/>
                    <a:pt x="66" y="170"/>
                    <a:pt x="75" y="152"/>
                  </a:cubicBezTo>
                  <a:cubicBezTo>
                    <a:pt x="84" y="145"/>
                    <a:pt x="92" y="139"/>
                    <a:pt x="102" y="135"/>
                  </a:cubicBezTo>
                  <a:cubicBezTo>
                    <a:pt x="110" y="132"/>
                    <a:pt x="118" y="131"/>
                    <a:pt x="126" y="128"/>
                  </a:cubicBezTo>
                  <a:cubicBezTo>
                    <a:pt x="127" y="130"/>
                    <a:pt x="129" y="131"/>
                    <a:pt x="130" y="132"/>
                  </a:cubicBezTo>
                  <a:cubicBezTo>
                    <a:pt x="130" y="133"/>
                    <a:pt x="130" y="133"/>
                    <a:pt x="131" y="134"/>
                  </a:cubicBezTo>
                  <a:cubicBezTo>
                    <a:pt x="139" y="138"/>
                    <a:pt x="149" y="135"/>
                    <a:pt x="151" y="125"/>
                  </a:cubicBezTo>
                  <a:cubicBezTo>
                    <a:pt x="152" y="117"/>
                    <a:pt x="148" y="107"/>
                    <a:pt x="141" y="103"/>
                  </a:cubicBezTo>
                  <a:cubicBezTo>
                    <a:pt x="133" y="99"/>
                    <a:pt x="121" y="104"/>
                    <a:pt x="121" y="114"/>
                  </a:cubicBezTo>
                  <a:cubicBezTo>
                    <a:pt x="121" y="117"/>
                    <a:pt x="122" y="120"/>
                    <a:pt x="123" y="123"/>
                  </a:cubicBezTo>
                  <a:cubicBezTo>
                    <a:pt x="108" y="126"/>
                    <a:pt x="90" y="134"/>
                    <a:pt x="79" y="145"/>
                  </a:cubicBezTo>
                  <a:cubicBezTo>
                    <a:pt x="87" y="127"/>
                    <a:pt x="94" y="107"/>
                    <a:pt x="99" y="88"/>
                  </a:cubicBezTo>
                  <a:cubicBezTo>
                    <a:pt x="99" y="88"/>
                    <a:pt x="100" y="88"/>
                    <a:pt x="100" y="88"/>
                  </a:cubicBezTo>
                  <a:cubicBezTo>
                    <a:pt x="112" y="74"/>
                    <a:pt x="126" y="68"/>
                    <a:pt x="142" y="60"/>
                  </a:cubicBezTo>
                  <a:cubicBezTo>
                    <a:pt x="146" y="63"/>
                    <a:pt x="152" y="63"/>
                    <a:pt x="157" y="60"/>
                  </a:cubicBezTo>
                  <a:cubicBezTo>
                    <a:pt x="163" y="56"/>
                    <a:pt x="167" y="48"/>
                    <a:pt x="164" y="42"/>
                  </a:cubicBezTo>
                  <a:close/>
                </a:path>
              </a:pathLst>
            </a:custGeom>
            <a:solidFill>
              <a:srgbClr val="21B3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任意多边形 38"/>
            <p:cNvSpPr>
              <a:spLocks/>
            </p:cNvSpPr>
            <p:nvPr/>
          </p:nvSpPr>
          <p:spPr bwMode="auto">
            <a:xfrm>
              <a:off x="-26273" y="434082"/>
              <a:ext cx="4349824" cy="682425"/>
            </a:xfrm>
            <a:custGeom>
              <a:avLst/>
              <a:gdLst>
                <a:gd name="connsiteX0" fmla="*/ 605014 w 4404883"/>
                <a:gd name="connsiteY0" fmla="*/ 946 h 682425"/>
                <a:gd name="connsiteX1" fmla="*/ 816050 w 4404883"/>
                <a:gd name="connsiteY1" fmla="*/ 38448 h 682425"/>
                <a:gd name="connsiteX2" fmla="*/ 1177825 w 4404883"/>
                <a:gd name="connsiteY2" fmla="*/ 225616 h 682425"/>
                <a:gd name="connsiteX3" fmla="*/ 1520415 w 4404883"/>
                <a:gd name="connsiteY3" fmla="*/ 448566 h 682425"/>
                <a:gd name="connsiteX4" fmla="*/ 1986338 w 4404883"/>
                <a:gd name="connsiteY4" fmla="*/ 652249 h 682425"/>
                <a:gd name="connsiteX5" fmla="*/ 2427594 w 4404883"/>
                <a:gd name="connsiteY5" fmla="*/ 624724 h 682425"/>
                <a:gd name="connsiteX6" fmla="*/ 3214181 w 4404883"/>
                <a:gd name="connsiteY6" fmla="*/ 173319 h 682425"/>
                <a:gd name="connsiteX7" fmla="*/ 3216921 w 4404883"/>
                <a:gd name="connsiteY7" fmla="*/ 170567 h 682425"/>
                <a:gd name="connsiteX8" fmla="*/ 3348476 w 4404883"/>
                <a:gd name="connsiteY8" fmla="*/ 104507 h 682425"/>
                <a:gd name="connsiteX9" fmla="*/ 3918546 w 4404883"/>
                <a:gd name="connsiteY9" fmla="*/ 38448 h 682425"/>
                <a:gd name="connsiteX10" fmla="*/ 4349824 w 4404883"/>
                <a:gd name="connsiteY10" fmla="*/ 178566 h 682425"/>
                <a:gd name="connsiteX11" fmla="*/ 4404883 w 4404883"/>
                <a:gd name="connsiteY11" fmla="*/ 209367 h 682425"/>
                <a:gd name="connsiteX12" fmla="*/ 4404883 w 4404883"/>
                <a:gd name="connsiteY12" fmla="*/ 226059 h 682425"/>
                <a:gd name="connsiteX13" fmla="*/ 4330039 w 4404883"/>
                <a:gd name="connsiteY13" fmla="*/ 184157 h 682425"/>
                <a:gd name="connsiteX14" fmla="*/ 4137803 w 4404883"/>
                <a:gd name="connsiteY14" fmla="*/ 101755 h 682425"/>
                <a:gd name="connsiteX15" fmla="*/ 3688325 w 4404883"/>
                <a:gd name="connsiteY15" fmla="*/ 43953 h 682425"/>
                <a:gd name="connsiteX16" fmla="*/ 3214181 w 4404883"/>
                <a:gd name="connsiteY16" fmla="*/ 184329 h 682425"/>
                <a:gd name="connsiteX17" fmla="*/ 2575593 w 4404883"/>
                <a:gd name="connsiteY17" fmla="*/ 583437 h 682425"/>
                <a:gd name="connsiteX18" fmla="*/ 1890413 w 4404883"/>
                <a:gd name="connsiteY18" fmla="*/ 643992 h 682425"/>
                <a:gd name="connsiteX19" fmla="*/ 1016123 w 4404883"/>
                <a:gd name="connsiteY19" fmla="*/ 143042 h 682425"/>
                <a:gd name="connsiteX20" fmla="*/ 769458 w 4404883"/>
                <a:gd name="connsiteY20" fmla="*/ 38448 h 682425"/>
                <a:gd name="connsiteX21" fmla="*/ 506348 w 4404883"/>
                <a:gd name="connsiteY21" fmla="*/ 13676 h 682425"/>
                <a:gd name="connsiteX22" fmla="*/ 2056 w 4404883"/>
                <a:gd name="connsiteY22" fmla="*/ 54963 h 682425"/>
                <a:gd name="connsiteX23" fmla="*/ 2056 w 4404883"/>
                <a:gd name="connsiteY23" fmla="*/ 49458 h 682425"/>
                <a:gd name="connsiteX24" fmla="*/ 4797 w 4404883"/>
                <a:gd name="connsiteY24" fmla="*/ 49458 h 682425"/>
                <a:gd name="connsiteX25" fmla="*/ 21241 w 4404883"/>
                <a:gd name="connsiteY25" fmla="*/ 49458 h 682425"/>
                <a:gd name="connsiteX26" fmla="*/ 385757 w 4404883"/>
                <a:gd name="connsiteY26" fmla="*/ 10923 h 682425"/>
                <a:gd name="connsiteX27" fmla="*/ 393979 w 4404883"/>
                <a:gd name="connsiteY27" fmla="*/ 10923 h 682425"/>
                <a:gd name="connsiteX28" fmla="*/ 605014 w 4404883"/>
                <a:gd name="connsiteY28" fmla="*/ 946 h 682425"/>
                <a:gd name="connsiteX0" fmla="*/ 605014 w 4404883"/>
                <a:gd name="connsiteY0" fmla="*/ 946 h 682425"/>
                <a:gd name="connsiteX1" fmla="*/ 816050 w 4404883"/>
                <a:gd name="connsiteY1" fmla="*/ 38448 h 682425"/>
                <a:gd name="connsiteX2" fmla="*/ 1177825 w 4404883"/>
                <a:gd name="connsiteY2" fmla="*/ 225616 h 682425"/>
                <a:gd name="connsiteX3" fmla="*/ 1520415 w 4404883"/>
                <a:gd name="connsiteY3" fmla="*/ 448566 h 682425"/>
                <a:gd name="connsiteX4" fmla="*/ 1986338 w 4404883"/>
                <a:gd name="connsiteY4" fmla="*/ 652249 h 682425"/>
                <a:gd name="connsiteX5" fmla="*/ 2427594 w 4404883"/>
                <a:gd name="connsiteY5" fmla="*/ 624724 h 682425"/>
                <a:gd name="connsiteX6" fmla="*/ 3214181 w 4404883"/>
                <a:gd name="connsiteY6" fmla="*/ 173319 h 682425"/>
                <a:gd name="connsiteX7" fmla="*/ 3216921 w 4404883"/>
                <a:gd name="connsiteY7" fmla="*/ 170567 h 682425"/>
                <a:gd name="connsiteX8" fmla="*/ 3348476 w 4404883"/>
                <a:gd name="connsiteY8" fmla="*/ 104507 h 682425"/>
                <a:gd name="connsiteX9" fmla="*/ 3918546 w 4404883"/>
                <a:gd name="connsiteY9" fmla="*/ 38448 h 682425"/>
                <a:gd name="connsiteX10" fmla="*/ 4349824 w 4404883"/>
                <a:gd name="connsiteY10" fmla="*/ 178566 h 682425"/>
                <a:gd name="connsiteX11" fmla="*/ 4404883 w 4404883"/>
                <a:gd name="connsiteY11" fmla="*/ 209367 h 682425"/>
                <a:gd name="connsiteX12" fmla="*/ 4330039 w 4404883"/>
                <a:gd name="connsiteY12" fmla="*/ 184157 h 682425"/>
                <a:gd name="connsiteX13" fmla="*/ 4137803 w 4404883"/>
                <a:gd name="connsiteY13" fmla="*/ 101755 h 682425"/>
                <a:gd name="connsiteX14" fmla="*/ 3688325 w 4404883"/>
                <a:gd name="connsiteY14" fmla="*/ 43953 h 682425"/>
                <a:gd name="connsiteX15" fmla="*/ 3214181 w 4404883"/>
                <a:gd name="connsiteY15" fmla="*/ 184329 h 682425"/>
                <a:gd name="connsiteX16" fmla="*/ 2575593 w 4404883"/>
                <a:gd name="connsiteY16" fmla="*/ 583437 h 682425"/>
                <a:gd name="connsiteX17" fmla="*/ 1890413 w 4404883"/>
                <a:gd name="connsiteY17" fmla="*/ 643992 h 682425"/>
                <a:gd name="connsiteX18" fmla="*/ 1016123 w 4404883"/>
                <a:gd name="connsiteY18" fmla="*/ 143042 h 682425"/>
                <a:gd name="connsiteX19" fmla="*/ 769458 w 4404883"/>
                <a:gd name="connsiteY19" fmla="*/ 38448 h 682425"/>
                <a:gd name="connsiteX20" fmla="*/ 506348 w 4404883"/>
                <a:gd name="connsiteY20" fmla="*/ 13676 h 682425"/>
                <a:gd name="connsiteX21" fmla="*/ 2056 w 4404883"/>
                <a:gd name="connsiteY21" fmla="*/ 54963 h 682425"/>
                <a:gd name="connsiteX22" fmla="*/ 2056 w 4404883"/>
                <a:gd name="connsiteY22" fmla="*/ 49458 h 682425"/>
                <a:gd name="connsiteX23" fmla="*/ 4797 w 4404883"/>
                <a:gd name="connsiteY23" fmla="*/ 49458 h 682425"/>
                <a:gd name="connsiteX24" fmla="*/ 21241 w 4404883"/>
                <a:gd name="connsiteY24" fmla="*/ 49458 h 682425"/>
                <a:gd name="connsiteX25" fmla="*/ 385757 w 4404883"/>
                <a:gd name="connsiteY25" fmla="*/ 10923 h 682425"/>
                <a:gd name="connsiteX26" fmla="*/ 393979 w 4404883"/>
                <a:gd name="connsiteY26" fmla="*/ 10923 h 682425"/>
                <a:gd name="connsiteX27" fmla="*/ 605014 w 4404883"/>
                <a:gd name="connsiteY27" fmla="*/ 946 h 682425"/>
                <a:gd name="connsiteX0" fmla="*/ 605014 w 4349824"/>
                <a:gd name="connsiteY0" fmla="*/ 946 h 682425"/>
                <a:gd name="connsiteX1" fmla="*/ 816050 w 4349824"/>
                <a:gd name="connsiteY1" fmla="*/ 38448 h 682425"/>
                <a:gd name="connsiteX2" fmla="*/ 1177825 w 4349824"/>
                <a:gd name="connsiteY2" fmla="*/ 225616 h 682425"/>
                <a:gd name="connsiteX3" fmla="*/ 1520415 w 4349824"/>
                <a:gd name="connsiteY3" fmla="*/ 448566 h 682425"/>
                <a:gd name="connsiteX4" fmla="*/ 1986338 w 4349824"/>
                <a:gd name="connsiteY4" fmla="*/ 652249 h 682425"/>
                <a:gd name="connsiteX5" fmla="*/ 2427594 w 4349824"/>
                <a:gd name="connsiteY5" fmla="*/ 624724 h 682425"/>
                <a:gd name="connsiteX6" fmla="*/ 3214181 w 4349824"/>
                <a:gd name="connsiteY6" fmla="*/ 173319 h 682425"/>
                <a:gd name="connsiteX7" fmla="*/ 3216921 w 4349824"/>
                <a:gd name="connsiteY7" fmla="*/ 170567 h 682425"/>
                <a:gd name="connsiteX8" fmla="*/ 3348476 w 4349824"/>
                <a:gd name="connsiteY8" fmla="*/ 104507 h 682425"/>
                <a:gd name="connsiteX9" fmla="*/ 3918546 w 4349824"/>
                <a:gd name="connsiteY9" fmla="*/ 38448 h 682425"/>
                <a:gd name="connsiteX10" fmla="*/ 4349824 w 4349824"/>
                <a:gd name="connsiteY10" fmla="*/ 178566 h 682425"/>
                <a:gd name="connsiteX11" fmla="*/ 4330039 w 4349824"/>
                <a:gd name="connsiteY11" fmla="*/ 184157 h 682425"/>
                <a:gd name="connsiteX12" fmla="*/ 4137803 w 4349824"/>
                <a:gd name="connsiteY12" fmla="*/ 101755 h 682425"/>
                <a:gd name="connsiteX13" fmla="*/ 3688325 w 4349824"/>
                <a:gd name="connsiteY13" fmla="*/ 43953 h 682425"/>
                <a:gd name="connsiteX14" fmla="*/ 3214181 w 4349824"/>
                <a:gd name="connsiteY14" fmla="*/ 184329 h 682425"/>
                <a:gd name="connsiteX15" fmla="*/ 2575593 w 4349824"/>
                <a:gd name="connsiteY15" fmla="*/ 583437 h 682425"/>
                <a:gd name="connsiteX16" fmla="*/ 1890413 w 4349824"/>
                <a:gd name="connsiteY16" fmla="*/ 643992 h 682425"/>
                <a:gd name="connsiteX17" fmla="*/ 1016123 w 4349824"/>
                <a:gd name="connsiteY17" fmla="*/ 143042 h 682425"/>
                <a:gd name="connsiteX18" fmla="*/ 769458 w 4349824"/>
                <a:gd name="connsiteY18" fmla="*/ 38448 h 682425"/>
                <a:gd name="connsiteX19" fmla="*/ 506348 w 4349824"/>
                <a:gd name="connsiteY19" fmla="*/ 13676 h 682425"/>
                <a:gd name="connsiteX20" fmla="*/ 2056 w 4349824"/>
                <a:gd name="connsiteY20" fmla="*/ 54963 h 682425"/>
                <a:gd name="connsiteX21" fmla="*/ 2056 w 4349824"/>
                <a:gd name="connsiteY21" fmla="*/ 49458 h 682425"/>
                <a:gd name="connsiteX22" fmla="*/ 4797 w 4349824"/>
                <a:gd name="connsiteY22" fmla="*/ 49458 h 682425"/>
                <a:gd name="connsiteX23" fmla="*/ 21241 w 4349824"/>
                <a:gd name="connsiteY23" fmla="*/ 49458 h 682425"/>
                <a:gd name="connsiteX24" fmla="*/ 385757 w 4349824"/>
                <a:gd name="connsiteY24" fmla="*/ 10923 h 682425"/>
                <a:gd name="connsiteX25" fmla="*/ 393979 w 4349824"/>
                <a:gd name="connsiteY25" fmla="*/ 10923 h 682425"/>
                <a:gd name="connsiteX26" fmla="*/ 605014 w 4349824"/>
                <a:gd name="connsiteY26" fmla="*/ 946 h 682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349824" h="682425">
                  <a:moveTo>
                    <a:pt x="605014" y="946"/>
                  </a:moveTo>
                  <a:cubicBezTo>
                    <a:pt x="675588" y="4042"/>
                    <a:pt x="746162" y="15052"/>
                    <a:pt x="816050" y="38448"/>
                  </a:cubicBezTo>
                  <a:cubicBezTo>
                    <a:pt x="944864" y="79735"/>
                    <a:pt x="1065456" y="151299"/>
                    <a:pt x="1177825" y="225616"/>
                  </a:cubicBezTo>
                  <a:cubicBezTo>
                    <a:pt x="1292935" y="297180"/>
                    <a:pt x="1405305" y="374250"/>
                    <a:pt x="1520415" y="448566"/>
                  </a:cubicBezTo>
                  <a:cubicBezTo>
                    <a:pt x="1665673" y="536645"/>
                    <a:pt x="1816413" y="621972"/>
                    <a:pt x="1986338" y="652249"/>
                  </a:cubicBezTo>
                  <a:cubicBezTo>
                    <a:pt x="2134336" y="682526"/>
                    <a:pt x="2282336" y="671516"/>
                    <a:pt x="2427594" y="624724"/>
                  </a:cubicBezTo>
                  <a:cubicBezTo>
                    <a:pt x="2718110" y="533893"/>
                    <a:pt x="2962034" y="335715"/>
                    <a:pt x="3214181" y="173319"/>
                  </a:cubicBezTo>
                  <a:lnTo>
                    <a:pt x="3216921" y="170567"/>
                  </a:lnTo>
                  <a:cubicBezTo>
                    <a:pt x="3258032" y="145794"/>
                    <a:pt x="3301884" y="118270"/>
                    <a:pt x="3348476" y="104507"/>
                  </a:cubicBezTo>
                  <a:cubicBezTo>
                    <a:pt x="3526623" y="30191"/>
                    <a:pt x="3723955" y="16428"/>
                    <a:pt x="3918546" y="38448"/>
                  </a:cubicBezTo>
                  <a:cubicBezTo>
                    <a:pt x="4072711" y="54963"/>
                    <a:pt x="4214544" y="108636"/>
                    <a:pt x="4349824" y="178566"/>
                  </a:cubicBezTo>
                  <a:lnTo>
                    <a:pt x="4330039" y="184157"/>
                  </a:lnTo>
                  <a:cubicBezTo>
                    <a:pt x="4267988" y="152676"/>
                    <a:pt x="4204266" y="124463"/>
                    <a:pt x="4137803" y="101755"/>
                  </a:cubicBezTo>
                  <a:cubicBezTo>
                    <a:pt x="3995286" y="52210"/>
                    <a:pt x="3839065" y="35696"/>
                    <a:pt x="3688325" y="43953"/>
                  </a:cubicBezTo>
                  <a:cubicBezTo>
                    <a:pt x="3521141" y="52210"/>
                    <a:pt x="3356698" y="96250"/>
                    <a:pt x="3214181" y="184329"/>
                  </a:cubicBezTo>
                  <a:cubicBezTo>
                    <a:pt x="3005886" y="324705"/>
                    <a:pt x="2805813" y="481596"/>
                    <a:pt x="2575593" y="583437"/>
                  </a:cubicBezTo>
                  <a:cubicBezTo>
                    <a:pt x="2359076" y="682526"/>
                    <a:pt x="2120633" y="715556"/>
                    <a:pt x="1890413" y="643992"/>
                  </a:cubicBezTo>
                  <a:cubicBezTo>
                    <a:pt x="1567007" y="544903"/>
                    <a:pt x="1309380" y="302685"/>
                    <a:pt x="1016123" y="143042"/>
                  </a:cubicBezTo>
                  <a:cubicBezTo>
                    <a:pt x="936642" y="101755"/>
                    <a:pt x="857161" y="60468"/>
                    <a:pt x="769458" y="38448"/>
                  </a:cubicBezTo>
                  <a:cubicBezTo>
                    <a:pt x="684495" y="16428"/>
                    <a:pt x="596792" y="10923"/>
                    <a:pt x="506348" y="13676"/>
                  </a:cubicBezTo>
                  <a:cubicBezTo>
                    <a:pt x="339164" y="21933"/>
                    <a:pt x="171981" y="54963"/>
                    <a:pt x="2056" y="54963"/>
                  </a:cubicBezTo>
                  <a:cubicBezTo>
                    <a:pt x="-685" y="54963"/>
                    <a:pt x="-685" y="49458"/>
                    <a:pt x="2056" y="49458"/>
                  </a:cubicBezTo>
                  <a:lnTo>
                    <a:pt x="4797" y="49458"/>
                  </a:lnTo>
                  <a:lnTo>
                    <a:pt x="21241" y="49458"/>
                  </a:lnTo>
                  <a:cubicBezTo>
                    <a:pt x="144573" y="43953"/>
                    <a:pt x="265165" y="24686"/>
                    <a:pt x="385757" y="10923"/>
                  </a:cubicBezTo>
                  <a:lnTo>
                    <a:pt x="393979" y="10923"/>
                  </a:lnTo>
                  <a:cubicBezTo>
                    <a:pt x="463867" y="2666"/>
                    <a:pt x="534441" y="-2151"/>
                    <a:pt x="605014" y="946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45"/>
            <p:cNvSpPr>
              <a:spLocks/>
            </p:cNvSpPr>
            <p:nvPr/>
          </p:nvSpPr>
          <p:spPr bwMode="auto">
            <a:xfrm rot="3230110">
              <a:off x="4294487" y="304051"/>
              <a:ext cx="135547" cy="325921"/>
            </a:xfrm>
            <a:custGeom>
              <a:avLst/>
              <a:gdLst>
                <a:gd name="T0" fmla="*/ 16 w 52"/>
                <a:gd name="T1" fmla="*/ 2 h 124"/>
                <a:gd name="T2" fmla="*/ 13 w 52"/>
                <a:gd name="T3" fmla="*/ 3 h 124"/>
                <a:gd name="T4" fmla="*/ 35 w 52"/>
                <a:gd name="T5" fmla="*/ 123 h 124"/>
                <a:gd name="T6" fmla="*/ 35 w 52"/>
                <a:gd name="T7" fmla="*/ 123 h 124"/>
                <a:gd name="T8" fmla="*/ 36 w 52"/>
                <a:gd name="T9" fmla="*/ 123 h 124"/>
                <a:gd name="T10" fmla="*/ 36 w 52"/>
                <a:gd name="T11" fmla="*/ 122 h 124"/>
                <a:gd name="T12" fmla="*/ 36 w 52"/>
                <a:gd name="T13" fmla="*/ 122 h 124"/>
                <a:gd name="T14" fmla="*/ 47 w 52"/>
                <a:gd name="T15" fmla="*/ 64 h 124"/>
                <a:gd name="T16" fmla="*/ 19 w 52"/>
                <a:gd name="T17" fmla="*/ 1 h 124"/>
                <a:gd name="T18" fmla="*/ 16 w 52"/>
                <a:gd name="T19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6" y="2"/>
                  </a:moveTo>
                  <a:cubicBezTo>
                    <a:pt x="15" y="2"/>
                    <a:pt x="14" y="2"/>
                    <a:pt x="13" y="3"/>
                  </a:cubicBezTo>
                  <a:cubicBezTo>
                    <a:pt x="0" y="43"/>
                    <a:pt x="0" y="94"/>
                    <a:pt x="35" y="123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5" y="123"/>
                    <a:pt x="35" y="123"/>
                    <a:pt x="36" y="123"/>
                  </a:cubicBezTo>
                  <a:cubicBezTo>
                    <a:pt x="36" y="124"/>
                    <a:pt x="37" y="123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52" y="109"/>
                    <a:pt x="50" y="81"/>
                    <a:pt x="47" y="64"/>
                  </a:cubicBezTo>
                  <a:cubicBezTo>
                    <a:pt x="44" y="42"/>
                    <a:pt x="35" y="18"/>
                    <a:pt x="19" y="1"/>
                  </a:cubicBezTo>
                  <a:cubicBezTo>
                    <a:pt x="18" y="0"/>
                    <a:pt x="16" y="1"/>
                    <a:pt x="16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auto">
            <a:xfrm rot="11310777">
              <a:off x="4106243" y="547734"/>
              <a:ext cx="135547" cy="325921"/>
            </a:xfrm>
            <a:custGeom>
              <a:avLst/>
              <a:gdLst>
                <a:gd name="T0" fmla="*/ 16 w 52"/>
                <a:gd name="T1" fmla="*/ 2 h 124"/>
                <a:gd name="T2" fmla="*/ 13 w 52"/>
                <a:gd name="T3" fmla="*/ 3 h 124"/>
                <a:gd name="T4" fmla="*/ 35 w 52"/>
                <a:gd name="T5" fmla="*/ 123 h 124"/>
                <a:gd name="T6" fmla="*/ 35 w 52"/>
                <a:gd name="T7" fmla="*/ 123 h 124"/>
                <a:gd name="T8" fmla="*/ 36 w 52"/>
                <a:gd name="T9" fmla="*/ 123 h 124"/>
                <a:gd name="T10" fmla="*/ 36 w 52"/>
                <a:gd name="T11" fmla="*/ 122 h 124"/>
                <a:gd name="T12" fmla="*/ 36 w 52"/>
                <a:gd name="T13" fmla="*/ 122 h 124"/>
                <a:gd name="T14" fmla="*/ 47 w 52"/>
                <a:gd name="T15" fmla="*/ 64 h 124"/>
                <a:gd name="T16" fmla="*/ 19 w 52"/>
                <a:gd name="T17" fmla="*/ 1 h 124"/>
                <a:gd name="T18" fmla="*/ 16 w 52"/>
                <a:gd name="T19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6" y="2"/>
                  </a:moveTo>
                  <a:cubicBezTo>
                    <a:pt x="15" y="2"/>
                    <a:pt x="14" y="2"/>
                    <a:pt x="13" y="3"/>
                  </a:cubicBezTo>
                  <a:cubicBezTo>
                    <a:pt x="0" y="43"/>
                    <a:pt x="0" y="94"/>
                    <a:pt x="35" y="123"/>
                  </a:cubicBezTo>
                  <a:cubicBezTo>
                    <a:pt x="35" y="123"/>
                    <a:pt x="35" y="123"/>
                    <a:pt x="35" y="123"/>
                  </a:cubicBezTo>
                  <a:cubicBezTo>
                    <a:pt x="35" y="123"/>
                    <a:pt x="35" y="123"/>
                    <a:pt x="36" y="123"/>
                  </a:cubicBezTo>
                  <a:cubicBezTo>
                    <a:pt x="36" y="124"/>
                    <a:pt x="37" y="123"/>
                    <a:pt x="36" y="122"/>
                  </a:cubicBezTo>
                  <a:cubicBezTo>
                    <a:pt x="36" y="122"/>
                    <a:pt x="36" y="122"/>
                    <a:pt x="36" y="122"/>
                  </a:cubicBezTo>
                  <a:cubicBezTo>
                    <a:pt x="52" y="109"/>
                    <a:pt x="50" y="81"/>
                    <a:pt x="47" y="64"/>
                  </a:cubicBezTo>
                  <a:cubicBezTo>
                    <a:pt x="44" y="42"/>
                    <a:pt x="35" y="18"/>
                    <a:pt x="19" y="1"/>
                  </a:cubicBezTo>
                  <a:cubicBezTo>
                    <a:pt x="18" y="0"/>
                    <a:pt x="16" y="1"/>
                    <a:pt x="16" y="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组合 41"/>
          <p:cNvGrpSpPr/>
          <p:nvPr userDrawn="1"/>
        </p:nvGrpSpPr>
        <p:grpSpPr>
          <a:xfrm>
            <a:off x="7188456" y="4356598"/>
            <a:ext cx="1955544" cy="788490"/>
            <a:chOff x="2139509" y="1743868"/>
            <a:chExt cx="4107744" cy="1655763"/>
          </a:xfrm>
        </p:grpSpPr>
        <p:sp>
          <p:nvSpPr>
            <p:cNvPr id="43" name="Freeform 5"/>
            <p:cNvSpPr>
              <a:spLocks/>
            </p:cNvSpPr>
            <p:nvPr/>
          </p:nvSpPr>
          <p:spPr bwMode="auto">
            <a:xfrm flipH="1">
              <a:off x="3503171" y="2353468"/>
              <a:ext cx="347663" cy="338138"/>
            </a:xfrm>
            <a:custGeom>
              <a:avLst/>
              <a:gdLst>
                <a:gd name="T0" fmla="*/ 108 w 127"/>
                <a:gd name="T1" fmla="*/ 24 h 123"/>
                <a:gd name="T2" fmla="*/ 57 w 127"/>
                <a:gd name="T3" fmla="*/ 2 h 123"/>
                <a:gd name="T4" fmla="*/ 18 w 127"/>
                <a:gd name="T5" fmla="*/ 17 h 123"/>
                <a:gd name="T6" fmla="*/ 2 w 127"/>
                <a:gd name="T7" fmla="*/ 53 h 123"/>
                <a:gd name="T8" fmla="*/ 11 w 127"/>
                <a:gd name="T9" fmla="*/ 97 h 123"/>
                <a:gd name="T10" fmla="*/ 43 w 127"/>
                <a:gd name="T11" fmla="*/ 121 h 123"/>
                <a:gd name="T12" fmla="*/ 64 w 127"/>
                <a:gd name="T13" fmla="*/ 101 h 123"/>
                <a:gd name="T14" fmla="*/ 94 w 127"/>
                <a:gd name="T15" fmla="*/ 75 h 123"/>
                <a:gd name="T16" fmla="*/ 124 w 127"/>
                <a:gd name="T17" fmla="*/ 69 h 123"/>
                <a:gd name="T18" fmla="*/ 108 w 127"/>
                <a:gd name="T19" fmla="*/ 2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7" h="123">
                  <a:moveTo>
                    <a:pt x="108" y="24"/>
                  </a:moveTo>
                  <a:cubicBezTo>
                    <a:pt x="96" y="10"/>
                    <a:pt x="75" y="4"/>
                    <a:pt x="57" y="2"/>
                  </a:cubicBezTo>
                  <a:cubicBezTo>
                    <a:pt x="43" y="0"/>
                    <a:pt x="22" y="2"/>
                    <a:pt x="18" y="17"/>
                  </a:cubicBezTo>
                  <a:cubicBezTo>
                    <a:pt x="9" y="25"/>
                    <a:pt x="4" y="46"/>
                    <a:pt x="2" y="53"/>
                  </a:cubicBezTo>
                  <a:cubicBezTo>
                    <a:pt x="0" y="69"/>
                    <a:pt x="1" y="84"/>
                    <a:pt x="11" y="97"/>
                  </a:cubicBezTo>
                  <a:cubicBezTo>
                    <a:pt x="18" y="107"/>
                    <a:pt x="29" y="119"/>
                    <a:pt x="43" y="121"/>
                  </a:cubicBezTo>
                  <a:cubicBezTo>
                    <a:pt x="55" y="123"/>
                    <a:pt x="61" y="111"/>
                    <a:pt x="64" y="101"/>
                  </a:cubicBezTo>
                  <a:cubicBezTo>
                    <a:pt x="81" y="111"/>
                    <a:pt x="97" y="94"/>
                    <a:pt x="94" y="75"/>
                  </a:cubicBezTo>
                  <a:cubicBezTo>
                    <a:pt x="105" y="83"/>
                    <a:pt x="121" y="85"/>
                    <a:pt x="124" y="69"/>
                  </a:cubicBezTo>
                  <a:cubicBezTo>
                    <a:pt x="127" y="53"/>
                    <a:pt x="119" y="34"/>
                    <a:pt x="108" y="24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9"/>
            <p:cNvSpPr>
              <a:spLocks/>
            </p:cNvSpPr>
            <p:nvPr/>
          </p:nvSpPr>
          <p:spPr bwMode="auto">
            <a:xfrm flipH="1">
              <a:off x="2139509" y="1970880"/>
              <a:ext cx="381000" cy="493713"/>
            </a:xfrm>
            <a:custGeom>
              <a:avLst/>
              <a:gdLst>
                <a:gd name="T0" fmla="*/ 44 w 139"/>
                <a:gd name="T1" fmla="*/ 21 h 179"/>
                <a:gd name="T2" fmla="*/ 20 w 139"/>
                <a:gd name="T3" fmla="*/ 0 h 179"/>
                <a:gd name="T4" fmla="*/ 4 w 139"/>
                <a:gd name="T5" fmla="*/ 20 h 179"/>
                <a:gd name="T6" fmla="*/ 7 w 139"/>
                <a:gd name="T7" fmla="*/ 65 h 179"/>
                <a:gd name="T8" fmla="*/ 29 w 139"/>
                <a:gd name="T9" fmla="*/ 120 h 179"/>
                <a:gd name="T10" fmla="*/ 30 w 139"/>
                <a:gd name="T11" fmla="*/ 120 h 179"/>
                <a:gd name="T12" fmla="*/ 30 w 139"/>
                <a:gd name="T13" fmla="*/ 119 h 179"/>
                <a:gd name="T14" fmla="*/ 129 w 139"/>
                <a:gd name="T15" fmla="*/ 150 h 179"/>
                <a:gd name="T16" fmla="*/ 126 w 139"/>
                <a:gd name="T17" fmla="*/ 117 h 179"/>
                <a:gd name="T18" fmla="*/ 126 w 139"/>
                <a:gd name="T19" fmla="*/ 108 h 179"/>
                <a:gd name="T20" fmla="*/ 126 w 139"/>
                <a:gd name="T21" fmla="*/ 95 h 179"/>
                <a:gd name="T22" fmla="*/ 111 w 139"/>
                <a:gd name="T23" fmla="*/ 77 h 179"/>
                <a:gd name="T24" fmla="*/ 111 w 139"/>
                <a:gd name="T25" fmla="*/ 77 h 179"/>
                <a:gd name="T26" fmla="*/ 86 w 139"/>
                <a:gd name="T27" fmla="*/ 46 h 179"/>
                <a:gd name="T28" fmla="*/ 77 w 139"/>
                <a:gd name="T29" fmla="*/ 17 h 179"/>
                <a:gd name="T30" fmla="*/ 44 w 139"/>
                <a:gd name="T31" fmla="*/ 2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9" h="179">
                  <a:moveTo>
                    <a:pt x="44" y="21"/>
                  </a:moveTo>
                  <a:cubicBezTo>
                    <a:pt x="38" y="12"/>
                    <a:pt x="31" y="0"/>
                    <a:pt x="20" y="0"/>
                  </a:cubicBezTo>
                  <a:cubicBezTo>
                    <a:pt x="10" y="0"/>
                    <a:pt x="6" y="12"/>
                    <a:pt x="4" y="20"/>
                  </a:cubicBezTo>
                  <a:cubicBezTo>
                    <a:pt x="0" y="35"/>
                    <a:pt x="3" y="51"/>
                    <a:pt x="7" y="65"/>
                  </a:cubicBezTo>
                  <a:cubicBezTo>
                    <a:pt x="14" y="83"/>
                    <a:pt x="26" y="100"/>
                    <a:pt x="29" y="120"/>
                  </a:cubicBezTo>
                  <a:cubicBezTo>
                    <a:pt x="29" y="120"/>
                    <a:pt x="30" y="120"/>
                    <a:pt x="30" y="120"/>
                  </a:cubicBezTo>
                  <a:cubicBezTo>
                    <a:pt x="30" y="119"/>
                    <a:pt x="30" y="119"/>
                    <a:pt x="30" y="119"/>
                  </a:cubicBezTo>
                  <a:cubicBezTo>
                    <a:pt x="48" y="145"/>
                    <a:pt x="100" y="179"/>
                    <a:pt x="129" y="150"/>
                  </a:cubicBezTo>
                  <a:cubicBezTo>
                    <a:pt x="139" y="140"/>
                    <a:pt x="134" y="126"/>
                    <a:pt x="126" y="117"/>
                  </a:cubicBezTo>
                  <a:cubicBezTo>
                    <a:pt x="122" y="113"/>
                    <a:pt x="124" y="112"/>
                    <a:pt x="126" y="108"/>
                  </a:cubicBezTo>
                  <a:cubicBezTo>
                    <a:pt x="127" y="104"/>
                    <a:pt x="127" y="99"/>
                    <a:pt x="126" y="95"/>
                  </a:cubicBezTo>
                  <a:cubicBezTo>
                    <a:pt x="125" y="88"/>
                    <a:pt x="118" y="80"/>
                    <a:pt x="111" y="77"/>
                  </a:cubicBezTo>
                  <a:cubicBezTo>
                    <a:pt x="111" y="77"/>
                    <a:pt x="111" y="77"/>
                    <a:pt x="111" y="77"/>
                  </a:cubicBezTo>
                  <a:cubicBezTo>
                    <a:pt x="114" y="64"/>
                    <a:pt x="100" y="44"/>
                    <a:pt x="86" y="46"/>
                  </a:cubicBezTo>
                  <a:cubicBezTo>
                    <a:pt x="90" y="36"/>
                    <a:pt x="86" y="24"/>
                    <a:pt x="77" y="17"/>
                  </a:cubicBezTo>
                  <a:cubicBezTo>
                    <a:pt x="66" y="9"/>
                    <a:pt x="52" y="12"/>
                    <a:pt x="44" y="21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10"/>
            <p:cNvSpPr>
              <a:spLocks/>
            </p:cNvSpPr>
            <p:nvPr/>
          </p:nvSpPr>
          <p:spPr bwMode="auto">
            <a:xfrm flipH="1">
              <a:off x="4409633" y="2631281"/>
              <a:ext cx="392113" cy="484188"/>
            </a:xfrm>
            <a:custGeom>
              <a:avLst/>
              <a:gdLst>
                <a:gd name="T0" fmla="*/ 76 w 143"/>
                <a:gd name="T1" fmla="*/ 161 h 176"/>
                <a:gd name="T2" fmla="*/ 86 w 143"/>
                <a:gd name="T3" fmla="*/ 132 h 176"/>
                <a:gd name="T4" fmla="*/ 112 w 143"/>
                <a:gd name="T5" fmla="*/ 102 h 176"/>
                <a:gd name="T6" fmla="*/ 112 w 143"/>
                <a:gd name="T7" fmla="*/ 102 h 176"/>
                <a:gd name="T8" fmla="*/ 128 w 143"/>
                <a:gd name="T9" fmla="*/ 85 h 176"/>
                <a:gd name="T10" fmla="*/ 129 w 143"/>
                <a:gd name="T11" fmla="*/ 73 h 176"/>
                <a:gd name="T12" fmla="*/ 129 w 143"/>
                <a:gd name="T13" fmla="*/ 63 h 176"/>
                <a:gd name="T14" fmla="*/ 134 w 143"/>
                <a:gd name="T15" fmla="*/ 31 h 176"/>
                <a:gd name="T16" fmla="*/ 33 w 143"/>
                <a:gd name="T17" fmla="*/ 57 h 176"/>
                <a:gd name="T18" fmla="*/ 33 w 143"/>
                <a:gd name="T19" fmla="*/ 56 h 176"/>
                <a:gd name="T20" fmla="*/ 32 w 143"/>
                <a:gd name="T21" fmla="*/ 56 h 176"/>
                <a:gd name="T22" fmla="*/ 8 w 143"/>
                <a:gd name="T23" fmla="*/ 110 h 176"/>
                <a:gd name="T24" fmla="*/ 3 w 143"/>
                <a:gd name="T25" fmla="*/ 155 h 176"/>
                <a:gd name="T26" fmla="*/ 18 w 143"/>
                <a:gd name="T27" fmla="*/ 175 h 176"/>
                <a:gd name="T28" fmla="*/ 43 w 143"/>
                <a:gd name="T29" fmla="*/ 155 h 176"/>
                <a:gd name="T30" fmla="*/ 76 w 143"/>
                <a:gd name="T31" fmla="*/ 16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3" h="176">
                  <a:moveTo>
                    <a:pt x="76" y="161"/>
                  </a:moveTo>
                  <a:cubicBezTo>
                    <a:pt x="86" y="154"/>
                    <a:pt x="90" y="143"/>
                    <a:pt x="86" y="132"/>
                  </a:cubicBezTo>
                  <a:cubicBezTo>
                    <a:pt x="100" y="135"/>
                    <a:pt x="115" y="115"/>
                    <a:pt x="112" y="102"/>
                  </a:cubicBezTo>
                  <a:cubicBezTo>
                    <a:pt x="112" y="102"/>
                    <a:pt x="112" y="102"/>
                    <a:pt x="112" y="102"/>
                  </a:cubicBezTo>
                  <a:cubicBezTo>
                    <a:pt x="120" y="100"/>
                    <a:pt x="126" y="93"/>
                    <a:pt x="128" y="85"/>
                  </a:cubicBezTo>
                  <a:cubicBezTo>
                    <a:pt x="129" y="81"/>
                    <a:pt x="130" y="76"/>
                    <a:pt x="129" y="73"/>
                  </a:cubicBezTo>
                  <a:cubicBezTo>
                    <a:pt x="127" y="68"/>
                    <a:pt x="125" y="67"/>
                    <a:pt x="129" y="63"/>
                  </a:cubicBezTo>
                  <a:cubicBezTo>
                    <a:pt x="138" y="54"/>
                    <a:pt x="143" y="41"/>
                    <a:pt x="134" y="31"/>
                  </a:cubicBezTo>
                  <a:cubicBezTo>
                    <a:pt x="106" y="0"/>
                    <a:pt x="52" y="32"/>
                    <a:pt x="33" y="57"/>
                  </a:cubicBezTo>
                  <a:cubicBezTo>
                    <a:pt x="33" y="57"/>
                    <a:pt x="33" y="57"/>
                    <a:pt x="33" y="56"/>
                  </a:cubicBezTo>
                  <a:cubicBezTo>
                    <a:pt x="33" y="56"/>
                    <a:pt x="33" y="55"/>
                    <a:pt x="32" y="56"/>
                  </a:cubicBezTo>
                  <a:cubicBezTo>
                    <a:pt x="29" y="76"/>
                    <a:pt x="16" y="92"/>
                    <a:pt x="8" y="110"/>
                  </a:cubicBezTo>
                  <a:cubicBezTo>
                    <a:pt x="3" y="124"/>
                    <a:pt x="0" y="140"/>
                    <a:pt x="3" y="155"/>
                  </a:cubicBezTo>
                  <a:cubicBezTo>
                    <a:pt x="4" y="163"/>
                    <a:pt x="8" y="175"/>
                    <a:pt x="18" y="175"/>
                  </a:cubicBezTo>
                  <a:cubicBezTo>
                    <a:pt x="29" y="176"/>
                    <a:pt x="37" y="164"/>
                    <a:pt x="43" y="155"/>
                  </a:cubicBezTo>
                  <a:cubicBezTo>
                    <a:pt x="51" y="165"/>
                    <a:pt x="64" y="169"/>
                    <a:pt x="76" y="16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11"/>
            <p:cNvSpPr>
              <a:spLocks/>
            </p:cNvSpPr>
            <p:nvPr/>
          </p:nvSpPr>
          <p:spPr bwMode="auto">
            <a:xfrm flipH="1">
              <a:off x="5435158" y="2859881"/>
              <a:ext cx="795338" cy="539750"/>
            </a:xfrm>
            <a:custGeom>
              <a:avLst/>
              <a:gdLst>
                <a:gd name="T0" fmla="*/ 288 w 290"/>
                <a:gd name="T1" fmla="*/ 54 h 196"/>
                <a:gd name="T2" fmla="*/ 248 w 290"/>
                <a:gd name="T3" fmla="*/ 12 h 196"/>
                <a:gd name="T4" fmla="*/ 170 w 290"/>
                <a:gd name="T5" fmla="*/ 1 h 196"/>
                <a:gd name="T6" fmla="*/ 104 w 290"/>
                <a:gd name="T7" fmla="*/ 9 h 196"/>
                <a:gd name="T8" fmla="*/ 103 w 290"/>
                <a:gd name="T9" fmla="*/ 10 h 196"/>
                <a:gd name="T10" fmla="*/ 41 w 290"/>
                <a:gd name="T11" fmla="*/ 41 h 196"/>
                <a:gd name="T12" fmla="*/ 4 w 290"/>
                <a:gd name="T13" fmla="*/ 99 h 196"/>
                <a:gd name="T14" fmla="*/ 19 w 290"/>
                <a:gd name="T15" fmla="*/ 159 h 196"/>
                <a:gd name="T16" fmla="*/ 49 w 290"/>
                <a:gd name="T17" fmla="*/ 158 h 196"/>
                <a:gd name="T18" fmla="*/ 105 w 290"/>
                <a:gd name="T19" fmla="*/ 159 h 196"/>
                <a:gd name="T20" fmla="*/ 152 w 290"/>
                <a:gd name="T21" fmla="*/ 186 h 196"/>
                <a:gd name="T22" fmla="*/ 162 w 290"/>
                <a:gd name="T23" fmla="*/ 154 h 196"/>
                <a:gd name="T24" fmla="*/ 196 w 290"/>
                <a:gd name="T25" fmla="*/ 161 h 196"/>
                <a:gd name="T26" fmla="*/ 214 w 290"/>
                <a:gd name="T27" fmla="*/ 125 h 196"/>
                <a:gd name="T28" fmla="*/ 237 w 290"/>
                <a:gd name="T29" fmla="*/ 122 h 196"/>
                <a:gd name="T30" fmla="*/ 246 w 290"/>
                <a:gd name="T31" fmla="*/ 91 h 196"/>
                <a:gd name="T32" fmla="*/ 280 w 290"/>
                <a:gd name="T33" fmla="*/ 87 h 196"/>
                <a:gd name="T34" fmla="*/ 288 w 290"/>
                <a:gd name="T35" fmla="*/ 5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0" h="196">
                  <a:moveTo>
                    <a:pt x="288" y="54"/>
                  </a:moveTo>
                  <a:cubicBezTo>
                    <a:pt x="285" y="33"/>
                    <a:pt x="267" y="19"/>
                    <a:pt x="248" y="12"/>
                  </a:cubicBezTo>
                  <a:cubicBezTo>
                    <a:pt x="223" y="3"/>
                    <a:pt x="196" y="0"/>
                    <a:pt x="170" y="1"/>
                  </a:cubicBezTo>
                  <a:cubicBezTo>
                    <a:pt x="149" y="1"/>
                    <a:pt x="124" y="1"/>
                    <a:pt x="104" y="9"/>
                  </a:cubicBezTo>
                  <a:cubicBezTo>
                    <a:pt x="104" y="9"/>
                    <a:pt x="103" y="9"/>
                    <a:pt x="103" y="10"/>
                  </a:cubicBezTo>
                  <a:cubicBezTo>
                    <a:pt x="81" y="15"/>
                    <a:pt x="58" y="25"/>
                    <a:pt x="41" y="41"/>
                  </a:cubicBezTo>
                  <a:cubicBezTo>
                    <a:pt x="25" y="55"/>
                    <a:pt x="8" y="77"/>
                    <a:pt x="4" y="99"/>
                  </a:cubicBezTo>
                  <a:cubicBezTo>
                    <a:pt x="0" y="118"/>
                    <a:pt x="2" y="145"/>
                    <a:pt x="19" y="159"/>
                  </a:cubicBezTo>
                  <a:cubicBezTo>
                    <a:pt x="29" y="168"/>
                    <a:pt x="42" y="169"/>
                    <a:pt x="49" y="158"/>
                  </a:cubicBezTo>
                  <a:cubicBezTo>
                    <a:pt x="57" y="186"/>
                    <a:pt x="91" y="181"/>
                    <a:pt x="105" y="159"/>
                  </a:cubicBezTo>
                  <a:cubicBezTo>
                    <a:pt x="115" y="174"/>
                    <a:pt x="132" y="196"/>
                    <a:pt x="152" y="186"/>
                  </a:cubicBezTo>
                  <a:cubicBezTo>
                    <a:pt x="164" y="180"/>
                    <a:pt x="165" y="166"/>
                    <a:pt x="162" y="154"/>
                  </a:cubicBezTo>
                  <a:cubicBezTo>
                    <a:pt x="170" y="164"/>
                    <a:pt x="184" y="169"/>
                    <a:pt x="196" y="161"/>
                  </a:cubicBezTo>
                  <a:cubicBezTo>
                    <a:pt x="208" y="153"/>
                    <a:pt x="213" y="139"/>
                    <a:pt x="214" y="125"/>
                  </a:cubicBezTo>
                  <a:cubicBezTo>
                    <a:pt x="221" y="130"/>
                    <a:pt x="230" y="130"/>
                    <a:pt x="237" y="122"/>
                  </a:cubicBezTo>
                  <a:cubicBezTo>
                    <a:pt x="243" y="115"/>
                    <a:pt x="250" y="101"/>
                    <a:pt x="246" y="91"/>
                  </a:cubicBezTo>
                  <a:cubicBezTo>
                    <a:pt x="258" y="95"/>
                    <a:pt x="270" y="95"/>
                    <a:pt x="280" y="87"/>
                  </a:cubicBezTo>
                  <a:cubicBezTo>
                    <a:pt x="288" y="79"/>
                    <a:pt x="290" y="65"/>
                    <a:pt x="288" y="54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39"/>
            <p:cNvSpPr>
              <a:spLocks/>
            </p:cNvSpPr>
            <p:nvPr/>
          </p:nvSpPr>
          <p:spPr bwMode="auto">
            <a:xfrm flipH="1">
              <a:off x="5127183" y="2059780"/>
              <a:ext cx="858838" cy="676275"/>
            </a:xfrm>
            <a:custGeom>
              <a:avLst/>
              <a:gdLst>
                <a:gd name="T0" fmla="*/ 289 w 313"/>
                <a:gd name="T1" fmla="*/ 50 h 246"/>
                <a:gd name="T2" fmla="*/ 289 w 313"/>
                <a:gd name="T3" fmla="*/ 51 h 246"/>
                <a:gd name="T4" fmla="*/ 257 w 313"/>
                <a:gd name="T5" fmla="*/ 61 h 246"/>
                <a:gd name="T6" fmla="*/ 288 w 313"/>
                <a:gd name="T7" fmla="*/ 26 h 246"/>
                <a:gd name="T8" fmla="*/ 274 w 313"/>
                <a:gd name="T9" fmla="*/ 6 h 246"/>
                <a:gd name="T10" fmla="*/ 272 w 313"/>
                <a:gd name="T11" fmla="*/ 17 h 246"/>
                <a:gd name="T12" fmla="*/ 229 w 313"/>
                <a:gd name="T13" fmla="*/ 84 h 246"/>
                <a:gd name="T14" fmla="*/ 237 w 313"/>
                <a:gd name="T15" fmla="*/ 35 h 246"/>
                <a:gd name="T16" fmla="*/ 210 w 313"/>
                <a:gd name="T17" fmla="*/ 40 h 246"/>
                <a:gd name="T18" fmla="*/ 225 w 313"/>
                <a:gd name="T19" fmla="*/ 49 h 246"/>
                <a:gd name="T20" fmla="*/ 227 w 313"/>
                <a:gd name="T21" fmla="*/ 86 h 246"/>
                <a:gd name="T22" fmla="*/ 160 w 313"/>
                <a:gd name="T23" fmla="*/ 145 h 246"/>
                <a:gd name="T24" fmla="*/ 189 w 313"/>
                <a:gd name="T25" fmla="*/ 85 h 246"/>
                <a:gd name="T26" fmla="*/ 167 w 313"/>
                <a:gd name="T27" fmla="*/ 69 h 246"/>
                <a:gd name="T28" fmla="*/ 170 w 313"/>
                <a:gd name="T29" fmla="*/ 86 h 246"/>
                <a:gd name="T30" fmla="*/ 158 w 313"/>
                <a:gd name="T31" fmla="*/ 147 h 246"/>
                <a:gd name="T32" fmla="*/ 87 w 313"/>
                <a:gd name="T33" fmla="*/ 197 h 246"/>
                <a:gd name="T34" fmla="*/ 136 w 313"/>
                <a:gd name="T35" fmla="*/ 137 h 246"/>
                <a:gd name="T36" fmla="*/ 113 w 313"/>
                <a:gd name="T37" fmla="*/ 124 h 246"/>
                <a:gd name="T38" fmla="*/ 114 w 313"/>
                <a:gd name="T39" fmla="*/ 139 h 246"/>
                <a:gd name="T40" fmla="*/ 46 w 313"/>
                <a:gd name="T41" fmla="*/ 222 h 246"/>
                <a:gd name="T42" fmla="*/ 32 w 313"/>
                <a:gd name="T43" fmla="*/ 211 h 246"/>
                <a:gd name="T44" fmla="*/ 50 w 313"/>
                <a:gd name="T45" fmla="*/ 187 h 246"/>
                <a:gd name="T46" fmla="*/ 28 w 313"/>
                <a:gd name="T47" fmla="*/ 171 h 246"/>
                <a:gd name="T48" fmla="*/ 35 w 313"/>
                <a:gd name="T49" fmla="*/ 189 h 246"/>
                <a:gd name="T50" fmla="*/ 0 w 313"/>
                <a:gd name="T51" fmla="*/ 245 h 246"/>
                <a:gd name="T52" fmla="*/ 41 w 313"/>
                <a:gd name="T53" fmla="*/ 230 h 246"/>
                <a:gd name="T54" fmla="*/ 102 w 313"/>
                <a:gd name="T55" fmla="*/ 224 h 246"/>
                <a:gd name="T56" fmla="*/ 121 w 313"/>
                <a:gd name="T57" fmla="*/ 235 h 246"/>
                <a:gd name="T58" fmla="*/ 107 w 313"/>
                <a:gd name="T59" fmla="*/ 210 h 246"/>
                <a:gd name="T60" fmla="*/ 103 w 313"/>
                <a:gd name="T61" fmla="*/ 219 h 246"/>
                <a:gd name="T62" fmla="*/ 54 w 313"/>
                <a:gd name="T63" fmla="*/ 223 h 246"/>
                <a:gd name="T64" fmla="*/ 131 w 313"/>
                <a:gd name="T65" fmla="*/ 173 h 246"/>
                <a:gd name="T66" fmla="*/ 182 w 313"/>
                <a:gd name="T67" fmla="*/ 195 h 246"/>
                <a:gd name="T68" fmla="*/ 199 w 313"/>
                <a:gd name="T69" fmla="*/ 201 h 246"/>
                <a:gd name="T70" fmla="*/ 188 w 313"/>
                <a:gd name="T71" fmla="*/ 177 h 246"/>
                <a:gd name="T72" fmla="*/ 133 w 313"/>
                <a:gd name="T73" fmla="*/ 172 h 246"/>
                <a:gd name="T74" fmla="*/ 199 w 313"/>
                <a:gd name="T75" fmla="*/ 120 h 246"/>
                <a:gd name="T76" fmla="*/ 238 w 313"/>
                <a:gd name="T77" fmla="*/ 135 h 246"/>
                <a:gd name="T78" fmla="*/ 257 w 313"/>
                <a:gd name="T79" fmla="*/ 121 h 246"/>
                <a:gd name="T80" fmla="*/ 245 w 313"/>
                <a:gd name="T81" fmla="*/ 117 h 246"/>
                <a:gd name="T82" fmla="*/ 241 w 313"/>
                <a:gd name="T83" fmla="*/ 119 h 246"/>
                <a:gd name="T84" fmla="*/ 238 w 313"/>
                <a:gd name="T85" fmla="*/ 122 h 246"/>
                <a:gd name="T86" fmla="*/ 255 w 313"/>
                <a:gd name="T87" fmla="*/ 63 h 246"/>
                <a:gd name="T88" fmla="*/ 291 w 313"/>
                <a:gd name="T89" fmla="*/ 56 h 246"/>
                <a:gd name="T90" fmla="*/ 313 w 313"/>
                <a:gd name="T91" fmla="*/ 49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3" h="246">
                  <a:moveTo>
                    <a:pt x="299" y="37"/>
                  </a:moveTo>
                  <a:cubicBezTo>
                    <a:pt x="294" y="39"/>
                    <a:pt x="290" y="45"/>
                    <a:pt x="289" y="50"/>
                  </a:cubicBezTo>
                  <a:cubicBezTo>
                    <a:pt x="289" y="50"/>
                    <a:pt x="288" y="51"/>
                    <a:pt x="288" y="51"/>
                  </a:cubicBezTo>
                  <a:cubicBezTo>
                    <a:pt x="288" y="51"/>
                    <a:pt x="289" y="51"/>
                    <a:pt x="289" y="51"/>
                  </a:cubicBezTo>
                  <a:cubicBezTo>
                    <a:pt x="288" y="52"/>
                    <a:pt x="288" y="53"/>
                    <a:pt x="288" y="54"/>
                  </a:cubicBezTo>
                  <a:cubicBezTo>
                    <a:pt x="278" y="55"/>
                    <a:pt x="267" y="58"/>
                    <a:pt x="257" y="61"/>
                  </a:cubicBezTo>
                  <a:cubicBezTo>
                    <a:pt x="265" y="50"/>
                    <a:pt x="273" y="39"/>
                    <a:pt x="279" y="27"/>
                  </a:cubicBezTo>
                  <a:cubicBezTo>
                    <a:pt x="282" y="28"/>
                    <a:pt x="285" y="28"/>
                    <a:pt x="288" y="26"/>
                  </a:cubicBezTo>
                  <a:cubicBezTo>
                    <a:pt x="293" y="23"/>
                    <a:pt x="296" y="16"/>
                    <a:pt x="293" y="10"/>
                  </a:cubicBezTo>
                  <a:cubicBezTo>
                    <a:pt x="290" y="3"/>
                    <a:pt x="279" y="0"/>
                    <a:pt x="274" y="6"/>
                  </a:cubicBezTo>
                  <a:cubicBezTo>
                    <a:pt x="272" y="9"/>
                    <a:pt x="272" y="12"/>
                    <a:pt x="273" y="16"/>
                  </a:cubicBezTo>
                  <a:cubicBezTo>
                    <a:pt x="272" y="16"/>
                    <a:pt x="272" y="16"/>
                    <a:pt x="272" y="17"/>
                  </a:cubicBezTo>
                  <a:cubicBezTo>
                    <a:pt x="273" y="20"/>
                    <a:pt x="274" y="23"/>
                    <a:pt x="277" y="25"/>
                  </a:cubicBezTo>
                  <a:cubicBezTo>
                    <a:pt x="262" y="46"/>
                    <a:pt x="246" y="66"/>
                    <a:pt x="229" y="84"/>
                  </a:cubicBezTo>
                  <a:cubicBezTo>
                    <a:pt x="229" y="72"/>
                    <a:pt x="229" y="60"/>
                    <a:pt x="228" y="48"/>
                  </a:cubicBezTo>
                  <a:cubicBezTo>
                    <a:pt x="234" y="46"/>
                    <a:pt x="238" y="41"/>
                    <a:pt x="237" y="35"/>
                  </a:cubicBezTo>
                  <a:cubicBezTo>
                    <a:pt x="237" y="28"/>
                    <a:pt x="231" y="24"/>
                    <a:pt x="224" y="24"/>
                  </a:cubicBezTo>
                  <a:cubicBezTo>
                    <a:pt x="217" y="25"/>
                    <a:pt x="207" y="32"/>
                    <a:pt x="210" y="40"/>
                  </a:cubicBezTo>
                  <a:cubicBezTo>
                    <a:pt x="212" y="45"/>
                    <a:pt x="218" y="48"/>
                    <a:pt x="223" y="48"/>
                  </a:cubicBezTo>
                  <a:cubicBezTo>
                    <a:pt x="223" y="48"/>
                    <a:pt x="224" y="49"/>
                    <a:pt x="225" y="49"/>
                  </a:cubicBezTo>
                  <a:cubicBezTo>
                    <a:pt x="225" y="49"/>
                    <a:pt x="225" y="49"/>
                    <a:pt x="225" y="49"/>
                  </a:cubicBezTo>
                  <a:cubicBezTo>
                    <a:pt x="226" y="61"/>
                    <a:pt x="226" y="73"/>
                    <a:pt x="227" y="86"/>
                  </a:cubicBezTo>
                  <a:cubicBezTo>
                    <a:pt x="207" y="107"/>
                    <a:pt x="185" y="126"/>
                    <a:pt x="161" y="145"/>
                  </a:cubicBezTo>
                  <a:cubicBezTo>
                    <a:pt x="161" y="145"/>
                    <a:pt x="161" y="145"/>
                    <a:pt x="160" y="145"/>
                  </a:cubicBezTo>
                  <a:cubicBezTo>
                    <a:pt x="164" y="126"/>
                    <a:pt x="170" y="109"/>
                    <a:pt x="176" y="90"/>
                  </a:cubicBezTo>
                  <a:cubicBezTo>
                    <a:pt x="181" y="92"/>
                    <a:pt x="186" y="90"/>
                    <a:pt x="189" y="85"/>
                  </a:cubicBezTo>
                  <a:cubicBezTo>
                    <a:pt x="193" y="79"/>
                    <a:pt x="192" y="69"/>
                    <a:pt x="187" y="64"/>
                  </a:cubicBezTo>
                  <a:cubicBezTo>
                    <a:pt x="181" y="58"/>
                    <a:pt x="170" y="62"/>
                    <a:pt x="167" y="69"/>
                  </a:cubicBezTo>
                  <a:cubicBezTo>
                    <a:pt x="165" y="74"/>
                    <a:pt x="166" y="80"/>
                    <a:pt x="170" y="85"/>
                  </a:cubicBezTo>
                  <a:cubicBezTo>
                    <a:pt x="170" y="85"/>
                    <a:pt x="170" y="85"/>
                    <a:pt x="170" y="86"/>
                  </a:cubicBezTo>
                  <a:cubicBezTo>
                    <a:pt x="171" y="87"/>
                    <a:pt x="173" y="89"/>
                    <a:pt x="174" y="89"/>
                  </a:cubicBezTo>
                  <a:cubicBezTo>
                    <a:pt x="168" y="108"/>
                    <a:pt x="160" y="127"/>
                    <a:pt x="158" y="147"/>
                  </a:cubicBezTo>
                  <a:cubicBezTo>
                    <a:pt x="136" y="164"/>
                    <a:pt x="113" y="180"/>
                    <a:pt x="90" y="195"/>
                  </a:cubicBezTo>
                  <a:cubicBezTo>
                    <a:pt x="89" y="196"/>
                    <a:pt x="88" y="196"/>
                    <a:pt x="87" y="197"/>
                  </a:cubicBezTo>
                  <a:cubicBezTo>
                    <a:pt x="95" y="177"/>
                    <a:pt x="105" y="159"/>
                    <a:pt x="116" y="142"/>
                  </a:cubicBezTo>
                  <a:cubicBezTo>
                    <a:pt x="123" y="146"/>
                    <a:pt x="133" y="143"/>
                    <a:pt x="136" y="137"/>
                  </a:cubicBezTo>
                  <a:cubicBezTo>
                    <a:pt x="139" y="131"/>
                    <a:pt x="138" y="122"/>
                    <a:pt x="133" y="118"/>
                  </a:cubicBezTo>
                  <a:cubicBezTo>
                    <a:pt x="126" y="111"/>
                    <a:pt x="117" y="118"/>
                    <a:pt x="113" y="124"/>
                  </a:cubicBezTo>
                  <a:cubicBezTo>
                    <a:pt x="113" y="125"/>
                    <a:pt x="113" y="125"/>
                    <a:pt x="113" y="125"/>
                  </a:cubicBezTo>
                  <a:cubicBezTo>
                    <a:pt x="111" y="130"/>
                    <a:pt x="111" y="135"/>
                    <a:pt x="114" y="139"/>
                  </a:cubicBezTo>
                  <a:cubicBezTo>
                    <a:pt x="101" y="157"/>
                    <a:pt x="90" y="177"/>
                    <a:pt x="85" y="198"/>
                  </a:cubicBezTo>
                  <a:cubicBezTo>
                    <a:pt x="72" y="206"/>
                    <a:pt x="59" y="214"/>
                    <a:pt x="46" y="222"/>
                  </a:cubicBezTo>
                  <a:cubicBezTo>
                    <a:pt x="40" y="225"/>
                    <a:pt x="33" y="228"/>
                    <a:pt x="27" y="231"/>
                  </a:cubicBezTo>
                  <a:cubicBezTo>
                    <a:pt x="29" y="225"/>
                    <a:pt x="30" y="218"/>
                    <a:pt x="32" y="211"/>
                  </a:cubicBezTo>
                  <a:cubicBezTo>
                    <a:pt x="34" y="204"/>
                    <a:pt x="36" y="197"/>
                    <a:pt x="38" y="191"/>
                  </a:cubicBezTo>
                  <a:cubicBezTo>
                    <a:pt x="42" y="192"/>
                    <a:pt x="47" y="191"/>
                    <a:pt x="50" y="187"/>
                  </a:cubicBezTo>
                  <a:cubicBezTo>
                    <a:pt x="55" y="181"/>
                    <a:pt x="55" y="171"/>
                    <a:pt x="49" y="166"/>
                  </a:cubicBezTo>
                  <a:cubicBezTo>
                    <a:pt x="41" y="160"/>
                    <a:pt x="31" y="163"/>
                    <a:pt x="28" y="171"/>
                  </a:cubicBezTo>
                  <a:cubicBezTo>
                    <a:pt x="26" y="176"/>
                    <a:pt x="28" y="184"/>
                    <a:pt x="32" y="186"/>
                  </a:cubicBezTo>
                  <a:cubicBezTo>
                    <a:pt x="33" y="188"/>
                    <a:pt x="34" y="189"/>
                    <a:pt x="35" y="189"/>
                  </a:cubicBezTo>
                  <a:cubicBezTo>
                    <a:pt x="28" y="202"/>
                    <a:pt x="26" y="219"/>
                    <a:pt x="23" y="233"/>
                  </a:cubicBezTo>
                  <a:cubicBezTo>
                    <a:pt x="15" y="236"/>
                    <a:pt x="7" y="240"/>
                    <a:pt x="0" y="245"/>
                  </a:cubicBezTo>
                  <a:cubicBezTo>
                    <a:pt x="0" y="245"/>
                    <a:pt x="0" y="246"/>
                    <a:pt x="0" y="246"/>
                  </a:cubicBezTo>
                  <a:cubicBezTo>
                    <a:pt x="14" y="245"/>
                    <a:pt x="29" y="236"/>
                    <a:pt x="41" y="230"/>
                  </a:cubicBezTo>
                  <a:cubicBezTo>
                    <a:pt x="45" y="228"/>
                    <a:pt x="48" y="226"/>
                    <a:pt x="51" y="224"/>
                  </a:cubicBezTo>
                  <a:cubicBezTo>
                    <a:pt x="67" y="226"/>
                    <a:pt x="86" y="227"/>
                    <a:pt x="102" y="224"/>
                  </a:cubicBezTo>
                  <a:cubicBezTo>
                    <a:pt x="102" y="225"/>
                    <a:pt x="102" y="226"/>
                    <a:pt x="102" y="227"/>
                  </a:cubicBezTo>
                  <a:cubicBezTo>
                    <a:pt x="104" y="236"/>
                    <a:pt x="114" y="237"/>
                    <a:pt x="121" y="235"/>
                  </a:cubicBezTo>
                  <a:cubicBezTo>
                    <a:pt x="128" y="232"/>
                    <a:pt x="131" y="225"/>
                    <a:pt x="128" y="218"/>
                  </a:cubicBezTo>
                  <a:cubicBezTo>
                    <a:pt x="125" y="211"/>
                    <a:pt x="114" y="206"/>
                    <a:pt x="107" y="210"/>
                  </a:cubicBezTo>
                  <a:cubicBezTo>
                    <a:pt x="107" y="210"/>
                    <a:pt x="106" y="211"/>
                    <a:pt x="107" y="212"/>
                  </a:cubicBezTo>
                  <a:cubicBezTo>
                    <a:pt x="105" y="214"/>
                    <a:pt x="103" y="216"/>
                    <a:pt x="103" y="219"/>
                  </a:cubicBezTo>
                  <a:cubicBezTo>
                    <a:pt x="95" y="220"/>
                    <a:pt x="87" y="222"/>
                    <a:pt x="79" y="222"/>
                  </a:cubicBezTo>
                  <a:cubicBezTo>
                    <a:pt x="71" y="223"/>
                    <a:pt x="62" y="223"/>
                    <a:pt x="54" y="223"/>
                  </a:cubicBezTo>
                  <a:cubicBezTo>
                    <a:pt x="66" y="216"/>
                    <a:pt x="77" y="209"/>
                    <a:pt x="89" y="201"/>
                  </a:cubicBezTo>
                  <a:cubicBezTo>
                    <a:pt x="103" y="192"/>
                    <a:pt x="117" y="183"/>
                    <a:pt x="131" y="173"/>
                  </a:cubicBezTo>
                  <a:cubicBezTo>
                    <a:pt x="146" y="180"/>
                    <a:pt x="163" y="186"/>
                    <a:pt x="180" y="188"/>
                  </a:cubicBezTo>
                  <a:cubicBezTo>
                    <a:pt x="179" y="190"/>
                    <a:pt x="180" y="193"/>
                    <a:pt x="182" y="195"/>
                  </a:cubicBezTo>
                  <a:cubicBezTo>
                    <a:pt x="182" y="195"/>
                    <a:pt x="182" y="195"/>
                    <a:pt x="182" y="195"/>
                  </a:cubicBezTo>
                  <a:cubicBezTo>
                    <a:pt x="185" y="200"/>
                    <a:pt x="192" y="203"/>
                    <a:pt x="199" y="201"/>
                  </a:cubicBezTo>
                  <a:cubicBezTo>
                    <a:pt x="206" y="198"/>
                    <a:pt x="212" y="188"/>
                    <a:pt x="207" y="181"/>
                  </a:cubicBezTo>
                  <a:cubicBezTo>
                    <a:pt x="203" y="175"/>
                    <a:pt x="194" y="175"/>
                    <a:pt x="188" y="177"/>
                  </a:cubicBezTo>
                  <a:cubicBezTo>
                    <a:pt x="184" y="178"/>
                    <a:pt x="182" y="181"/>
                    <a:pt x="180" y="184"/>
                  </a:cubicBezTo>
                  <a:cubicBezTo>
                    <a:pt x="164" y="182"/>
                    <a:pt x="148" y="178"/>
                    <a:pt x="133" y="172"/>
                  </a:cubicBezTo>
                  <a:cubicBezTo>
                    <a:pt x="142" y="165"/>
                    <a:pt x="150" y="159"/>
                    <a:pt x="159" y="152"/>
                  </a:cubicBezTo>
                  <a:cubicBezTo>
                    <a:pt x="172" y="142"/>
                    <a:pt x="186" y="131"/>
                    <a:pt x="199" y="120"/>
                  </a:cubicBezTo>
                  <a:cubicBezTo>
                    <a:pt x="211" y="125"/>
                    <a:pt x="224" y="126"/>
                    <a:pt x="237" y="126"/>
                  </a:cubicBezTo>
                  <a:cubicBezTo>
                    <a:pt x="236" y="129"/>
                    <a:pt x="237" y="132"/>
                    <a:pt x="238" y="135"/>
                  </a:cubicBezTo>
                  <a:cubicBezTo>
                    <a:pt x="242" y="141"/>
                    <a:pt x="253" y="142"/>
                    <a:pt x="258" y="137"/>
                  </a:cubicBezTo>
                  <a:cubicBezTo>
                    <a:pt x="262" y="132"/>
                    <a:pt x="261" y="125"/>
                    <a:pt x="257" y="121"/>
                  </a:cubicBezTo>
                  <a:cubicBezTo>
                    <a:pt x="254" y="117"/>
                    <a:pt x="249" y="116"/>
                    <a:pt x="245" y="117"/>
                  </a:cubicBezTo>
                  <a:cubicBezTo>
                    <a:pt x="245" y="117"/>
                    <a:pt x="245" y="117"/>
                    <a:pt x="245" y="117"/>
                  </a:cubicBezTo>
                  <a:cubicBezTo>
                    <a:pt x="246" y="117"/>
                    <a:pt x="245" y="116"/>
                    <a:pt x="245" y="117"/>
                  </a:cubicBezTo>
                  <a:cubicBezTo>
                    <a:pt x="243" y="117"/>
                    <a:pt x="242" y="118"/>
                    <a:pt x="241" y="119"/>
                  </a:cubicBezTo>
                  <a:cubicBezTo>
                    <a:pt x="240" y="120"/>
                    <a:pt x="239" y="121"/>
                    <a:pt x="238" y="121"/>
                  </a:cubicBezTo>
                  <a:cubicBezTo>
                    <a:pt x="238" y="122"/>
                    <a:pt x="238" y="122"/>
                    <a:pt x="238" y="122"/>
                  </a:cubicBezTo>
                  <a:cubicBezTo>
                    <a:pt x="226" y="122"/>
                    <a:pt x="213" y="122"/>
                    <a:pt x="201" y="119"/>
                  </a:cubicBezTo>
                  <a:cubicBezTo>
                    <a:pt x="220" y="102"/>
                    <a:pt x="239" y="83"/>
                    <a:pt x="255" y="63"/>
                  </a:cubicBezTo>
                  <a:cubicBezTo>
                    <a:pt x="267" y="62"/>
                    <a:pt x="279" y="60"/>
                    <a:pt x="291" y="57"/>
                  </a:cubicBezTo>
                  <a:cubicBezTo>
                    <a:pt x="291" y="57"/>
                    <a:pt x="291" y="56"/>
                    <a:pt x="291" y="56"/>
                  </a:cubicBezTo>
                  <a:cubicBezTo>
                    <a:pt x="293" y="60"/>
                    <a:pt x="298" y="62"/>
                    <a:pt x="302" y="61"/>
                  </a:cubicBezTo>
                  <a:cubicBezTo>
                    <a:pt x="308" y="61"/>
                    <a:pt x="313" y="56"/>
                    <a:pt x="313" y="49"/>
                  </a:cubicBezTo>
                  <a:cubicBezTo>
                    <a:pt x="313" y="42"/>
                    <a:pt x="306" y="34"/>
                    <a:pt x="299" y="37"/>
                  </a:cubicBezTo>
                  <a:close/>
                </a:path>
              </a:pathLst>
            </a:custGeom>
            <a:solidFill>
              <a:srgbClr val="B2874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 flipH="1">
              <a:off x="4404871" y="1767680"/>
              <a:ext cx="695325" cy="396875"/>
            </a:xfrm>
            <a:custGeom>
              <a:avLst/>
              <a:gdLst>
                <a:gd name="T0" fmla="*/ 228 w 254"/>
                <a:gd name="T1" fmla="*/ 93 h 144"/>
                <a:gd name="T2" fmla="*/ 224 w 254"/>
                <a:gd name="T3" fmla="*/ 69 h 144"/>
                <a:gd name="T4" fmla="*/ 197 w 254"/>
                <a:gd name="T5" fmla="*/ 71 h 144"/>
                <a:gd name="T6" fmla="*/ 167 w 254"/>
                <a:gd name="T7" fmla="*/ 37 h 144"/>
                <a:gd name="T8" fmla="*/ 156 w 254"/>
                <a:gd name="T9" fmla="*/ 13 h 144"/>
                <a:gd name="T10" fmla="*/ 128 w 254"/>
                <a:gd name="T11" fmla="*/ 23 h 144"/>
                <a:gd name="T12" fmla="*/ 85 w 254"/>
                <a:gd name="T13" fmla="*/ 16 h 144"/>
                <a:gd name="T14" fmla="*/ 62 w 254"/>
                <a:gd name="T15" fmla="*/ 3 h 144"/>
                <a:gd name="T16" fmla="*/ 45 w 254"/>
                <a:gd name="T17" fmla="*/ 19 h 144"/>
                <a:gd name="T18" fmla="*/ 45 w 254"/>
                <a:gd name="T19" fmla="*/ 19 h 144"/>
                <a:gd name="T20" fmla="*/ 9 w 254"/>
                <a:gd name="T21" fmla="*/ 19 h 144"/>
                <a:gd name="T22" fmla="*/ 7 w 254"/>
                <a:gd name="T23" fmla="*/ 58 h 144"/>
                <a:gd name="T24" fmla="*/ 36 w 254"/>
                <a:gd name="T25" fmla="*/ 103 h 144"/>
                <a:gd name="T26" fmla="*/ 86 w 254"/>
                <a:gd name="T27" fmla="*/ 133 h 144"/>
                <a:gd name="T28" fmla="*/ 88 w 254"/>
                <a:gd name="T29" fmla="*/ 132 h 144"/>
                <a:gd name="T30" fmla="*/ 112 w 254"/>
                <a:gd name="T31" fmla="*/ 138 h 144"/>
                <a:gd name="T32" fmla="*/ 153 w 254"/>
                <a:gd name="T33" fmla="*/ 143 h 144"/>
                <a:gd name="T34" fmla="*/ 218 w 254"/>
                <a:gd name="T35" fmla="*/ 138 h 144"/>
                <a:gd name="T36" fmla="*/ 254 w 254"/>
                <a:gd name="T37" fmla="*/ 105 h 144"/>
                <a:gd name="T38" fmla="*/ 228 w 254"/>
                <a:gd name="T39" fmla="*/ 93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4" h="144">
                  <a:moveTo>
                    <a:pt x="228" y="93"/>
                  </a:moveTo>
                  <a:cubicBezTo>
                    <a:pt x="231" y="84"/>
                    <a:pt x="232" y="75"/>
                    <a:pt x="224" y="69"/>
                  </a:cubicBezTo>
                  <a:cubicBezTo>
                    <a:pt x="216" y="64"/>
                    <a:pt x="205" y="67"/>
                    <a:pt x="197" y="71"/>
                  </a:cubicBezTo>
                  <a:cubicBezTo>
                    <a:pt x="201" y="51"/>
                    <a:pt x="187" y="20"/>
                    <a:pt x="167" y="37"/>
                  </a:cubicBezTo>
                  <a:cubicBezTo>
                    <a:pt x="169" y="27"/>
                    <a:pt x="167" y="16"/>
                    <a:pt x="156" y="13"/>
                  </a:cubicBezTo>
                  <a:cubicBezTo>
                    <a:pt x="146" y="10"/>
                    <a:pt x="135" y="16"/>
                    <a:pt x="128" y="23"/>
                  </a:cubicBezTo>
                  <a:cubicBezTo>
                    <a:pt x="124" y="0"/>
                    <a:pt x="98" y="0"/>
                    <a:pt x="85" y="16"/>
                  </a:cubicBezTo>
                  <a:cubicBezTo>
                    <a:pt x="80" y="9"/>
                    <a:pt x="72" y="2"/>
                    <a:pt x="62" y="3"/>
                  </a:cubicBezTo>
                  <a:cubicBezTo>
                    <a:pt x="53" y="3"/>
                    <a:pt x="45" y="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34" y="13"/>
                    <a:pt x="19" y="8"/>
                    <a:pt x="9" y="19"/>
                  </a:cubicBezTo>
                  <a:cubicBezTo>
                    <a:pt x="0" y="29"/>
                    <a:pt x="4" y="47"/>
                    <a:pt x="7" y="58"/>
                  </a:cubicBezTo>
                  <a:cubicBezTo>
                    <a:pt x="12" y="75"/>
                    <a:pt x="24" y="90"/>
                    <a:pt x="36" y="103"/>
                  </a:cubicBezTo>
                  <a:cubicBezTo>
                    <a:pt x="50" y="115"/>
                    <a:pt x="67" y="130"/>
                    <a:pt x="86" y="133"/>
                  </a:cubicBezTo>
                  <a:cubicBezTo>
                    <a:pt x="87" y="133"/>
                    <a:pt x="88" y="132"/>
                    <a:pt x="88" y="132"/>
                  </a:cubicBezTo>
                  <a:cubicBezTo>
                    <a:pt x="94" y="136"/>
                    <a:pt x="105" y="137"/>
                    <a:pt x="112" y="138"/>
                  </a:cubicBezTo>
                  <a:cubicBezTo>
                    <a:pt x="125" y="141"/>
                    <a:pt x="139" y="142"/>
                    <a:pt x="153" y="143"/>
                  </a:cubicBezTo>
                  <a:cubicBezTo>
                    <a:pt x="174" y="144"/>
                    <a:pt x="197" y="144"/>
                    <a:pt x="218" y="138"/>
                  </a:cubicBezTo>
                  <a:cubicBezTo>
                    <a:pt x="233" y="134"/>
                    <a:pt x="254" y="124"/>
                    <a:pt x="254" y="105"/>
                  </a:cubicBezTo>
                  <a:cubicBezTo>
                    <a:pt x="254" y="92"/>
                    <a:pt x="238" y="89"/>
                    <a:pt x="228" y="93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 flipH="1">
              <a:off x="4549334" y="1883568"/>
              <a:ext cx="485775" cy="292100"/>
            </a:xfrm>
            <a:custGeom>
              <a:avLst/>
              <a:gdLst>
                <a:gd name="T0" fmla="*/ 170 w 177"/>
                <a:gd name="T1" fmla="*/ 71 h 106"/>
                <a:gd name="T2" fmla="*/ 150 w 177"/>
                <a:gd name="T3" fmla="*/ 68 h 106"/>
                <a:gd name="T4" fmla="*/ 131 w 177"/>
                <a:gd name="T5" fmla="*/ 52 h 106"/>
                <a:gd name="T6" fmla="*/ 106 w 177"/>
                <a:gd name="T7" fmla="*/ 34 h 106"/>
                <a:gd name="T8" fmla="*/ 68 w 177"/>
                <a:gd name="T9" fmla="*/ 24 h 106"/>
                <a:gd name="T10" fmla="*/ 38 w 177"/>
                <a:gd name="T11" fmla="*/ 17 h 106"/>
                <a:gd name="T12" fmla="*/ 12 w 177"/>
                <a:gd name="T13" fmla="*/ 6 h 106"/>
                <a:gd name="T14" fmla="*/ 3 w 177"/>
                <a:gd name="T15" fmla="*/ 29 h 106"/>
                <a:gd name="T16" fmla="*/ 60 w 177"/>
                <a:gd name="T17" fmla="*/ 94 h 106"/>
                <a:gd name="T18" fmla="*/ 61 w 177"/>
                <a:gd name="T19" fmla="*/ 96 h 106"/>
                <a:gd name="T20" fmla="*/ 161 w 177"/>
                <a:gd name="T21" fmla="*/ 91 h 106"/>
                <a:gd name="T22" fmla="*/ 170 w 177"/>
                <a:gd name="T23" fmla="*/ 71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7" h="106">
                  <a:moveTo>
                    <a:pt x="170" y="71"/>
                  </a:moveTo>
                  <a:cubicBezTo>
                    <a:pt x="165" y="66"/>
                    <a:pt x="157" y="66"/>
                    <a:pt x="150" y="68"/>
                  </a:cubicBezTo>
                  <a:cubicBezTo>
                    <a:pt x="155" y="57"/>
                    <a:pt x="142" y="47"/>
                    <a:pt x="131" y="52"/>
                  </a:cubicBezTo>
                  <a:cubicBezTo>
                    <a:pt x="136" y="39"/>
                    <a:pt x="119" y="25"/>
                    <a:pt x="106" y="34"/>
                  </a:cubicBezTo>
                  <a:cubicBezTo>
                    <a:pt x="108" y="12"/>
                    <a:pt x="82" y="9"/>
                    <a:pt x="68" y="24"/>
                  </a:cubicBezTo>
                  <a:cubicBezTo>
                    <a:pt x="61" y="12"/>
                    <a:pt x="45" y="0"/>
                    <a:pt x="38" y="17"/>
                  </a:cubicBezTo>
                  <a:cubicBezTo>
                    <a:pt x="31" y="10"/>
                    <a:pt x="21" y="3"/>
                    <a:pt x="12" y="6"/>
                  </a:cubicBezTo>
                  <a:cubicBezTo>
                    <a:pt x="2" y="10"/>
                    <a:pt x="0" y="20"/>
                    <a:pt x="3" y="29"/>
                  </a:cubicBezTo>
                  <a:cubicBezTo>
                    <a:pt x="9" y="59"/>
                    <a:pt x="35" y="79"/>
                    <a:pt x="60" y="94"/>
                  </a:cubicBezTo>
                  <a:cubicBezTo>
                    <a:pt x="59" y="95"/>
                    <a:pt x="60" y="96"/>
                    <a:pt x="61" y="96"/>
                  </a:cubicBezTo>
                  <a:cubicBezTo>
                    <a:pt x="94" y="99"/>
                    <a:pt x="130" y="106"/>
                    <a:pt x="161" y="91"/>
                  </a:cubicBezTo>
                  <a:cubicBezTo>
                    <a:pt x="167" y="88"/>
                    <a:pt x="177" y="78"/>
                    <a:pt x="170" y="71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51"/>
            <p:cNvSpPr>
              <a:spLocks/>
            </p:cNvSpPr>
            <p:nvPr/>
          </p:nvSpPr>
          <p:spPr bwMode="auto">
            <a:xfrm flipH="1">
              <a:off x="3033271" y="2169318"/>
              <a:ext cx="693738" cy="965200"/>
            </a:xfrm>
            <a:custGeom>
              <a:avLst/>
              <a:gdLst>
                <a:gd name="T0" fmla="*/ 204 w 253"/>
                <a:gd name="T1" fmla="*/ 131 h 351"/>
                <a:gd name="T2" fmla="*/ 110 w 253"/>
                <a:gd name="T3" fmla="*/ 138 h 351"/>
                <a:gd name="T4" fmla="*/ 107 w 253"/>
                <a:gd name="T5" fmla="*/ 131 h 351"/>
                <a:gd name="T6" fmla="*/ 81 w 253"/>
                <a:gd name="T7" fmla="*/ 78 h 351"/>
                <a:gd name="T8" fmla="*/ 1 w 253"/>
                <a:gd name="T9" fmla="*/ 1 h 351"/>
                <a:gd name="T10" fmla="*/ 1 w 253"/>
                <a:gd name="T11" fmla="*/ 2 h 351"/>
                <a:gd name="T12" fmla="*/ 80 w 253"/>
                <a:gd name="T13" fmla="*/ 86 h 351"/>
                <a:gd name="T14" fmla="*/ 106 w 253"/>
                <a:gd name="T15" fmla="*/ 138 h 351"/>
                <a:gd name="T16" fmla="*/ 126 w 253"/>
                <a:gd name="T17" fmla="*/ 187 h 351"/>
                <a:gd name="T18" fmla="*/ 127 w 253"/>
                <a:gd name="T19" fmla="*/ 188 h 351"/>
                <a:gd name="T20" fmla="*/ 112 w 253"/>
                <a:gd name="T21" fmla="*/ 279 h 351"/>
                <a:gd name="T22" fmla="*/ 167 w 253"/>
                <a:gd name="T23" fmla="*/ 349 h 351"/>
                <a:gd name="T24" fmla="*/ 208 w 253"/>
                <a:gd name="T25" fmla="*/ 336 h 351"/>
                <a:gd name="T26" fmla="*/ 213 w 253"/>
                <a:gd name="T27" fmla="*/ 290 h 351"/>
                <a:gd name="T28" fmla="*/ 130 w 253"/>
                <a:gd name="T29" fmla="*/ 187 h 351"/>
                <a:gd name="T30" fmla="*/ 129 w 253"/>
                <a:gd name="T31" fmla="*/ 187 h 351"/>
                <a:gd name="T32" fmla="*/ 128 w 253"/>
                <a:gd name="T33" fmla="*/ 187 h 351"/>
                <a:gd name="T34" fmla="*/ 128 w 253"/>
                <a:gd name="T35" fmla="*/ 186 h 351"/>
                <a:gd name="T36" fmla="*/ 116 w 253"/>
                <a:gd name="T37" fmla="*/ 150 h 351"/>
                <a:gd name="T38" fmla="*/ 128 w 253"/>
                <a:gd name="T39" fmla="*/ 163 h 351"/>
                <a:gd name="T40" fmla="*/ 169 w 253"/>
                <a:gd name="T41" fmla="*/ 193 h 351"/>
                <a:gd name="T42" fmla="*/ 236 w 253"/>
                <a:gd name="T43" fmla="*/ 200 h 351"/>
                <a:gd name="T44" fmla="*/ 204 w 253"/>
                <a:gd name="T45" fmla="*/ 131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351">
                  <a:moveTo>
                    <a:pt x="204" y="131"/>
                  </a:moveTo>
                  <a:cubicBezTo>
                    <a:pt x="176" y="119"/>
                    <a:pt x="136" y="119"/>
                    <a:pt x="110" y="138"/>
                  </a:cubicBezTo>
                  <a:cubicBezTo>
                    <a:pt x="109" y="135"/>
                    <a:pt x="108" y="133"/>
                    <a:pt x="107" y="131"/>
                  </a:cubicBezTo>
                  <a:cubicBezTo>
                    <a:pt x="100" y="113"/>
                    <a:pt x="91" y="95"/>
                    <a:pt x="81" y="78"/>
                  </a:cubicBezTo>
                  <a:cubicBezTo>
                    <a:pt x="62" y="46"/>
                    <a:pt x="36" y="16"/>
                    <a:pt x="1" y="1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34" y="24"/>
                    <a:pt x="61" y="51"/>
                    <a:pt x="80" y="86"/>
                  </a:cubicBezTo>
                  <a:cubicBezTo>
                    <a:pt x="90" y="103"/>
                    <a:pt x="98" y="120"/>
                    <a:pt x="106" y="138"/>
                  </a:cubicBezTo>
                  <a:cubicBezTo>
                    <a:pt x="112" y="154"/>
                    <a:pt x="118" y="172"/>
                    <a:pt x="126" y="187"/>
                  </a:cubicBezTo>
                  <a:cubicBezTo>
                    <a:pt x="126" y="188"/>
                    <a:pt x="126" y="188"/>
                    <a:pt x="127" y="188"/>
                  </a:cubicBezTo>
                  <a:cubicBezTo>
                    <a:pt x="108" y="212"/>
                    <a:pt x="107" y="251"/>
                    <a:pt x="112" y="279"/>
                  </a:cubicBezTo>
                  <a:cubicBezTo>
                    <a:pt x="117" y="309"/>
                    <a:pt x="133" y="343"/>
                    <a:pt x="167" y="349"/>
                  </a:cubicBezTo>
                  <a:cubicBezTo>
                    <a:pt x="182" y="351"/>
                    <a:pt x="199" y="350"/>
                    <a:pt x="208" y="336"/>
                  </a:cubicBezTo>
                  <a:cubicBezTo>
                    <a:pt x="216" y="322"/>
                    <a:pt x="216" y="305"/>
                    <a:pt x="213" y="290"/>
                  </a:cubicBezTo>
                  <a:cubicBezTo>
                    <a:pt x="203" y="244"/>
                    <a:pt x="168" y="212"/>
                    <a:pt x="130" y="187"/>
                  </a:cubicBezTo>
                  <a:cubicBezTo>
                    <a:pt x="130" y="187"/>
                    <a:pt x="129" y="187"/>
                    <a:pt x="129" y="187"/>
                  </a:cubicBezTo>
                  <a:cubicBezTo>
                    <a:pt x="129" y="187"/>
                    <a:pt x="128" y="187"/>
                    <a:pt x="128" y="187"/>
                  </a:cubicBezTo>
                  <a:cubicBezTo>
                    <a:pt x="128" y="187"/>
                    <a:pt x="128" y="186"/>
                    <a:pt x="128" y="186"/>
                  </a:cubicBezTo>
                  <a:cubicBezTo>
                    <a:pt x="125" y="174"/>
                    <a:pt x="121" y="162"/>
                    <a:pt x="116" y="150"/>
                  </a:cubicBezTo>
                  <a:cubicBezTo>
                    <a:pt x="119" y="155"/>
                    <a:pt x="124" y="159"/>
                    <a:pt x="128" y="163"/>
                  </a:cubicBezTo>
                  <a:cubicBezTo>
                    <a:pt x="140" y="174"/>
                    <a:pt x="154" y="185"/>
                    <a:pt x="169" y="193"/>
                  </a:cubicBezTo>
                  <a:cubicBezTo>
                    <a:pt x="184" y="202"/>
                    <a:pt x="222" y="223"/>
                    <a:pt x="236" y="200"/>
                  </a:cubicBezTo>
                  <a:cubicBezTo>
                    <a:pt x="253" y="173"/>
                    <a:pt x="229" y="141"/>
                    <a:pt x="204" y="131"/>
                  </a:cubicBezTo>
                  <a:close/>
                </a:path>
              </a:pathLst>
            </a:custGeom>
            <a:solidFill>
              <a:srgbClr val="317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2"/>
            <p:cNvSpPr>
              <a:spLocks/>
            </p:cNvSpPr>
            <p:nvPr/>
          </p:nvSpPr>
          <p:spPr bwMode="auto">
            <a:xfrm flipH="1">
              <a:off x="3647634" y="2150268"/>
              <a:ext cx="241300" cy="363538"/>
            </a:xfrm>
            <a:custGeom>
              <a:avLst/>
              <a:gdLst>
                <a:gd name="T0" fmla="*/ 85 w 88"/>
                <a:gd name="T1" fmla="*/ 88 h 132"/>
                <a:gd name="T2" fmla="*/ 34 w 88"/>
                <a:gd name="T3" fmla="*/ 81 h 132"/>
                <a:gd name="T4" fmla="*/ 17 w 88"/>
                <a:gd name="T5" fmla="*/ 44 h 132"/>
                <a:gd name="T6" fmla="*/ 2 w 88"/>
                <a:gd name="T7" fmla="*/ 1 h 132"/>
                <a:gd name="T8" fmla="*/ 0 w 88"/>
                <a:gd name="T9" fmla="*/ 2 h 132"/>
                <a:gd name="T10" fmla="*/ 15 w 88"/>
                <a:gd name="T11" fmla="*/ 48 h 132"/>
                <a:gd name="T12" fmla="*/ 32 w 88"/>
                <a:gd name="T13" fmla="*/ 84 h 132"/>
                <a:gd name="T14" fmla="*/ 32 w 88"/>
                <a:gd name="T15" fmla="*/ 86 h 132"/>
                <a:gd name="T16" fmla="*/ 28 w 88"/>
                <a:gd name="T17" fmla="*/ 123 h 132"/>
                <a:gd name="T18" fmla="*/ 47 w 88"/>
                <a:gd name="T19" fmla="*/ 112 h 132"/>
                <a:gd name="T20" fmla="*/ 68 w 88"/>
                <a:gd name="T21" fmla="*/ 121 h 132"/>
                <a:gd name="T22" fmla="*/ 70 w 88"/>
                <a:gd name="T23" fmla="*/ 118 h 132"/>
                <a:gd name="T24" fmla="*/ 68 w 88"/>
                <a:gd name="T25" fmla="*/ 103 h 132"/>
                <a:gd name="T26" fmla="*/ 83 w 88"/>
                <a:gd name="T27" fmla="*/ 103 h 132"/>
                <a:gd name="T28" fmla="*/ 85 w 88"/>
                <a:gd name="T29" fmla="*/ 8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132">
                  <a:moveTo>
                    <a:pt x="85" y="88"/>
                  </a:moveTo>
                  <a:cubicBezTo>
                    <a:pt x="74" y="71"/>
                    <a:pt x="48" y="68"/>
                    <a:pt x="34" y="81"/>
                  </a:cubicBezTo>
                  <a:cubicBezTo>
                    <a:pt x="29" y="69"/>
                    <a:pt x="22" y="56"/>
                    <a:pt x="17" y="44"/>
                  </a:cubicBezTo>
                  <a:cubicBezTo>
                    <a:pt x="11" y="30"/>
                    <a:pt x="7" y="15"/>
                    <a:pt x="2" y="1"/>
                  </a:cubicBezTo>
                  <a:cubicBezTo>
                    <a:pt x="2" y="0"/>
                    <a:pt x="0" y="0"/>
                    <a:pt x="0" y="2"/>
                  </a:cubicBezTo>
                  <a:cubicBezTo>
                    <a:pt x="3" y="18"/>
                    <a:pt x="9" y="33"/>
                    <a:pt x="15" y="48"/>
                  </a:cubicBezTo>
                  <a:cubicBezTo>
                    <a:pt x="20" y="60"/>
                    <a:pt x="25" y="73"/>
                    <a:pt x="32" y="84"/>
                  </a:cubicBezTo>
                  <a:cubicBezTo>
                    <a:pt x="31" y="85"/>
                    <a:pt x="31" y="86"/>
                    <a:pt x="32" y="86"/>
                  </a:cubicBezTo>
                  <a:cubicBezTo>
                    <a:pt x="21" y="95"/>
                    <a:pt x="17" y="113"/>
                    <a:pt x="28" y="123"/>
                  </a:cubicBezTo>
                  <a:cubicBezTo>
                    <a:pt x="38" y="132"/>
                    <a:pt x="45" y="121"/>
                    <a:pt x="47" y="112"/>
                  </a:cubicBezTo>
                  <a:cubicBezTo>
                    <a:pt x="52" y="118"/>
                    <a:pt x="59" y="121"/>
                    <a:pt x="68" y="121"/>
                  </a:cubicBezTo>
                  <a:cubicBezTo>
                    <a:pt x="69" y="121"/>
                    <a:pt x="71" y="119"/>
                    <a:pt x="70" y="118"/>
                  </a:cubicBezTo>
                  <a:cubicBezTo>
                    <a:pt x="70" y="113"/>
                    <a:pt x="70" y="108"/>
                    <a:pt x="68" y="103"/>
                  </a:cubicBezTo>
                  <a:cubicBezTo>
                    <a:pt x="73" y="105"/>
                    <a:pt x="78" y="106"/>
                    <a:pt x="83" y="103"/>
                  </a:cubicBezTo>
                  <a:cubicBezTo>
                    <a:pt x="88" y="100"/>
                    <a:pt x="88" y="92"/>
                    <a:pt x="85" y="88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3"/>
            <p:cNvSpPr>
              <a:spLocks/>
            </p:cNvSpPr>
            <p:nvPr/>
          </p:nvSpPr>
          <p:spPr bwMode="auto">
            <a:xfrm flipH="1">
              <a:off x="3844484" y="2274093"/>
              <a:ext cx="730250" cy="911225"/>
            </a:xfrm>
            <a:custGeom>
              <a:avLst/>
              <a:gdLst>
                <a:gd name="T0" fmla="*/ 213 w 266"/>
                <a:gd name="T1" fmla="*/ 328 h 331"/>
                <a:gd name="T2" fmla="*/ 212 w 266"/>
                <a:gd name="T3" fmla="*/ 326 h 331"/>
                <a:gd name="T4" fmla="*/ 228 w 266"/>
                <a:gd name="T5" fmla="*/ 273 h 331"/>
                <a:gd name="T6" fmla="*/ 223 w 266"/>
                <a:gd name="T7" fmla="*/ 222 h 331"/>
                <a:gd name="T8" fmla="*/ 161 w 266"/>
                <a:gd name="T9" fmla="*/ 175 h 331"/>
                <a:gd name="T10" fmla="*/ 161 w 266"/>
                <a:gd name="T11" fmla="*/ 175 h 331"/>
                <a:gd name="T12" fmla="*/ 94 w 266"/>
                <a:gd name="T13" fmla="*/ 86 h 331"/>
                <a:gd name="T14" fmla="*/ 72 w 266"/>
                <a:gd name="T15" fmla="*/ 59 h 331"/>
                <a:gd name="T16" fmla="*/ 139 w 266"/>
                <a:gd name="T17" fmla="*/ 69 h 331"/>
                <a:gd name="T18" fmla="*/ 179 w 266"/>
                <a:gd name="T19" fmla="*/ 86 h 331"/>
                <a:gd name="T20" fmla="*/ 179 w 266"/>
                <a:gd name="T21" fmla="*/ 87 h 331"/>
                <a:gd name="T22" fmla="*/ 248 w 266"/>
                <a:gd name="T23" fmla="*/ 167 h 331"/>
                <a:gd name="T24" fmla="*/ 250 w 266"/>
                <a:gd name="T25" fmla="*/ 165 h 331"/>
                <a:gd name="T26" fmla="*/ 250 w 266"/>
                <a:gd name="T27" fmla="*/ 164 h 331"/>
                <a:gd name="T28" fmla="*/ 250 w 266"/>
                <a:gd name="T29" fmla="*/ 164 h 331"/>
                <a:gd name="T30" fmla="*/ 183 w 266"/>
                <a:gd name="T31" fmla="*/ 84 h 331"/>
                <a:gd name="T32" fmla="*/ 135 w 266"/>
                <a:gd name="T33" fmla="*/ 64 h 331"/>
                <a:gd name="T34" fmla="*/ 70 w 266"/>
                <a:gd name="T35" fmla="*/ 58 h 331"/>
                <a:gd name="T36" fmla="*/ 49 w 266"/>
                <a:gd name="T37" fmla="*/ 33 h 331"/>
                <a:gd name="T38" fmla="*/ 1 w 266"/>
                <a:gd name="T39" fmla="*/ 0 h 331"/>
                <a:gd name="T40" fmla="*/ 1 w 266"/>
                <a:gd name="T41" fmla="*/ 2 h 331"/>
                <a:gd name="T42" fmla="*/ 52 w 266"/>
                <a:gd name="T43" fmla="*/ 43 h 331"/>
                <a:gd name="T44" fmla="*/ 67 w 266"/>
                <a:gd name="T45" fmla="*/ 59 h 331"/>
                <a:gd name="T46" fmla="*/ 67 w 266"/>
                <a:gd name="T47" fmla="*/ 60 h 331"/>
                <a:gd name="T48" fmla="*/ 67 w 266"/>
                <a:gd name="T49" fmla="*/ 60 h 331"/>
                <a:gd name="T50" fmla="*/ 95 w 266"/>
                <a:gd name="T51" fmla="*/ 92 h 331"/>
                <a:gd name="T52" fmla="*/ 101 w 266"/>
                <a:gd name="T53" fmla="*/ 132 h 331"/>
                <a:gd name="T54" fmla="*/ 101 w 266"/>
                <a:gd name="T55" fmla="*/ 140 h 331"/>
                <a:gd name="T56" fmla="*/ 100 w 266"/>
                <a:gd name="T57" fmla="*/ 140 h 331"/>
                <a:gd name="T58" fmla="*/ 83 w 266"/>
                <a:gd name="T59" fmla="*/ 198 h 331"/>
                <a:gd name="T60" fmla="*/ 88 w 266"/>
                <a:gd name="T61" fmla="*/ 234 h 331"/>
                <a:gd name="T62" fmla="*/ 89 w 266"/>
                <a:gd name="T63" fmla="*/ 268 h 331"/>
                <a:gd name="T64" fmla="*/ 92 w 266"/>
                <a:gd name="T65" fmla="*/ 268 h 331"/>
                <a:gd name="T66" fmla="*/ 92 w 266"/>
                <a:gd name="T67" fmla="*/ 266 h 331"/>
                <a:gd name="T68" fmla="*/ 105 w 266"/>
                <a:gd name="T69" fmla="*/ 142 h 331"/>
                <a:gd name="T70" fmla="*/ 104 w 266"/>
                <a:gd name="T71" fmla="*/ 129 h 331"/>
                <a:gd name="T72" fmla="*/ 98 w 266"/>
                <a:gd name="T73" fmla="*/ 96 h 331"/>
                <a:gd name="T74" fmla="*/ 144 w 266"/>
                <a:gd name="T75" fmla="*/ 157 h 331"/>
                <a:gd name="T76" fmla="*/ 158 w 266"/>
                <a:gd name="T77" fmla="*/ 179 h 331"/>
                <a:gd name="T78" fmla="*/ 168 w 266"/>
                <a:gd name="T79" fmla="*/ 252 h 331"/>
                <a:gd name="T80" fmla="*/ 190 w 266"/>
                <a:gd name="T81" fmla="*/ 289 h 331"/>
                <a:gd name="T82" fmla="*/ 210 w 266"/>
                <a:gd name="T83" fmla="*/ 329 h 331"/>
                <a:gd name="T84" fmla="*/ 213 w 266"/>
                <a:gd name="T85" fmla="*/ 328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6" h="331">
                  <a:moveTo>
                    <a:pt x="213" y="328"/>
                  </a:moveTo>
                  <a:cubicBezTo>
                    <a:pt x="213" y="327"/>
                    <a:pt x="212" y="327"/>
                    <a:pt x="212" y="326"/>
                  </a:cubicBezTo>
                  <a:cubicBezTo>
                    <a:pt x="222" y="311"/>
                    <a:pt x="226" y="290"/>
                    <a:pt x="228" y="273"/>
                  </a:cubicBezTo>
                  <a:cubicBezTo>
                    <a:pt x="230" y="256"/>
                    <a:pt x="230" y="237"/>
                    <a:pt x="223" y="222"/>
                  </a:cubicBezTo>
                  <a:cubicBezTo>
                    <a:pt x="213" y="199"/>
                    <a:pt x="189" y="169"/>
                    <a:pt x="161" y="175"/>
                  </a:cubicBezTo>
                  <a:cubicBezTo>
                    <a:pt x="161" y="175"/>
                    <a:pt x="161" y="175"/>
                    <a:pt x="161" y="175"/>
                  </a:cubicBezTo>
                  <a:cubicBezTo>
                    <a:pt x="142" y="143"/>
                    <a:pt x="118" y="113"/>
                    <a:pt x="94" y="86"/>
                  </a:cubicBezTo>
                  <a:cubicBezTo>
                    <a:pt x="87" y="77"/>
                    <a:pt x="79" y="68"/>
                    <a:pt x="72" y="59"/>
                  </a:cubicBezTo>
                  <a:cubicBezTo>
                    <a:pt x="94" y="54"/>
                    <a:pt x="118" y="62"/>
                    <a:pt x="139" y="69"/>
                  </a:cubicBezTo>
                  <a:cubicBezTo>
                    <a:pt x="153" y="74"/>
                    <a:pt x="166" y="79"/>
                    <a:pt x="179" y="86"/>
                  </a:cubicBezTo>
                  <a:cubicBezTo>
                    <a:pt x="179" y="86"/>
                    <a:pt x="179" y="87"/>
                    <a:pt x="179" y="87"/>
                  </a:cubicBezTo>
                  <a:cubicBezTo>
                    <a:pt x="178" y="127"/>
                    <a:pt x="224" y="143"/>
                    <a:pt x="248" y="167"/>
                  </a:cubicBezTo>
                  <a:cubicBezTo>
                    <a:pt x="249" y="168"/>
                    <a:pt x="251" y="166"/>
                    <a:pt x="250" y="165"/>
                  </a:cubicBezTo>
                  <a:cubicBezTo>
                    <a:pt x="250" y="165"/>
                    <a:pt x="250" y="164"/>
                    <a:pt x="250" y="164"/>
                  </a:cubicBezTo>
                  <a:cubicBezTo>
                    <a:pt x="250" y="164"/>
                    <a:pt x="250" y="164"/>
                    <a:pt x="250" y="164"/>
                  </a:cubicBezTo>
                  <a:cubicBezTo>
                    <a:pt x="266" y="128"/>
                    <a:pt x="223" y="69"/>
                    <a:pt x="183" y="84"/>
                  </a:cubicBezTo>
                  <a:cubicBezTo>
                    <a:pt x="168" y="75"/>
                    <a:pt x="151" y="69"/>
                    <a:pt x="135" y="64"/>
                  </a:cubicBezTo>
                  <a:cubicBezTo>
                    <a:pt x="116" y="58"/>
                    <a:pt x="90" y="50"/>
                    <a:pt x="70" y="58"/>
                  </a:cubicBezTo>
                  <a:cubicBezTo>
                    <a:pt x="63" y="49"/>
                    <a:pt x="56" y="41"/>
                    <a:pt x="49" y="33"/>
                  </a:cubicBezTo>
                  <a:cubicBezTo>
                    <a:pt x="36" y="20"/>
                    <a:pt x="20" y="3"/>
                    <a:pt x="1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2" y="11"/>
                    <a:pt x="38" y="26"/>
                    <a:pt x="52" y="43"/>
                  </a:cubicBezTo>
                  <a:cubicBezTo>
                    <a:pt x="57" y="48"/>
                    <a:pt x="62" y="54"/>
                    <a:pt x="67" y="59"/>
                  </a:cubicBezTo>
                  <a:cubicBezTo>
                    <a:pt x="66" y="59"/>
                    <a:pt x="67" y="60"/>
                    <a:pt x="67" y="60"/>
                  </a:cubicBezTo>
                  <a:cubicBezTo>
                    <a:pt x="67" y="60"/>
                    <a:pt x="67" y="60"/>
                    <a:pt x="67" y="60"/>
                  </a:cubicBezTo>
                  <a:cubicBezTo>
                    <a:pt x="77" y="70"/>
                    <a:pt x="86" y="81"/>
                    <a:pt x="95" y="92"/>
                  </a:cubicBezTo>
                  <a:cubicBezTo>
                    <a:pt x="98" y="105"/>
                    <a:pt x="101" y="118"/>
                    <a:pt x="101" y="132"/>
                  </a:cubicBezTo>
                  <a:cubicBezTo>
                    <a:pt x="101" y="135"/>
                    <a:pt x="101" y="137"/>
                    <a:pt x="101" y="140"/>
                  </a:cubicBezTo>
                  <a:cubicBezTo>
                    <a:pt x="101" y="140"/>
                    <a:pt x="101" y="140"/>
                    <a:pt x="100" y="140"/>
                  </a:cubicBezTo>
                  <a:cubicBezTo>
                    <a:pt x="84" y="155"/>
                    <a:pt x="81" y="177"/>
                    <a:pt x="83" y="198"/>
                  </a:cubicBezTo>
                  <a:cubicBezTo>
                    <a:pt x="84" y="210"/>
                    <a:pt x="86" y="222"/>
                    <a:pt x="88" y="234"/>
                  </a:cubicBezTo>
                  <a:cubicBezTo>
                    <a:pt x="89" y="246"/>
                    <a:pt x="89" y="257"/>
                    <a:pt x="89" y="268"/>
                  </a:cubicBezTo>
                  <a:cubicBezTo>
                    <a:pt x="89" y="270"/>
                    <a:pt x="92" y="270"/>
                    <a:pt x="92" y="268"/>
                  </a:cubicBezTo>
                  <a:cubicBezTo>
                    <a:pt x="92" y="267"/>
                    <a:pt x="92" y="266"/>
                    <a:pt x="92" y="266"/>
                  </a:cubicBezTo>
                  <a:cubicBezTo>
                    <a:pt x="111" y="230"/>
                    <a:pt x="153" y="170"/>
                    <a:pt x="105" y="142"/>
                  </a:cubicBezTo>
                  <a:cubicBezTo>
                    <a:pt x="104" y="137"/>
                    <a:pt x="104" y="133"/>
                    <a:pt x="104" y="129"/>
                  </a:cubicBezTo>
                  <a:cubicBezTo>
                    <a:pt x="103" y="118"/>
                    <a:pt x="103" y="106"/>
                    <a:pt x="98" y="96"/>
                  </a:cubicBezTo>
                  <a:cubicBezTo>
                    <a:pt x="115" y="116"/>
                    <a:pt x="130" y="136"/>
                    <a:pt x="144" y="157"/>
                  </a:cubicBezTo>
                  <a:cubicBezTo>
                    <a:pt x="149" y="164"/>
                    <a:pt x="153" y="171"/>
                    <a:pt x="158" y="179"/>
                  </a:cubicBezTo>
                  <a:cubicBezTo>
                    <a:pt x="155" y="204"/>
                    <a:pt x="157" y="229"/>
                    <a:pt x="168" y="252"/>
                  </a:cubicBezTo>
                  <a:cubicBezTo>
                    <a:pt x="174" y="265"/>
                    <a:pt x="182" y="277"/>
                    <a:pt x="190" y="289"/>
                  </a:cubicBezTo>
                  <a:cubicBezTo>
                    <a:pt x="198" y="302"/>
                    <a:pt x="204" y="315"/>
                    <a:pt x="210" y="329"/>
                  </a:cubicBezTo>
                  <a:cubicBezTo>
                    <a:pt x="211" y="331"/>
                    <a:pt x="213" y="330"/>
                    <a:pt x="213" y="328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54"/>
            <p:cNvSpPr>
              <a:spLocks/>
            </p:cNvSpPr>
            <p:nvPr/>
          </p:nvSpPr>
          <p:spPr bwMode="auto">
            <a:xfrm flipH="1">
              <a:off x="4515996" y="2491581"/>
              <a:ext cx="546100" cy="498475"/>
            </a:xfrm>
            <a:custGeom>
              <a:avLst/>
              <a:gdLst>
                <a:gd name="T0" fmla="*/ 145 w 199"/>
                <a:gd name="T1" fmla="*/ 150 h 181"/>
                <a:gd name="T2" fmla="*/ 169 w 199"/>
                <a:gd name="T3" fmla="*/ 142 h 181"/>
                <a:gd name="T4" fmla="*/ 176 w 199"/>
                <a:gd name="T5" fmla="*/ 118 h 181"/>
                <a:gd name="T6" fmla="*/ 184 w 199"/>
                <a:gd name="T7" fmla="*/ 88 h 181"/>
                <a:gd name="T8" fmla="*/ 130 w 199"/>
                <a:gd name="T9" fmla="*/ 107 h 181"/>
                <a:gd name="T10" fmla="*/ 128 w 199"/>
                <a:gd name="T11" fmla="*/ 107 h 181"/>
                <a:gd name="T12" fmla="*/ 128 w 199"/>
                <a:gd name="T13" fmla="*/ 108 h 181"/>
                <a:gd name="T14" fmla="*/ 90 w 199"/>
                <a:gd name="T15" fmla="*/ 87 h 181"/>
                <a:gd name="T16" fmla="*/ 54 w 199"/>
                <a:gd name="T17" fmla="*/ 57 h 181"/>
                <a:gd name="T18" fmla="*/ 25 w 199"/>
                <a:gd name="T19" fmla="*/ 22 h 181"/>
                <a:gd name="T20" fmla="*/ 2 w 199"/>
                <a:gd name="T21" fmla="*/ 0 h 181"/>
                <a:gd name="T22" fmla="*/ 1 w 199"/>
                <a:gd name="T23" fmla="*/ 1 h 181"/>
                <a:gd name="T24" fmla="*/ 59 w 199"/>
                <a:gd name="T25" fmla="*/ 68 h 181"/>
                <a:gd name="T26" fmla="*/ 126 w 199"/>
                <a:gd name="T27" fmla="*/ 111 h 181"/>
                <a:gd name="T28" fmla="*/ 115 w 199"/>
                <a:gd name="T29" fmla="*/ 133 h 181"/>
                <a:gd name="T30" fmla="*/ 111 w 199"/>
                <a:gd name="T31" fmla="*/ 159 h 181"/>
                <a:gd name="T32" fmla="*/ 145 w 199"/>
                <a:gd name="T33" fmla="*/ 15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9" h="181">
                  <a:moveTo>
                    <a:pt x="145" y="150"/>
                  </a:moveTo>
                  <a:cubicBezTo>
                    <a:pt x="153" y="154"/>
                    <a:pt x="164" y="149"/>
                    <a:pt x="169" y="142"/>
                  </a:cubicBezTo>
                  <a:cubicBezTo>
                    <a:pt x="175" y="135"/>
                    <a:pt x="178" y="126"/>
                    <a:pt x="176" y="118"/>
                  </a:cubicBezTo>
                  <a:cubicBezTo>
                    <a:pt x="188" y="114"/>
                    <a:pt x="199" y="96"/>
                    <a:pt x="184" y="88"/>
                  </a:cubicBezTo>
                  <a:cubicBezTo>
                    <a:pt x="164" y="78"/>
                    <a:pt x="144" y="94"/>
                    <a:pt x="130" y="107"/>
                  </a:cubicBezTo>
                  <a:cubicBezTo>
                    <a:pt x="129" y="107"/>
                    <a:pt x="129" y="107"/>
                    <a:pt x="128" y="107"/>
                  </a:cubicBezTo>
                  <a:cubicBezTo>
                    <a:pt x="128" y="107"/>
                    <a:pt x="128" y="108"/>
                    <a:pt x="128" y="108"/>
                  </a:cubicBezTo>
                  <a:cubicBezTo>
                    <a:pt x="115" y="100"/>
                    <a:pt x="102" y="95"/>
                    <a:pt x="90" y="87"/>
                  </a:cubicBezTo>
                  <a:cubicBezTo>
                    <a:pt x="77" y="78"/>
                    <a:pt x="65" y="69"/>
                    <a:pt x="54" y="57"/>
                  </a:cubicBezTo>
                  <a:cubicBezTo>
                    <a:pt x="44" y="46"/>
                    <a:pt x="34" y="34"/>
                    <a:pt x="25" y="22"/>
                  </a:cubicBezTo>
                  <a:cubicBezTo>
                    <a:pt x="18" y="14"/>
                    <a:pt x="11" y="5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2" y="22"/>
                    <a:pt x="37" y="47"/>
                    <a:pt x="59" y="68"/>
                  </a:cubicBezTo>
                  <a:cubicBezTo>
                    <a:pt x="78" y="85"/>
                    <a:pt x="101" y="102"/>
                    <a:pt x="126" y="111"/>
                  </a:cubicBezTo>
                  <a:cubicBezTo>
                    <a:pt x="121" y="118"/>
                    <a:pt x="118" y="125"/>
                    <a:pt x="115" y="133"/>
                  </a:cubicBezTo>
                  <a:cubicBezTo>
                    <a:pt x="112" y="141"/>
                    <a:pt x="109" y="151"/>
                    <a:pt x="111" y="159"/>
                  </a:cubicBezTo>
                  <a:cubicBezTo>
                    <a:pt x="118" y="181"/>
                    <a:pt x="140" y="162"/>
                    <a:pt x="145" y="150"/>
                  </a:cubicBezTo>
                  <a:close/>
                </a:path>
              </a:pathLst>
            </a:custGeom>
            <a:solidFill>
              <a:srgbClr val="FF9D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55"/>
            <p:cNvSpPr>
              <a:spLocks/>
            </p:cNvSpPr>
            <p:nvPr/>
          </p:nvSpPr>
          <p:spPr bwMode="auto">
            <a:xfrm flipH="1">
              <a:off x="4636646" y="2458243"/>
              <a:ext cx="307975" cy="201613"/>
            </a:xfrm>
            <a:custGeom>
              <a:avLst/>
              <a:gdLst>
                <a:gd name="T0" fmla="*/ 110 w 112"/>
                <a:gd name="T1" fmla="*/ 6 h 73"/>
                <a:gd name="T2" fmla="*/ 46 w 112"/>
                <a:gd name="T3" fmla="*/ 15 h 73"/>
                <a:gd name="T4" fmla="*/ 1 w 112"/>
                <a:gd name="T5" fmla="*/ 61 h 73"/>
                <a:gd name="T6" fmla="*/ 1 w 112"/>
                <a:gd name="T7" fmla="*/ 61 h 73"/>
                <a:gd name="T8" fmla="*/ 1 w 112"/>
                <a:gd name="T9" fmla="*/ 63 h 73"/>
                <a:gd name="T10" fmla="*/ 1 w 112"/>
                <a:gd name="T11" fmla="*/ 64 h 73"/>
                <a:gd name="T12" fmla="*/ 2 w 112"/>
                <a:gd name="T13" fmla="*/ 64 h 73"/>
                <a:gd name="T14" fmla="*/ 2 w 112"/>
                <a:gd name="T15" fmla="*/ 64 h 73"/>
                <a:gd name="T16" fmla="*/ 66 w 112"/>
                <a:gd name="T17" fmla="*/ 56 h 73"/>
                <a:gd name="T18" fmla="*/ 109 w 112"/>
                <a:gd name="T19" fmla="*/ 9 h 73"/>
                <a:gd name="T20" fmla="*/ 110 w 112"/>
                <a:gd name="T21" fmla="*/ 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" h="73">
                  <a:moveTo>
                    <a:pt x="110" y="6"/>
                  </a:moveTo>
                  <a:cubicBezTo>
                    <a:pt x="89" y="0"/>
                    <a:pt x="64" y="6"/>
                    <a:pt x="46" y="15"/>
                  </a:cubicBezTo>
                  <a:cubicBezTo>
                    <a:pt x="27" y="25"/>
                    <a:pt x="7" y="39"/>
                    <a:pt x="1" y="61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2" y="64"/>
                    <a:pt x="2" y="64"/>
                  </a:cubicBezTo>
                  <a:cubicBezTo>
                    <a:pt x="2" y="64"/>
                    <a:pt x="2" y="64"/>
                    <a:pt x="2" y="64"/>
                  </a:cubicBezTo>
                  <a:cubicBezTo>
                    <a:pt x="20" y="73"/>
                    <a:pt x="49" y="65"/>
                    <a:pt x="66" y="56"/>
                  </a:cubicBezTo>
                  <a:cubicBezTo>
                    <a:pt x="84" y="47"/>
                    <a:pt x="104" y="30"/>
                    <a:pt x="109" y="9"/>
                  </a:cubicBezTo>
                  <a:cubicBezTo>
                    <a:pt x="111" y="9"/>
                    <a:pt x="112" y="7"/>
                    <a:pt x="110" y="6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56"/>
            <p:cNvSpPr>
              <a:spLocks/>
            </p:cNvSpPr>
            <p:nvPr/>
          </p:nvSpPr>
          <p:spPr bwMode="auto">
            <a:xfrm flipH="1">
              <a:off x="4843021" y="2683668"/>
              <a:ext cx="142875" cy="341313"/>
            </a:xfrm>
            <a:custGeom>
              <a:avLst/>
              <a:gdLst>
                <a:gd name="T0" fmla="*/ 19 w 52"/>
                <a:gd name="T1" fmla="*/ 123 h 124"/>
                <a:gd name="T2" fmla="*/ 47 w 52"/>
                <a:gd name="T3" fmla="*/ 60 h 124"/>
                <a:gd name="T4" fmla="*/ 36 w 52"/>
                <a:gd name="T5" fmla="*/ 2 h 124"/>
                <a:gd name="T6" fmla="*/ 36 w 52"/>
                <a:gd name="T7" fmla="*/ 1 h 124"/>
                <a:gd name="T8" fmla="*/ 36 w 52"/>
                <a:gd name="T9" fmla="*/ 0 h 124"/>
                <a:gd name="T10" fmla="*/ 35 w 52"/>
                <a:gd name="T11" fmla="*/ 1 h 124"/>
                <a:gd name="T12" fmla="*/ 35 w 52"/>
                <a:gd name="T13" fmla="*/ 1 h 124"/>
                <a:gd name="T14" fmla="*/ 13 w 52"/>
                <a:gd name="T15" fmla="*/ 120 h 124"/>
                <a:gd name="T16" fmla="*/ 16 w 52"/>
                <a:gd name="T17" fmla="*/ 121 h 124"/>
                <a:gd name="T18" fmla="*/ 19 w 52"/>
                <a:gd name="T19" fmla="*/ 12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124">
                  <a:moveTo>
                    <a:pt x="19" y="123"/>
                  </a:moveTo>
                  <a:cubicBezTo>
                    <a:pt x="35" y="106"/>
                    <a:pt x="44" y="82"/>
                    <a:pt x="47" y="60"/>
                  </a:cubicBezTo>
                  <a:cubicBezTo>
                    <a:pt x="50" y="42"/>
                    <a:pt x="52" y="14"/>
                    <a:pt x="36" y="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7" y="1"/>
                    <a:pt x="36" y="0"/>
                    <a:pt x="36" y="0"/>
                  </a:cubicBezTo>
                  <a:cubicBezTo>
                    <a:pt x="35" y="0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0" y="30"/>
                    <a:pt x="0" y="81"/>
                    <a:pt x="13" y="120"/>
                  </a:cubicBezTo>
                  <a:cubicBezTo>
                    <a:pt x="14" y="121"/>
                    <a:pt x="15" y="122"/>
                    <a:pt x="16" y="121"/>
                  </a:cubicBezTo>
                  <a:cubicBezTo>
                    <a:pt x="16" y="123"/>
                    <a:pt x="18" y="124"/>
                    <a:pt x="19" y="123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57"/>
            <p:cNvSpPr>
              <a:spLocks/>
            </p:cNvSpPr>
            <p:nvPr/>
          </p:nvSpPr>
          <p:spPr bwMode="auto">
            <a:xfrm flipH="1">
              <a:off x="2636396" y="2543968"/>
              <a:ext cx="392113" cy="569913"/>
            </a:xfrm>
            <a:custGeom>
              <a:avLst/>
              <a:gdLst>
                <a:gd name="T0" fmla="*/ 47 w 143"/>
                <a:gd name="T1" fmla="*/ 202 h 207"/>
                <a:gd name="T2" fmla="*/ 68 w 143"/>
                <a:gd name="T3" fmla="*/ 192 h 207"/>
                <a:gd name="T4" fmla="*/ 61 w 143"/>
                <a:gd name="T5" fmla="*/ 176 h 207"/>
                <a:gd name="T6" fmla="*/ 60 w 143"/>
                <a:gd name="T7" fmla="*/ 175 h 207"/>
                <a:gd name="T8" fmla="*/ 58 w 143"/>
                <a:gd name="T9" fmla="*/ 174 h 207"/>
                <a:gd name="T10" fmla="*/ 71 w 143"/>
                <a:gd name="T11" fmla="*/ 131 h 207"/>
                <a:gd name="T12" fmla="*/ 99 w 143"/>
                <a:gd name="T13" fmla="*/ 181 h 207"/>
                <a:gd name="T14" fmla="*/ 94 w 143"/>
                <a:gd name="T15" fmla="*/ 198 h 207"/>
                <a:gd name="T16" fmla="*/ 107 w 143"/>
                <a:gd name="T17" fmla="*/ 203 h 207"/>
                <a:gd name="T18" fmla="*/ 114 w 143"/>
                <a:gd name="T19" fmla="*/ 189 h 207"/>
                <a:gd name="T20" fmla="*/ 104 w 143"/>
                <a:gd name="T21" fmla="*/ 181 h 207"/>
                <a:gd name="T22" fmla="*/ 88 w 143"/>
                <a:gd name="T23" fmla="*/ 153 h 207"/>
                <a:gd name="T24" fmla="*/ 112 w 143"/>
                <a:gd name="T25" fmla="*/ 162 h 207"/>
                <a:gd name="T26" fmla="*/ 121 w 143"/>
                <a:gd name="T27" fmla="*/ 172 h 207"/>
                <a:gd name="T28" fmla="*/ 135 w 143"/>
                <a:gd name="T29" fmla="*/ 168 h 207"/>
                <a:gd name="T30" fmla="*/ 128 w 143"/>
                <a:gd name="T31" fmla="*/ 152 h 207"/>
                <a:gd name="T32" fmla="*/ 112 w 143"/>
                <a:gd name="T33" fmla="*/ 157 h 207"/>
                <a:gd name="T34" fmla="*/ 112 w 143"/>
                <a:gd name="T35" fmla="*/ 157 h 207"/>
                <a:gd name="T36" fmla="*/ 86 w 143"/>
                <a:gd name="T37" fmla="*/ 150 h 207"/>
                <a:gd name="T38" fmla="*/ 62 w 143"/>
                <a:gd name="T39" fmla="*/ 97 h 207"/>
                <a:gd name="T40" fmla="*/ 117 w 143"/>
                <a:gd name="T41" fmla="*/ 119 h 207"/>
                <a:gd name="T42" fmla="*/ 129 w 143"/>
                <a:gd name="T43" fmla="*/ 130 h 207"/>
                <a:gd name="T44" fmla="*/ 143 w 143"/>
                <a:gd name="T45" fmla="*/ 118 h 207"/>
                <a:gd name="T46" fmla="*/ 131 w 143"/>
                <a:gd name="T47" fmla="*/ 102 h 207"/>
                <a:gd name="T48" fmla="*/ 119 w 143"/>
                <a:gd name="T49" fmla="*/ 111 h 207"/>
                <a:gd name="T50" fmla="*/ 117 w 143"/>
                <a:gd name="T51" fmla="*/ 113 h 207"/>
                <a:gd name="T52" fmla="*/ 117 w 143"/>
                <a:gd name="T53" fmla="*/ 115 h 207"/>
                <a:gd name="T54" fmla="*/ 61 w 143"/>
                <a:gd name="T55" fmla="*/ 93 h 207"/>
                <a:gd name="T56" fmla="*/ 47 w 143"/>
                <a:gd name="T57" fmla="*/ 33 h 207"/>
                <a:gd name="T58" fmla="*/ 109 w 143"/>
                <a:gd name="T59" fmla="*/ 60 h 207"/>
                <a:gd name="T60" fmla="*/ 124 w 143"/>
                <a:gd name="T61" fmla="*/ 70 h 207"/>
                <a:gd name="T62" fmla="*/ 135 w 143"/>
                <a:gd name="T63" fmla="*/ 58 h 207"/>
                <a:gd name="T64" fmla="*/ 120 w 143"/>
                <a:gd name="T65" fmla="*/ 44 h 207"/>
                <a:gd name="T66" fmla="*/ 109 w 143"/>
                <a:gd name="T67" fmla="*/ 55 h 207"/>
                <a:gd name="T68" fmla="*/ 47 w 143"/>
                <a:gd name="T69" fmla="*/ 30 h 207"/>
                <a:gd name="T70" fmla="*/ 41 w 143"/>
                <a:gd name="T71" fmla="*/ 1 h 207"/>
                <a:gd name="T72" fmla="*/ 40 w 143"/>
                <a:gd name="T73" fmla="*/ 1 h 207"/>
                <a:gd name="T74" fmla="*/ 47 w 143"/>
                <a:gd name="T75" fmla="*/ 61 h 207"/>
                <a:gd name="T76" fmla="*/ 37 w 143"/>
                <a:gd name="T77" fmla="*/ 91 h 207"/>
                <a:gd name="T78" fmla="*/ 23 w 143"/>
                <a:gd name="T79" fmla="*/ 111 h 207"/>
                <a:gd name="T80" fmla="*/ 17 w 143"/>
                <a:gd name="T81" fmla="*/ 110 h 207"/>
                <a:gd name="T82" fmla="*/ 15 w 143"/>
                <a:gd name="T83" fmla="*/ 110 h 207"/>
                <a:gd name="T84" fmla="*/ 5 w 143"/>
                <a:gd name="T85" fmla="*/ 128 h 207"/>
                <a:gd name="T86" fmla="*/ 27 w 143"/>
                <a:gd name="T87" fmla="*/ 140 h 207"/>
                <a:gd name="T88" fmla="*/ 35 w 143"/>
                <a:gd name="T89" fmla="*/ 119 h 207"/>
                <a:gd name="T90" fmla="*/ 28 w 143"/>
                <a:gd name="T91" fmla="*/ 113 h 207"/>
                <a:gd name="T92" fmla="*/ 49 w 143"/>
                <a:gd name="T93" fmla="*/ 68 h 207"/>
                <a:gd name="T94" fmla="*/ 69 w 143"/>
                <a:gd name="T95" fmla="*/ 126 h 207"/>
                <a:gd name="T96" fmla="*/ 68 w 143"/>
                <a:gd name="T97" fmla="*/ 126 h 207"/>
                <a:gd name="T98" fmla="*/ 53 w 143"/>
                <a:gd name="T99" fmla="*/ 174 h 207"/>
                <a:gd name="T100" fmla="*/ 41 w 143"/>
                <a:gd name="T101" fmla="*/ 184 h 207"/>
                <a:gd name="T102" fmla="*/ 47 w 143"/>
                <a:gd name="T103" fmla="*/ 20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3" h="207">
                  <a:moveTo>
                    <a:pt x="47" y="202"/>
                  </a:moveTo>
                  <a:cubicBezTo>
                    <a:pt x="54" y="207"/>
                    <a:pt x="65" y="199"/>
                    <a:pt x="68" y="192"/>
                  </a:cubicBezTo>
                  <a:cubicBezTo>
                    <a:pt x="70" y="185"/>
                    <a:pt x="67" y="178"/>
                    <a:pt x="61" y="176"/>
                  </a:cubicBezTo>
                  <a:cubicBezTo>
                    <a:pt x="61" y="175"/>
                    <a:pt x="60" y="175"/>
                    <a:pt x="60" y="175"/>
                  </a:cubicBezTo>
                  <a:cubicBezTo>
                    <a:pt x="60" y="175"/>
                    <a:pt x="59" y="175"/>
                    <a:pt x="58" y="174"/>
                  </a:cubicBezTo>
                  <a:cubicBezTo>
                    <a:pt x="66" y="162"/>
                    <a:pt x="71" y="146"/>
                    <a:pt x="71" y="131"/>
                  </a:cubicBezTo>
                  <a:cubicBezTo>
                    <a:pt x="79" y="149"/>
                    <a:pt x="89" y="165"/>
                    <a:pt x="99" y="181"/>
                  </a:cubicBezTo>
                  <a:cubicBezTo>
                    <a:pt x="95" y="185"/>
                    <a:pt x="90" y="192"/>
                    <a:pt x="94" y="198"/>
                  </a:cubicBezTo>
                  <a:cubicBezTo>
                    <a:pt x="96" y="202"/>
                    <a:pt x="102" y="204"/>
                    <a:pt x="107" y="203"/>
                  </a:cubicBezTo>
                  <a:cubicBezTo>
                    <a:pt x="114" y="202"/>
                    <a:pt x="116" y="195"/>
                    <a:pt x="114" y="189"/>
                  </a:cubicBezTo>
                  <a:cubicBezTo>
                    <a:pt x="113" y="183"/>
                    <a:pt x="109" y="180"/>
                    <a:pt x="104" y="181"/>
                  </a:cubicBezTo>
                  <a:cubicBezTo>
                    <a:pt x="98" y="172"/>
                    <a:pt x="93" y="163"/>
                    <a:pt x="88" y="153"/>
                  </a:cubicBezTo>
                  <a:cubicBezTo>
                    <a:pt x="95" y="157"/>
                    <a:pt x="104" y="160"/>
                    <a:pt x="112" y="162"/>
                  </a:cubicBezTo>
                  <a:cubicBezTo>
                    <a:pt x="113" y="166"/>
                    <a:pt x="116" y="170"/>
                    <a:pt x="121" y="172"/>
                  </a:cubicBezTo>
                  <a:cubicBezTo>
                    <a:pt x="126" y="173"/>
                    <a:pt x="132" y="172"/>
                    <a:pt x="135" y="168"/>
                  </a:cubicBezTo>
                  <a:cubicBezTo>
                    <a:pt x="138" y="163"/>
                    <a:pt x="133" y="155"/>
                    <a:pt x="128" y="152"/>
                  </a:cubicBezTo>
                  <a:cubicBezTo>
                    <a:pt x="123" y="149"/>
                    <a:pt x="115" y="151"/>
                    <a:pt x="112" y="157"/>
                  </a:cubicBezTo>
                  <a:cubicBezTo>
                    <a:pt x="112" y="157"/>
                    <a:pt x="112" y="157"/>
                    <a:pt x="112" y="157"/>
                  </a:cubicBezTo>
                  <a:cubicBezTo>
                    <a:pt x="103" y="156"/>
                    <a:pt x="95" y="153"/>
                    <a:pt x="86" y="150"/>
                  </a:cubicBezTo>
                  <a:cubicBezTo>
                    <a:pt x="77" y="133"/>
                    <a:pt x="68" y="116"/>
                    <a:pt x="62" y="97"/>
                  </a:cubicBezTo>
                  <a:cubicBezTo>
                    <a:pt x="76" y="111"/>
                    <a:pt x="98" y="117"/>
                    <a:pt x="117" y="119"/>
                  </a:cubicBezTo>
                  <a:cubicBezTo>
                    <a:pt x="119" y="125"/>
                    <a:pt x="122" y="129"/>
                    <a:pt x="129" y="130"/>
                  </a:cubicBezTo>
                  <a:cubicBezTo>
                    <a:pt x="135" y="130"/>
                    <a:pt x="142" y="125"/>
                    <a:pt x="143" y="118"/>
                  </a:cubicBezTo>
                  <a:cubicBezTo>
                    <a:pt x="143" y="111"/>
                    <a:pt x="139" y="101"/>
                    <a:pt x="131" y="102"/>
                  </a:cubicBezTo>
                  <a:cubicBezTo>
                    <a:pt x="126" y="103"/>
                    <a:pt x="121" y="106"/>
                    <a:pt x="119" y="111"/>
                  </a:cubicBezTo>
                  <a:cubicBezTo>
                    <a:pt x="118" y="111"/>
                    <a:pt x="117" y="112"/>
                    <a:pt x="117" y="113"/>
                  </a:cubicBezTo>
                  <a:cubicBezTo>
                    <a:pt x="117" y="113"/>
                    <a:pt x="117" y="114"/>
                    <a:pt x="117" y="115"/>
                  </a:cubicBezTo>
                  <a:cubicBezTo>
                    <a:pt x="96" y="111"/>
                    <a:pt x="77" y="108"/>
                    <a:pt x="61" y="93"/>
                  </a:cubicBezTo>
                  <a:cubicBezTo>
                    <a:pt x="55" y="73"/>
                    <a:pt x="51" y="53"/>
                    <a:pt x="47" y="33"/>
                  </a:cubicBezTo>
                  <a:cubicBezTo>
                    <a:pt x="62" y="48"/>
                    <a:pt x="87" y="57"/>
                    <a:pt x="109" y="60"/>
                  </a:cubicBezTo>
                  <a:cubicBezTo>
                    <a:pt x="110" y="67"/>
                    <a:pt x="118" y="72"/>
                    <a:pt x="124" y="70"/>
                  </a:cubicBezTo>
                  <a:cubicBezTo>
                    <a:pt x="130" y="69"/>
                    <a:pt x="134" y="64"/>
                    <a:pt x="135" y="58"/>
                  </a:cubicBezTo>
                  <a:cubicBezTo>
                    <a:pt x="135" y="50"/>
                    <a:pt x="127" y="44"/>
                    <a:pt x="120" y="44"/>
                  </a:cubicBezTo>
                  <a:cubicBezTo>
                    <a:pt x="113" y="45"/>
                    <a:pt x="109" y="50"/>
                    <a:pt x="109" y="55"/>
                  </a:cubicBezTo>
                  <a:cubicBezTo>
                    <a:pt x="87" y="49"/>
                    <a:pt x="65" y="45"/>
                    <a:pt x="47" y="30"/>
                  </a:cubicBezTo>
                  <a:cubicBezTo>
                    <a:pt x="45" y="20"/>
                    <a:pt x="43" y="10"/>
                    <a:pt x="41" y="1"/>
                  </a:cubicBezTo>
                  <a:cubicBezTo>
                    <a:pt x="41" y="0"/>
                    <a:pt x="40" y="0"/>
                    <a:pt x="40" y="1"/>
                  </a:cubicBezTo>
                  <a:cubicBezTo>
                    <a:pt x="41" y="21"/>
                    <a:pt x="43" y="41"/>
                    <a:pt x="47" y="61"/>
                  </a:cubicBezTo>
                  <a:cubicBezTo>
                    <a:pt x="45" y="71"/>
                    <a:pt x="43" y="81"/>
                    <a:pt x="37" y="91"/>
                  </a:cubicBezTo>
                  <a:cubicBezTo>
                    <a:pt x="33" y="98"/>
                    <a:pt x="28" y="104"/>
                    <a:pt x="23" y="111"/>
                  </a:cubicBezTo>
                  <a:cubicBezTo>
                    <a:pt x="21" y="110"/>
                    <a:pt x="19" y="110"/>
                    <a:pt x="17" y="110"/>
                  </a:cubicBezTo>
                  <a:cubicBezTo>
                    <a:pt x="17" y="110"/>
                    <a:pt x="16" y="109"/>
                    <a:pt x="15" y="110"/>
                  </a:cubicBezTo>
                  <a:cubicBezTo>
                    <a:pt x="6" y="111"/>
                    <a:pt x="0" y="120"/>
                    <a:pt x="5" y="128"/>
                  </a:cubicBezTo>
                  <a:cubicBezTo>
                    <a:pt x="9" y="135"/>
                    <a:pt x="19" y="142"/>
                    <a:pt x="27" y="140"/>
                  </a:cubicBezTo>
                  <a:cubicBezTo>
                    <a:pt x="36" y="138"/>
                    <a:pt x="42" y="126"/>
                    <a:pt x="35" y="119"/>
                  </a:cubicBezTo>
                  <a:cubicBezTo>
                    <a:pt x="34" y="116"/>
                    <a:pt x="31" y="114"/>
                    <a:pt x="28" y="113"/>
                  </a:cubicBezTo>
                  <a:cubicBezTo>
                    <a:pt x="38" y="101"/>
                    <a:pt x="47" y="84"/>
                    <a:pt x="49" y="68"/>
                  </a:cubicBezTo>
                  <a:cubicBezTo>
                    <a:pt x="54" y="88"/>
                    <a:pt x="60" y="107"/>
                    <a:pt x="69" y="126"/>
                  </a:cubicBezTo>
                  <a:cubicBezTo>
                    <a:pt x="69" y="126"/>
                    <a:pt x="68" y="126"/>
                    <a:pt x="68" y="126"/>
                  </a:cubicBezTo>
                  <a:cubicBezTo>
                    <a:pt x="67" y="144"/>
                    <a:pt x="60" y="158"/>
                    <a:pt x="53" y="174"/>
                  </a:cubicBezTo>
                  <a:cubicBezTo>
                    <a:pt x="47" y="174"/>
                    <a:pt x="43" y="178"/>
                    <a:pt x="41" y="184"/>
                  </a:cubicBezTo>
                  <a:cubicBezTo>
                    <a:pt x="39" y="190"/>
                    <a:pt x="41" y="199"/>
                    <a:pt x="47" y="202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7" name="Freeform 58"/>
            <p:cNvSpPr>
              <a:spLocks/>
            </p:cNvSpPr>
            <p:nvPr/>
          </p:nvSpPr>
          <p:spPr bwMode="auto">
            <a:xfrm flipH="1">
              <a:off x="3142808" y="1804193"/>
              <a:ext cx="230188" cy="236538"/>
            </a:xfrm>
            <a:custGeom>
              <a:avLst/>
              <a:gdLst>
                <a:gd name="T0" fmla="*/ 73 w 84"/>
                <a:gd name="T1" fmla="*/ 69 h 86"/>
                <a:gd name="T2" fmla="*/ 63 w 84"/>
                <a:gd name="T3" fmla="*/ 53 h 86"/>
                <a:gd name="T4" fmla="*/ 50 w 84"/>
                <a:gd name="T5" fmla="*/ 16 h 86"/>
                <a:gd name="T6" fmla="*/ 41 w 84"/>
                <a:gd name="T7" fmla="*/ 1 h 86"/>
                <a:gd name="T8" fmla="*/ 27 w 84"/>
                <a:gd name="T9" fmla="*/ 9 h 86"/>
                <a:gd name="T10" fmla="*/ 0 w 84"/>
                <a:gd name="T11" fmla="*/ 52 h 86"/>
                <a:gd name="T12" fmla="*/ 0 w 84"/>
                <a:gd name="T13" fmla="*/ 53 h 86"/>
                <a:gd name="T14" fmla="*/ 0 w 84"/>
                <a:gd name="T15" fmla="*/ 53 h 86"/>
                <a:gd name="T16" fmla="*/ 0 w 84"/>
                <a:gd name="T17" fmla="*/ 55 h 86"/>
                <a:gd name="T18" fmla="*/ 1 w 84"/>
                <a:gd name="T19" fmla="*/ 55 h 86"/>
                <a:gd name="T20" fmla="*/ 2 w 84"/>
                <a:gd name="T21" fmla="*/ 55 h 86"/>
                <a:gd name="T22" fmla="*/ 3 w 84"/>
                <a:gd name="T23" fmla="*/ 56 h 86"/>
                <a:gd name="T24" fmla="*/ 3 w 84"/>
                <a:gd name="T25" fmla="*/ 56 h 86"/>
                <a:gd name="T26" fmla="*/ 61 w 84"/>
                <a:gd name="T27" fmla="*/ 80 h 86"/>
                <a:gd name="T28" fmla="*/ 73 w 84"/>
                <a:gd name="T29" fmla="*/ 69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86">
                  <a:moveTo>
                    <a:pt x="73" y="69"/>
                  </a:moveTo>
                  <a:cubicBezTo>
                    <a:pt x="74" y="61"/>
                    <a:pt x="69" y="57"/>
                    <a:pt x="63" y="53"/>
                  </a:cubicBezTo>
                  <a:cubicBezTo>
                    <a:pt x="84" y="42"/>
                    <a:pt x="69" y="11"/>
                    <a:pt x="50" y="16"/>
                  </a:cubicBezTo>
                  <a:cubicBezTo>
                    <a:pt x="49" y="10"/>
                    <a:pt x="47" y="3"/>
                    <a:pt x="41" y="1"/>
                  </a:cubicBezTo>
                  <a:cubicBezTo>
                    <a:pt x="35" y="0"/>
                    <a:pt x="30" y="5"/>
                    <a:pt x="27" y="9"/>
                  </a:cubicBezTo>
                  <a:cubicBezTo>
                    <a:pt x="15" y="22"/>
                    <a:pt x="8" y="37"/>
                    <a:pt x="0" y="52"/>
                  </a:cubicBezTo>
                  <a:cubicBezTo>
                    <a:pt x="0" y="52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4"/>
                    <a:pt x="0" y="54"/>
                    <a:pt x="0" y="55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2" y="56"/>
                    <a:pt x="2" y="55"/>
                    <a:pt x="2" y="55"/>
                  </a:cubicBezTo>
                  <a:cubicBezTo>
                    <a:pt x="2" y="55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20" y="68"/>
                    <a:pt x="39" y="86"/>
                    <a:pt x="61" y="80"/>
                  </a:cubicBezTo>
                  <a:cubicBezTo>
                    <a:pt x="66" y="79"/>
                    <a:pt x="72" y="74"/>
                    <a:pt x="73" y="69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Freeform 59"/>
            <p:cNvSpPr>
              <a:spLocks/>
            </p:cNvSpPr>
            <p:nvPr/>
          </p:nvSpPr>
          <p:spPr bwMode="auto">
            <a:xfrm flipH="1">
              <a:off x="3293621" y="1886743"/>
              <a:ext cx="527050" cy="279400"/>
            </a:xfrm>
            <a:custGeom>
              <a:avLst/>
              <a:gdLst>
                <a:gd name="T0" fmla="*/ 175 w 192"/>
                <a:gd name="T1" fmla="*/ 1 h 102"/>
                <a:gd name="T2" fmla="*/ 170 w 192"/>
                <a:gd name="T3" fmla="*/ 9 h 102"/>
                <a:gd name="T4" fmla="*/ 164 w 192"/>
                <a:gd name="T5" fmla="*/ 21 h 102"/>
                <a:gd name="T6" fmla="*/ 164 w 192"/>
                <a:gd name="T7" fmla="*/ 21 h 102"/>
                <a:gd name="T8" fmla="*/ 75 w 192"/>
                <a:gd name="T9" fmla="*/ 42 h 102"/>
                <a:gd name="T10" fmla="*/ 26 w 192"/>
                <a:gd name="T11" fmla="*/ 67 h 102"/>
                <a:gd name="T12" fmla="*/ 0 w 192"/>
                <a:gd name="T13" fmla="*/ 101 h 102"/>
                <a:gd name="T14" fmla="*/ 1 w 192"/>
                <a:gd name="T15" fmla="*/ 102 h 102"/>
                <a:gd name="T16" fmla="*/ 32 w 192"/>
                <a:gd name="T17" fmla="*/ 68 h 102"/>
                <a:gd name="T18" fmla="*/ 82 w 192"/>
                <a:gd name="T19" fmla="*/ 44 h 102"/>
                <a:gd name="T20" fmla="*/ 165 w 192"/>
                <a:gd name="T21" fmla="*/ 26 h 102"/>
                <a:gd name="T22" fmla="*/ 182 w 192"/>
                <a:gd name="T23" fmla="*/ 38 h 102"/>
                <a:gd name="T24" fmla="*/ 185 w 192"/>
                <a:gd name="T25" fmla="*/ 38 h 102"/>
                <a:gd name="T26" fmla="*/ 191 w 192"/>
                <a:gd name="T27" fmla="*/ 16 h 102"/>
                <a:gd name="T28" fmla="*/ 178 w 192"/>
                <a:gd name="T29" fmla="*/ 2 h 102"/>
                <a:gd name="T30" fmla="*/ 175 w 192"/>
                <a:gd name="T31" fmla="*/ 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2" h="102">
                  <a:moveTo>
                    <a:pt x="175" y="1"/>
                  </a:moveTo>
                  <a:cubicBezTo>
                    <a:pt x="173" y="4"/>
                    <a:pt x="171" y="7"/>
                    <a:pt x="170" y="9"/>
                  </a:cubicBezTo>
                  <a:cubicBezTo>
                    <a:pt x="168" y="13"/>
                    <a:pt x="166" y="17"/>
                    <a:pt x="164" y="21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34" y="23"/>
                    <a:pt x="103" y="32"/>
                    <a:pt x="75" y="42"/>
                  </a:cubicBezTo>
                  <a:cubicBezTo>
                    <a:pt x="58" y="48"/>
                    <a:pt x="41" y="56"/>
                    <a:pt x="26" y="67"/>
                  </a:cubicBezTo>
                  <a:cubicBezTo>
                    <a:pt x="15" y="75"/>
                    <a:pt x="2" y="87"/>
                    <a:pt x="0" y="101"/>
                  </a:cubicBezTo>
                  <a:cubicBezTo>
                    <a:pt x="0" y="102"/>
                    <a:pt x="0" y="102"/>
                    <a:pt x="1" y="102"/>
                  </a:cubicBezTo>
                  <a:cubicBezTo>
                    <a:pt x="10" y="88"/>
                    <a:pt x="18" y="77"/>
                    <a:pt x="32" y="68"/>
                  </a:cubicBezTo>
                  <a:cubicBezTo>
                    <a:pt x="47" y="57"/>
                    <a:pt x="64" y="50"/>
                    <a:pt x="82" y="44"/>
                  </a:cubicBezTo>
                  <a:cubicBezTo>
                    <a:pt x="109" y="35"/>
                    <a:pt x="137" y="31"/>
                    <a:pt x="165" y="26"/>
                  </a:cubicBezTo>
                  <a:cubicBezTo>
                    <a:pt x="170" y="31"/>
                    <a:pt x="176" y="34"/>
                    <a:pt x="182" y="38"/>
                  </a:cubicBezTo>
                  <a:cubicBezTo>
                    <a:pt x="183" y="39"/>
                    <a:pt x="184" y="39"/>
                    <a:pt x="185" y="38"/>
                  </a:cubicBezTo>
                  <a:cubicBezTo>
                    <a:pt x="190" y="32"/>
                    <a:pt x="192" y="24"/>
                    <a:pt x="191" y="16"/>
                  </a:cubicBezTo>
                  <a:cubicBezTo>
                    <a:pt x="189" y="10"/>
                    <a:pt x="184" y="3"/>
                    <a:pt x="178" y="2"/>
                  </a:cubicBezTo>
                  <a:cubicBezTo>
                    <a:pt x="178" y="1"/>
                    <a:pt x="176" y="0"/>
                    <a:pt x="175" y="1"/>
                  </a:cubicBezTo>
                  <a:close/>
                </a:path>
              </a:pathLst>
            </a:custGeom>
            <a:solidFill>
              <a:srgbClr val="7F7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9" name="Freeform 60"/>
            <p:cNvSpPr>
              <a:spLocks/>
            </p:cNvSpPr>
            <p:nvPr/>
          </p:nvSpPr>
          <p:spPr bwMode="auto">
            <a:xfrm flipH="1">
              <a:off x="3866708" y="1743868"/>
              <a:ext cx="417513" cy="444500"/>
            </a:xfrm>
            <a:custGeom>
              <a:avLst/>
              <a:gdLst>
                <a:gd name="T0" fmla="*/ 151 w 152"/>
                <a:gd name="T1" fmla="*/ 45 h 162"/>
                <a:gd name="T2" fmla="*/ 133 w 152"/>
                <a:gd name="T3" fmla="*/ 37 h 162"/>
                <a:gd name="T4" fmla="*/ 126 w 152"/>
                <a:gd name="T5" fmla="*/ 51 h 162"/>
                <a:gd name="T6" fmla="*/ 126 w 152"/>
                <a:gd name="T7" fmla="*/ 51 h 162"/>
                <a:gd name="T8" fmla="*/ 126 w 152"/>
                <a:gd name="T9" fmla="*/ 53 h 162"/>
                <a:gd name="T10" fmla="*/ 90 w 152"/>
                <a:gd name="T11" fmla="*/ 69 h 162"/>
                <a:gd name="T12" fmla="*/ 108 w 152"/>
                <a:gd name="T13" fmla="*/ 22 h 162"/>
                <a:gd name="T14" fmla="*/ 122 w 152"/>
                <a:gd name="T15" fmla="*/ 17 h 162"/>
                <a:gd name="T16" fmla="*/ 119 w 152"/>
                <a:gd name="T17" fmla="*/ 5 h 162"/>
                <a:gd name="T18" fmla="*/ 105 w 152"/>
                <a:gd name="T19" fmla="*/ 8 h 162"/>
                <a:gd name="T20" fmla="*/ 105 w 152"/>
                <a:gd name="T21" fmla="*/ 19 h 162"/>
                <a:gd name="T22" fmla="*/ 96 w 152"/>
                <a:gd name="T23" fmla="*/ 45 h 162"/>
                <a:gd name="T24" fmla="*/ 88 w 152"/>
                <a:gd name="T25" fmla="*/ 24 h 162"/>
                <a:gd name="T26" fmla="*/ 90 w 152"/>
                <a:gd name="T27" fmla="*/ 13 h 162"/>
                <a:gd name="T28" fmla="*/ 79 w 152"/>
                <a:gd name="T29" fmla="*/ 6 h 162"/>
                <a:gd name="T30" fmla="*/ 73 w 152"/>
                <a:gd name="T31" fmla="*/ 18 h 162"/>
                <a:gd name="T32" fmla="*/ 85 w 152"/>
                <a:gd name="T33" fmla="*/ 27 h 162"/>
                <a:gd name="T34" fmla="*/ 85 w 152"/>
                <a:gd name="T35" fmla="*/ 27 h 162"/>
                <a:gd name="T36" fmla="*/ 95 w 152"/>
                <a:gd name="T37" fmla="*/ 48 h 162"/>
                <a:gd name="T38" fmla="*/ 73 w 152"/>
                <a:gd name="T39" fmla="*/ 93 h 162"/>
                <a:gd name="T40" fmla="*/ 57 w 152"/>
                <a:gd name="T41" fmla="*/ 44 h 162"/>
                <a:gd name="T42" fmla="*/ 57 w 152"/>
                <a:gd name="T43" fmla="*/ 31 h 162"/>
                <a:gd name="T44" fmla="*/ 42 w 152"/>
                <a:gd name="T45" fmla="*/ 28 h 162"/>
                <a:gd name="T46" fmla="*/ 38 w 152"/>
                <a:gd name="T47" fmla="*/ 45 h 162"/>
                <a:gd name="T48" fmla="*/ 50 w 152"/>
                <a:gd name="T49" fmla="*/ 48 h 162"/>
                <a:gd name="T50" fmla="*/ 53 w 152"/>
                <a:gd name="T51" fmla="*/ 48 h 162"/>
                <a:gd name="T52" fmla="*/ 54 w 152"/>
                <a:gd name="T53" fmla="*/ 47 h 162"/>
                <a:gd name="T54" fmla="*/ 71 w 152"/>
                <a:gd name="T55" fmla="*/ 97 h 162"/>
                <a:gd name="T56" fmla="*/ 38 w 152"/>
                <a:gd name="T57" fmla="*/ 139 h 162"/>
                <a:gd name="T58" fmla="*/ 22 w 152"/>
                <a:gd name="T59" fmla="*/ 83 h 162"/>
                <a:gd name="T60" fmla="*/ 20 w 152"/>
                <a:gd name="T61" fmla="*/ 67 h 162"/>
                <a:gd name="T62" fmla="*/ 6 w 152"/>
                <a:gd name="T63" fmla="*/ 67 h 162"/>
                <a:gd name="T64" fmla="*/ 6 w 152"/>
                <a:gd name="T65" fmla="*/ 84 h 162"/>
                <a:gd name="T66" fmla="*/ 19 w 152"/>
                <a:gd name="T67" fmla="*/ 86 h 162"/>
                <a:gd name="T68" fmla="*/ 36 w 152"/>
                <a:gd name="T69" fmla="*/ 141 h 162"/>
                <a:gd name="T70" fmla="*/ 20 w 152"/>
                <a:gd name="T71" fmla="*/ 161 h 162"/>
                <a:gd name="T72" fmla="*/ 20 w 152"/>
                <a:gd name="T73" fmla="*/ 162 h 162"/>
                <a:gd name="T74" fmla="*/ 56 w 152"/>
                <a:gd name="T75" fmla="*/ 124 h 162"/>
                <a:gd name="T76" fmla="*/ 82 w 152"/>
                <a:gd name="T77" fmla="*/ 114 h 162"/>
                <a:gd name="T78" fmla="*/ 103 w 152"/>
                <a:gd name="T79" fmla="*/ 112 h 162"/>
                <a:gd name="T80" fmla="*/ 107 w 152"/>
                <a:gd name="T81" fmla="*/ 116 h 162"/>
                <a:gd name="T82" fmla="*/ 107 w 152"/>
                <a:gd name="T83" fmla="*/ 118 h 162"/>
                <a:gd name="T84" fmla="*/ 125 w 152"/>
                <a:gd name="T85" fmla="*/ 114 h 162"/>
                <a:gd name="T86" fmla="*/ 121 w 152"/>
                <a:gd name="T87" fmla="*/ 93 h 162"/>
                <a:gd name="T88" fmla="*/ 102 w 152"/>
                <a:gd name="T89" fmla="*/ 99 h 162"/>
                <a:gd name="T90" fmla="*/ 102 w 152"/>
                <a:gd name="T91" fmla="*/ 108 h 162"/>
                <a:gd name="T92" fmla="*/ 61 w 152"/>
                <a:gd name="T93" fmla="*/ 118 h 162"/>
                <a:gd name="T94" fmla="*/ 88 w 152"/>
                <a:gd name="T95" fmla="*/ 73 h 162"/>
                <a:gd name="T96" fmla="*/ 88 w 152"/>
                <a:gd name="T97" fmla="*/ 73 h 162"/>
                <a:gd name="T98" fmla="*/ 129 w 152"/>
                <a:gd name="T99" fmla="*/ 57 h 162"/>
                <a:gd name="T100" fmla="*/ 142 w 152"/>
                <a:gd name="T101" fmla="*/ 60 h 162"/>
                <a:gd name="T102" fmla="*/ 151 w 152"/>
                <a:gd name="T103" fmla="*/ 4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2" h="162">
                  <a:moveTo>
                    <a:pt x="151" y="45"/>
                  </a:moveTo>
                  <a:cubicBezTo>
                    <a:pt x="150" y="38"/>
                    <a:pt x="139" y="35"/>
                    <a:pt x="133" y="37"/>
                  </a:cubicBezTo>
                  <a:cubicBezTo>
                    <a:pt x="127" y="39"/>
                    <a:pt x="124" y="45"/>
                    <a:pt x="126" y="51"/>
                  </a:cubicBezTo>
                  <a:cubicBezTo>
                    <a:pt x="126" y="51"/>
                    <a:pt x="126" y="51"/>
                    <a:pt x="126" y="51"/>
                  </a:cubicBezTo>
                  <a:cubicBezTo>
                    <a:pt x="126" y="52"/>
                    <a:pt x="126" y="53"/>
                    <a:pt x="126" y="53"/>
                  </a:cubicBezTo>
                  <a:cubicBezTo>
                    <a:pt x="114" y="55"/>
                    <a:pt x="100" y="60"/>
                    <a:pt x="90" y="69"/>
                  </a:cubicBezTo>
                  <a:cubicBezTo>
                    <a:pt x="98" y="53"/>
                    <a:pt x="104" y="38"/>
                    <a:pt x="108" y="22"/>
                  </a:cubicBezTo>
                  <a:cubicBezTo>
                    <a:pt x="113" y="23"/>
                    <a:pt x="120" y="22"/>
                    <a:pt x="122" y="17"/>
                  </a:cubicBezTo>
                  <a:cubicBezTo>
                    <a:pt x="123" y="12"/>
                    <a:pt x="122" y="7"/>
                    <a:pt x="119" y="5"/>
                  </a:cubicBezTo>
                  <a:cubicBezTo>
                    <a:pt x="114" y="0"/>
                    <a:pt x="108" y="3"/>
                    <a:pt x="105" y="8"/>
                  </a:cubicBezTo>
                  <a:cubicBezTo>
                    <a:pt x="102" y="12"/>
                    <a:pt x="102" y="16"/>
                    <a:pt x="105" y="19"/>
                  </a:cubicBezTo>
                  <a:cubicBezTo>
                    <a:pt x="102" y="28"/>
                    <a:pt x="99" y="36"/>
                    <a:pt x="96" y="45"/>
                  </a:cubicBezTo>
                  <a:cubicBezTo>
                    <a:pt x="94" y="38"/>
                    <a:pt x="92" y="31"/>
                    <a:pt x="88" y="24"/>
                  </a:cubicBezTo>
                  <a:cubicBezTo>
                    <a:pt x="91" y="21"/>
                    <a:pt x="91" y="16"/>
                    <a:pt x="90" y="13"/>
                  </a:cubicBezTo>
                  <a:cubicBezTo>
                    <a:pt x="88" y="9"/>
                    <a:pt x="84" y="5"/>
                    <a:pt x="79" y="6"/>
                  </a:cubicBezTo>
                  <a:cubicBezTo>
                    <a:pt x="74" y="6"/>
                    <a:pt x="72" y="14"/>
                    <a:pt x="73" y="18"/>
                  </a:cubicBezTo>
                  <a:cubicBezTo>
                    <a:pt x="73" y="24"/>
                    <a:pt x="79" y="28"/>
                    <a:pt x="85" y="27"/>
                  </a:cubicBezTo>
                  <a:cubicBezTo>
                    <a:pt x="85" y="27"/>
                    <a:pt x="85" y="27"/>
                    <a:pt x="85" y="27"/>
                  </a:cubicBezTo>
                  <a:cubicBezTo>
                    <a:pt x="89" y="34"/>
                    <a:pt x="92" y="40"/>
                    <a:pt x="95" y="48"/>
                  </a:cubicBezTo>
                  <a:cubicBezTo>
                    <a:pt x="89" y="64"/>
                    <a:pt x="82" y="79"/>
                    <a:pt x="73" y="93"/>
                  </a:cubicBezTo>
                  <a:cubicBezTo>
                    <a:pt x="74" y="76"/>
                    <a:pt x="66" y="59"/>
                    <a:pt x="57" y="44"/>
                  </a:cubicBezTo>
                  <a:cubicBezTo>
                    <a:pt x="60" y="40"/>
                    <a:pt x="61" y="35"/>
                    <a:pt x="57" y="31"/>
                  </a:cubicBezTo>
                  <a:cubicBezTo>
                    <a:pt x="54" y="26"/>
                    <a:pt x="47" y="24"/>
                    <a:pt x="42" y="28"/>
                  </a:cubicBezTo>
                  <a:cubicBezTo>
                    <a:pt x="37" y="31"/>
                    <a:pt x="33" y="40"/>
                    <a:pt x="38" y="45"/>
                  </a:cubicBezTo>
                  <a:cubicBezTo>
                    <a:pt x="41" y="47"/>
                    <a:pt x="46" y="49"/>
                    <a:pt x="50" y="48"/>
                  </a:cubicBezTo>
                  <a:cubicBezTo>
                    <a:pt x="51" y="49"/>
                    <a:pt x="52" y="49"/>
                    <a:pt x="53" y="48"/>
                  </a:cubicBezTo>
                  <a:cubicBezTo>
                    <a:pt x="53" y="48"/>
                    <a:pt x="54" y="48"/>
                    <a:pt x="54" y="47"/>
                  </a:cubicBezTo>
                  <a:cubicBezTo>
                    <a:pt x="63" y="63"/>
                    <a:pt x="71" y="77"/>
                    <a:pt x="71" y="97"/>
                  </a:cubicBezTo>
                  <a:cubicBezTo>
                    <a:pt x="61" y="112"/>
                    <a:pt x="50" y="125"/>
                    <a:pt x="38" y="139"/>
                  </a:cubicBezTo>
                  <a:cubicBezTo>
                    <a:pt x="40" y="121"/>
                    <a:pt x="32" y="99"/>
                    <a:pt x="22" y="83"/>
                  </a:cubicBezTo>
                  <a:cubicBezTo>
                    <a:pt x="26" y="78"/>
                    <a:pt x="25" y="70"/>
                    <a:pt x="20" y="67"/>
                  </a:cubicBezTo>
                  <a:cubicBezTo>
                    <a:pt x="16" y="64"/>
                    <a:pt x="10" y="64"/>
                    <a:pt x="6" y="67"/>
                  </a:cubicBezTo>
                  <a:cubicBezTo>
                    <a:pt x="0" y="71"/>
                    <a:pt x="1" y="80"/>
                    <a:pt x="6" y="84"/>
                  </a:cubicBezTo>
                  <a:cubicBezTo>
                    <a:pt x="9" y="88"/>
                    <a:pt x="15" y="89"/>
                    <a:pt x="19" y="86"/>
                  </a:cubicBezTo>
                  <a:cubicBezTo>
                    <a:pt x="27" y="104"/>
                    <a:pt x="36" y="120"/>
                    <a:pt x="36" y="141"/>
                  </a:cubicBezTo>
                  <a:cubicBezTo>
                    <a:pt x="31" y="147"/>
                    <a:pt x="25" y="154"/>
                    <a:pt x="20" y="161"/>
                  </a:cubicBezTo>
                  <a:cubicBezTo>
                    <a:pt x="19" y="161"/>
                    <a:pt x="20" y="162"/>
                    <a:pt x="20" y="162"/>
                  </a:cubicBezTo>
                  <a:cubicBezTo>
                    <a:pt x="34" y="150"/>
                    <a:pt x="46" y="138"/>
                    <a:pt x="56" y="124"/>
                  </a:cubicBezTo>
                  <a:cubicBezTo>
                    <a:pt x="65" y="119"/>
                    <a:pt x="73" y="115"/>
                    <a:pt x="82" y="114"/>
                  </a:cubicBezTo>
                  <a:cubicBezTo>
                    <a:pt x="89" y="113"/>
                    <a:pt x="96" y="113"/>
                    <a:pt x="103" y="112"/>
                  </a:cubicBezTo>
                  <a:cubicBezTo>
                    <a:pt x="104" y="113"/>
                    <a:pt x="105" y="115"/>
                    <a:pt x="107" y="116"/>
                  </a:cubicBezTo>
                  <a:cubicBezTo>
                    <a:pt x="106" y="117"/>
                    <a:pt x="106" y="117"/>
                    <a:pt x="107" y="118"/>
                  </a:cubicBezTo>
                  <a:cubicBezTo>
                    <a:pt x="113" y="123"/>
                    <a:pt x="122" y="122"/>
                    <a:pt x="125" y="114"/>
                  </a:cubicBezTo>
                  <a:cubicBezTo>
                    <a:pt x="127" y="108"/>
                    <a:pt x="126" y="98"/>
                    <a:pt x="121" y="93"/>
                  </a:cubicBezTo>
                  <a:cubicBezTo>
                    <a:pt x="114" y="88"/>
                    <a:pt x="103" y="91"/>
                    <a:pt x="102" y="99"/>
                  </a:cubicBezTo>
                  <a:cubicBezTo>
                    <a:pt x="101" y="102"/>
                    <a:pt x="101" y="105"/>
                    <a:pt x="102" y="108"/>
                  </a:cubicBezTo>
                  <a:cubicBezTo>
                    <a:pt x="88" y="107"/>
                    <a:pt x="72" y="111"/>
                    <a:pt x="61" y="118"/>
                  </a:cubicBezTo>
                  <a:cubicBezTo>
                    <a:pt x="71" y="104"/>
                    <a:pt x="80" y="89"/>
                    <a:pt x="88" y="73"/>
                  </a:cubicBezTo>
                  <a:cubicBezTo>
                    <a:pt x="88" y="73"/>
                    <a:pt x="88" y="73"/>
                    <a:pt x="88" y="73"/>
                  </a:cubicBezTo>
                  <a:cubicBezTo>
                    <a:pt x="101" y="64"/>
                    <a:pt x="115" y="61"/>
                    <a:pt x="129" y="57"/>
                  </a:cubicBezTo>
                  <a:cubicBezTo>
                    <a:pt x="132" y="60"/>
                    <a:pt x="138" y="61"/>
                    <a:pt x="142" y="60"/>
                  </a:cubicBezTo>
                  <a:cubicBezTo>
                    <a:pt x="147" y="57"/>
                    <a:pt x="152" y="51"/>
                    <a:pt x="151" y="4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Freeform 61"/>
            <p:cNvSpPr>
              <a:spLocks/>
            </p:cNvSpPr>
            <p:nvPr/>
          </p:nvSpPr>
          <p:spPr bwMode="auto">
            <a:xfrm flipH="1">
              <a:off x="5506596" y="2859881"/>
              <a:ext cx="703263" cy="387350"/>
            </a:xfrm>
            <a:custGeom>
              <a:avLst/>
              <a:gdLst>
                <a:gd name="T0" fmla="*/ 256 w 257"/>
                <a:gd name="T1" fmla="*/ 42 h 141"/>
                <a:gd name="T2" fmla="*/ 221 w 257"/>
                <a:gd name="T3" fmla="*/ 8 h 141"/>
                <a:gd name="T4" fmla="*/ 157 w 257"/>
                <a:gd name="T5" fmla="*/ 0 h 141"/>
                <a:gd name="T6" fmla="*/ 116 w 257"/>
                <a:gd name="T7" fmla="*/ 3 h 141"/>
                <a:gd name="T8" fmla="*/ 91 w 257"/>
                <a:gd name="T9" fmla="*/ 8 h 141"/>
                <a:gd name="T10" fmla="*/ 90 w 257"/>
                <a:gd name="T11" fmla="*/ 7 h 141"/>
                <a:gd name="T12" fmla="*/ 39 w 257"/>
                <a:gd name="T13" fmla="*/ 35 h 141"/>
                <a:gd name="T14" fmla="*/ 7 w 257"/>
                <a:gd name="T15" fmla="*/ 79 h 141"/>
                <a:gd name="T16" fmla="*/ 8 w 257"/>
                <a:gd name="T17" fmla="*/ 118 h 141"/>
                <a:gd name="T18" fmla="*/ 44 w 257"/>
                <a:gd name="T19" fmla="*/ 119 h 141"/>
                <a:gd name="T20" fmla="*/ 44 w 257"/>
                <a:gd name="T21" fmla="*/ 119 h 141"/>
                <a:gd name="T22" fmla="*/ 60 w 257"/>
                <a:gd name="T23" fmla="*/ 136 h 141"/>
                <a:gd name="T24" fmla="*/ 84 w 257"/>
                <a:gd name="T25" fmla="*/ 124 h 141"/>
                <a:gd name="T26" fmla="*/ 127 w 257"/>
                <a:gd name="T27" fmla="*/ 118 h 141"/>
                <a:gd name="T28" fmla="*/ 154 w 257"/>
                <a:gd name="T29" fmla="*/ 130 h 141"/>
                <a:gd name="T30" fmla="*/ 167 w 257"/>
                <a:gd name="T31" fmla="*/ 107 h 141"/>
                <a:gd name="T32" fmla="*/ 198 w 257"/>
                <a:gd name="T33" fmla="*/ 74 h 141"/>
                <a:gd name="T34" fmla="*/ 225 w 257"/>
                <a:gd name="T35" fmla="*/ 77 h 141"/>
                <a:gd name="T36" fmla="*/ 230 w 257"/>
                <a:gd name="T37" fmla="*/ 53 h 141"/>
                <a:gd name="T38" fmla="*/ 256 w 257"/>
                <a:gd name="T39" fmla="*/ 4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7" h="141">
                  <a:moveTo>
                    <a:pt x="256" y="42"/>
                  </a:moveTo>
                  <a:cubicBezTo>
                    <a:pt x="257" y="23"/>
                    <a:pt x="237" y="13"/>
                    <a:pt x="221" y="8"/>
                  </a:cubicBezTo>
                  <a:cubicBezTo>
                    <a:pt x="201" y="1"/>
                    <a:pt x="178" y="0"/>
                    <a:pt x="157" y="0"/>
                  </a:cubicBezTo>
                  <a:cubicBezTo>
                    <a:pt x="143" y="0"/>
                    <a:pt x="129" y="1"/>
                    <a:pt x="116" y="3"/>
                  </a:cubicBezTo>
                  <a:cubicBezTo>
                    <a:pt x="109" y="4"/>
                    <a:pt x="98" y="5"/>
                    <a:pt x="91" y="8"/>
                  </a:cubicBezTo>
                  <a:cubicBezTo>
                    <a:pt x="91" y="8"/>
                    <a:pt x="91" y="7"/>
                    <a:pt x="90" y="7"/>
                  </a:cubicBezTo>
                  <a:cubicBezTo>
                    <a:pt x="71" y="9"/>
                    <a:pt x="53" y="23"/>
                    <a:pt x="39" y="35"/>
                  </a:cubicBezTo>
                  <a:cubicBezTo>
                    <a:pt x="25" y="47"/>
                    <a:pt x="13" y="62"/>
                    <a:pt x="7" y="79"/>
                  </a:cubicBezTo>
                  <a:cubicBezTo>
                    <a:pt x="4" y="90"/>
                    <a:pt x="0" y="108"/>
                    <a:pt x="8" y="118"/>
                  </a:cubicBezTo>
                  <a:cubicBezTo>
                    <a:pt x="17" y="129"/>
                    <a:pt x="33" y="125"/>
                    <a:pt x="44" y="119"/>
                  </a:cubicBezTo>
                  <a:cubicBezTo>
                    <a:pt x="44" y="119"/>
                    <a:pt x="44" y="119"/>
                    <a:pt x="44" y="119"/>
                  </a:cubicBezTo>
                  <a:cubicBezTo>
                    <a:pt x="43" y="129"/>
                    <a:pt x="51" y="135"/>
                    <a:pt x="60" y="136"/>
                  </a:cubicBezTo>
                  <a:cubicBezTo>
                    <a:pt x="70" y="137"/>
                    <a:pt x="79" y="131"/>
                    <a:pt x="84" y="124"/>
                  </a:cubicBezTo>
                  <a:cubicBezTo>
                    <a:pt x="96" y="140"/>
                    <a:pt x="122" y="141"/>
                    <a:pt x="127" y="118"/>
                  </a:cubicBezTo>
                  <a:cubicBezTo>
                    <a:pt x="134" y="126"/>
                    <a:pt x="144" y="133"/>
                    <a:pt x="154" y="130"/>
                  </a:cubicBezTo>
                  <a:cubicBezTo>
                    <a:pt x="166" y="127"/>
                    <a:pt x="168" y="117"/>
                    <a:pt x="167" y="107"/>
                  </a:cubicBezTo>
                  <a:cubicBezTo>
                    <a:pt x="186" y="124"/>
                    <a:pt x="201" y="94"/>
                    <a:pt x="198" y="74"/>
                  </a:cubicBezTo>
                  <a:cubicBezTo>
                    <a:pt x="206" y="78"/>
                    <a:pt x="217" y="82"/>
                    <a:pt x="225" y="77"/>
                  </a:cubicBezTo>
                  <a:cubicBezTo>
                    <a:pt x="233" y="72"/>
                    <a:pt x="232" y="62"/>
                    <a:pt x="230" y="53"/>
                  </a:cubicBezTo>
                  <a:cubicBezTo>
                    <a:pt x="240" y="57"/>
                    <a:pt x="256" y="55"/>
                    <a:pt x="256" y="42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1" name="Freeform 62"/>
            <p:cNvSpPr>
              <a:spLocks/>
            </p:cNvSpPr>
            <p:nvPr/>
          </p:nvSpPr>
          <p:spPr bwMode="auto">
            <a:xfrm flipH="1">
              <a:off x="5651058" y="2848768"/>
              <a:ext cx="490538" cy="277813"/>
            </a:xfrm>
            <a:custGeom>
              <a:avLst/>
              <a:gdLst>
                <a:gd name="T0" fmla="*/ 163 w 179"/>
                <a:gd name="T1" fmla="*/ 15 h 101"/>
                <a:gd name="T2" fmla="*/ 64 w 179"/>
                <a:gd name="T3" fmla="*/ 6 h 101"/>
                <a:gd name="T4" fmla="*/ 62 w 179"/>
                <a:gd name="T5" fmla="*/ 9 h 101"/>
                <a:gd name="T6" fmla="*/ 2 w 179"/>
                <a:gd name="T7" fmla="*/ 71 h 101"/>
                <a:gd name="T8" fmla="*/ 11 w 179"/>
                <a:gd name="T9" fmla="*/ 94 h 101"/>
                <a:gd name="T10" fmla="*/ 37 w 179"/>
                <a:gd name="T11" fmla="*/ 85 h 101"/>
                <a:gd name="T12" fmla="*/ 68 w 179"/>
                <a:gd name="T13" fmla="*/ 78 h 101"/>
                <a:gd name="T14" fmla="*/ 106 w 179"/>
                <a:gd name="T15" fmla="*/ 70 h 101"/>
                <a:gd name="T16" fmla="*/ 132 w 179"/>
                <a:gd name="T17" fmla="*/ 53 h 101"/>
                <a:gd name="T18" fmla="*/ 152 w 179"/>
                <a:gd name="T19" fmla="*/ 38 h 101"/>
                <a:gd name="T20" fmla="*/ 172 w 179"/>
                <a:gd name="T21" fmla="*/ 36 h 101"/>
                <a:gd name="T22" fmla="*/ 163 w 179"/>
                <a:gd name="T23" fmla="*/ 1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9" h="101">
                  <a:moveTo>
                    <a:pt x="163" y="15"/>
                  </a:moveTo>
                  <a:cubicBezTo>
                    <a:pt x="133" y="0"/>
                    <a:pt x="97" y="4"/>
                    <a:pt x="64" y="6"/>
                  </a:cubicBezTo>
                  <a:cubicBezTo>
                    <a:pt x="63" y="6"/>
                    <a:pt x="62" y="8"/>
                    <a:pt x="62" y="9"/>
                  </a:cubicBezTo>
                  <a:cubicBezTo>
                    <a:pt x="37" y="22"/>
                    <a:pt x="10" y="41"/>
                    <a:pt x="2" y="71"/>
                  </a:cubicBezTo>
                  <a:cubicBezTo>
                    <a:pt x="0" y="80"/>
                    <a:pt x="1" y="90"/>
                    <a:pt x="11" y="94"/>
                  </a:cubicBezTo>
                  <a:cubicBezTo>
                    <a:pt x="20" y="98"/>
                    <a:pt x="31" y="91"/>
                    <a:pt x="37" y="85"/>
                  </a:cubicBezTo>
                  <a:cubicBezTo>
                    <a:pt x="43" y="101"/>
                    <a:pt x="60" y="90"/>
                    <a:pt x="68" y="78"/>
                  </a:cubicBezTo>
                  <a:cubicBezTo>
                    <a:pt x="81" y="94"/>
                    <a:pt x="107" y="92"/>
                    <a:pt x="106" y="70"/>
                  </a:cubicBezTo>
                  <a:cubicBezTo>
                    <a:pt x="119" y="80"/>
                    <a:pt x="137" y="66"/>
                    <a:pt x="132" y="53"/>
                  </a:cubicBezTo>
                  <a:cubicBezTo>
                    <a:pt x="143" y="58"/>
                    <a:pt x="156" y="49"/>
                    <a:pt x="152" y="38"/>
                  </a:cubicBezTo>
                  <a:cubicBezTo>
                    <a:pt x="159" y="40"/>
                    <a:pt x="167" y="41"/>
                    <a:pt x="172" y="36"/>
                  </a:cubicBezTo>
                  <a:cubicBezTo>
                    <a:pt x="179" y="29"/>
                    <a:pt x="169" y="18"/>
                    <a:pt x="163" y="15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63"/>
            <p:cNvSpPr>
              <a:spLocks/>
            </p:cNvSpPr>
            <p:nvPr/>
          </p:nvSpPr>
          <p:spPr bwMode="auto">
            <a:xfrm flipH="1">
              <a:off x="5012883" y="2604293"/>
              <a:ext cx="468313" cy="409575"/>
            </a:xfrm>
            <a:custGeom>
              <a:avLst/>
              <a:gdLst>
                <a:gd name="T0" fmla="*/ 130 w 171"/>
                <a:gd name="T1" fmla="*/ 147 h 149"/>
                <a:gd name="T2" fmla="*/ 136 w 171"/>
                <a:gd name="T3" fmla="*/ 128 h 149"/>
                <a:gd name="T4" fmla="*/ 122 w 171"/>
                <a:gd name="T5" fmla="*/ 122 h 149"/>
                <a:gd name="T6" fmla="*/ 121 w 171"/>
                <a:gd name="T7" fmla="*/ 122 h 149"/>
                <a:gd name="T8" fmla="*/ 120 w 171"/>
                <a:gd name="T9" fmla="*/ 123 h 149"/>
                <a:gd name="T10" fmla="*/ 100 w 171"/>
                <a:gd name="T11" fmla="*/ 89 h 149"/>
                <a:gd name="T12" fmla="*/ 148 w 171"/>
                <a:gd name="T13" fmla="*/ 102 h 149"/>
                <a:gd name="T14" fmla="*/ 156 w 171"/>
                <a:gd name="T15" fmla="*/ 115 h 149"/>
                <a:gd name="T16" fmla="*/ 167 w 171"/>
                <a:gd name="T17" fmla="*/ 110 h 149"/>
                <a:gd name="T18" fmla="*/ 162 w 171"/>
                <a:gd name="T19" fmla="*/ 97 h 149"/>
                <a:gd name="T20" fmla="*/ 151 w 171"/>
                <a:gd name="T21" fmla="*/ 98 h 149"/>
                <a:gd name="T22" fmla="*/ 124 w 171"/>
                <a:gd name="T23" fmla="*/ 92 h 149"/>
                <a:gd name="T24" fmla="*/ 144 w 171"/>
                <a:gd name="T25" fmla="*/ 82 h 149"/>
                <a:gd name="T26" fmla="*/ 156 w 171"/>
                <a:gd name="T27" fmla="*/ 82 h 149"/>
                <a:gd name="T28" fmla="*/ 162 w 171"/>
                <a:gd name="T29" fmla="*/ 71 h 149"/>
                <a:gd name="T30" fmla="*/ 148 w 171"/>
                <a:gd name="T31" fmla="*/ 66 h 149"/>
                <a:gd name="T32" fmla="*/ 141 w 171"/>
                <a:gd name="T33" fmla="*/ 79 h 149"/>
                <a:gd name="T34" fmla="*/ 141 w 171"/>
                <a:gd name="T35" fmla="*/ 79 h 149"/>
                <a:gd name="T36" fmla="*/ 121 w 171"/>
                <a:gd name="T37" fmla="*/ 91 h 149"/>
                <a:gd name="T38" fmla="*/ 74 w 171"/>
                <a:gd name="T39" fmla="*/ 74 h 149"/>
                <a:gd name="T40" fmla="*/ 121 w 171"/>
                <a:gd name="T41" fmla="*/ 53 h 149"/>
                <a:gd name="T42" fmla="*/ 134 w 171"/>
                <a:gd name="T43" fmla="*/ 52 h 149"/>
                <a:gd name="T44" fmla="*/ 136 w 171"/>
                <a:gd name="T45" fmla="*/ 36 h 149"/>
                <a:gd name="T46" fmla="*/ 118 w 171"/>
                <a:gd name="T47" fmla="*/ 34 h 149"/>
                <a:gd name="T48" fmla="*/ 117 w 171"/>
                <a:gd name="T49" fmla="*/ 47 h 149"/>
                <a:gd name="T50" fmla="*/ 116 w 171"/>
                <a:gd name="T51" fmla="*/ 50 h 149"/>
                <a:gd name="T52" fmla="*/ 117 w 171"/>
                <a:gd name="T53" fmla="*/ 51 h 149"/>
                <a:gd name="T54" fmla="*/ 70 w 171"/>
                <a:gd name="T55" fmla="*/ 73 h 149"/>
                <a:gd name="T56" fmla="*/ 25 w 171"/>
                <a:gd name="T57" fmla="*/ 45 h 149"/>
                <a:gd name="T58" fmla="*/ 79 w 171"/>
                <a:gd name="T59" fmla="*/ 23 h 149"/>
                <a:gd name="T60" fmla="*/ 94 w 171"/>
                <a:gd name="T61" fmla="*/ 20 h 149"/>
                <a:gd name="T62" fmla="*/ 93 w 171"/>
                <a:gd name="T63" fmla="*/ 5 h 149"/>
                <a:gd name="T64" fmla="*/ 75 w 171"/>
                <a:gd name="T65" fmla="*/ 7 h 149"/>
                <a:gd name="T66" fmla="*/ 76 w 171"/>
                <a:gd name="T67" fmla="*/ 20 h 149"/>
                <a:gd name="T68" fmla="*/ 23 w 171"/>
                <a:gd name="T69" fmla="*/ 43 h 149"/>
                <a:gd name="T70" fmla="*/ 1 w 171"/>
                <a:gd name="T71" fmla="*/ 29 h 149"/>
                <a:gd name="T72" fmla="*/ 0 w 171"/>
                <a:gd name="T73" fmla="*/ 30 h 149"/>
                <a:gd name="T74" fmla="*/ 42 w 171"/>
                <a:gd name="T75" fmla="*/ 61 h 149"/>
                <a:gd name="T76" fmla="*/ 54 w 171"/>
                <a:gd name="T77" fmla="*/ 86 h 149"/>
                <a:gd name="T78" fmla="*/ 59 w 171"/>
                <a:gd name="T79" fmla="*/ 107 h 149"/>
                <a:gd name="T80" fmla="*/ 55 w 171"/>
                <a:gd name="T81" fmla="*/ 111 h 149"/>
                <a:gd name="T82" fmla="*/ 53 w 171"/>
                <a:gd name="T83" fmla="*/ 111 h 149"/>
                <a:gd name="T84" fmla="*/ 59 w 171"/>
                <a:gd name="T85" fmla="*/ 129 h 149"/>
                <a:gd name="T86" fmla="*/ 79 w 171"/>
                <a:gd name="T87" fmla="*/ 122 h 149"/>
                <a:gd name="T88" fmla="*/ 71 w 171"/>
                <a:gd name="T89" fmla="*/ 104 h 149"/>
                <a:gd name="T90" fmla="*/ 63 w 171"/>
                <a:gd name="T91" fmla="*/ 105 h 149"/>
                <a:gd name="T92" fmla="*/ 48 w 171"/>
                <a:gd name="T93" fmla="*/ 65 h 149"/>
                <a:gd name="T94" fmla="*/ 95 w 171"/>
                <a:gd name="T95" fmla="*/ 87 h 149"/>
                <a:gd name="T96" fmla="*/ 96 w 171"/>
                <a:gd name="T97" fmla="*/ 88 h 149"/>
                <a:gd name="T98" fmla="*/ 116 w 171"/>
                <a:gd name="T99" fmla="*/ 126 h 149"/>
                <a:gd name="T100" fmla="*/ 115 w 171"/>
                <a:gd name="T101" fmla="*/ 140 h 149"/>
                <a:gd name="T102" fmla="*/ 130 w 171"/>
                <a:gd name="T103" fmla="*/ 147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1" h="149">
                  <a:moveTo>
                    <a:pt x="130" y="147"/>
                  </a:moveTo>
                  <a:cubicBezTo>
                    <a:pt x="138" y="145"/>
                    <a:pt x="139" y="134"/>
                    <a:pt x="136" y="128"/>
                  </a:cubicBezTo>
                  <a:cubicBezTo>
                    <a:pt x="134" y="122"/>
                    <a:pt x="127" y="120"/>
                    <a:pt x="122" y="122"/>
                  </a:cubicBezTo>
                  <a:cubicBezTo>
                    <a:pt x="122" y="122"/>
                    <a:pt x="121" y="122"/>
                    <a:pt x="121" y="122"/>
                  </a:cubicBezTo>
                  <a:cubicBezTo>
                    <a:pt x="121" y="123"/>
                    <a:pt x="120" y="123"/>
                    <a:pt x="120" y="123"/>
                  </a:cubicBezTo>
                  <a:cubicBezTo>
                    <a:pt x="116" y="111"/>
                    <a:pt x="109" y="98"/>
                    <a:pt x="100" y="89"/>
                  </a:cubicBezTo>
                  <a:cubicBezTo>
                    <a:pt x="116" y="95"/>
                    <a:pt x="132" y="99"/>
                    <a:pt x="148" y="102"/>
                  </a:cubicBezTo>
                  <a:cubicBezTo>
                    <a:pt x="148" y="107"/>
                    <a:pt x="150" y="114"/>
                    <a:pt x="156" y="115"/>
                  </a:cubicBezTo>
                  <a:cubicBezTo>
                    <a:pt x="160" y="116"/>
                    <a:pt x="165" y="114"/>
                    <a:pt x="167" y="110"/>
                  </a:cubicBezTo>
                  <a:cubicBezTo>
                    <a:pt x="171" y="105"/>
                    <a:pt x="167" y="100"/>
                    <a:pt x="162" y="97"/>
                  </a:cubicBezTo>
                  <a:cubicBezTo>
                    <a:pt x="158" y="94"/>
                    <a:pt x="154" y="95"/>
                    <a:pt x="151" y="98"/>
                  </a:cubicBezTo>
                  <a:cubicBezTo>
                    <a:pt x="142" y="97"/>
                    <a:pt x="133" y="94"/>
                    <a:pt x="124" y="92"/>
                  </a:cubicBezTo>
                  <a:cubicBezTo>
                    <a:pt x="131" y="90"/>
                    <a:pt x="138" y="86"/>
                    <a:pt x="144" y="82"/>
                  </a:cubicBezTo>
                  <a:cubicBezTo>
                    <a:pt x="147" y="84"/>
                    <a:pt x="152" y="84"/>
                    <a:pt x="156" y="82"/>
                  </a:cubicBezTo>
                  <a:cubicBezTo>
                    <a:pt x="159" y="80"/>
                    <a:pt x="163" y="76"/>
                    <a:pt x="162" y="71"/>
                  </a:cubicBezTo>
                  <a:cubicBezTo>
                    <a:pt x="161" y="66"/>
                    <a:pt x="153" y="65"/>
                    <a:pt x="148" y="66"/>
                  </a:cubicBezTo>
                  <a:cubicBezTo>
                    <a:pt x="143" y="67"/>
                    <a:pt x="140" y="74"/>
                    <a:pt x="141" y="79"/>
                  </a:cubicBezTo>
                  <a:cubicBezTo>
                    <a:pt x="141" y="79"/>
                    <a:pt x="141" y="79"/>
                    <a:pt x="141" y="79"/>
                  </a:cubicBezTo>
                  <a:cubicBezTo>
                    <a:pt x="135" y="84"/>
                    <a:pt x="128" y="88"/>
                    <a:pt x="121" y="91"/>
                  </a:cubicBezTo>
                  <a:cubicBezTo>
                    <a:pt x="105" y="87"/>
                    <a:pt x="89" y="82"/>
                    <a:pt x="74" y="74"/>
                  </a:cubicBezTo>
                  <a:cubicBezTo>
                    <a:pt x="91" y="74"/>
                    <a:pt x="108" y="64"/>
                    <a:pt x="121" y="53"/>
                  </a:cubicBezTo>
                  <a:cubicBezTo>
                    <a:pt x="125" y="56"/>
                    <a:pt x="130" y="56"/>
                    <a:pt x="134" y="52"/>
                  </a:cubicBezTo>
                  <a:cubicBezTo>
                    <a:pt x="138" y="48"/>
                    <a:pt x="139" y="41"/>
                    <a:pt x="136" y="36"/>
                  </a:cubicBezTo>
                  <a:cubicBezTo>
                    <a:pt x="132" y="32"/>
                    <a:pt x="123" y="29"/>
                    <a:pt x="118" y="34"/>
                  </a:cubicBezTo>
                  <a:cubicBezTo>
                    <a:pt x="116" y="38"/>
                    <a:pt x="115" y="43"/>
                    <a:pt x="117" y="47"/>
                  </a:cubicBezTo>
                  <a:cubicBezTo>
                    <a:pt x="116" y="48"/>
                    <a:pt x="116" y="49"/>
                    <a:pt x="116" y="50"/>
                  </a:cubicBezTo>
                  <a:cubicBezTo>
                    <a:pt x="117" y="50"/>
                    <a:pt x="117" y="50"/>
                    <a:pt x="117" y="51"/>
                  </a:cubicBezTo>
                  <a:cubicBezTo>
                    <a:pt x="103" y="61"/>
                    <a:pt x="89" y="71"/>
                    <a:pt x="70" y="73"/>
                  </a:cubicBezTo>
                  <a:cubicBezTo>
                    <a:pt x="54" y="65"/>
                    <a:pt x="39" y="55"/>
                    <a:pt x="25" y="45"/>
                  </a:cubicBezTo>
                  <a:cubicBezTo>
                    <a:pt x="43" y="45"/>
                    <a:pt x="64" y="34"/>
                    <a:pt x="79" y="23"/>
                  </a:cubicBezTo>
                  <a:cubicBezTo>
                    <a:pt x="84" y="26"/>
                    <a:pt x="91" y="24"/>
                    <a:pt x="94" y="20"/>
                  </a:cubicBezTo>
                  <a:cubicBezTo>
                    <a:pt x="97" y="15"/>
                    <a:pt x="96" y="9"/>
                    <a:pt x="93" y="5"/>
                  </a:cubicBezTo>
                  <a:cubicBezTo>
                    <a:pt x="88" y="0"/>
                    <a:pt x="80" y="2"/>
                    <a:pt x="75" y="7"/>
                  </a:cubicBezTo>
                  <a:cubicBezTo>
                    <a:pt x="72" y="11"/>
                    <a:pt x="72" y="16"/>
                    <a:pt x="76" y="20"/>
                  </a:cubicBezTo>
                  <a:cubicBezTo>
                    <a:pt x="58" y="30"/>
                    <a:pt x="43" y="41"/>
                    <a:pt x="23" y="43"/>
                  </a:cubicBezTo>
                  <a:cubicBezTo>
                    <a:pt x="15" y="39"/>
                    <a:pt x="8" y="34"/>
                    <a:pt x="1" y="29"/>
                  </a:cubicBezTo>
                  <a:cubicBezTo>
                    <a:pt x="0" y="29"/>
                    <a:pt x="0" y="29"/>
                    <a:pt x="0" y="30"/>
                  </a:cubicBezTo>
                  <a:cubicBezTo>
                    <a:pt x="13" y="42"/>
                    <a:pt x="27" y="52"/>
                    <a:pt x="42" y="61"/>
                  </a:cubicBezTo>
                  <a:cubicBezTo>
                    <a:pt x="47" y="69"/>
                    <a:pt x="52" y="77"/>
                    <a:pt x="54" y="86"/>
                  </a:cubicBezTo>
                  <a:cubicBezTo>
                    <a:pt x="56" y="93"/>
                    <a:pt x="57" y="100"/>
                    <a:pt x="59" y="107"/>
                  </a:cubicBezTo>
                  <a:cubicBezTo>
                    <a:pt x="57" y="108"/>
                    <a:pt x="56" y="109"/>
                    <a:pt x="55" y="111"/>
                  </a:cubicBezTo>
                  <a:cubicBezTo>
                    <a:pt x="54" y="110"/>
                    <a:pt x="54" y="110"/>
                    <a:pt x="53" y="111"/>
                  </a:cubicBezTo>
                  <a:cubicBezTo>
                    <a:pt x="49" y="118"/>
                    <a:pt x="51" y="127"/>
                    <a:pt x="59" y="129"/>
                  </a:cubicBezTo>
                  <a:cubicBezTo>
                    <a:pt x="66" y="130"/>
                    <a:pt x="75" y="128"/>
                    <a:pt x="79" y="122"/>
                  </a:cubicBezTo>
                  <a:cubicBezTo>
                    <a:pt x="83" y="115"/>
                    <a:pt x="80" y="105"/>
                    <a:pt x="71" y="104"/>
                  </a:cubicBezTo>
                  <a:cubicBezTo>
                    <a:pt x="68" y="104"/>
                    <a:pt x="66" y="104"/>
                    <a:pt x="63" y="105"/>
                  </a:cubicBezTo>
                  <a:cubicBezTo>
                    <a:pt x="62" y="91"/>
                    <a:pt x="57" y="76"/>
                    <a:pt x="48" y="65"/>
                  </a:cubicBezTo>
                  <a:cubicBezTo>
                    <a:pt x="63" y="74"/>
                    <a:pt x="79" y="81"/>
                    <a:pt x="95" y="87"/>
                  </a:cubicBezTo>
                  <a:cubicBezTo>
                    <a:pt x="95" y="88"/>
                    <a:pt x="95" y="88"/>
                    <a:pt x="96" y="88"/>
                  </a:cubicBezTo>
                  <a:cubicBezTo>
                    <a:pt x="106" y="99"/>
                    <a:pt x="111" y="112"/>
                    <a:pt x="116" y="126"/>
                  </a:cubicBezTo>
                  <a:cubicBezTo>
                    <a:pt x="113" y="130"/>
                    <a:pt x="113" y="135"/>
                    <a:pt x="115" y="140"/>
                  </a:cubicBezTo>
                  <a:cubicBezTo>
                    <a:pt x="118" y="145"/>
                    <a:pt x="124" y="149"/>
                    <a:pt x="130" y="147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Freeform 64"/>
            <p:cNvSpPr>
              <a:spLocks/>
            </p:cNvSpPr>
            <p:nvPr/>
          </p:nvSpPr>
          <p:spPr bwMode="auto">
            <a:xfrm flipH="1">
              <a:off x="2569721" y="1756568"/>
              <a:ext cx="1054100" cy="588963"/>
            </a:xfrm>
            <a:custGeom>
              <a:avLst/>
              <a:gdLst>
                <a:gd name="T0" fmla="*/ 309 w 384"/>
                <a:gd name="T1" fmla="*/ 175 h 214"/>
                <a:gd name="T2" fmla="*/ 254 w 384"/>
                <a:gd name="T3" fmla="*/ 134 h 214"/>
                <a:gd name="T4" fmla="*/ 204 w 384"/>
                <a:gd name="T5" fmla="*/ 129 h 214"/>
                <a:gd name="T6" fmla="*/ 186 w 384"/>
                <a:gd name="T7" fmla="*/ 130 h 214"/>
                <a:gd name="T8" fmla="*/ 220 w 384"/>
                <a:gd name="T9" fmla="*/ 112 h 214"/>
                <a:gd name="T10" fmla="*/ 220 w 384"/>
                <a:gd name="T11" fmla="*/ 111 h 214"/>
                <a:gd name="T12" fmla="*/ 221 w 384"/>
                <a:gd name="T13" fmla="*/ 112 h 214"/>
                <a:gd name="T14" fmla="*/ 222 w 384"/>
                <a:gd name="T15" fmla="*/ 112 h 214"/>
                <a:gd name="T16" fmla="*/ 353 w 384"/>
                <a:gd name="T17" fmla="*/ 93 h 214"/>
                <a:gd name="T18" fmla="*/ 380 w 384"/>
                <a:gd name="T19" fmla="*/ 57 h 214"/>
                <a:gd name="T20" fmla="*/ 359 w 384"/>
                <a:gd name="T21" fmla="*/ 19 h 214"/>
                <a:gd name="T22" fmla="*/ 271 w 384"/>
                <a:gd name="T23" fmla="*/ 32 h 214"/>
                <a:gd name="T24" fmla="*/ 220 w 384"/>
                <a:gd name="T25" fmla="*/ 109 h 214"/>
                <a:gd name="T26" fmla="*/ 219 w 384"/>
                <a:gd name="T27" fmla="*/ 109 h 214"/>
                <a:gd name="T28" fmla="*/ 171 w 384"/>
                <a:gd name="T29" fmla="*/ 131 h 214"/>
                <a:gd name="T30" fmla="*/ 117 w 384"/>
                <a:gd name="T31" fmla="*/ 153 h 214"/>
                <a:gd name="T32" fmla="*/ 1 w 384"/>
                <a:gd name="T33" fmla="*/ 160 h 214"/>
                <a:gd name="T34" fmla="*/ 1 w 384"/>
                <a:gd name="T35" fmla="*/ 161 h 214"/>
                <a:gd name="T36" fmla="*/ 112 w 384"/>
                <a:gd name="T37" fmla="*/ 159 h 214"/>
                <a:gd name="T38" fmla="*/ 167 w 384"/>
                <a:gd name="T39" fmla="*/ 138 h 214"/>
                <a:gd name="T40" fmla="*/ 174 w 384"/>
                <a:gd name="T41" fmla="*/ 135 h 214"/>
                <a:gd name="T42" fmla="*/ 238 w 384"/>
                <a:gd name="T43" fmla="*/ 204 h 214"/>
                <a:gd name="T44" fmla="*/ 309 w 384"/>
                <a:gd name="T45" fmla="*/ 175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4" h="214">
                  <a:moveTo>
                    <a:pt x="309" y="175"/>
                  </a:moveTo>
                  <a:cubicBezTo>
                    <a:pt x="314" y="149"/>
                    <a:pt x="272" y="138"/>
                    <a:pt x="254" y="134"/>
                  </a:cubicBezTo>
                  <a:cubicBezTo>
                    <a:pt x="238" y="130"/>
                    <a:pt x="221" y="129"/>
                    <a:pt x="204" y="129"/>
                  </a:cubicBezTo>
                  <a:cubicBezTo>
                    <a:pt x="198" y="129"/>
                    <a:pt x="192" y="129"/>
                    <a:pt x="186" y="130"/>
                  </a:cubicBezTo>
                  <a:cubicBezTo>
                    <a:pt x="198" y="124"/>
                    <a:pt x="209" y="118"/>
                    <a:pt x="220" y="112"/>
                  </a:cubicBezTo>
                  <a:cubicBezTo>
                    <a:pt x="220" y="112"/>
                    <a:pt x="220" y="111"/>
                    <a:pt x="220" y="111"/>
                  </a:cubicBezTo>
                  <a:cubicBezTo>
                    <a:pt x="220" y="111"/>
                    <a:pt x="221" y="112"/>
                    <a:pt x="221" y="112"/>
                  </a:cubicBezTo>
                  <a:cubicBezTo>
                    <a:pt x="221" y="112"/>
                    <a:pt x="221" y="112"/>
                    <a:pt x="222" y="112"/>
                  </a:cubicBezTo>
                  <a:cubicBezTo>
                    <a:pt x="267" y="120"/>
                    <a:pt x="314" y="120"/>
                    <a:pt x="353" y="93"/>
                  </a:cubicBezTo>
                  <a:cubicBezTo>
                    <a:pt x="365" y="84"/>
                    <a:pt x="377" y="72"/>
                    <a:pt x="380" y="57"/>
                  </a:cubicBezTo>
                  <a:cubicBezTo>
                    <a:pt x="384" y="40"/>
                    <a:pt x="372" y="27"/>
                    <a:pt x="359" y="19"/>
                  </a:cubicBezTo>
                  <a:cubicBezTo>
                    <a:pt x="331" y="0"/>
                    <a:pt x="296" y="14"/>
                    <a:pt x="271" y="32"/>
                  </a:cubicBezTo>
                  <a:cubicBezTo>
                    <a:pt x="248" y="50"/>
                    <a:pt x="223" y="79"/>
                    <a:pt x="220" y="109"/>
                  </a:cubicBezTo>
                  <a:cubicBezTo>
                    <a:pt x="220" y="109"/>
                    <a:pt x="220" y="109"/>
                    <a:pt x="219" y="109"/>
                  </a:cubicBezTo>
                  <a:cubicBezTo>
                    <a:pt x="202" y="115"/>
                    <a:pt x="187" y="124"/>
                    <a:pt x="171" y="131"/>
                  </a:cubicBezTo>
                  <a:cubicBezTo>
                    <a:pt x="153" y="139"/>
                    <a:pt x="135" y="147"/>
                    <a:pt x="117" y="153"/>
                  </a:cubicBezTo>
                  <a:cubicBezTo>
                    <a:pt x="78" y="165"/>
                    <a:pt x="41" y="166"/>
                    <a:pt x="1" y="160"/>
                  </a:cubicBezTo>
                  <a:cubicBezTo>
                    <a:pt x="0" y="160"/>
                    <a:pt x="0" y="161"/>
                    <a:pt x="1" y="161"/>
                  </a:cubicBezTo>
                  <a:cubicBezTo>
                    <a:pt x="37" y="173"/>
                    <a:pt x="76" y="169"/>
                    <a:pt x="112" y="159"/>
                  </a:cubicBezTo>
                  <a:cubicBezTo>
                    <a:pt x="131" y="153"/>
                    <a:pt x="149" y="146"/>
                    <a:pt x="167" y="138"/>
                  </a:cubicBezTo>
                  <a:cubicBezTo>
                    <a:pt x="169" y="137"/>
                    <a:pt x="172" y="136"/>
                    <a:pt x="174" y="135"/>
                  </a:cubicBezTo>
                  <a:cubicBezTo>
                    <a:pt x="180" y="167"/>
                    <a:pt x="209" y="193"/>
                    <a:pt x="238" y="204"/>
                  </a:cubicBezTo>
                  <a:cubicBezTo>
                    <a:pt x="263" y="214"/>
                    <a:pt x="302" y="206"/>
                    <a:pt x="309" y="175"/>
                  </a:cubicBezTo>
                  <a:close/>
                </a:path>
              </a:pathLst>
            </a:custGeom>
            <a:solidFill>
              <a:srgbClr val="21B3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4" name="任意多边形 63"/>
            <p:cNvSpPr>
              <a:spLocks/>
            </p:cNvSpPr>
            <p:nvPr/>
          </p:nvSpPr>
          <p:spPr bwMode="auto">
            <a:xfrm flipH="1">
              <a:off x="2279515" y="2151412"/>
              <a:ext cx="3967738" cy="601386"/>
            </a:xfrm>
            <a:custGeom>
              <a:avLst/>
              <a:gdLst>
                <a:gd name="connsiteX0" fmla="*/ 3967738 w 3967738"/>
                <a:gd name="connsiteY0" fmla="*/ 521937 h 601386"/>
                <a:gd name="connsiteX1" fmla="*/ 3926548 w 3967738"/>
                <a:gd name="connsiteY1" fmla="*/ 522431 h 601386"/>
                <a:gd name="connsiteX2" fmla="*/ 3936569 w 3967738"/>
                <a:gd name="connsiteY2" fmla="*/ 524836 h 601386"/>
                <a:gd name="connsiteX3" fmla="*/ 2324394 w 3967738"/>
                <a:gd name="connsiteY3" fmla="*/ 597 h 601386"/>
                <a:gd name="connsiteX4" fmla="*/ 2224728 w 3967738"/>
                <a:gd name="connsiteY4" fmla="*/ 1214 h 601386"/>
                <a:gd name="connsiteX5" fmla="*/ 2092403 w 3967738"/>
                <a:gd name="connsiteY5" fmla="*/ 12310 h 601386"/>
                <a:gd name="connsiteX6" fmla="*/ 1640184 w 3967738"/>
                <a:gd name="connsiteY6" fmla="*/ 119657 h 601386"/>
                <a:gd name="connsiteX7" fmla="*/ 1261964 w 3967738"/>
                <a:gd name="connsiteY7" fmla="*/ 290310 h 601386"/>
                <a:gd name="connsiteX8" fmla="*/ 1256483 w 3967738"/>
                <a:gd name="connsiteY8" fmla="*/ 290310 h 601386"/>
                <a:gd name="connsiteX9" fmla="*/ 294490 w 3967738"/>
                <a:gd name="connsiteY9" fmla="*/ 576567 h 601386"/>
                <a:gd name="connsiteX10" fmla="*/ 91890 w 3967738"/>
                <a:gd name="connsiteY10" fmla="*/ 524270 h 601386"/>
                <a:gd name="connsiteX11" fmla="*/ 0 w 3967738"/>
                <a:gd name="connsiteY11" fmla="*/ 486802 h 601386"/>
                <a:gd name="connsiteX12" fmla="*/ 0 w 3967738"/>
                <a:gd name="connsiteY12" fmla="*/ 500852 h 601386"/>
                <a:gd name="connsiteX13" fmla="*/ 77716 w 3967738"/>
                <a:gd name="connsiteY13" fmla="*/ 534635 h 601386"/>
                <a:gd name="connsiteX14" fmla="*/ 554858 w 3967738"/>
                <a:gd name="connsiteY14" fmla="*/ 593082 h 601386"/>
                <a:gd name="connsiteX15" fmla="*/ 1248261 w 3967738"/>
                <a:gd name="connsiteY15" fmla="*/ 306825 h 601386"/>
                <a:gd name="connsiteX16" fmla="*/ 1725146 w 3967738"/>
                <a:gd name="connsiteY16" fmla="*/ 108647 h 601386"/>
                <a:gd name="connsiteX17" fmla="*/ 2265068 w 3967738"/>
                <a:gd name="connsiteY17" fmla="*/ 15063 h 601386"/>
                <a:gd name="connsiteX18" fmla="*/ 2788546 w 3967738"/>
                <a:gd name="connsiteY18" fmla="*/ 125161 h 601386"/>
                <a:gd name="connsiteX19" fmla="*/ 3210617 w 3967738"/>
                <a:gd name="connsiteY19" fmla="*/ 345359 h 601386"/>
                <a:gd name="connsiteX20" fmla="*/ 3396815 w 3967738"/>
                <a:gd name="connsiteY20" fmla="*/ 433438 h 601386"/>
                <a:gd name="connsiteX21" fmla="*/ 3539265 w 3967738"/>
                <a:gd name="connsiteY21" fmla="*/ 481084 h 601386"/>
                <a:gd name="connsiteX22" fmla="*/ 3542119 w 3967738"/>
                <a:gd name="connsiteY22" fmla="*/ 466814 h 601386"/>
                <a:gd name="connsiteX23" fmla="*/ 3484689 w 3967738"/>
                <a:gd name="connsiteY23" fmla="*/ 449953 h 601386"/>
                <a:gd name="connsiteX24" fmla="*/ 3051655 w 3967738"/>
                <a:gd name="connsiteY24" fmla="*/ 240765 h 601386"/>
                <a:gd name="connsiteX25" fmla="*/ 2618621 w 3967738"/>
                <a:gd name="connsiteY25" fmla="*/ 45340 h 601386"/>
                <a:gd name="connsiteX26" fmla="*/ 2324394 w 3967738"/>
                <a:gd name="connsiteY26" fmla="*/ 597 h 601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967738" h="601386">
                  <a:moveTo>
                    <a:pt x="3967738" y="521937"/>
                  </a:moveTo>
                  <a:lnTo>
                    <a:pt x="3926548" y="522431"/>
                  </a:lnTo>
                  <a:lnTo>
                    <a:pt x="3936569" y="524836"/>
                  </a:lnTo>
                  <a:close/>
                  <a:moveTo>
                    <a:pt x="2324394" y="597"/>
                  </a:moveTo>
                  <a:cubicBezTo>
                    <a:pt x="2291196" y="-383"/>
                    <a:pt x="2257938" y="-141"/>
                    <a:pt x="2224728" y="1214"/>
                  </a:cubicBezTo>
                  <a:cubicBezTo>
                    <a:pt x="2180448" y="3021"/>
                    <a:pt x="2136254" y="6805"/>
                    <a:pt x="2092403" y="12310"/>
                  </a:cubicBezTo>
                  <a:cubicBezTo>
                    <a:pt x="1938922" y="31577"/>
                    <a:pt x="1785442" y="70112"/>
                    <a:pt x="1640184" y="119657"/>
                  </a:cubicBezTo>
                  <a:cubicBezTo>
                    <a:pt x="1511370" y="166449"/>
                    <a:pt x="1379815" y="218746"/>
                    <a:pt x="1261964" y="290310"/>
                  </a:cubicBezTo>
                  <a:cubicBezTo>
                    <a:pt x="1261964" y="290310"/>
                    <a:pt x="1259224" y="290310"/>
                    <a:pt x="1256483" y="290310"/>
                  </a:cubicBezTo>
                  <a:cubicBezTo>
                    <a:pt x="960485" y="447201"/>
                    <a:pt x="645302" y="628864"/>
                    <a:pt x="294490" y="576567"/>
                  </a:cubicBezTo>
                  <a:cubicBezTo>
                    <a:pt x="224601" y="566245"/>
                    <a:pt x="157282" y="548010"/>
                    <a:pt x="91890" y="524270"/>
                  </a:cubicBezTo>
                  <a:lnTo>
                    <a:pt x="0" y="486802"/>
                  </a:lnTo>
                  <a:lnTo>
                    <a:pt x="0" y="500852"/>
                  </a:lnTo>
                  <a:lnTo>
                    <a:pt x="77716" y="534635"/>
                  </a:lnTo>
                  <a:cubicBezTo>
                    <a:pt x="230596" y="590501"/>
                    <a:pt x="390414" y="615790"/>
                    <a:pt x="554858" y="593082"/>
                  </a:cubicBezTo>
                  <a:cubicBezTo>
                    <a:pt x="804264" y="557300"/>
                    <a:pt x="1034485" y="433438"/>
                    <a:pt x="1248261" y="306825"/>
                  </a:cubicBezTo>
                  <a:cubicBezTo>
                    <a:pt x="1404482" y="229755"/>
                    <a:pt x="1557962" y="160944"/>
                    <a:pt x="1725146" y="108647"/>
                  </a:cubicBezTo>
                  <a:cubicBezTo>
                    <a:pt x="1900552" y="56350"/>
                    <a:pt x="2081440" y="17815"/>
                    <a:pt x="2265068" y="15063"/>
                  </a:cubicBezTo>
                  <a:cubicBezTo>
                    <a:pt x="2445956" y="12310"/>
                    <a:pt x="2624103" y="53597"/>
                    <a:pt x="2788546" y="125161"/>
                  </a:cubicBezTo>
                  <a:cubicBezTo>
                    <a:pt x="2933804" y="188468"/>
                    <a:pt x="3070840" y="271043"/>
                    <a:pt x="3210617" y="345359"/>
                  </a:cubicBezTo>
                  <a:cubicBezTo>
                    <a:pt x="3270913" y="377701"/>
                    <a:pt x="3333093" y="407462"/>
                    <a:pt x="3396815" y="433438"/>
                  </a:cubicBezTo>
                  <a:lnTo>
                    <a:pt x="3539265" y="481084"/>
                  </a:lnTo>
                  <a:lnTo>
                    <a:pt x="3542119" y="466814"/>
                  </a:lnTo>
                  <a:lnTo>
                    <a:pt x="3484689" y="449953"/>
                  </a:lnTo>
                  <a:cubicBezTo>
                    <a:pt x="3331209" y="400409"/>
                    <a:pt x="3191432" y="317835"/>
                    <a:pt x="3051655" y="240765"/>
                  </a:cubicBezTo>
                  <a:cubicBezTo>
                    <a:pt x="2911878" y="163696"/>
                    <a:pt x="2772102" y="92132"/>
                    <a:pt x="2618621" y="45340"/>
                  </a:cubicBezTo>
                  <a:cubicBezTo>
                    <a:pt x="2523038" y="17472"/>
                    <a:pt x="2423987" y="3537"/>
                    <a:pt x="2324394" y="597"/>
                  </a:cubicBezTo>
                  <a:close/>
                </a:path>
              </a:pathLst>
            </a:custGeom>
            <a:solidFill>
              <a:srgbClr val="B3AE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68"/>
            <p:cNvSpPr>
              <a:spLocks/>
            </p:cNvSpPr>
            <p:nvPr/>
          </p:nvSpPr>
          <p:spPr bwMode="auto">
            <a:xfrm flipH="1">
              <a:off x="5798696" y="2694781"/>
              <a:ext cx="304800" cy="333375"/>
            </a:xfrm>
            <a:custGeom>
              <a:avLst/>
              <a:gdLst>
                <a:gd name="T0" fmla="*/ 109 w 111"/>
                <a:gd name="T1" fmla="*/ 75 h 121"/>
                <a:gd name="T2" fmla="*/ 49 w 111"/>
                <a:gd name="T3" fmla="*/ 63 h 121"/>
                <a:gd name="T4" fmla="*/ 3 w 111"/>
                <a:gd name="T5" fmla="*/ 0 h 121"/>
                <a:gd name="T6" fmla="*/ 0 w 111"/>
                <a:gd name="T7" fmla="*/ 2 h 121"/>
                <a:gd name="T8" fmla="*/ 46 w 111"/>
                <a:gd name="T9" fmla="*/ 64 h 121"/>
                <a:gd name="T10" fmla="*/ 5 w 111"/>
                <a:gd name="T11" fmla="*/ 111 h 121"/>
                <a:gd name="T12" fmla="*/ 6 w 111"/>
                <a:gd name="T13" fmla="*/ 112 h 121"/>
                <a:gd name="T14" fmla="*/ 38 w 111"/>
                <a:gd name="T15" fmla="*/ 109 h 121"/>
                <a:gd name="T16" fmla="*/ 38 w 111"/>
                <a:gd name="T17" fmla="*/ 109 h 121"/>
                <a:gd name="T18" fmla="*/ 53 w 111"/>
                <a:gd name="T19" fmla="*/ 114 h 121"/>
                <a:gd name="T20" fmla="*/ 65 w 111"/>
                <a:gd name="T21" fmla="*/ 100 h 121"/>
                <a:gd name="T22" fmla="*/ 81 w 111"/>
                <a:gd name="T23" fmla="*/ 104 h 121"/>
                <a:gd name="T24" fmla="*/ 89 w 111"/>
                <a:gd name="T25" fmla="*/ 90 h 121"/>
                <a:gd name="T26" fmla="*/ 106 w 111"/>
                <a:gd name="T27" fmla="*/ 89 h 121"/>
                <a:gd name="T28" fmla="*/ 109 w 111"/>
                <a:gd name="T29" fmla="*/ 75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1" h="121">
                  <a:moveTo>
                    <a:pt x="109" y="75"/>
                  </a:moveTo>
                  <a:cubicBezTo>
                    <a:pt x="101" y="53"/>
                    <a:pt x="66" y="58"/>
                    <a:pt x="49" y="63"/>
                  </a:cubicBezTo>
                  <a:cubicBezTo>
                    <a:pt x="41" y="38"/>
                    <a:pt x="21" y="18"/>
                    <a:pt x="3" y="0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18" y="21"/>
                    <a:pt x="35" y="40"/>
                    <a:pt x="46" y="64"/>
                  </a:cubicBezTo>
                  <a:cubicBezTo>
                    <a:pt x="28" y="72"/>
                    <a:pt x="6" y="89"/>
                    <a:pt x="5" y="111"/>
                  </a:cubicBezTo>
                  <a:cubicBezTo>
                    <a:pt x="5" y="111"/>
                    <a:pt x="5" y="112"/>
                    <a:pt x="6" y="112"/>
                  </a:cubicBezTo>
                  <a:cubicBezTo>
                    <a:pt x="14" y="121"/>
                    <a:pt x="31" y="117"/>
                    <a:pt x="38" y="109"/>
                  </a:cubicBezTo>
                  <a:cubicBezTo>
                    <a:pt x="38" y="109"/>
                    <a:pt x="38" y="109"/>
                    <a:pt x="38" y="109"/>
                  </a:cubicBezTo>
                  <a:cubicBezTo>
                    <a:pt x="41" y="114"/>
                    <a:pt x="47" y="117"/>
                    <a:pt x="53" y="114"/>
                  </a:cubicBezTo>
                  <a:cubicBezTo>
                    <a:pt x="58" y="111"/>
                    <a:pt x="64" y="106"/>
                    <a:pt x="65" y="100"/>
                  </a:cubicBezTo>
                  <a:cubicBezTo>
                    <a:pt x="70" y="103"/>
                    <a:pt x="75" y="106"/>
                    <a:pt x="81" y="104"/>
                  </a:cubicBezTo>
                  <a:cubicBezTo>
                    <a:pt x="86" y="101"/>
                    <a:pt x="89" y="96"/>
                    <a:pt x="89" y="90"/>
                  </a:cubicBezTo>
                  <a:cubicBezTo>
                    <a:pt x="95" y="93"/>
                    <a:pt x="101" y="93"/>
                    <a:pt x="106" y="89"/>
                  </a:cubicBezTo>
                  <a:cubicBezTo>
                    <a:pt x="110" y="86"/>
                    <a:pt x="111" y="79"/>
                    <a:pt x="109" y="75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6" name="Freeform 69"/>
            <p:cNvSpPr>
              <a:spLocks/>
            </p:cNvSpPr>
            <p:nvPr/>
          </p:nvSpPr>
          <p:spPr bwMode="auto">
            <a:xfrm flipH="1">
              <a:off x="4696971" y="1980405"/>
              <a:ext cx="493713" cy="571500"/>
            </a:xfrm>
            <a:custGeom>
              <a:avLst/>
              <a:gdLst>
                <a:gd name="T0" fmla="*/ 175 w 180"/>
                <a:gd name="T1" fmla="*/ 36 h 208"/>
                <a:gd name="T2" fmla="*/ 159 w 180"/>
                <a:gd name="T3" fmla="*/ 35 h 208"/>
                <a:gd name="T4" fmla="*/ 151 w 180"/>
                <a:gd name="T5" fmla="*/ 21 h 208"/>
                <a:gd name="T6" fmla="*/ 135 w 180"/>
                <a:gd name="T7" fmla="*/ 24 h 208"/>
                <a:gd name="T8" fmla="*/ 124 w 180"/>
                <a:gd name="T9" fmla="*/ 10 h 208"/>
                <a:gd name="T10" fmla="*/ 109 w 180"/>
                <a:gd name="T11" fmla="*/ 14 h 208"/>
                <a:gd name="T12" fmla="*/ 108 w 180"/>
                <a:gd name="T13" fmla="*/ 14 h 208"/>
                <a:gd name="T14" fmla="*/ 76 w 180"/>
                <a:gd name="T15" fmla="*/ 10 h 208"/>
                <a:gd name="T16" fmla="*/ 75 w 180"/>
                <a:gd name="T17" fmla="*/ 11 h 208"/>
                <a:gd name="T18" fmla="*/ 115 w 180"/>
                <a:gd name="T19" fmla="*/ 59 h 208"/>
                <a:gd name="T20" fmla="*/ 46 w 180"/>
                <a:gd name="T21" fmla="*/ 138 h 208"/>
                <a:gd name="T22" fmla="*/ 0 w 180"/>
                <a:gd name="T23" fmla="*/ 208 h 208"/>
                <a:gd name="T24" fmla="*/ 0 w 180"/>
                <a:gd name="T25" fmla="*/ 208 h 208"/>
                <a:gd name="T26" fmla="*/ 1 w 180"/>
                <a:gd name="T27" fmla="*/ 208 h 208"/>
                <a:gd name="T28" fmla="*/ 2 w 180"/>
                <a:gd name="T29" fmla="*/ 207 h 208"/>
                <a:gd name="T30" fmla="*/ 4 w 180"/>
                <a:gd name="T31" fmla="*/ 206 h 208"/>
                <a:gd name="T32" fmla="*/ 58 w 180"/>
                <a:gd name="T33" fmla="*/ 131 h 208"/>
                <a:gd name="T34" fmla="*/ 117 w 180"/>
                <a:gd name="T35" fmla="*/ 61 h 208"/>
                <a:gd name="T36" fmla="*/ 177 w 180"/>
                <a:gd name="T37" fmla="*/ 51 h 208"/>
                <a:gd name="T38" fmla="*/ 175 w 180"/>
                <a:gd name="T39" fmla="*/ 3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8">
                  <a:moveTo>
                    <a:pt x="175" y="36"/>
                  </a:moveTo>
                  <a:cubicBezTo>
                    <a:pt x="171" y="32"/>
                    <a:pt x="164" y="32"/>
                    <a:pt x="159" y="35"/>
                  </a:cubicBezTo>
                  <a:cubicBezTo>
                    <a:pt x="159" y="29"/>
                    <a:pt x="156" y="23"/>
                    <a:pt x="151" y="21"/>
                  </a:cubicBezTo>
                  <a:cubicBezTo>
                    <a:pt x="146" y="19"/>
                    <a:pt x="140" y="21"/>
                    <a:pt x="135" y="24"/>
                  </a:cubicBezTo>
                  <a:cubicBezTo>
                    <a:pt x="134" y="18"/>
                    <a:pt x="129" y="13"/>
                    <a:pt x="124" y="10"/>
                  </a:cubicBezTo>
                  <a:cubicBezTo>
                    <a:pt x="118" y="7"/>
                    <a:pt x="112" y="9"/>
                    <a:pt x="109" y="14"/>
                  </a:cubicBezTo>
                  <a:cubicBezTo>
                    <a:pt x="108" y="14"/>
                    <a:pt x="108" y="14"/>
                    <a:pt x="108" y="14"/>
                  </a:cubicBezTo>
                  <a:cubicBezTo>
                    <a:pt x="102" y="6"/>
                    <a:pt x="85" y="0"/>
                    <a:pt x="76" y="10"/>
                  </a:cubicBezTo>
                  <a:cubicBezTo>
                    <a:pt x="76" y="10"/>
                    <a:pt x="75" y="10"/>
                    <a:pt x="75" y="11"/>
                  </a:cubicBezTo>
                  <a:cubicBezTo>
                    <a:pt x="75" y="32"/>
                    <a:pt x="97" y="50"/>
                    <a:pt x="115" y="59"/>
                  </a:cubicBezTo>
                  <a:cubicBezTo>
                    <a:pt x="98" y="91"/>
                    <a:pt x="72" y="113"/>
                    <a:pt x="46" y="138"/>
                  </a:cubicBezTo>
                  <a:cubicBezTo>
                    <a:pt x="26" y="157"/>
                    <a:pt x="4" y="180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" y="208"/>
                    <a:pt x="1" y="208"/>
                    <a:pt x="1" y="208"/>
                  </a:cubicBezTo>
                  <a:cubicBezTo>
                    <a:pt x="1" y="208"/>
                    <a:pt x="2" y="208"/>
                    <a:pt x="2" y="207"/>
                  </a:cubicBezTo>
                  <a:cubicBezTo>
                    <a:pt x="3" y="207"/>
                    <a:pt x="3" y="206"/>
                    <a:pt x="4" y="206"/>
                  </a:cubicBezTo>
                  <a:cubicBezTo>
                    <a:pt x="13" y="175"/>
                    <a:pt x="35" y="153"/>
                    <a:pt x="58" y="131"/>
                  </a:cubicBezTo>
                  <a:cubicBezTo>
                    <a:pt x="80" y="111"/>
                    <a:pt x="106" y="89"/>
                    <a:pt x="117" y="61"/>
                  </a:cubicBezTo>
                  <a:cubicBezTo>
                    <a:pt x="134" y="66"/>
                    <a:pt x="169" y="72"/>
                    <a:pt x="177" y="51"/>
                  </a:cubicBezTo>
                  <a:cubicBezTo>
                    <a:pt x="180" y="46"/>
                    <a:pt x="179" y="40"/>
                    <a:pt x="175" y="36"/>
                  </a:cubicBezTo>
                  <a:close/>
                </a:path>
              </a:pathLst>
            </a:custGeom>
            <a:solidFill>
              <a:srgbClr val="FF78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7" name="Freeform 70"/>
            <p:cNvSpPr>
              <a:spLocks/>
            </p:cNvSpPr>
            <p:nvPr/>
          </p:nvSpPr>
          <p:spPr bwMode="auto">
            <a:xfrm flipH="1">
              <a:off x="2584009" y="2062955"/>
              <a:ext cx="139700" cy="342900"/>
            </a:xfrm>
            <a:custGeom>
              <a:avLst/>
              <a:gdLst>
                <a:gd name="T0" fmla="*/ 19 w 51"/>
                <a:gd name="T1" fmla="*/ 3 h 125"/>
                <a:gd name="T2" fmla="*/ 17 w 51"/>
                <a:gd name="T3" fmla="*/ 4 h 125"/>
                <a:gd name="T4" fmla="*/ 33 w 51"/>
                <a:gd name="T5" fmla="*/ 124 h 125"/>
                <a:gd name="T6" fmla="*/ 33 w 51"/>
                <a:gd name="T7" fmla="*/ 124 h 125"/>
                <a:gd name="T8" fmla="*/ 34 w 51"/>
                <a:gd name="T9" fmla="*/ 125 h 125"/>
                <a:gd name="T10" fmla="*/ 35 w 51"/>
                <a:gd name="T11" fmla="*/ 124 h 125"/>
                <a:gd name="T12" fmla="*/ 34 w 51"/>
                <a:gd name="T13" fmla="*/ 123 h 125"/>
                <a:gd name="T14" fmla="*/ 48 w 51"/>
                <a:gd name="T15" fmla="*/ 66 h 125"/>
                <a:gd name="T16" fmla="*/ 23 w 51"/>
                <a:gd name="T17" fmla="*/ 2 h 125"/>
                <a:gd name="T18" fmla="*/ 19 w 51"/>
                <a:gd name="T19" fmla="*/ 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125">
                  <a:moveTo>
                    <a:pt x="19" y="3"/>
                  </a:moveTo>
                  <a:cubicBezTo>
                    <a:pt x="18" y="3"/>
                    <a:pt x="17" y="3"/>
                    <a:pt x="17" y="4"/>
                  </a:cubicBezTo>
                  <a:cubicBezTo>
                    <a:pt x="1" y="43"/>
                    <a:pt x="0" y="93"/>
                    <a:pt x="33" y="124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3" y="124"/>
                    <a:pt x="33" y="125"/>
                    <a:pt x="34" y="125"/>
                  </a:cubicBezTo>
                  <a:cubicBezTo>
                    <a:pt x="34" y="125"/>
                    <a:pt x="35" y="124"/>
                    <a:pt x="35" y="124"/>
                  </a:cubicBezTo>
                  <a:cubicBezTo>
                    <a:pt x="34" y="124"/>
                    <a:pt x="34" y="124"/>
                    <a:pt x="34" y="123"/>
                  </a:cubicBezTo>
                  <a:cubicBezTo>
                    <a:pt x="51" y="112"/>
                    <a:pt x="50" y="83"/>
                    <a:pt x="48" y="66"/>
                  </a:cubicBezTo>
                  <a:cubicBezTo>
                    <a:pt x="45" y="43"/>
                    <a:pt x="37" y="19"/>
                    <a:pt x="23" y="2"/>
                  </a:cubicBezTo>
                  <a:cubicBezTo>
                    <a:pt x="21" y="0"/>
                    <a:pt x="19" y="1"/>
                    <a:pt x="19" y="3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8" name="Freeform 71"/>
            <p:cNvSpPr>
              <a:spLocks/>
            </p:cNvSpPr>
            <p:nvPr/>
          </p:nvSpPr>
          <p:spPr bwMode="auto">
            <a:xfrm flipH="1">
              <a:off x="2258571" y="2108993"/>
              <a:ext cx="555625" cy="530225"/>
            </a:xfrm>
            <a:custGeom>
              <a:avLst/>
              <a:gdLst>
                <a:gd name="T0" fmla="*/ 181 w 203"/>
                <a:gd name="T1" fmla="*/ 65 h 193"/>
                <a:gd name="T2" fmla="*/ 176 w 203"/>
                <a:gd name="T3" fmla="*/ 40 h 193"/>
                <a:gd name="T4" fmla="*/ 151 w 203"/>
                <a:gd name="T5" fmla="*/ 32 h 193"/>
                <a:gd name="T6" fmla="*/ 118 w 203"/>
                <a:gd name="T7" fmla="*/ 21 h 193"/>
                <a:gd name="T8" fmla="*/ 121 w 203"/>
                <a:gd name="T9" fmla="*/ 47 h 193"/>
                <a:gd name="T10" fmla="*/ 131 w 203"/>
                <a:gd name="T11" fmla="*/ 70 h 193"/>
                <a:gd name="T12" fmla="*/ 62 w 203"/>
                <a:gd name="T13" fmla="*/ 110 h 193"/>
                <a:gd name="T14" fmla="*/ 47 w 203"/>
                <a:gd name="T15" fmla="*/ 124 h 193"/>
                <a:gd name="T16" fmla="*/ 46 w 203"/>
                <a:gd name="T17" fmla="*/ 126 h 193"/>
                <a:gd name="T18" fmla="*/ 1 w 203"/>
                <a:gd name="T19" fmla="*/ 174 h 193"/>
                <a:gd name="T20" fmla="*/ 2 w 203"/>
                <a:gd name="T21" fmla="*/ 175 h 193"/>
                <a:gd name="T22" fmla="*/ 26 w 203"/>
                <a:gd name="T23" fmla="*/ 154 h 193"/>
                <a:gd name="T24" fmla="*/ 46 w 203"/>
                <a:gd name="T25" fmla="*/ 131 h 193"/>
                <a:gd name="T26" fmla="*/ 89 w 203"/>
                <a:gd name="T27" fmla="*/ 176 h 193"/>
                <a:gd name="T28" fmla="*/ 152 w 203"/>
                <a:gd name="T29" fmla="*/ 188 h 193"/>
                <a:gd name="T30" fmla="*/ 152 w 203"/>
                <a:gd name="T31" fmla="*/ 185 h 193"/>
                <a:gd name="T32" fmla="*/ 111 w 203"/>
                <a:gd name="T33" fmla="*/ 136 h 193"/>
                <a:gd name="T34" fmla="*/ 54 w 203"/>
                <a:gd name="T35" fmla="*/ 123 h 193"/>
                <a:gd name="T36" fmla="*/ 57 w 203"/>
                <a:gd name="T37" fmla="*/ 120 h 193"/>
                <a:gd name="T38" fmla="*/ 94 w 203"/>
                <a:gd name="T39" fmla="*/ 92 h 193"/>
                <a:gd name="T40" fmla="*/ 133 w 203"/>
                <a:gd name="T41" fmla="*/ 73 h 193"/>
                <a:gd name="T42" fmla="*/ 133 w 203"/>
                <a:gd name="T43" fmla="*/ 73 h 193"/>
                <a:gd name="T44" fmla="*/ 134 w 203"/>
                <a:gd name="T45" fmla="*/ 74 h 193"/>
                <a:gd name="T46" fmla="*/ 187 w 203"/>
                <a:gd name="T47" fmla="*/ 95 h 193"/>
                <a:gd name="T48" fmla="*/ 181 w 203"/>
                <a:gd name="T49" fmla="*/ 6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193">
                  <a:moveTo>
                    <a:pt x="181" y="65"/>
                  </a:moveTo>
                  <a:cubicBezTo>
                    <a:pt x="183" y="57"/>
                    <a:pt x="181" y="48"/>
                    <a:pt x="176" y="40"/>
                  </a:cubicBezTo>
                  <a:cubicBezTo>
                    <a:pt x="171" y="33"/>
                    <a:pt x="160" y="28"/>
                    <a:pt x="151" y="32"/>
                  </a:cubicBezTo>
                  <a:cubicBezTo>
                    <a:pt x="147" y="19"/>
                    <a:pt x="126" y="0"/>
                    <a:pt x="118" y="21"/>
                  </a:cubicBezTo>
                  <a:cubicBezTo>
                    <a:pt x="115" y="29"/>
                    <a:pt x="118" y="40"/>
                    <a:pt x="121" y="47"/>
                  </a:cubicBezTo>
                  <a:cubicBezTo>
                    <a:pt x="123" y="55"/>
                    <a:pt x="126" y="63"/>
                    <a:pt x="131" y="70"/>
                  </a:cubicBezTo>
                  <a:cubicBezTo>
                    <a:pt x="106" y="77"/>
                    <a:pt x="81" y="93"/>
                    <a:pt x="62" y="110"/>
                  </a:cubicBezTo>
                  <a:cubicBezTo>
                    <a:pt x="56" y="115"/>
                    <a:pt x="52" y="119"/>
                    <a:pt x="47" y="124"/>
                  </a:cubicBezTo>
                  <a:cubicBezTo>
                    <a:pt x="46" y="124"/>
                    <a:pt x="46" y="125"/>
                    <a:pt x="46" y="126"/>
                  </a:cubicBezTo>
                  <a:cubicBezTo>
                    <a:pt x="31" y="142"/>
                    <a:pt x="17" y="159"/>
                    <a:pt x="1" y="174"/>
                  </a:cubicBezTo>
                  <a:cubicBezTo>
                    <a:pt x="0" y="175"/>
                    <a:pt x="1" y="176"/>
                    <a:pt x="2" y="175"/>
                  </a:cubicBezTo>
                  <a:cubicBezTo>
                    <a:pt x="11" y="170"/>
                    <a:pt x="19" y="162"/>
                    <a:pt x="26" y="154"/>
                  </a:cubicBezTo>
                  <a:cubicBezTo>
                    <a:pt x="33" y="146"/>
                    <a:pt x="39" y="138"/>
                    <a:pt x="46" y="131"/>
                  </a:cubicBezTo>
                  <a:cubicBezTo>
                    <a:pt x="52" y="151"/>
                    <a:pt x="71" y="166"/>
                    <a:pt x="89" y="176"/>
                  </a:cubicBezTo>
                  <a:cubicBezTo>
                    <a:pt x="107" y="185"/>
                    <a:pt x="132" y="193"/>
                    <a:pt x="152" y="188"/>
                  </a:cubicBezTo>
                  <a:cubicBezTo>
                    <a:pt x="154" y="187"/>
                    <a:pt x="154" y="185"/>
                    <a:pt x="152" y="185"/>
                  </a:cubicBezTo>
                  <a:cubicBezTo>
                    <a:pt x="147" y="164"/>
                    <a:pt x="128" y="146"/>
                    <a:pt x="111" y="136"/>
                  </a:cubicBezTo>
                  <a:cubicBezTo>
                    <a:pt x="96" y="127"/>
                    <a:pt x="72" y="119"/>
                    <a:pt x="54" y="123"/>
                  </a:cubicBezTo>
                  <a:cubicBezTo>
                    <a:pt x="55" y="122"/>
                    <a:pt x="56" y="121"/>
                    <a:pt x="57" y="120"/>
                  </a:cubicBezTo>
                  <a:cubicBezTo>
                    <a:pt x="68" y="109"/>
                    <a:pt x="80" y="100"/>
                    <a:pt x="94" y="92"/>
                  </a:cubicBezTo>
                  <a:cubicBezTo>
                    <a:pt x="106" y="85"/>
                    <a:pt x="120" y="80"/>
                    <a:pt x="133" y="73"/>
                  </a:cubicBezTo>
                  <a:cubicBezTo>
                    <a:pt x="133" y="73"/>
                    <a:pt x="133" y="73"/>
                    <a:pt x="133" y="73"/>
                  </a:cubicBezTo>
                  <a:cubicBezTo>
                    <a:pt x="133" y="74"/>
                    <a:pt x="134" y="74"/>
                    <a:pt x="134" y="74"/>
                  </a:cubicBezTo>
                  <a:cubicBezTo>
                    <a:pt x="148" y="88"/>
                    <a:pt x="167" y="104"/>
                    <a:pt x="187" y="95"/>
                  </a:cubicBezTo>
                  <a:cubicBezTo>
                    <a:pt x="203" y="88"/>
                    <a:pt x="193" y="70"/>
                    <a:pt x="181" y="65"/>
                  </a:cubicBezTo>
                  <a:close/>
                </a:path>
              </a:pathLst>
            </a:custGeom>
            <a:solidFill>
              <a:srgbClr val="FEC1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83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第五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82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174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alf Page Im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572000" cy="5145088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5029200" y="2038979"/>
            <a:ext cx="3505200" cy="99090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050">
                <a:solidFill>
                  <a:srgbClr val="7F7F7F"/>
                </a:solidFill>
              </a:defRPr>
            </a:lvl1pPr>
            <a:lvl2pPr marL="457200" indent="0">
              <a:buFontTx/>
              <a:buNone/>
              <a:defRPr sz="1100"/>
            </a:lvl2pPr>
            <a:lvl3pPr marL="914400" indent="0">
              <a:buFontTx/>
              <a:buNone/>
              <a:defRPr sz="1100"/>
            </a:lvl3pPr>
            <a:lvl4pPr marL="1371600" indent="0">
              <a:buFontTx/>
              <a:buNone/>
              <a:defRPr sz="1100"/>
            </a:lvl4pPr>
            <a:lvl5pPr marL="1828800" indent="0">
              <a:buFontTx/>
              <a:buNone/>
              <a:defRPr sz="1100"/>
            </a:lvl5pPr>
          </a:lstStyle>
          <a:p>
            <a:pPr lvl="0"/>
            <a:endParaRPr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6"/>
          </p:nvPr>
        </p:nvSpPr>
        <p:spPr>
          <a:xfrm>
            <a:off x="5791201" y="3182335"/>
            <a:ext cx="2438400" cy="30807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>
              <a:buFontTx/>
              <a:buNone/>
              <a:defRPr sz="1050">
                <a:solidFill>
                  <a:srgbClr val="7F7F7F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21" name="Content Placeholder 19"/>
          <p:cNvSpPr>
            <a:spLocks noGrp="1"/>
          </p:cNvSpPr>
          <p:nvPr>
            <p:ph sz="quarter" idx="17"/>
          </p:nvPr>
        </p:nvSpPr>
        <p:spPr>
          <a:xfrm>
            <a:off x="5791201" y="3707977"/>
            <a:ext cx="2438400" cy="465263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>
              <a:buFontTx/>
              <a:buNone/>
              <a:defRPr sz="1050">
                <a:solidFill>
                  <a:srgbClr val="7F7F7F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8"/>
          </p:nvPr>
        </p:nvSpPr>
        <p:spPr>
          <a:xfrm>
            <a:off x="5029200" y="1810312"/>
            <a:ext cx="3505200" cy="35729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 i="0">
                <a:solidFill>
                  <a:srgbClr val="1399EE"/>
                </a:solidFill>
                <a:latin typeface="Glegoo"/>
                <a:ea typeface="Calibri" panose="020F0502020204030204"/>
                <a:cs typeface="Glegoo"/>
              </a:defRPr>
            </a:lvl1pPr>
            <a:lvl2pPr marL="457200" indent="0">
              <a:buFontTx/>
              <a:buNone/>
              <a:defRPr sz="1300">
                <a:latin typeface="Open Sans" pitchFamily="34" charset="0"/>
                <a:ea typeface="Open Sans" pitchFamily="34" charset="0"/>
                <a:cs typeface="Open Sans" pitchFamily="34" charset="0"/>
              </a:defRPr>
            </a:lvl2pPr>
            <a:lvl3pPr marL="914400" indent="0">
              <a:buFontTx/>
              <a:buNone/>
              <a:defRPr sz="1300">
                <a:latin typeface="Open Sans" pitchFamily="34" charset="0"/>
                <a:ea typeface="Open Sans" pitchFamily="34" charset="0"/>
                <a:cs typeface="Open Sans" pitchFamily="34" charset="0"/>
              </a:defRPr>
            </a:lvl3pPr>
            <a:lvl4pPr marL="1371600" indent="0">
              <a:buFontTx/>
              <a:buNone/>
              <a:defRPr sz="1300">
                <a:latin typeface="Open Sans" pitchFamily="34" charset="0"/>
                <a:ea typeface="Open Sans" pitchFamily="34" charset="0"/>
                <a:cs typeface="Open Sans" pitchFamily="34" charset="0"/>
              </a:defRPr>
            </a:lvl4pPr>
            <a:lvl5pPr marL="1828800" indent="0">
              <a:buFontTx/>
              <a:buNone/>
              <a:defRPr sz="1300">
                <a:latin typeface="Open Sans" pitchFamily="34" charset="0"/>
                <a:ea typeface="Open Sans" pitchFamily="34" charset="0"/>
                <a:cs typeface="Open Sans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05400" y="666957"/>
            <a:ext cx="3581400" cy="857515"/>
          </a:xfrm>
        </p:spPr>
        <p:txBody>
          <a:bodyPr>
            <a:normAutofit/>
          </a:bodyPr>
          <a:lstStyle>
            <a:lvl1pPr algn="l">
              <a:defRPr sz="2800">
                <a:solidFill>
                  <a:srgbClr val="48597F"/>
                </a:solidFill>
                <a:latin typeface="Lato Light"/>
                <a:cs typeface="Lato Ligh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5105401" y="1257688"/>
            <a:ext cx="2188633" cy="32395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200" i="0">
                <a:solidFill>
                  <a:srgbClr val="1399EE"/>
                </a:solidFill>
                <a:latin typeface="Glegoo"/>
                <a:cs typeface="Glegoo"/>
              </a:defRPr>
            </a:lvl1pPr>
            <a:lvl2pPr marL="457200" indent="0">
              <a:buFontTx/>
              <a:buNone/>
              <a:defRPr sz="1050">
                <a:latin typeface="Mission Gothic Regular" pitchFamily="50" charset="0"/>
              </a:defRPr>
            </a:lvl2pPr>
            <a:lvl3pPr marL="914400" indent="0">
              <a:buFontTx/>
              <a:buNone/>
              <a:defRPr sz="1050">
                <a:latin typeface="Mission Gothic Regular" pitchFamily="50" charset="0"/>
              </a:defRPr>
            </a:lvl3pPr>
            <a:lvl4pPr marL="1371600" indent="0">
              <a:buFontTx/>
              <a:buNone/>
              <a:defRPr sz="1050">
                <a:latin typeface="Mission Gothic Regular" pitchFamily="50" charset="0"/>
              </a:defRPr>
            </a:lvl4pPr>
            <a:lvl5pPr marL="1828800" indent="0">
              <a:buFontTx/>
              <a:buNone/>
              <a:defRPr sz="1050">
                <a:latin typeface="Mission Gothic Regular" pitchFamily="50" charset="0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98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/>
          </p:nvPr>
        </p:nvSpPr>
        <p:spPr>
          <a:xfrm>
            <a:off x="273050" y="512920"/>
            <a:ext cx="6489700" cy="524037"/>
          </a:xfrm>
          <a:prstGeom prst="rect">
            <a:avLst/>
          </a:prstGeom>
        </p:spPr>
        <p:txBody>
          <a:bodyPr lIns="68580" tIns="34290" rIns="68580" bIns="34290"/>
          <a:lstStyle>
            <a:lvl1pPr algn="l"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7"/>
          <p:cNvSpPr>
            <a:spLocks noGrp="1"/>
          </p:cNvSpPr>
          <p:nvPr>
            <p:ph type="body" sz="quarter" idx="25"/>
          </p:nvPr>
        </p:nvSpPr>
        <p:spPr>
          <a:xfrm>
            <a:off x="273050" y="940384"/>
            <a:ext cx="6489700" cy="28588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>
              <a:buNone/>
              <a:defRPr sz="900" baseline="0">
                <a:solidFill>
                  <a:schemeClr val="bg1">
                    <a:lumMod val="65000"/>
                  </a:schemeClr>
                </a:solidFill>
                <a:latin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533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979D7-302D-492A-8039-2E5833E2F0C3}" type="datetimeFigureOut">
              <a:rPr lang="zh-CN" altLang="en-US" smtClean="0"/>
              <a:pPr/>
              <a:t>2018/3/9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63D64-B169-48F4-8638-4EBEC083FE02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文本框 37"/>
          <p:cNvSpPr txBox="1"/>
          <p:nvPr userDrawn="1"/>
        </p:nvSpPr>
        <p:spPr>
          <a:xfrm>
            <a:off x="492359" y="160277"/>
            <a:ext cx="1118021" cy="374216"/>
          </a:xfrm>
          <a:prstGeom prst="rect">
            <a:avLst/>
          </a:prstGeom>
          <a:noFill/>
        </p:spPr>
        <p:txBody>
          <a:bodyPr wrap="none" lIns="96404" tIns="48202" rIns="96404" bIns="48202" rtlCol="0">
            <a:spAutoFit/>
          </a:bodyPr>
          <a:lstStyle/>
          <a:p>
            <a:pPr>
              <a:buFontTx/>
              <a:buNone/>
            </a:pPr>
            <a:r>
              <a:rPr lang="zh-CN" altLang="en-US" sz="1799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自我评价</a:t>
            </a: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D885BA86-9C7F-4C80-A73D-092FAC52EA38}"/>
              </a:ext>
            </a:extLst>
          </p:cNvPr>
          <p:cNvSpPr/>
          <p:nvPr userDrawn="1"/>
        </p:nvSpPr>
        <p:spPr>
          <a:xfrm>
            <a:off x="98321" y="160277"/>
            <a:ext cx="374375" cy="3743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99"/>
          </a:p>
        </p:txBody>
      </p:sp>
    </p:spTree>
    <p:extLst>
      <p:ext uri="{BB962C8B-B14F-4D97-AF65-F5344CB8AC3E}">
        <p14:creationId xmlns:p14="http://schemas.microsoft.com/office/powerpoint/2010/main" val="398363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6503"/>
            <a:ext cx="8229600" cy="8577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891"/>
            <a:ext cx="4038600" cy="33945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200891"/>
            <a:ext cx="4038600" cy="16202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2973635"/>
            <a:ext cx="4038600" cy="16218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23B1B-3B57-4F5A-83B2-F06C57B18BAE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03580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32A081-796E-46EC-9598-D5F2CE7547E4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ADEFAE-EECD-4CA4-92B1-053030F64C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993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80" r:id="rId8"/>
    <p:sldLayoutId id="2147483681" r:id="rId9"/>
    <p:sldLayoutId id="2147483682" r:id="rId10"/>
    <p:sldLayoutId id="2147483683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  <p:sldLayoutId id="2147483675" r:id="rId19"/>
    <p:sldLayoutId id="2147483684" r:id="rId20"/>
    <p:sldLayoutId id="2147483685" r:id="rId21"/>
    <p:sldLayoutId id="2147483686" r:id="rId22"/>
    <p:sldLayoutId id="2147483687" r:id="rId23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57E377CC-23D0-4F1F-A524-3594AC6022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" y="1588"/>
            <a:ext cx="9141179" cy="5141913"/>
          </a:xfrm>
          <a:prstGeom prst="rect">
            <a:avLst/>
          </a:prstGeom>
        </p:spPr>
      </p:pic>
      <p:sp>
        <p:nvSpPr>
          <p:cNvPr id="14" name="TextBox 12">
            <a:extLst>
              <a:ext uri="{FF2B5EF4-FFF2-40B4-BE49-F238E27FC236}">
                <a16:creationId xmlns:a16="http://schemas.microsoft.com/office/drawing/2014/main" id="{5077A106-BCB3-4582-99A2-D1D54F7073E9}"/>
              </a:ext>
            </a:extLst>
          </p:cNvPr>
          <p:cNvSpPr txBox="1"/>
          <p:nvPr/>
        </p:nvSpPr>
        <p:spPr>
          <a:xfrm>
            <a:off x="739737" y="3491200"/>
            <a:ext cx="1562747" cy="273317"/>
          </a:xfrm>
          <a:prstGeom prst="rect">
            <a:avLst/>
          </a:prstGeom>
          <a:solidFill>
            <a:schemeClr val="accent2"/>
          </a:solidFill>
        </p:spPr>
        <p:txBody>
          <a:bodyPr wrap="none" lIns="72554" tIns="36277" rIns="72554" bIns="36277" rtlCol="0">
            <a:spAutoFit/>
          </a:bodyPr>
          <a:lstStyle/>
          <a:p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汇报</a:t>
            </a:r>
            <a:r>
              <a:rPr lang="zh-CN" altLang="en-US" sz="1300">
                <a:solidFill>
                  <a:schemeClr val="bg1">
                    <a:lumMod val="95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人</a:t>
            </a:r>
            <a:r>
              <a:rPr lang="zh-CN" altLang="en-US" sz="1300" smtClean="0">
                <a:solidFill>
                  <a:schemeClr val="bg1">
                    <a:lumMod val="95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：泡泡糖</a:t>
            </a:r>
            <a:r>
              <a:rPr lang="en-US" altLang="zh-CN" sz="1300" smtClean="0">
                <a:solidFill>
                  <a:schemeClr val="bg1">
                    <a:lumMod val="95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PPT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pic>
        <p:nvPicPr>
          <p:cNvPr id="18" name="纯音乐 - 阿兰蒂斯之恋 - aranjuez mon auour">
            <a:hlinkClick r:id="" action="ppaction://media"/>
            <a:extLst>
              <a:ext uri="{FF2B5EF4-FFF2-40B4-BE49-F238E27FC236}">
                <a16:creationId xmlns:a16="http://schemas.microsoft.com/office/drawing/2014/main" id="{8F8E20FE-7FE1-4891-AEAD-72E9DC0336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50844" y="2131484"/>
            <a:ext cx="609600" cy="609600"/>
          </a:xfrm>
          <a:prstGeom prst="rect">
            <a:avLst/>
          </a:prstGeom>
        </p:spPr>
      </p:pic>
      <p:sp>
        <p:nvSpPr>
          <p:cNvPr id="12" name="Rectangle 20">
            <a:extLst>
              <a:ext uri="{FF2B5EF4-FFF2-40B4-BE49-F238E27FC236}">
                <a16:creationId xmlns:a16="http://schemas.microsoft.com/office/drawing/2014/main" id="{42D1EBD7-556C-47FB-8703-AD68E8158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737" y="2977496"/>
            <a:ext cx="31644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BC2BD0E4-E164-4BA2-8050-6B0CD6EB49D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" t="7957" r="56969" b="38687"/>
          <a:stretch/>
        </p:blipFill>
        <p:spPr>
          <a:xfrm>
            <a:off x="461447" y="388140"/>
            <a:ext cx="3739793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84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4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id="{A637FF87-7E49-4270-9346-6A7536E27D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" y="1588"/>
            <a:ext cx="9141179" cy="514191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D9D44023-A5F1-4FB0-A9EF-E666C00BC5CA}"/>
              </a:ext>
            </a:extLst>
          </p:cNvPr>
          <p:cNvSpPr/>
          <p:nvPr/>
        </p:nvSpPr>
        <p:spPr>
          <a:xfrm>
            <a:off x="8465" y="0"/>
            <a:ext cx="9131230" cy="5145088"/>
          </a:xfrm>
          <a:prstGeom prst="rect">
            <a:avLst/>
          </a:prstGeom>
          <a:solidFill>
            <a:schemeClr val="tx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1412" y="2520475"/>
            <a:ext cx="9129818" cy="45719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12" tIns="32506" rIns="65012" bIns="32506" anchor="ctr"/>
          <a:lstStyle/>
          <a:p>
            <a:pPr algn="ctr" eaLnBrk="0" hangingPunct="0">
              <a:defRPr/>
            </a:pPr>
            <a:endParaRPr lang="zh-CN" altLang="en-US" sz="1799"/>
          </a:p>
        </p:txBody>
      </p:sp>
      <p:sp>
        <p:nvSpPr>
          <p:cNvPr id="7" name="矩形 6"/>
          <p:cNvSpPr/>
          <p:nvPr/>
        </p:nvSpPr>
        <p:spPr bwMode="auto">
          <a:xfrm>
            <a:off x="1815832" y="2283620"/>
            <a:ext cx="550757" cy="552449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altLang="zh-CN" sz="1799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zh-CN" altLang="en-US" sz="1799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 bwMode="auto">
          <a:xfrm>
            <a:off x="3532422" y="2283620"/>
            <a:ext cx="550759" cy="552449"/>
          </a:xfrm>
          <a:prstGeom prst="rect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altLang="zh-CN" sz="1799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zh-CN" altLang="en-US" sz="1799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5307430" y="2283620"/>
            <a:ext cx="552344" cy="552449"/>
          </a:xfrm>
          <a:prstGeom prst="rect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altLang="zh-CN" sz="1799" dirty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zh-CN" altLang="en-US" sz="1799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" name="组合 14"/>
          <p:cNvGrpSpPr>
            <a:grpSpLocks/>
          </p:cNvGrpSpPr>
          <p:nvPr/>
        </p:nvGrpSpPr>
        <p:grpSpPr bwMode="auto">
          <a:xfrm>
            <a:off x="235049" y="1646765"/>
            <a:ext cx="2416731" cy="493930"/>
            <a:chOff x="4267637" y="1096104"/>
            <a:chExt cx="2415632" cy="494001"/>
          </a:xfrm>
        </p:grpSpPr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4267637" y="1374630"/>
              <a:ext cx="2320295" cy="215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defRPr/>
              </a:pP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8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5575776" y="1096104"/>
              <a:ext cx="1107493" cy="27703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lvl="0"/>
              <a:r>
                <a:rPr lang="zh-CN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年度工作概述</a:t>
              </a:r>
            </a:p>
          </p:txBody>
        </p:sp>
      </p:grp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3013646" y="3040450"/>
            <a:ext cx="1417789" cy="487371"/>
            <a:chOff x="4012763" y="880115"/>
            <a:chExt cx="1417142" cy="487440"/>
          </a:xfrm>
        </p:grpSpPr>
        <p:sp>
          <p:nvSpPr>
            <p:cNvPr id="20" name="文本框 66"/>
            <p:cNvSpPr txBox="1">
              <a:spLocks noChangeArrowheads="1"/>
            </p:cNvSpPr>
            <p:nvPr/>
          </p:nvSpPr>
          <p:spPr bwMode="auto">
            <a:xfrm>
              <a:off x="4012763" y="1152081"/>
              <a:ext cx="1331130" cy="215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defRPr/>
              </a:pP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8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66"/>
            <p:cNvSpPr txBox="1">
              <a:spLocks noChangeArrowheads="1"/>
            </p:cNvSpPr>
            <p:nvPr/>
          </p:nvSpPr>
          <p:spPr bwMode="auto">
            <a:xfrm>
              <a:off x="4322415" y="880115"/>
              <a:ext cx="1107490" cy="27703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lvl="0"/>
              <a:r>
                <a:rPr lang="zh-CN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工作完成情况</a:t>
              </a:r>
            </a:p>
          </p:txBody>
        </p:sp>
      </p:grpSp>
      <p:grpSp>
        <p:nvGrpSpPr>
          <p:cNvPr id="6" name="组合 7"/>
          <p:cNvGrpSpPr>
            <a:grpSpLocks/>
          </p:cNvGrpSpPr>
          <p:nvPr/>
        </p:nvGrpSpPr>
        <p:grpSpPr bwMode="auto">
          <a:xfrm>
            <a:off x="4715965" y="1583403"/>
            <a:ext cx="1399128" cy="515116"/>
            <a:chOff x="4296593" y="1243117"/>
            <a:chExt cx="1398493" cy="515190"/>
          </a:xfrm>
        </p:grpSpPr>
        <p:sp>
          <p:nvSpPr>
            <p:cNvPr id="24" name="文本框 66"/>
            <p:cNvSpPr txBox="1">
              <a:spLocks noChangeArrowheads="1"/>
            </p:cNvSpPr>
            <p:nvPr/>
          </p:nvSpPr>
          <p:spPr bwMode="auto">
            <a:xfrm>
              <a:off x="4296593" y="1542832"/>
              <a:ext cx="1325549" cy="215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defRPr/>
              </a:pP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8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4587593" y="1243117"/>
              <a:ext cx="1107493" cy="27703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lvl="0"/>
              <a:r>
                <a:rPr lang="zh-CN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成功项目展示</a:t>
              </a:r>
            </a:p>
          </p:txBody>
        </p:sp>
      </p:grpSp>
      <p:sp>
        <p:nvSpPr>
          <p:cNvPr id="29" name="文本框 7"/>
          <p:cNvSpPr txBox="1">
            <a:spLocks noChangeArrowheads="1"/>
          </p:cNvSpPr>
          <p:nvPr/>
        </p:nvSpPr>
        <p:spPr bwMode="auto">
          <a:xfrm>
            <a:off x="207016" y="53899"/>
            <a:ext cx="2159573" cy="1322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dist" eaLnBrk="1" hangingPunct="1"/>
            <a:r>
              <a:rPr lang="en-US" altLang="zh-CN" sz="7997" dirty="0">
                <a:solidFill>
                  <a:schemeClr val="accent1"/>
                </a:solidFill>
                <a:latin typeface="微软雅黑" pitchFamily="34" charset="-122"/>
              </a:rPr>
              <a:t>C</a:t>
            </a:r>
            <a:r>
              <a:rPr lang="en-US" altLang="zh-CN" sz="1799" dirty="0">
                <a:solidFill>
                  <a:schemeClr val="accent1"/>
                </a:solidFill>
                <a:latin typeface="微软雅黑" pitchFamily="34" charset="-122"/>
              </a:rPr>
              <a:t>ONTENTS</a:t>
            </a:r>
            <a:endParaRPr lang="zh-CN" altLang="en-US" sz="2799" dirty="0">
              <a:solidFill>
                <a:schemeClr val="accent1"/>
              </a:solidFill>
              <a:latin typeface="微软雅黑" pitchFamily="34" charset="-122"/>
            </a:endParaRPr>
          </a:p>
        </p:txBody>
      </p:sp>
      <p:sp>
        <p:nvSpPr>
          <p:cNvPr id="28" name="文本框 5"/>
          <p:cNvSpPr txBox="1">
            <a:spLocks noChangeArrowheads="1"/>
          </p:cNvSpPr>
          <p:nvPr/>
        </p:nvSpPr>
        <p:spPr bwMode="auto">
          <a:xfrm>
            <a:off x="440757" y="516885"/>
            <a:ext cx="135979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0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目  录</a:t>
            </a:r>
          </a:p>
        </p:txBody>
      </p:sp>
      <p:sp>
        <p:nvSpPr>
          <p:cNvPr id="34" name="矩形 33"/>
          <p:cNvSpPr/>
          <p:nvPr/>
        </p:nvSpPr>
        <p:spPr bwMode="auto">
          <a:xfrm>
            <a:off x="6947532" y="2283620"/>
            <a:ext cx="552344" cy="552449"/>
          </a:xfrm>
          <a:prstGeom prst="rect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altLang="zh-CN" sz="1799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zh-CN" altLang="en-US" sz="1799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6404970" y="3040450"/>
            <a:ext cx="1408459" cy="487371"/>
            <a:chOff x="3984782" y="880115"/>
            <a:chExt cx="1407818" cy="487440"/>
          </a:xfrm>
        </p:grpSpPr>
        <p:sp>
          <p:nvSpPr>
            <p:cNvPr id="37" name="文本框 66"/>
            <p:cNvSpPr txBox="1">
              <a:spLocks noChangeArrowheads="1"/>
            </p:cNvSpPr>
            <p:nvPr/>
          </p:nvSpPr>
          <p:spPr bwMode="auto">
            <a:xfrm>
              <a:off x="3984782" y="1152081"/>
              <a:ext cx="1331130" cy="215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defRPr/>
              </a:pPr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800" dirty="0">
                <a:solidFill>
                  <a:schemeClr val="bg1">
                    <a:lumMod val="95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66"/>
            <p:cNvSpPr txBox="1">
              <a:spLocks noChangeArrowheads="1"/>
            </p:cNvSpPr>
            <p:nvPr/>
          </p:nvSpPr>
          <p:spPr bwMode="auto">
            <a:xfrm>
              <a:off x="4285110" y="880115"/>
              <a:ext cx="1107490" cy="27703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zh-CN" sz="12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明年工作计划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083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 animBg="1"/>
      <p:bldP spid="29" grpId="0"/>
      <p:bldP spid="28" grpId="0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6A04620-398D-450E-8BF2-12D83C9FC1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" y="1588"/>
            <a:ext cx="9141179" cy="5141913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DB1E92E-4E92-4579-8F61-97BFABC5CB30}"/>
              </a:ext>
            </a:extLst>
          </p:cNvPr>
          <p:cNvSpPr/>
          <p:nvPr/>
        </p:nvSpPr>
        <p:spPr>
          <a:xfrm>
            <a:off x="0" y="0"/>
            <a:ext cx="9131230" cy="5145088"/>
          </a:xfrm>
          <a:prstGeom prst="rect">
            <a:avLst/>
          </a:prstGeom>
          <a:solidFill>
            <a:schemeClr val="tx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E942D242-D9B1-4B65-8FC8-C3D0E859C850}"/>
              </a:ext>
            </a:extLst>
          </p:cNvPr>
          <p:cNvSpPr/>
          <p:nvPr/>
        </p:nvSpPr>
        <p:spPr>
          <a:xfrm>
            <a:off x="2469821" y="1785512"/>
            <a:ext cx="1130851" cy="11308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文本框 7"/>
          <p:cNvSpPr txBox="1"/>
          <p:nvPr/>
        </p:nvSpPr>
        <p:spPr>
          <a:xfrm>
            <a:off x="3705932" y="1941368"/>
            <a:ext cx="3841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2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sp>
        <p:nvSpPr>
          <p:cNvPr id="6" name="文本框 10"/>
          <p:cNvSpPr txBox="1"/>
          <p:nvPr/>
        </p:nvSpPr>
        <p:spPr>
          <a:xfrm>
            <a:off x="3765586" y="2411945"/>
            <a:ext cx="25195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CLICK TO ADD UP YOUR TITLE HERE</a:t>
            </a:r>
            <a:endParaRPr lang="zh-CN" altLang="en-US" sz="800" dirty="0">
              <a:solidFill>
                <a:schemeClr val="bg1">
                  <a:lumMod val="95000"/>
                </a:schemeClr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7" name="文本框 11"/>
          <p:cNvSpPr txBox="1"/>
          <p:nvPr/>
        </p:nvSpPr>
        <p:spPr>
          <a:xfrm>
            <a:off x="2581791" y="1658404"/>
            <a:ext cx="15476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>
                    <a:lumMod val="95000"/>
                  </a:schemeClr>
                </a:solidFill>
                <a:latin typeface="IrisUPC" pitchFamily="34" charset="-34"/>
                <a:cs typeface="IrisUPC" pitchFamily="34" charset="-34"/>
              </a:rPr>
              <a:t>01</a:t>
            </a:r>
            <a:endParaRPr lang="zh-CN" altLang="en-US" sz="8800" dirty="0">
              <a:solidFill>
                <a:schemeClr val="bg1">
                  <a:lumMod val="95000"/>
                </a:schemeClr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8" name="矩形 18"/>
          <p:cNvSpPr>
            <a:spLocks noChangeArrowheads="1"/>
          </p:cNvSpPr>
          <p:nvPr/>
        </p:nvSpPr>
        <p:spPr bwMode="auto">
          <a:xfrm>
            <a:off x="3801580" y="2699888"/>
            <a:ext cx="3020461" cy="2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911723">
              <a:lnSpc>
                <a:spcPct val="12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Arial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8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52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417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 rot="2400000">
            <a:off x="7614268" y="2599591"/>
            <a:ext cx="526170" cy="118012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ysClr val="window" lastClr="FFFFFF">
                  <a:lumMod val="73000"/>
                </a:sysClr>
              </a:gs>
              <a:gs pos="60000">
                <a:sysClr val="window" lastClr="FFFFFF">
                  <a:lumMod val="85000"/>
                  <a:alpha val="0"/>
                </a:sysClr>
              </a:gs>
            </a:gsLst>
            <a:lin ang="5400000" scaled="0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Rectangle 53"/>
          <p:cNvSpPr>
            <a:spLocks noChangeArrowheads="1"/>
          </p:cNvSpPr>
          <p:nvPr/>
        </p:nvSpPr>
        <p:spPr bwMode="auto">
          <a:xfrm>
            <a:off x="7157503" y="1063451"/>
            <a:ext cx="1608116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此处添加标题文本</a:t>
            </a:r>
          </a:p>
          <a:p>
            <a:pPr lvl="0"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采用板书的方式讲课对于学生来说也并不有趣</a:t>
            </a:r>
          </a:p>
          <a:p>
            <a:pPr lvl="0"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这些课程的老师是把课程里的内容同真实生活结合起来</a:t>
            </a:r>
          </a:p>
        </p:txBody>
      </p:sp>
      <p:sp>
        <p:nvSpPr>
          <p:cNvPr id="41" name="Rectangle 52"/>
          <p:cNvSpPr>
            <a:spLocks noChangeArrowheads="1"/>
          </p:cNvSpPr>
          <p:nvPr/>
        </p:nvSpPr>
        <p:spPr bwMode="auto">
          <a:xfrm>
            <a:off x="4718524" y="3801744"/>
            <a:ext cx="2710975" cy="100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此处添加标题文本</a:t>
            </a:r>
          </a:p>
          <a:p>
            <a:pPr lvl="0">
              <a:lnSpc>
                <a:spcPct val="150000"/>
              </a:lnSpc>
            </a:pPr>
            <a:r>
              <a:rPr lang="zh-CN" altLang="en-US" sz="10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采用板书的方式讲课对于学生来说也并不有趣</a:t>
            </a:r>
          </a:p>
          <a:p>
            <a:pPr lvl="0">
              <a:lnSpc>
                <a:spcPct val="150000"/>
              </a:lnSpc>
            </a:pPr>
            <a:r>
              <a:rPr lang="zh-CN" altLang="en-US" sz="10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这些课程的老师是把课程里的内容同真实生活结合起来</a:t>
            </a:r>
          </a:p>
        </p:txBody>
      </p:sp>
      <p:sp>
        <p:nvSpPr>
          <p:cNvPr id="42" name="Rectangle 51"/>
          <p:cNvSpPr>
            <a:spLocks noChangeArrowheads="1"/>
          </p:cNvSpPr>
          <p:nvPr/>
        </p:nvSpPr>
        <p:spPr bwMode="auto">
          <a:xfrm>
            <a:off x="2237740" y="1063451"/>
            <a:ext cx="2093912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12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此处添加标题文本</a:t>
            </a:r>
          </a:p>
          <a:p>
            <a:pPr lvl="0">
              <a:lnSpc>
                <a:spcPct val="150000"/>
              </a:lnSpc>
            </a:pPr>
            <a:r>
              <a:rPr lang="zh-CN" altLang="en-US" sz="10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采用板书的方式讲课对于学生来说也并不有趣</a:t>
            </a:r>
          </a:p>
          <a:p>
            <a:pPr lvl="0">
              <a:lnSpc>
                <a:spcPct val="150000"/>
              </a:lnSpc>
            </a:pPr>
            <a:r>
              <a:rPr lang="zh-CN" altLang="en-US" sz="10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这些课程的老师是把课程里的内容同真实生活结合起来</a:t>
            </a:r>
          </a:p>
        </p:txBody>
      </p:sp>
      <p:sp>
        <p:nvSpPr>
          <p:cNvPr id="43" name="Freeform 33"/>
          <p:cNvSpPr>
            <a:spLocks/>
          </p:cNvSpPr>
          <p:nvPr/>
        </p:nvSpPr>
        <p:spPr bwMode="auto">
          <a:xfrm>
            <a:off x="1879850" y="1942287"/>
            <a:ext cx="2478087" cy="1990725"/>
          </a:xfrm>
          <a:custGeom>
            <a:avLst/>
            <a:gdLst>
              <a:gd name="T0" fmla="*/ 0 w 661"/>
              <a:gd name="T1" fmla="*/ 0 h 531"/>
              <a:gd name="T2" fmla="*/ 0 w 661"/>
              <a:gd name="T3" fmla="*/ 155 h 531"/>
              <a:gd name="T4" fmla="*/ 111 w 661"/>
              <a:gd name="T5" fmla="*/ 266 h 531"/>
              <a:gd name="T6" fmla="*/ 550 w 661"/>
              <a:gd name="T7" fmla="*/ 266 h 531"/>
              <a:gd name="T8" fmla="*/ 661 w 661"/>
              <a:gd name="T9" fmla="*/ 377 h 531"/>
              <a:gd name="T10" fmla="*/ 661 w 661"/>
              <a:gd name="T11" fmla="*/ 531 h 5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1" h="531">
                <a:moveTo>
                  <a:pt x="0" y="0"/>
                </a:moveTo>
                <a:cubicBezTo>
                  <a:pt x="0" y="155"/>
                  <a:pt x="0" y="155"/>
                  <a:pt x="0" y="155"/>
                </a:cubicBezTo>
                <a:cubicBezTo>
                  <a:pt x="61" y="155"/>
                  <a:pt x="111" y="204"/>
                  <a:pt x="111" y="266"/>
                </a:cubicBezTo>
                <a:cubicBezTo>
                  <a:pt x="550" y="266"/>
                  <a:pt x="550" y="266"/>
                  <a:pt x="550" y="266"/>
                </a:cubicBezTo>
                <a:cubicBezTo>
                  <a:pt x="550" y="327"/>
                  <a:pt x="600" y="377"/>
                  <a:pt x="661" y="377"/>
                </a:cubicBezTo>
                <a:cubicBezTo>
                  <a:pt x="661" y="531"/>
                  <a:pt x="661" y="531"/>
                  <a:pt x="661" y="531"/>
                </a:cubicBezTo>
              </a:path>
            </a:pathLst>
          </a:custGeom>
          <a:noFill/>
          <a:ln w="6350" cap="flat" cmpd="sng" algn="ctr">
            <a:solidFill>
              <a:schemeClr val="bg1">
                <a:lumMod val="95000"/>
              </a:schemeClr>
            </a:solidFill>
            <a:prstDash val="dash"/>
            <a:headEnd type="oval"/>
            <a:tailEnd type="oval"/>
          </a:ln>
          <a:effectLst/>
          <a:ex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Freeform 34"/>
          <p:cNvSpPr>
            <a:spLocks/>
          </p:cNvSpPr>
          <p:nvPr/>
        </p:nvSpPr>
        <p:spPr bwMode="auto">
          <a:xfrm>
            <a:off x="4357937" y="2523312"/>
            <a:ext cx="2479675" cy="833438"/>
          </a:xfrm>
          <a:custGeom>
            <a:avLst/>
            <a:gdLst>
              <a:gd name="T0" fmla="*/ 0 w 661"/>
              <a:gd name="T1" fmla="*/ 0 h 222"/>
              <a:gd name="T2" fmla="*/ 111 w 661"/>
              <a:gd name="T3" fmla="*/ 111 h 222"/>
              <a:gd name="T4" fmla="*/ 550 w 661"/>
              <a:gd name="T5" fmla="*/ 111 h 222"/>
              <a:gd name="T6" fmla="*/ 661 w 661"/>
              <a:gd name="T7" fmla="*/ 222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61" h="222">
                <a:moveTo>
                  <a:pt x="0" y="0"/>
                </a:moveTo>
                <a:cubicBezTo>
                  <a:pt x="61" y="0"/>
                  <a:pt x="111" y="49"/>
                  <a:pt x="111" y="111"/>
                </a:cubicBezTo>
                <a:cubicBezTo>
                  <a:pt x="550" y="111"/>
                  <a:pt x="550" y="111"/>
                  <a:pt x="550" y="111"/>
                </a:cubicBezTo>
                <a:cubicBezTo>
                  <a:pt x="550" y="172"/>
                  <a:pt x="600" y="222"/>
                  <a:pt x="661" y="222"/>
                </a:cubicBezTo>
              </a:path>
            </a:pathLst>
          </a:custGeom>
          <a:noFill/>
          <a:ln w="6350" cap="flat" cmpd="sng" algn="ctr">
            <a:solidFill>
              <a:schemeClr val="bg1">
                <a:lumMod val="95000"/>
              </a:schemeClr>
            </a:solidFill>
            <a:prstDash val="dash"/>
            <a:headEnd type="oval"/>
            <a:tailEnd type="oval"/>
          </a:ln>
          <a:effectLst/>
          <a:ex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Freeform 35"/>
          <p:cNvSpPr>
            <a:spLocks/>
          </p:cNvSpPr>
          <p:nvPr/>
        </p:nvSpPr>
        <p:spPr bwMode="auto">
          <a:xfrm>
            <a:off x="6837611" y="1942287"/>
            <a:ext cx="1247775" cy="996950"/>
          </a:xfrm>
          <a:custGeom>
            <a:avLst/>
            <a:gdLst>
              <a:gd name="T0" fmla="*/ 0 w 333"/>
              <a:gd name="T1" fmla="*/ 0 h 266"/>
              <a:gd name="T2" fmla="*/ 0 w 333"/>
              <a:gd name="T3" fmla="*/ 155 h 266"/>
              <a:gd name="T4" fmla="*/ 111 w 333"/>
              <a:gd name="T5" fmla="*/ 266 h 266"/>
              <a:gd name="T6" fmla="*/ 333 w 333"/>
              <a:gd name="T7" fmla="*/ 266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3" h="266">
                <a:moveTo>
                  <a:pt x="0" y="0"/>
                </a:moveTo>
                <a:cubicBezTo>
                  <a:pt x="0" y="155"/>
                  <a:pt x="0" y="155"/>
                  <a:pt x="0" y="155"/>
                </a:cubicBezTo>
                <a:cubicBezTo>
                  <a:pt x="62" y="155"/>
                  <a:pt x="111" y="204"/>
                  <a:pt x="111" y="266"/>
                </a:cubicBezTo>
                <a:cubicBezTo>
                  <a:pt x="333" y="266"/>
                  <a:pt x="333" y="266"/>
                  <a:pt x="333" y="266"/>
                </a:cubicBezTo>
              </a:path>
            </a:pathLst>
          </a:custGeom>
          <a:noFill/>
          <a:ln w="6350" cap="flat" cmpd="sng" algn="ctr">
            <a:solidFill>
              <a:schemeClr val="bg1">
                <a:lumMod val="95000"/>
              </a:schemeClr>
            </a:solidFill>
            <a:prstDash val="dash"/>
            <a:headEnd type="oval"/>
            <a:tailEnd type="oval"/>
          </a:ln>
          <a:effectLst/>
          <a:ex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Freeform 36"/>
          <p:cNvSpPr>
            <a:spLocks/>
          </p:cNvSpPr>
          <p:nvPr/>
        </p:nvSpPr>
        <p:spPr bwMode="auto">
          <a:xfrm>
            <a:off x="649537" y="2939237"/>
            <a:ext cx="1230313" cy="417513"/>
          </a:xfrm>
          <a:custGeom>
            <a:avLst/>
            <a:gdLst>
              <a:gd name="T0" fmla="*/ 0 w 328"/>
              <a:gd name="T1" fmla="*/ 0 h 111"/>
              <a:gd name="T2" fmla="*/ 217 w 328"/>
              <a:gd name="T3" fmla="*/ 0 h 111"/>
              <a:gd name="T4" fmla="*/ 328 w 328"/>
              <a:gd name="T5" fmla="*/ 111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28" h="111">
                <a:moveTo>
                  <a:pt x="0" y="0"/>
                </a:moveTo>
                <a:cubicBezTo>
                  <a:pt x="217" y="0"/>
                  <a:pt x="217" y="0"/>
                  <a:pt x="217" y="0"/>
                </a:cubicBezTo>
                <a:cubicBezTo>
                  <a:pt x="217" y="61"/>
                  <a:pt x="267" y="111"/>
                  <a:pt x="328" y="111"/>
                </a:cubicBezTo>
              </a:path>
            </a:pathLst>
          </a:custGeom>
          <a:noFill/>
          <a:ln w="6350" cap="flat" cmpd="sng" algn="ctr">
            <a:solidFill>
              <a:schemeClr val="bg1">
                <a:lumMod val="95000"/>
              </a:schemeClr>
            </a:solidFill>
            <a:prstDash val="dash"/>
            <a:tailEnd type="oval"/>
          </a:ln>
          <a:effectLst/>
          <a:ex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Oval 38"/>
          <p:cNvSpPr>
            <a:spLocks noChangeArrowheads="1"/>
          </p:cNvSpPr>
          <p:nvPr/>
        </p:nvSpPr>
        <p:spPr bwMode="auto">
          <a:xfrm>
            <a:off x="1624262" y="1342212"/>
            <a:ext cx="511175" cy="509588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88900" dir="13500000">
              <a:prstClr val="black">
                <a:alpha val="51000"/>
              </a:prstClr>
            </a:innerShdw>
          </a:effectLst>
          <a:ex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Freeform 44"/>
          <p:cNvSpPr>
            <a:spLocks noEditPoints="1"/>
          </p:cNvSpPr>
          <p:nvPr/>
        </p:nvSpPr>
        <p:spPr bwMode="auto">
          <a:xfrm>
            <a:off x="1744912" y="1469212"/>
            <a:ext cx="269875" cy="255588"/>
          </a:xfrm>
          <a:custGeom>
            <a:avLst/>
            <a:gdLst>
              <a:gd name="T0" fmla="*/ 35 w 72"/>
              <a:gd name="T1" fmla="*/ 17 h 68"/>
              <a:gd name="T2" fmla="*/ 37 w 72"/>
              <a:gd name="T3" fmla="*/ 39 h 68"/>
              <a:gd name="T4" fmla="*/ 38 w 72"/>
              <a:gd name="T5" fmla="*/ 12 h 68"/>
              <a:gd name="T6" fmla="*/ 35 w 72"/>
              <a:gd name="T7" fmla="*/ 11 h 68"/>
              <a:gd name="T8" fmla="*/ 30 w 72"/>
              <a:gd name="T9" fmla="*/ 20 h 68"/>
              <a:gd name="T10" fmla="*/ 70 w 72"/>
              <a:gd name="T11" fmla="*/ 9 h 68"/>
              <a:gd name="T12" fmla="*/ 62 w 72"/>
              <a:gd name="T13" fmla="*/ 9 h 68"/>
              <a:gd name="T14" fmla="*/ 59 w 72"/>
              <a:gd name="T15" fmla="*/ 0 h 68"/>
              <a:gd name="T16" fmla="*/ 10 w 72"/>
              <a:gd name="T17" fmla="*/ 2 h 68"/>
              <a:gd name="T18" fmla="*/ 2 w 72"/>
              <a:gd name="T19" fmla="*/ 9 h 68"/>
              <a:gd name="T20" fmla="*/ 0 w 72"/>
              <a:gd name="T21" fmla="*/ 27 h 68"/>
              <a:gd name="T22" fmla="*/ 4 w 72"/>
              <a:gd name="T23" fmla="*/ 38 h 68"/>
              <a:gd name="T24" fmla="*/ 33 w 72"/>
              <a:gd name="T25" fmla="*/ 55 h 68"/>
              <a:gd name="T26" fmla="*/ 21 w 72"/>
              <a:gd name="T27" fmla="*/ 62 h 68"/>
              <a:gd name="T28" fmla="*/ 21 w 72"/>
              <a:gd name="T29" fmla="*/ 68 h 68"/>
              <a:gd name="T30" fmla="*/ 54 w 72"/>
              <a:gd name="T31" fmla="*/ 65 h 68"/>
              <a:gd name="T32" fmla="*/ 39 w 72"/>
              <a:gd name="T33" fmla="*/ 62 h 68"/>
              <a:gd name="T34" fmla="*/ 58 w 72"/>
              <a:gd name="T35" fmla="*/ 43 h 68"/>
              <a:gd name="T36" fmla="*/ 68 w 72"/>
              <a:gd name="T37" fmla="*/ 38 h 68"/>
              <a:gd name="T38" fmla="*/ 72 w 72"/>
              <a:gd name="T39" fmla="*/ 11 h 68"/>
              <a:gd name="T40" fmla="*/ 8 w 72"/>
              <a:gd name="T41" fmla="*/ 34 h 68"/>
              <a:gd name="T42" fmla="*/ 5 w 72"/>
              <a:gd name="T43" fmla="*/ 27 h 68"/>
              <a:gd name="T44" fmla="*/ 10 w 72"/>
              <a:gd name="T45" fmla="*/ 14 h 68"/>
              <a:gd name="T46" fmla="*/ 11 w 72"/>
              <a:gd name="T47" fmla="*/ 36 h 68"/>
              <a:gd name="T48" fmla="*/ 56 w 72"/>
              <a:gd name="T49" fmla="*/ 29 h 68"/>
              <a:gd name="T50" fmla="*/ 54 w 72"/>
              <a:gd name="T51" fmla="*/ 38 h 68"/>
              <a:gd name="T52" fmla="*/ 36 w 72"/>
              <a:gd name="T53" fmla="*/ 49 h 68"/>
              <a:gd name="T54" fmla="*/ 18 w 72"/>
              <a:gd name="T55" fmla="*/ 38 h 68"/>
              <a:gd name="T56" fmla="*/ 16 w 72"/>
              <a:gd name="T57" fmla="*/ 29 h 68"/>
              <a:gd name="T58" fmla="*/ 56 w 72"/>
              <a:gd name="T59" fmla="*/ 5 h 68"/>
              <a:gd name="T60" fmla="*/ 67 w 72"/>
              <a:gd name="T61" fmla="*/ 27 h 68"/>
              <a:gd name="T62" fmla="*/ 64 w 72"/>
              <a:gd name="T63" fmla="*/ 34 h 68"/>
              <a:gd name="T64" fmla="*/ 61 w 72"/>
              <a:gd name="T65" fmla="*/ 36 h 68"/>
              <a:gd name="T66" fmla="*/ 62 w 72"/>
              <a:gd name="T67" fmla="*/ 29 h 68"/>
              <a:gd name="T68" fmla="*/ 67 w 72"/>
              <a:gd name="T69" fmla="*/ 14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2" h="68">
                <a:moveTo>
                  <a:pt x="33" y="20"/>
                </a:moveTo>
                <a:cubicBezTo>
                  <a:pt x="35" y="17"/>
                  <a:pt x="35" y="17"/>
                  <a:pt x="35" y="17"/>
                </a:cubicBezTo>
                <a:cubicBezTo>
                  <a:pt x="35" y="37"/>
                  <a:pt x="35" y="37"/>
                  <a:pt x="35" y="37"/>
                </a:cubicBezTo>
                <a:cubicBezTo>
                  <a:pt x="35" y="38"/>
                  <a:pt x="36" y="39"/>
                  <a:pt x="37" y="39"/>
                </a:cubicBezTo>
                <a:cubicBezTo>
                  <a:pt x="38" y="39"/>
                  <a:pt x="38" y="38"/>
                  <a:pt x="38" y="37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1"/>
                  <a:pt x="38" y="10"/>
                  <a:pt x="37" y="10"/>
                </a:cubicBezTo>
                <a:cubicBezTo>
                  <a:pt x="36" y="10"/>
                  <a:pt x="36" y="11"/>
                  <a:pt x="35" y="11"/>
                </a:cubicBezTo>
                <a:cubicBezTo>
                  <a:pt x="30" y="18"/>
                  <a:pt x="30" y="18"/>
                  <a:pt x="30" y="18"/>
                </a:cubicBezTo>
                <a:cubicBezTo>
                  <a:pt x="29" y="19"/>
                  <a:pt x="30" y="20"/>
                  <a:pt x="30" y="20"/>
                </a:cubicBezTo>
                <a:cubicBezTo>
                  <a:pt x="31" y="21"/>
                  <a:pt x="32" y="21"/>
                  <a:pt x="33" y="20"/>
                </a:cubicBezTo>
                <a:close/>
                <a:moveTo>
                  <a:pt x="70" y="9"/>
                </a:moveTo>
                <a:cubicBezTo>
                  <a:pt x="70" y="9"/>
                  <a:pt x="70" y="9"/>
                  <a:pt x="70" y="9"/>
                </a:cubicBezTo>
                <a:cubicBezTo>
                  <a:pt x="62" y="9"/>
                  <a:pt x="62" y="9"/>
                  <a:pt x="62" y="9"/>
                </a:cubicBezTo>
                <a:cubicBezTo>
                  <a:pt x="62" y="2"/>
                  <a:pt x="62" y="2"/>
                  <a:pt x="62" y="2"/>
                </a:cubicBezTo>
                <a:cubicBezTo>
                  <a:pt x="62" y="1"/>
                  <a:pt x="61" y="0"/>
                  <a:pt x="59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1" y="0"/>
                  <a:pt x="10" y="1"/>
                  <a:pt x="10" y="2"/>
                </a:cubicBezTo>
                <a:cubicBezTo>
                  <a:pt x="10" y="9"/>
                  <a:pt x="10" y="9"/>
                  <a:pt x="10" y="9"/>
                </a:cubicBezTo>
                <a:cubicBezTo>
                  <a:pt x="2" y="9"/>
                  <a:pt x="2" y="9"/>
                  <a:pt x="2" y="9"/>
                </a:cubicBezTo>
                <a:cubicBezTo>
                  <a:pt x="1" y="9"/>
                  <a:pt x="0" y="10"/>
                  <a:pt x="0" y="11"/>
                </a:cubicBezTo>
                <a:cubicBezTo>
                  <a:pt x="0" y="27"/>
                  <a:pt x="0" y="27"/>
                  <a:pt x="0" y="27"/>
                </a:cubicBezTo>
                <a:cubicBezTo>
                  <a:pt x="0" y="31"/>
                  <a:pt x="1" y="35"/>
                  <a:pt x="4" y="38"/>
                </a:cubicBezTo>
                <a:cubicBezTo>
                  <a:pt x="4" y="38"/>
                  <a:pt x="4" y="38"/>
                  <a:pt x="4" y="38"/>
                </a:cubicBezTo>
                <a:cubicBezTo>
                  <a:pt x="7" y="41"/>
                  <a:pt x="10" y="43"/>
                  <a:pt x="14" y="43"/>
                </a:cubicBezTo>
                <a:cubicBezTo>
                  <a:pt x="18" y="50"/>
                  <a:pt x="25" y="54"/>
                  <a:pt x="33" y="55"/>
                </a:cubicBezTo>
                <a:cubicBezTo>
                  <a:pt x="33" y="62"/>
                  <a:pt x="33" y="62"/>
                  <a:pt x="33" y="62"/>
                </a:cubicBezTo>
                <a:cubicBezTo>
                  <a:pt x="21" y="62"/>
                  <a:pt x="21" y="62"/>
                  <a:pt x="21" y="62"/>
                </a:cubicBezTo>
                <a:cubicBezTo>
                  <a:pt x="19" y="62"/>
                  <a:pt x="18" y="63"/>
                  <a:pt x="18" y="65"/>
                </a:cubicBezTo>
                <a:cubicBezTo>
                  <a:pt x="18" y="66"/>
                  <a:pt x="19" y="68"/>
                  <a:pt x="2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3" y="68"/>
                  <a:pt x="54" y="66"/>
                  <a:pt x="54" y="65"/>
                </a:cubicBezTo>
                <a:cubicBezTo>
                  <a:pt x="54" y="63"/>
                  <a:pt x="53" y="62"/>
                  <a:pt x="51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39" y="55"/>
                  <a:pt x="39" y="55"/>
                  <a:pt x="39" y="55"/>
                </a:cubicBezTo>
                <a:cubicBezTo>
                  <a:pt x="47" y="54"/>
                  <a:pt x="54" y="50"/>
                  <a:pt x="58" y="43"/>
                </a:cubicBezTo>
                <a:cubicBezTo>
                  <a:pt x="62" y="43"/>
                  <a:pt x="65" y="41"/>
                  <a:pt x="68" y="38"/>
                </a:cubicBezTo>
                <a:cubicBezTo>
                  <a:pt x="68" y="38"/>
                  <a:pt x="68" y="38"/>
                  <a:pt x="68" y="38"/>
                </a:cubicBezTo>
                <a:cubicBezTo>
                  <a:pt x="71" y="35"/>
                  <a:pt x="72" y="31"/>
                  <a:pt x="72" y="27"/>
                </a:cubicBezTo>
                <a:cubicBezTo>
                  <a:pt x="72" y="11"/>
                  <a:pt x="72" y="11"/>
                  <a:pt x="72" y="11"/>
                </a:cubicBezTo>
                <a:cubicBezTo>
                  <a:pt x="72" y="10"/>
                  <a:pt x="71" y="9"/>
                  <a:pt x="70" y="9"/>
                </a:cubicBezTo>
                <a:close/>
                <a:moveTo>
                  <a:pt x="8" y="34"/>
                </a:moveTo>
                <a:cubicBezTo>
                  <a:pt x="8" y="34"/>
                  <a:pt x="8" y="34"/>
                  <a:pt x="8" y="34"/>
                </a:cubicBezTo>
                <a:cubicBezTo>
                  <a:pt x="6" y="32"/>
                  <a:pt x="5" y="30"/>
                  <a:pt x="5" y="27"/>
                </a:cubicBezTo>
                <a:cubicBezTo>
                  <a:pt x="5" y="14"/>
                  <a:pt x="5" y="14"/>
                  <a:pt x="5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29"/>
                  <a:pt x="10" y="29"/>
                  <a:pt x="10" y="29"/>
                </a:cubicBezTo>
                <a:cubicBezTo>
                  <a:pt x="10" y="32"/>
                  <a:pt x="10" y="34"/>
                  <a:pt x="11" y="36"/>
                </a:cubicBezTo>
                <a:cubicBezTo>
                  <a:pt x="10" y="36"/>
                  <a:pt x="9" y="35"/>
                  <a:pt x="8" y="34"/>
                </a:cubicBezTo>
                <a:close/>
                <a:moveTo>
                  <a:pt x="56" y="29"/>
                </a:moveTo>
                <a:cubicBezTo>
                  <a:pt x="56" y="29"/>
                  <a:pt x="56" y="29"/>
                  <a:pt x="56" y="29"/>
                </a:cubicBezTo>
                <a:cubicBezTo>
                  <a:pt x="56" y="33"/>
                  <a:pt x="56" y="36"/>
                  <a:pt x="54" y="38"/>
                </a:cubicBezTo>
                <a:cubicBezTo>
                  <a:pt x="54" y="39"/>
                  <a:pt x="54" y="39"/>
                  <a:pt x="54" y="39"/>
                </a:cubicBezTo>
                <a:cubicBezTo>
                  <a:pt x="51" y="45"/>
                  <a:pt x="44" y="49"/>
                  <a:pt x="36" y="49"/>
                </a:cubicBezTo>
                <a:cubicBezTo>
                  <a:pt x="28" y="49"/>
                  <a:pt x="21" y="45"/>
                  <a:pt x="18" y="39"/>
                </a:cubicBezTo>
                <a:cubicBezTo>
                  <a:pt x="18" y="38"/>
                  <a:pt x="18" y="38"/>
                  <a:pt x="18" y="38"/>
                </a:cubicBezTo>
                <a:cubicBezTo>
                  <a:pt x="16" y="36"/>
                  <a:pt x="16" y="32"/>
                  <a:pt x="16" y="29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5"/>
                  <a:pt x="16" y="5"/>
                  <a:pt x="16" y="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29"/>
                  <a:pt x="56" y="29"/>
                  <a:pt x="56" y="29"/>
                </a:cubicBezTo>
                <a:close/>
                <a:moveTo>
                  <a:pt x="67" y="27"/>
                </a:moveTo>
                <a:cubicBezTo>
                  <a:pt x="67" y="27"/>
                  <a:pt x="67" y="27"/>
                  <a:pt x="67" y="27"/>
                </a:cubicBezTo>
                <a:cubicBezTo>
                  <a:pt x="67" y="30"/>
                  <a:pt x="66" y="32"/>
                  <a:pt x="64" y="34"/>
                </a:cubicBezTo>
                <a:cubicBezTo>
                  <a:pt x="64" y="34"/>
                  <a:pt x="64" y="34"/>
                  <a:pt x="64" y="34"/>
                </a:cubicBezTo>
                <a:cubicBezTo>
                  <a:pt x="63" y="35"/>
                  <a:pt x="62" y="36"/>
                  <a:pt x="61" y="36"/>
                </a:cubicBezTo>
                <a:cubicBezTo>
                  <a:pt x="62" y="34"/>
                  <a:pt x="62" y="32"/>
                  <a:pt x="62" y="29"/>
                </a:cubicBezTo>
                <a:cubicBezTo>
                  <a:pt x="62" y="29"/>
                  <a:pt x="62" y="29"/>
                  <a:pt x="62" y="29"/>
                </a:cubicBezTo>
                <a:cubicBezTo>
                  <a:pt x="62" y="14"/>
                  <a:pt x="62" y="14"/>
                  <a:pt x="62" y="14"/>
                </a:cubicBezTo>
                <a:cubicBezTo>
                  <a:pt x="67" y="14"/>
                  <a:pt x="67" y="14"/>
                  <a:pt x="67" y="14"/>
                </a:cubicBezTo>
                <a:cubicBezTo>
                  <a:pt x="67" y="27"/>
                  <a:pt x="67" y="27"/>
                  <a:pt x="67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Oval 39"/>
          <p:cNvSpPr>
            <a:spLocks noChangeArrowheads="1"/>
          </p:cNvSpPr>
          <p:nvPr/>
        </p:nvSpPr>
        <p:spPr bwMode="auto">
          <a:xfrm>
            <a:off x="6582025" y="1342212"/>
            <a:ext cx="509587" cy="509588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88900" dir="13500000">
              <a:prstClr val="black">
                <a:alpha val="51000"/>
              </a:prstClr>
            </a:innerShdw>
          </a:effectLst>
          <a:ex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Freeform 45"/>
          <p:cNvSpPr>
            <a:spLocks noEditPoints="1"/>
          </p:cNvSpPr>
          <p:nvPr/>
        </p:nvSpPr>
        <p:spPr bwMode="auto">
          <a:xfrm>
            <a:off x="6694737" y="1451750"/>
            <a:ext cx="273050" cy="287338"/>
          </a:xfrm>
          <a:custGeom>
            <a:avLst/>
            <a:gdLst>
              <a:gd name="T0" fmla="*/ 64 w 73"/>
              <a:gd name="T1" fmla="*/ 37 h 77"/>
              <a:gd name="T2" fmla="*/ 50 w 73"/>
              <a:gd name="T3" fmla="*/ 16 h 77"/>
              <a:gd name="T4" fmla="*/ 25 w 73"/>
              <a:gd name="T5" fmla="*/ 14 h 77"/>
              <a:gd name="T6" fmla="*/ 22 w 73"/>
              <a:gd name="T7" fmla="*/ 16 h 77"/>
              <a:gd name="T8" fmla="*/ 11 w 73"/>
              <a:gd name="T9" fmla="*/ 39 h 77"/>
              <a:gd name="T10" fmla="*/ 22 w 73"/>
              <a:gd name="T11" fmla="*/ 62 h 77"/>
              <a:gd name="T12" fmla="*/ 25 w 73"/>
              <a:gd name="T13" fmla="*/ 63 h 77"/>
              <a:gd name="T14" fmla="*/ 50 w 73"/>
              <a:gd name="T15" fmla="*/ 61 h 77"/>
              <a:gd name="T16" fmla="*/ 64 w 73"/>
              <a:gd name="T17" fmla="*/ 40 h 77"/>
              <a:gd name="T18" fmla="*/ 52 w 73"/>
              <a:gd name="T19" fmla="*/ 19 h 77"/>
              <a:gd name="T20" fmla="*/ 62 w 73"/>
              <a:gd name="T21" fmla="*/ 35 h 77"/>
              <a:gd name="T22" fmla="*/ 53 w 73"/>
              <a:gd name="T23" fmla="*/ 29 h 77"/>
              <a:gd name="T24" fmla="*/ 52 w 73"/>
              <a:gd name="T25" fmla="*/ 19 h 77"/>
              <a:gd name="T26" fmla="*/ 59 w 73"/>
              <a:gd name="T27" fmla="*/ 39 h 77"/>
              <a:gd name="T28" fmla="*/ 54 w 73"/>
              <a:gd name="T29" fmla="*/ 34 h 77"/>
              <a:gd name="T30" fmla="*/ 50 w 73"/>
              <a:gd name="T31" fmla="*/ 26 h 77"/>
              <a:gd name="T32" fmla="*/ 41 w 73"/>
              <a:gd name="T33" fmla="*/ 21 h 77"/>
              <a:gd name="T34" fmla="*/ 50 w 73"/>
              <a:gd name="T35" fmla="*/ 26 h 77"/>
              <a:gd name="T36" fmla="*/ 28 w 73"/>
              <a:gd name="T37" fmla="*/ 15 h 77"/>
              <a:gd name="T38" fmla="*/ 47 w 73"/>
              <a:gd name="T39" fmla="*/ 16 h 77"/>
              <a:gd name="T40" fmla="*/ 27 w 73"/>
              <a:gd name="T41" fmla="*/ 16 h 77"/>
              <a:gd name="T42" fmla="*/ 26 w 73"/>
              <a:gd name="T43" fmla="*/ 20 h 77"/>
              <a:gd name="T44" fmla="*/ 33 w 73"/>
              <a:gd name="T45" fmla="*/ 21 h 77"/>
              <a:gd name="T46" fmla="*/ 26 w 73"/>
              <a:gd name="T47" fmla="*/ 20 h 77"/>
              <a:gd name="T48" fmla="*/ 22 w 73"/>
              <a:gd name="T49" fmla="*/ 58 h 77"/>
              <a:gd name="T50" fmla="*/ 13 w 73"/>
              <a:gd name="T51" fmla="*/ 41 h 77"/>
              <a:gd name="T52" fmla="*/ 23 w 73"/>
              <a:gd name="T53" fmla="*/ 58 h 77"/>
              <a:gd name="T54" fmla="*/ 15 w 73"/>
              <a:gd name="T55" fmla="*/ 39 h 77"/>
              <a:gd name="T56" fmla="*/ 20 w 73"/>
              <a:gd name="T57" fmla="*/ 34 h 77"/>
              <a:gd name="T58" fmla="*/ 15 w 73"/>
              <a:gd name="T59" fmla="*/ 39 h 77"/>
              <a:gd name="T60" fmla="*/ 20 w 73"/>
              <a:gd name="T61" fmla="*/ 29 h 77"/>
              <a:gd name="T62" fmla="*/ 12 w 73"/>
              <a:gd name="T63" fmla="*/ 35 h 77"/>
              <a:gd name="T64" fmla="*/ 23 w 73"/>
              <a:gd name="T65" fmla="*/ 19 h 77"/>
              <a:gd name="T66" fmla="*/ 24 w 73"/>
              <a:gd name="T67" fmla="*/ 51 h 77"/>
              <a:gd name="T68" fmla="*/ 33 w 73"/>
              <a:gd name="T69" fmla="*/ 56 h 77"/>
              <a:gd name="T70" fmla="*/ 24 w 73"/>
              <a:gd name="T71" fmla="*/ 51 h 77"/>
              <a:gd name="T72" fmla="*/ 46 w 73"/>
              <a:gd name="T73" fmla="*/ 62 h 77"/>
              <a:gd name="T74" fmla="*/ 27 w 73"/>
              <a:gd name="T75" fmla="*/ 61 h 77"/>
              <a:gd name="T76" fmla="*/ 47 w 73"/>
              <a:gd name="T77" fmla="*/ 61 h 77"/>
              <a:gd name="T78" fmla="*/ 48 w 73"/>
              <a:gd name="T79" fmla="*/ 58 h 77"/>
              <a:gd name="T80" fmla="*/ 41 w 73"/>
              <a:gd name="T81" fmla="*/ 56 h 77"/>
              <a:gd name="T82" fmla="*/ 48 w 73"/>
              <a:gd name="T83" fmla="*/ 58 h 77"/>
              <a:gd name="T84" fmla="*/ 50 w 73"/>
              <a:gd name="T85" fmla="*/ 46 h 77"/>
              <a:gd name="T86" fmla="*/ 24 w 73"/>
              <a:gd name="T87" fmla="*/ 46 h 77"/>
              <a:gd name="T88" fmla="*/ 37 w 73"/>
              <a:gd name="T89" fmla="*/ 23 h 77"/>
              <a:gd name="T90" fmla="*/ 50 w 73"/>
              <a:gd name="T91" fmla="*/ 46 h 77"/>
              <a:gd name="T92" fmla="*/ 52 w 73"/>
              <a:gd name="T93" fmla="*/ 58 h 77"/>
              <a:gd name="T94" fmla="*/ 53 w 73"/>
              <a:gd name="T95" fmla="*/ 48 h 77"/>
              <a:gd name="T96" fmla="*/ 62 w 73"/>
              <a:gd name="T97" fmla="*/ 42 h 77"/>
              <a:gd name="T98" fmla="*/ 37 w 73"/>
              <a:gd name="T99" fmla="*/ 28 h 77"/>
              <a:gd name="T100" fmla="*/ 27 w 73"/>
              <a:gd name="T101" fmla="*/ 39 h 77"/>
              <a:gd name="T102" fmla="*/ 47 w 73"/>
              <a:gd name="T103" fmla="*/ 39 h 77"/>
              <a:gd name="T104" fmla="*/ 37 w 73"/>
              <a:gd name="T105" fmla="*/ 43 h 77"/>
              <a:gd name="T106" fmla="*/ 32 w 73"/>
              <a:gd name="T107" fmla="*/ 39 h 77"/>
              <a:gd name="T108" fmla="*/ 42 w 73"/>
              <a:gd name="T109" fmla="*/ 39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73" h="77">
                <a:moveTo>
                  <a:pt x="63" y="39"/>
                </a:moveTo>
                <a:cubicBezTo>
                  <a:pt x="64" y="38"/>
                  <a:pt x="64" y="38"/>
                  <a:pt x="64" y="37"/>
                </a:cubicBezTo>
                <a:cubicBezTo>
                  <a:pt x="73" y="24"/>
                  <a:pt x="68" y="14"/>
                  <a:pt x="52" y="16"/>
                </a:cubicBezTo>
                <a:cubicBezTo>
                  <a:pt x="51" y="16"/>
                  <a:pt x="51" y="16"/>
                  <a:pt x="50" y="16"/>
                </a:cubicBezTo>
                <a:cubicBezTo>
                  <a:pt x="50" y="15"/>
                  <a:pt x="50" y="15"/>
                  <a:pt x="49" y="14"/>
                </a:cubicBezTo>
                <a:cubicBezTo>
                  <a:pt x="43" y="0"/>
                  <a:pt x="31" y="0"/>
                  <a:pt x="25" y="14"/>
                </a:cubicBezTo>
                <a:cubicBezTo>
                  <a:pt x="24" y="15"/>
                  <a:pt x="24" y="15"/>
                  <a:pt x="24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6" y="14"/>
                  <a:pt x="0" y="24"/>
                  <a:pt x="9" y="37"/>
                </a:cubicBezTo>
                <a:cubicBezTo>
                  <a:pt x="10" y="38"/>
                  <a:pt x="10" y="38"/>
                  <a:pt x="11" y="39"/>
                </a:cubicBezTo>
                <a:cubicBezTo>
                  <a:pt x="10" y="39"/>
                  <a:pt x="10" y="40"/>
                  <a:pt x="9" y="40"/>
                </a:cubicBezTo>
                <a:cubicBezTo>
                  <a:pt x="1" y="53"/>
                  <a:pt x="7" y="63"/>
                  <a:pt x="22" y="62"/>
                </a:cubicBezTo>
                <a:cubicBezTo>
                  <a:pt x="22" y="61"/>
                  <a:pt x="23" y="61"/>
                  <a:pt x="24" y="61"/>
                </a:cubicBezTo>
                <a:cubicBezTo>
                  <a:pt x="24" y="62"/>
                  <a:pt x="24" y="62"/>
                  <a:pt x="25" y="63"/>
                </a:cubicBezTo>
                <a:cubicBezTo>
                  <a:pt x="31" y="77"/>
                  <a:pt x="43" y="77"/>
                  <a:pt x="49" y="63"/>
                </a:cubicBezTo>
                <a:cubicBezTo>
                  <a:pt x="50" y="62"/>
                  <a:pt x="50" y="62"/>
                  <a:pt x="50" y="61"/>
                </a:cubicBezTo>
                <a:cubicBezTo>
                  <a:pt x="51" y="61"/>
                  <a:pt x="51" y="61"/>
                  <a:pt x="52" y="62"/>
                </a:cubicBezTo>
                <a:cubicBezTo>
                  <a:pt x="67" y="63"/>
                  <a:pt x="73" y="53"/>
                  <a:pt x="64" y="40"/>
                </a:cubicBezTo>
                <a:cubicBezTo>
                  <a:pt x="64" y="40"/>
                  <a:pt x="64" y="39"/>
                  <a:pt x="63" y="39"/>
                </a:cubicBezTo>
                <a:close/>
                <a:moveTo>
                  <a:pt x="52" y="19"/>
                </a:moveTo>
                <a:cubicBezTo>
                  <a:pt x="52" y="19"/>
                  <a:pt x="52" y="19"/>
                  <a:pt x="52" y="19"/>
                </a:cubicBezTo>
                <a:cubicBezTo>
                  <a:pt x="65" y="18"/>
                  <a:pt x="69" y="25"/>
                  <a:pt x="62" y="35"/>
                </a:cubicBezTo>
                <a:cubicBezTo>
                  <a:pt x="61" y="36"/>
                  <a:pt x="61" y="36"/>
                  <a:pt x="61" y="36"/>
                </a:cubicBezTo>
                <a:cubicBezTo>
                  <a:pt x="59" y="34"/>
                  <a:pt x="56" y="31"/>
                  <a:pt x="53" y="29"/>
                </a:cubicBezTo>
                <a:cubicBezTo>
                  <a:pt x="53" y="25"/>
                  <a:pt x="52" y="22"/>
                  <a:pt x="51" y="19"/>
                </a:cubicBezTo>
                <a:cubicBezTo>
                  <a:pt x="52" y="19"/>
                  <a:pt x="52" y="19"/>
                  <a:pt x="52" y="19"/>
                </a:cubicBezTo>
                <a:close/>
                <a:moveTo>
                  <a:pt x="59" y="39"/>
                </a:moveTo>
                <a:cubicBezTo>
                  <a:pt x="59" y="39"/>
                  <a:pt x="59" y="39"/>
                  <a:pt x="59" y="39"/>
                </a:cubicBezTo>
                <a:cubicBezTo>
                  <a:pt x="57" y="40"/>
                  <a:pt x="56" y="42"/>
                  <a:pt x="54" y="43"/>
                </a:cubicBezTo>
                <a:cubicBezTo>
                  <a:pt x="54" y="40"/>
                  <a:pt x="54" y="37"/>
                  <a:pt x="54" y="34"/>
                </a:cubicBezTo>
                <a:cubicBezTo>
                  <a:pt x="56" y="35"/>
                  <a:pt x="57" y="37"/>
                  <a:pt x="59" y="39"/>
                </a:cubicBezTo>
                <a:close/>
                <a:moveTo>
                  <a:pt x="50" y="26"/>
                </a:moveTo>
                <a:cubicBezTo>
                  <a:pt x="50" y="26"/>
                  <a:pt x="50" y="26"/>
                  <a:pt x="50" y="26"/>
                </a:cubicBezTo>
                <a:cubicBezTo>
                  <a:pt x="47" y="25"/>
                  <a:pt x="44" y="23"/>
                  <a:pt x="41" y="21"/>
                </a:cubicBezTo>
                <a:cubicBezTo>
                  <a:pt x="43" y="21"/>
                  <a:pt x="46" y="20"/>
                  <a:pt x="48" y="20"/>
                </a:cubicBezTo>
                <a:cubicBezTo>
                  <a:pt x="49" y="22"/>
                  <a:pt x="49" y="24"/>
                  <a:pt x="50" y="26"/>
                </a:cubicBezTo>
                <a:close/>
                <a:moveTo>
                  <a:pt x="28" y="15"/>
                </a:moveTo>
                <a:cubicBezTo>
                  <a:pt x="28" y="15"/>
                  <a:pt x="28" y="15"/>
                  <a:pt x="28" y="15"/>
                </a:cubicBezTo>
                <a:cubicBezTo>
                  <a:pt x="33" y="4"/>
                  <a:pt x="41" y="4"/>
                  <a:pt x="46" y="15"/>
                </a:cubicBezTo>
                <a:cubicBezTo>
                  <a:pt x="46" y="16"/>
                  <a:pt x="47" y="16"/>
                  <a:pt x="47" y="16"/>
                </a:cubicBezTo>
                <a:cubicBezTo>
                  <a:pt x="44" y="17"/>
                  <a:pt x="40" y="18"/>
                  <a:pt x="37" y="20"/>
                </a:cubicBezTo>
                <a:cubicBezTo>
                  <a:pt x="34" y="18"/>
                  <a:pt x="30" y="17"/>
                  <a:pt x="27" y="16"/>
                </a:cubicBezTo>
                <a:cubicBezTo>
                  <a:pt x="28" y="15"/>
                  <a:pt x="28" y="15"/>
                  <a:pt x="28" y="15"/>
                </a:cubicBezTo>
                <a:close/>
                <a:moveTo>
                  <a:pt x="26" y="20"/>
                </a:moveTo>
                <a:cubicBezTo>
                  <a:pt x="26" y="20"/>
                  <a:pt x="26" y="20"/>
                  <a:pt x="26" y="20"/>
                </a:cubicBezTo>
                <a:cubicBezTo>
                  <a:pt x="28" y="20"/>
                  <a:pt x="30" y="21"/>
                  <a:pt x="33" y="21"/>
                </a:cubicBezTo>
                <a:cubicBezTo>
                  <a:pt x="30" y="23"/>
                  <a:pt x="27" y="25"/>
                  <a:pt x="24" y="26"/>
                </a:cubicBezTo>
                <a:cubicBezTo>
                  <a:pt x="25" y="24"/>
                  <a:pt x="25" y="22"/>
                  <a:pt x="26" y="20"/>
                </a:cubicBezTo>
                <a:close/>
                <a:moveTo>
                  <a:pt x="22" y="58"/>
                </a:moveTo>
                <a:cubicBezTo>
                  <a:pt x="22" y="58"/>
                  <a:pt x="22" y="58"/>
                  <a:pt x="22" y="58"/>
                </a:cubicBezTo>
                <a:cubicBezTo>
                  <a:pt x="9" y="59"/>
                  <a:pt x="5" y="52"/>
                  <a:pt x="12" y="42"/>
                </a:cubicBezTo>
                <a:cubicBezTo>
                  <a:pt x="12" y="42"/>
                  <a:pt x="13" y="41"/>
                  <a:pt x="13" y="41"/>
                </a:cubicBezTo>
                <a:cubicBezTo>
                  <a:pt x="15" y="43"/>
                  <a:pt x="18" y="46"/>
                  <a:pt x="20" y="48"/>
                </a:cubicBezTo>
                <a:cubicBezTo>
                  <a:pt x="21" y="52"/>
                  <a:pt x="22" y="55"/>
                  <a:pt x="23" y="58"/>
                </a:cubicBezTo>
                <a:cubicBezTo>
                  <a:pt x="22" y="58"/>
                  <a:pt x="22" y="58"/>
                  <a:pt x="22" y="58"/>
                </a:cubicBezTo>
                <a:close/>
                <a:moveTo>
                  <a:pt x="15" y="39"/>
                </a:moveTo>
                <a:cubicBezTo>
                  <a:pt x="15" y="39"/>
                  <a:pt x="15" y="39"/>
                  <a:pt x="15" y="39"/>
                </a:cubicBezTo>
                <a:cubicBezTo>
                  <a:pt x="16" y="37"/>
                  <a:pt x="18" y="35"/>
                  <a:pt x="20" y="34"/>
                </a:cubicBezTo>
                <a:cubicBezTo>
                  <a:pt x="20" y="37"/>
                  <a:pt x="20" y="40"/>
                  <a:pt x="20" y="43"/>
                </a:cubicBezTo>
                <a:cubicBezTo>
                  <a:pt x="18" y="42"/>
                  <a:pt x="16" y="40"/>
                  <a:pt x="15" y="39"/>
                </a:cubicBezTo>
                <a:close/>
                <a:moveTo>
                  <a:pt x="20" y="29"/>
                </a:moveTo>
                <a:cubicBezTo>
                  <a:pt x="20" y="29"/>
                  <a:pt x="20" y="29"/>
                  <a:pt x="20" y="29"/>
                </a:cubicBezTo>
                <a:cubicBezTo>
                  <a:pt x="18" y="31"/>
                  <a:pt x="15" y="34"/>
                  <a:pt x="13" y="36"/>
                </a:cubicBezTo>
                <a:cubicBezTo>
                  <a:pt x="12" y="35"/>
                  <a:pt x="12" y="35"/>
                  <a:pt x="12" y="35"/>
                </a:cubicBezTo>
                <a:cubicBezTo>
                  <a:pt x="5" y="25"/>
                  <a:pt x="9" y="18"/>
                  <a:pt x="22" y="19"/>
                </a:cubicBezTo>
                <a:cubicBezTo>
                  <a:pt x="23" y="19"/>
                  <a:pt x="23" y="19"/>
                  <a:pt x="23" y="19"/>
                </a:cubicBezTo>
                <a:cubicBezTo>
                  <a:pt x="22" y="22"/>
                  <a:pt x="21" y="25"/>
                  <a:pt x="20" y="29"/>
                </a:cubicBezTo>
                <a:close/>
                <a:moveTo>
                  <a:pt x="24" y="51"/>
                </a:moveTo>
                <a:cubicBezTo>
                  <a:pt x="24" y="51"/>
                  <a:pt x="24" y="51"/>
                  <a:pt x="24" y="51"/>
                </a:cubicBezTo>
                <a:cubicBezTo>
                  <a:pt x="27" y="53"/>
                  <a:pt x="30" y="54"/>
                  <a:pt x="33" y="56"/>
                </a:cubicBezTo>
                <a:cubicBezTo>
                  <a:pt x="30" y="56"/>
                  <a:pt x="28" y="57"/>
                  <a:pt x="26" y="58"/>
                </a:cubicBezTo>
                <a:cubicBezTo>
                  <a:pt x="25" y="55"/>
                  <a:pt x="25" y="53"/>
                  <a:pt x="24" y="51"/>
                </a:cubicBezTo>
                <a:close/>
                <a:moveTo>
                  <a:pt x="46" y="62"/>
                </a:moveTo>
                <a:cubicBezTo>
                  <a:pt x="46" y="62"/>
                  <a:pt x="46" y="62"/>
                  <a:pt x="46" y="62"/>
                </a:cubicBezTo>
                <a:cubicBezTo>
                  <a:pt x="41" y="73"/>
                  <a:pt x="33" y="73"/>
                  <a:pt x="28" y="62"/>
                </a:cubicBezTo>
                <a:cubicBezTo>
                  <a:pt x="27" y="61"/>
                  <a:pt x="27" y="61"/>
                  <a:pt x="27" y="61"/>
                </a:cubicBezTo>
                <a:cubicBezTo>
                  <a:pt x="30" y="60"/>
                  <a:pt x="34" y="59"/>
                  <a:pt x="37" y="58"/>
                </a:cubicBezTo>
                <a:cubicBezTo>
                  <a:pt x="40" y="59"/>
                  <a:pt x="44" y="60"/>
                  <a:pt x="47" y="61"/>
                </a:cubicBezTo>
                <a:cubicBezTo>
                  <a:pt x="47" y="61"/>
                  <a:pt x="46" y="61"/>
                  <a:pt x="46" y="62"/>
                </a:cubicBezTo>
                <a:close/>
                <a:moveTo>
                  <a:pt x="48" y="58"/>
                </a:moveTo>
                <a:cubicBezTo>
                  <a:pt x="48" y="58"/>
                  <a:pt x="48" y="58"/>
                  <a:pt x="48" y="58"/>
                </a:cubicBezTo>
                <a:cubicBezTo>
                  <a:pt x="46" y="57"/>
                  <a:pt x="43" y="56"/>
                  <a:pt x="41" y="56"/>
                </a:cubicBezTo>
                <a:cubicBezTo>
                  <a:pt x="44" y="54"/>
                  <a:pt x="47" y="53"/>
                  <a:pt x="50" y="51"/>
                </a:cubicBezTo>
                <a:cubicBezTo>
                  <a:pt x="49" y="53"/>
                  <a:pt x="49" y="55"/>
                  <a:pt x="48" y="58"/>
                </a:cubicBezTo>
                <a:close/>
                <a:moveTo>
                  <a:pt x="50" y="46"/>
                </a:moveTo>
                <a:cubicBezTo>
                  <a:pt x="50" y="46"/>
                  <a:pt x="50" y="46"/>
                  <a:pt x="50" y="46"/>
                </a:cubicBezTo>
                <a:cubicBezTo>
                  <a:pt x="46" y="49"/>
                  <a:pt x="42" y="52"/>
                  <a:pt x="37" y="54"/>
                </a:cubicBezTo>
                <a:cubicBezTo>
                  <a:pt x="32" y="52"/>
                  <a:pt x="28" y="49"/>
                  <a:pt x="24" y="46"/>
                </a:cubicBezTo>
                <a:cubicBezTo>
                  <a:pt x="23" y="41"/>
                  <a:pt x="23" y="36"/>
                  <a:pt x="24" y="31"/>
                </a:cubicBezTo>
                <a:cubicBezTo>
                  <a:pt x="28" y="28"/>
                  <a:pt x="32" y="25"/>
                  <a:pt x="37" y="23"/>
                </a:cubicBezTo>
                <a:cubicBezTo>
                  <a:pt x="42" y="25"/>
                  <a:pt x="46" y="28"/>
                  <a:pt x="50" y="31"/>
                </a:cubicBezTo>
                <a:cubicBezTo>
                  <a:pt x="51" y="36"/>
                  <a:pt x="51" y="41"/>
                  <a:pt x="50" y="46"/>
                </a:cubicBezTo>
                <a:close/>
                <a:moveTo>
                  <a:pt x="52" y="58"/>
                </a:moveTo>
                <a:cubicBezTo>
                  <a:pt x="52" y="58"/>
                  <a:pt x="52" y="58"/>
                  <a:pt x="52" y="58"/>
                </a:cubicBezTo>
                <a:cubicBezTo>
                  <a:pt x="51" y="58"/>
                  <a:pt x="51" y="58"/>
                  <a:pt x="51" y="58"/>
                </a:cubicBezTo>
                <a:cubicBezTo>
                  <a:pt x="52" y="55"/>
                  <a:pt x="53" y="52"/>
                  <a:pt x="53" y="48"/>
                </a:cubicBezTo>
                <a:cubicBezTo>
                  <a:pt x="56" y="46"/>
                  <a:pt x="59" y="43"/>
                  <a:pt x="61" y="41"/>
                </a:cubicBezTo>
                <a:cubicBezTo>
                  <a:pt x="62" y="42"/>
                  <a:pt x="62" y="42"/>
                  <a:pt x="62" y="42"/>
                </a:cubicBezTo>
                <a:cubicBezTo>
                  <a:pt x="69" y="52"/>
                  <a:pt x="65" y="59"/>
                  <a:pt x="52" y="58"/>
                </a:cubicBezTo>
                <a:close/>
                <a:moveTo>
                  <a:pt x="37" y="28"/>
                </a:moveTo>
                <a:cubicBezTo>
                  <a:pt x="37" y="28"/>
                  <a:pt x="37" y="28"/>
                  <a:pt x="37" y="28"/>
                </a:cubicBezTo>
                <a:cubicBezTo>
                  <a:pt x="31" y="28"/>
                  <a:pt x="27" y="33"/>
                  <a:pt x="27" y="39"/>
                </a:cubicBezTo>
                <a:cubicBezTo>
                  <a:pt x="27" y="44"/>
                  <a:pt x="31" y="49"/>
                  <a:pt x="37" y="49"/>
                </a:cubicBezTo>
                <a:cubicBezTo>
                  <a:pt x="43" y="49"/>
                  <a:pt x="47" y="44"/>
                  <a:pt x="47" y="39"/>
                </a:cubicBezTo>
                <a:cubicBezTo>
                  <a:pt x="47" y="33"/>
                  <a:pt x="43" y="28"/>
                  <a:pt x="37" y="28"/>
                </a:cubicBezTo>
                <a:close/>
                <a:moveTo>
                  <a:pt x="37" y="43"/>
                </a:moveTo>
                <a:cubicBezTo>
                  <a:pt x="37" y="43"/>
                  <a:pt x="37" y="43"/>
                  <a:pt x="37" y="43"/>
                </a:cubicBezTo>
                <a:cubicBezTo>
                  <a:pt x="34" y="43"/>
                  <a:pt x="32" y="41"/>
                  <a:pt x="32" y="39"/>
                </a:cubicBezTo>
                <a:cubicBezTo>
                  <a:pt x="32" y="36"/>
                  <a:pt x="34" y="34"/>
                  <a:pt x="37" y="34"/>
                </a:cubicBezTo>
                <a:cubicBezTo>
                  <a:pt x="40" y="34"/>
                  <a:pt x="42" y="36"/>
                  <a:pt x="42" y="39"/>
                </a:cubicBezTo>
                <a:cubicBezTo>
                  <a:pt x="42" y="41"/>
                  <a:pt x="40" y="43"/>
                  <a:pt x="37" y="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Oval 43"/>
          <p:cNvSpPr>
            <a:spLocks noChangeArrowheads="1"/>
          </p:cNvSpPr>
          <p:nvPr/>
        </p:nvSpPr>
        <p:spPr bwMode="auto">
          <a:xfrm>
            <a:off x="7831387" y="2685237"/>
            <a:ext cx="509588" cy="509588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88900" dir="13500000">
              <a:prstClr val="black">
                <a:alpha val="51000"/>
              </a:prstClr>
            </a:innerShdw>
          </a:effectLst>
          <a:ex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Freeform 46"/>
          <p:cNvSpPr>
            <a:spLocks noEditPoints="1"/>
          </p:cNvSpPr>
          <p:nvPr/>
        </p:nvSpPr>
        <p:spPr bwMode="auto">
          <a:xfrm>
            <a:off x="7961562" y="2809062"/>
            <a:ext cx="252413" cy="254000"/>
          </a:xfrm>
          <a:custGeom>
            <a:avLst/>
            <a:gdLst>
              <a:gd name="T0" fmla="*/ 64 w 67"/>
              <a:gd name="T1" fmla="*/ 15 h 68"/>
              <a:gd name="T2" fmla="*/ 45 w 67"/>
              <a:gd name="T3" fmla="*/ 0 h 68"/>
              <a:gd name="T4" fmla="*/ 0 w 67"/>
              <a:gd name="T5" fmla="*/ 40 h 68"/>
              <a:gd name="T6" fmla="*/ 0 w 67"/>
              <a:gd name="T7" fmla="*/ 40 h 68"/>
              <a:gd name="T8" fmla="*/ 0 w 67"/>
              <a:gd name="T9" fmla="*/ 41 h 68"/>
              <a:gd name="T10" fmla="*/ 0 w 67"/>
              <a:gd name="T11" fmla="*/ 41 h 68"/>
              <a:gd name="T12" fmla="*/ 0 w 67"/>
              <a:gd name="T13" fmla="*/ 41 h 68"/>
              <a:gd name="T14" fmla="*/ 0 w 67"/>
              <a:gd name="T15" fmla="*/ 41 h 68"/>
              <a:gd name="T16" fmla="*/ 0 w 67"/>
              <a:gd name="T17" fmla="*/ 41 h 68"/>
              <a:gd name="T18" fmla="*/ 0 w 67"/>
              <a:gd name="T19" fmla="*/ 41 h 68"/>
              <a:gd name="T20" fmla="*/ 0 w 67"/>
              <a:gd name="T21" fmla="*/ 41 h 68"/>
              <a:gd name="T22" fmla="*/ 0 w 67"/>
              <a:gd name="T23" fmla="*/ 41 h 68"/>
              <a:gd name="T24" fmla="*/ 0 w 67"/>
              <a:gd name="T25" fmla="*/ 41 h 68"/>
              <a:gd name="T26" fmla="*/ 0 w 67"/>
              <a:gd name="T27" fmla="*/ 41 h 68"/>
              <a:gd name="T28" fmla="*/ 0 w 67"/>
              <a:gd name="T29" fmla="*/ 41 h 68"/>
              <a:gd name="T30" fmla="*/ 0 w 67"/>
              <a:gd name="T31" fmla="*/ 41 h 68"/>
              <a:gd name="T32" fmla="*/ 0 w 67"/>
              <a:gd name="T33" fmla="*/ 42 h 68"/>
              <a:gd name="T34" fmla="*/ 0 w 67"/>
              <a:gd name="T35" fmla="*/ 42 h 68"/>
              <a:gd name="T36" fmla="*/ 0 w 67"/>
              <a:gd name="T37" fmla="*/ 42 h 68"/>
              <a:gd name="T38" fmla="*/ 0 w 67"/>
              <a:gd name="T39" fmla="*/ 42 h 68"/>
              <a:gd name="T40" fmla="*/ 0 w 67"/>
              <a:gd name="T41" fmla="*/ 42 h 68"/>
              <a:gd name="T42" fmla="*/ 0 w 67"/>
              <a:gd name="T43" fmla="*/ 42 h 68"/>
              <a:gd name="T44" fmla="*/ 0 w 67"/>
              <a:gd name="T45" fmla="*/ 42 h 68"/>
              <a:gd name="T46" fmla="*/ 0 w 67"/>
              <a:gd name="T47" fmla="*/ 42 h 68"/>
              <a:gd name="T48" fmla="*/ 0 w 67"/>
              <a:gd name="T49" fmla="*/ 65 h 68"/>
              <a:gd name="T50" fmla="*/ 25 w 67"/>
              <a:gd name="T51" fmla="*/ 68 h 68"/>
              <a:gd name="T52" fmla="*/ 25 w 67"/>
              <a:gd name="T53" fmla="*/ 68 h 68"/>
              <a:gd name="T54" fmla="*/ 25 w 67"/>
              <a:gd name="T55" fmla="*/ 68 h 68"/>
              <a:gd name="T56" fmla="*/ 26 w 67"/>
              <a:gd name="T57" fmla="*/ 68 h 68"/>
              <a:gd name="T58" fmla="*/ 26 w 67"/>
              <a:gd name="T59" fmla="*/ 68 h 68"/>
              <a:gd name="T60" fmla="*/ 26 w 67"/>
              <a:gd name="T61" fmla="*/ 67 h 68"/>
              <a:gd name="T62" fmla="*/ 26 w 67"/>
              <a:gd name="T63" fmla="*/ 67 h 68"/>
              <a:gd name="T64" fmla="*/ 26 w 67"/>
              <a:gd name="T65" fmla="*/ 67 h 68"/>
              <a:gd name="T66" fmla="*/ 26 w 67"/>
              <a:gd name="T67" fmla="*/ 67 h 68"/>
              <a:gd name="T68" fmla="*/ 27 w 67"/>
              <a:gd name="T69" fmla="*/ 67 h 68"/>
              <a:gd name="T70" fmla="*/ 27 w 67"/>
              <a:gd name="T71" fmla="*/ 67 h 68"/>
              <a:gd name="T72" fmla="*/ 64 w 67"/>
              <a:gd name="T73" fmla="*/ 30 h 68"/>
              <a:gd name="T74" fmla="*/ 67 w 67"/>
              <a:gd name="T75" fmla="*/ 22 h 68"/>
              <a:gd name="T76" fmla="*/ 33 w 67"/>
              <a:gd name="T77" fmla="*/ 16 h 68"/>
              <a:gd name="T78" fmla="*/ 10 w 67"/>
              <a:gd name="T79" fmla="*/ 46 h 68"/>
              <a:gd name="T80" fmla="*/ 33 w 67"/>
              <a:gd name="T81" fmla="*/ 16 h 68"/>
              <a:gd name="T82" fmla="*/ 5 w 67"/>
              <a:gd name="T83" fmla="*/ 62 h 68"/>
              <a:gd name="T84" fmla="*/ 18 w 67"/>
              <a:gd name="T85" fmla="*/ 62 h 68"/>
              <a:gd name="T86" fmla="*/ 12 w 67"/>
              <a:gd name="T87" fmla="*/ 48 h 68"/>
              <a:gd name="T88" fmla="*/ 39 w 67"/>
              <a:gd name="T89" fmla="*/ 22 h 68"/>
              <a:gd name="T90" fmla="*/ 19 w 67"/>
              <a:gd name="T91" fmla="*/ 55 h 68"/>
              <a:gd name="T92" fmla="*/ 25 w 67"/>
              <a:gd name="T93" fmla="*/ 61 h 68"/>
              <a:gd name="T94" fmla="*/ 22 w 67"/>
              <a:gd name="T95" fmla="*/ 58 h 68"/>
              <a:gd name="T96" fmla="*/ 51 w 67"/>
              <a:gd name="T97" fmla="*/ 34 h 68"/>
              <a:gd name="T98" fmla="*/ 61 w 67"/>
              <a:gd name="T99" fmla="*/ 22 h 68"/>
              <a:gd name="T100" fmla="*/ 61 w 67"/>
              <a:gd name="T101" fmla="*/ 22 h 68"/>
              <a:gd name="T102" fmla="*/ 57 w 67"/>
              <a:gd name="T103" fmla="*/ 28 h 68"/>
              <a:gd name="T104" fmla="*/ 55 w 67"/>
              <a:gd name="T105" fmla="*/ 30 h 68"/>
              <a:gd name="T106" fmla="*/ 39 w 67"/>
              <a:gd name="T107" fmla="*/ 10 h 68"/>
              <a:gd name="T108" fmla="*/ 45 w 67"/>
              <a:gd name="T109" fmla="*/ 6 h 68"/>
              <a:gd name="T110" fmla="*/ 60 w 67"/>
              <a:gd name="T111" fmla="*/ 19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7" h="68">
                <a:moveTo>
                  <a:pt x="67" y="22"/>
                </a:moveTo>
                <a:cubicBezTo>
                  <a:pt x="67" y="20"/>
                  <a:pt x="66" y="17"/>
                  <a:pt x="64" y="15"/>
                </a:cubicBezTo>
                <a:cubicBezTo>
                  <a:pt x="52" y="3"/>
                  <a:pt x="52" y="3"/>
                  <a:pt x="52" y="3"/>
                </a:cubicBezTo>
                <a:cubicBezTo>
                  <a:pt x="50" y="1"/>
                  <a:pt x="48" y="0"/>
                  <a:pt x="45" y="0"/>
                </a:cubicBezTo>
                <a:cubicBezTo>
                  <a:pt x="42" y="0"/>
                  <a:pt x="40" y="1"/>
                  <a:pt x="38" y="3"/>
                </a:cubicBezTo>
                <a:cubicBezTo>
                  <a:pt x="25" y="16"/>
                  <a:pt x="13" y="28"/>
                  <a:pt x="0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6"/>
                  <a:pt x="1" y="68"/>
                  <a:pt x="2" y="68"/>
                </a:cubicBezTo>
                <a:cubicBezTo>
                  <a:pt x="25" y="68"/>
                  <a:pt x="25" y="68"/>
                  <a:pt x="25" y="68"/>
                </a:cubicBezTo>
                <a:cubicBezTo>
                  <a:pt x="25" y="68"/>
                  <a:pt x="25" y="68"/>
                  <a:pt x="25" y="68"/>
                </a:cubicBezTo>
                <a:cubicBezTo>
                  <a:pt x="25" y="68"/>
                  <a:pt x="25" y="68"/>
                  <a:pt x="25" y="68"/>
                </a:cubicBezTo>
                <a:cubicBezTo>
                  <a:pt x="25" y="68"/>
                  <a:pt x="25" y="68"/>
                  <a:pt x="25" y="68"/>
                </a:cubicBezTo>
                <a:cubicBezTo>
                  <a:pt x="25" y="68"/>
                  <a:pt x="25" y="68"/>
                  <a:pt x="25" y="68"/>
                </a:cubicBezTo>
                <a:cubicBezTo>
                  <a:pt x="25" y="68"/>
                  <a:pt x="25" y="68"/>
                  <a:pt x="25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7"/>
                  <a:pt x="26" y="67"/>
                  <a:pt x="26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7" y="67"/>
                  <a:pt x="27" y="67"/>
                  <a:pt x="27" y="67"/>
                </a:cubicBezTo>
                <a:cubicBezTo>
                  <a:pt x="27" y="67"/>
                  <a:pt x="27" y="67"/>
                  <a:pt x="27" y="67"/>
                </a:cubicBezTo>
                <a:cubicBezTo>
                  <a:pt x="27" y="67"/>
                  <a:pt x="27" y="67"/>
                  <a:pt x="27" y="67"/>
                </a:cubicBezTo>
                <a:cubicBezTo>
                  <a:pt x="27" y="67"/>
                  <a:pt x="27" y="67"/>
                  <a:pt x="27" y="67"/>
                </a:cubicBezTo>
                <a:cubicBezTo>
                  <a:pt x="27" y="67"/>
                  <a:pt x="27" y="67"/>
                  <a:pt x="27" y="67"/>
                </a:cubicBezTo>
                <a:cubicBezTo>
                  <a:pt x="39" y="54"/>
                  <a:pt x="52" y="42"/>
                  <a:pt x="64" y="30"/>
                </a:cubicBezTo>
                <a:cubicBezTo>
                  <a:pt x="66" y="28"/>
                  <a:pt x="67" y="25"/>
                  <a:pt x="67" y="22"/>
                </a:cubicBezTo>
                <a:cubicBezTo>
                  <a:pt x="67" y="22"/>
                  <a:pt x="67" y="22"/>
                  <a:pt x="67" y="22"/>
                </a:cubicBezTo>
                <a:close/>
                <a:moveTo>
                  <a:pt x="33" y="16"/>
                </a:moveTo>
                <a:cubicBezTo>
                  <a:pt x="33" y="16"/>
                  <a:pt x="33" y="16"/>
                  <a:pt x="33" y="16"/>
                </a:cubicBezTo>
                <a:cubicBezTo>
                  <a:pt x="36" y="19"/>
                  <a:pt x="36" y="19"/>
                  <a:pt x="36" y="19"/>
                </a:cubicBezTo>
                <a:cubicBezTo>
                  <a:pt x="10" y="46"/>
                  <a:pt x="10" y="46"/>
                  <a:pt x="10" y="46"/>
                </a:cubicBezTo>
                <a:cubicBezTo>
                  <a:pt x="6" y="42"/>
                  <a:pt x="6" y="42"/>
                  <a:pt x="6" y="42"/>
                </a:cubicBezTo>
                <a:cubicBezTo>
                  <a:pt x="33" y="16"/>
                  <a:pt x="33" y="16"/>
                  <a:pt x="33" y="16"/>
                </a:cubicBezTo>
                <a:close/>
                <a:moveTo>
                  <a:pt x="5" y="62"/>
                </a:moveTo>
                <a:cubicBezTo>
                  <a:pt x="5" y="62"/>
                  <a:pt x="5" y="62"/>
                  <a:pt x="5" y="62"/>
                </a:cubicBezTo>
                <a:cubicBezTo>
                  <a:pt x="5" y="49"/>
                  <a:pt x="5" y="49"/>
                  <a:pt x="5" y="49"/>
                </a:cubicBezTo>
                <a:cubicBezTo>
                  <a:pt x="18" y="62"/>
                  <a:pt x="18" y="62"/>
                  <a:pt x="18" y="62"/>
                </a:cubicBezTo>
                <a:cubicBezTo>
                  <a:pt x="5" y="62"/>
                  <a:pt x="5" y="62"/>
                  <a:pt x="5" y="62"/>
                </a:cubicBezTo>
                <a:close/>
                <a:moveTo>
                  <a:pt x="12" y="48"/>
                </a:moveTo>
                <a:cubicBezTo>
                  <a:pt x="12" y="48"/>
                  <a:pt x="12" y="48"/>
                  <a:pt x="12" y="48"/>
                </a:cubicBezTo>
                <a:cubicBezTo>
                  <a:pt x="39" y="22"/>
                  <a:pt x="39" y="22"/>
                  <a:pt x="39" y="22"/>
                </a:cubicBezTo>
                <a:cubicBezTo>
                  <a:pt x="46" y="29"/>
                  <a:pt x="46" y="29"/>
                  <a:pt x="46" y="29"/>
                </a:cubicBezTo>
                <a:cubicBezTo>
                  <a:pt x="19" y="55"/>
                  <a:pt x="19" y="55"/>
                  <a:pt x="19" y="55"/>
                </a:cubicBezTo>
                <a:cubicBezTo>
                  <a:pt x="12" y="48"/>
                  <a:pt x="12" y="48"/>
                  <a:pt x="12" y="48"/>
                </a:cubicBezTo>
                <a:close/>
                <a:moveTo>
                  <a:pt x="25" y="61"/>
                </a:moveTo>
                <a:cubicBezTo>
                  <a:pt x="25" y="61"/>
                  <a:pt x="25" y="61"/>
                  <a:pt x="25" y="61"/>
                </a:cubicBezTo>
                <a:cubicBezTo>
                  <a:pt x="22" y="58"/>
                  <a:pt x="22" y="58"/>
                  <a:pt x="22" y="58"/>
                </a:cubicBezTo>
                <a:cubicBezTo>
                  <a:pt x="48" y="31"/>
                  <a:pt x="48" y="31"/>
                  <a:pt x="48" y="31"/>
                </a:cubicBezTo>
                <a:cubicBezTo>
                  <a:pt x="51" y="34"/>
                  <a:pt x="51" y="34"/>
                  <a:pt x="51" y="34"/>
                </a:cubicBezTo>
                <a:cubicBezTo>
                  <a:pt x="25" y="61"/>
                  <a:pt x="25" y="61"/>
                  <a:pt x="25" y="61"/>
                </a:cubicBezTo>
                <a:close/>
                <a:moveTo>
                  <a:pt x="61" y="22"/>
                </a:moveTo>
                <a:cubicBezTo>
                  <a:pt x="61" y="22"/>
                  <a:pt x="61" y="22"/>
                  <a:pt x="61" y="22"/>
                </a:cubicBezTo>
                <a:cubicBezTo>
                  <a:pt x="61" y="22"/>
                  <a:pt x="61" y="22"/>
                  <a:pt x="61" y="22"/>
                </a:cubicBezTo>
                <a:cubicBezTo>
                  <a:pt x="61" y="24"/>
                  <a:pt x="61" y="25"/>
                  <a:pt x="60" y="26"/>
                </a:cubicBezTo>
                <a:cubicBezTo>
                  <a:pt x="57" y="28"/>
                  <a:pt x="57" y="28"/>
                  <a:pt x="57" y="28"/>
                </a:cubicBezTo>
                <a:cubicBezTo>
                  <a:pt x="56" y="30"/>
                  <a:pt x="56" y="30"/>
                  <a:pt x="56" y="30"/>
                </a:cubicBezTo>
                <a:cubicBezTo>
                  <a:pt x="55" y="30"/>
                  <a:pt x="55" y="30"/>
                  <a:pt x="55" y="30"/>
                </a:cubicBezTo>
                <a:cubicBezTo>
                  <a:pt x="37" y="12"/>
                  <a:pt x="37" y="12"/>
                  <a:pt x="37" y="12"/>
                </a:cubicBezTo>
                <a:cubicBezTo>
                  <a:pt x="39" y="10"/>
                  <a:pt x="39" y="10"/>
                  <a:pt x="39" y="10"/>
                </a:cubicBezTo>
                <a:cubicBezTo>
                  <a:pt x="41" y="7"/>
                  <a:pt x="41" y="7"/>
                  <a:pt x="41" y="7"/>
                </a:cubicBezTo>
                <a:cubicBezTo>
                  <a:pt x="42" y="6"/>
                  <a:pt x="44" y="6"/>
                  <a:pt x="45" y="6"/>
                </a:cubicBezTo>
                <a:cubicBezTo>
                  <a:pt x="46" y="6"/>
                  <a:pt x="47" y="6"/>
                  <a:pt x="48" y="7"/>
                </a:cubicBezTo>
                <a:cubicBezTo>
                  <a:pt x="60" y="19"/>
                  <a:pt x="60" y="19"/>
                  <a:pt x="60" y="19"/>
                </a:cubicBezTo>
                <a:cubicBezTo>
                  <a:pt x="61" y="20"/>
                  <a:pt x="61" y="21"/>
                  <a:pt x="61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Oval 41"/>
          <p:cNvSpPr>
            <a:spLocks noChangeArrowheads="1"/>
          </p:cNvSpPr>
          <p:nvPr/>
        </p:nvSpPr>
        <p:spPr bwMode="auto">
          <a:xfrm>
            <a:off x="2873625" y="2685237"/>
            <a:ext cx="509587" cy="509588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88900" dir="13500000">
              <a:prstClr val="black">
                <a:alpha val="51000"/>
              </a:prstClr>
            </a:innerShdw>
          </a:effectLst>
          <a:ex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Freeform 47"/>
          <p:cNvSpPr>
            <a:spLocks noEditPoints="1"/>
          </p:cNvSpPr>
          <p:nvPr/>
        </p:nvSpPr>
        <p:spPr bwMode="auto">
          <a:xfrm>
            <a:off x="3016500" y="2804299"/>
            <a:ext cx="242887" cy="266700"/>
          </a:xfrm>
          <a:custGeom>
            <a:avLst/>
            <a:gdLst>
              <a:gd name="T0" fmla="*/ 33 w 65"/>
              <a:gd name="T1" fmla="*/ 37 h 71"/>
              <a:gd name="T2" fmla="*/ 18 w 65"/>
              <a:gd name="T3" fmla="*/ 25 h 71"/>
              <a:gd name="T4" fmla="*/ 31 w 65"/>
              <a:gd name="T5" fmla="*/ 41 h 71"/>
              <a:gd name="T6" fmla="*/ 44 w 65"/>
              <a:gd name="T7" fmla="*/ 30 h 71"/>
              <a:gd name="T8" fmla="*/ 42 w 65"/>
              <a:gd name="T9" fmla="*/ 28 h 71"/>
              <a:gd name="T10" fmla="*/ 62 w 65"/>
              <a:gd name="T11" fmla="*/ 28 h 71"/>
              <a:gd name="T12" fmla="*/ 65 w 65"/>
              <a:gd name="T13" fmla="*/ 20 h 71"/>
              <a:gd name="T14" fmla="*/ 62 w 65"/>
              <a:gd name="T15" fmla="*/ 12 h 71"/>
              <a:gd name="T16" fmla="*/ 54 w 65"/>
              <a:gd name="T17" fmla="*/ 9 h 71"/>
              <a:gd name="T18" fmla="*/ 38 w 65"/>
              <a:gd name="T19" fmla="*/ 9 h 71"/>
              <a:gd name="T20" fmla="*/ 37 w 65"/>
              <a:gd name="T21" fmla="*/ 2 h 71"/>
              <a:gd name="T22" fmla="*/ 28 w 65"/>
              <a:gd name="T23" fmla="*/ 2 h 71"/>
              <a:gd name="T24" fmla="*/ 27 w 65"/>
              <a:gd name="T25" fmla="*/ 6 h 71"/>
              <a:gd name="T26" fmla="*/ 18 w 65"/>
              <a:gd name="T27" fmla="*/ 12 h 71"/>
              <a:gd name="T28" fmla="*/ 3 w 65"/>
              <a:gd name="T29" fmla="*/ 12 h 71"/>
              <a:gd name="T30" fmla="*/ 3 w 65"/>
              <a:gd name="T31" fmla="*/ 12 h 71"/>
              <a:gd name="T32" fmla="*/ 0 w 65"/>
              <a:gd name="T33" fmla="*/ 20 h 71"/>
              <a:gd name="T34" fmla="*/ 3 w 65"/>
              <a:gd name="T35" fmla="*/ 27 h 71"/>
              <a:gd name="T36" fmla="*/ 4 w 65"/>
              <a:gd name="T37" fmla="*/ 28 h 71"/>
              <a:gd name="T38" fmla="*/ 9 w 65"/>
              <a:gd name="T39" fmla="*/ 60 h 71"/>
              <a:gd name="T40" fmla="*/ 3 w 65"/>
              <a:gd name="T41" fmla="*/ 69 h 71"/>
              <a:gd name="T42" fmla="*/ 13 w 65"/>
              <a:gd name="T43" fmla="*/ 64 h 71"/>
              <a:gd name="T44" fmla="*/ 53 w 65"/>
              <a:gd name="T45" fmla="*/ 64 h 71"/>
              <a:gd name="T46" fmla="*/ 62 w 65"/>
              <a:gd name="T47" fmla="*/ 69 h 71"/>
              <a:gd name="T48" fmla="*/ 56 w 65"/>
              <a:gd name="T49" fmla="*/ 60 h 71"/>
              <a:gd name="T50" fmla="*/ 61 w 65"/>
              <a:gd name="T51" fmla="*/ 28 h 71"/>
              <a:gd name="T52" fmla="*/ 62 w 65"/>
              <a:gd name="T53" fmla="*/ 28 h 71"/>
              <a:gd name="T54" fmla="*/ 31 w 65"/>
              <a:gd name="T55" fmla="*/ 4 h 71"/>
              <a:gd name="T56" fmla="*/ 34 w 65"/>
              <a:gd name="T57" fmla="*/ 4 h 71"/>
              <a:gd name="T58" fmla="*/ 34 w 65"/>
              <a:gd name="T59" fmla="*/ 4 h 71"/>
              <a:gd name="T60" fmla="*/ 34 w 65"/>
              <a:gd name="T61" fmla="*/ 8 h 71"/>
              <a:gd name="T62" fmla="*/ 33 w 65"/>
              <a:gd name="T63" fmla="*/ 8 h 71"/>
              <a:gd name="T64" fmla="*/ 31 w 65"/>
              <a:gd name="T65" fmla="*/ 8 h 71"/>
              <a:gd name="T66" fmla="*/ 31 w 65"/>
              <a:gd name="T67" fmla="*/ 4 h 71"/>
              <a:gd name="T68" fmla="*/ 3 w 65"/>
              <a:gd name="T69" fmla="*/ 20 h 71"/>
              <a:gd name="T70" fmla="*/ 11 w 65"/>
              <a:gd name="T71" fmla="*/ 12 h 71"/>
              <a:gd name="T72" fmla="*/ 11 w 65"/>
              <a:gd name="T73" fmla="*/ 18 h 71"/>
              <a:gd name="T74" fmla="*/ 5 w 65"/>
              <a:gd name="T75" fmla="*/ 25 h 71"/>
              <a:gd name="T76" fmla="*/ 56 w 65"/>
              <a:gd name="T77" fmla="*/ 41 h 71"/>
              <a:gd name="T78" fmla="*/ 58 w 65"/>
              <a:gd name="T79" fmla="*/ 41 h 71"/>
              <a:gd name="T80" fmla="*/ 51 w 65"/>
              <a:gd name="T81" fmla="*/ 58 h 71"/>
              <a:gd name="T82" fmla="*/ 51 w 65"/>
              <a:gd name="T83" fmla="*/ 58 h 71"/>
              <a:gd name="T84" fmla="*/ 34 w 65"/>
              <a:gd name="T85" fmla="*/ 65 h 71"/>
              <a:gd name="T86" fmla="*/ 33 w 65"/>
              <a:gd name="T87" fmla="*/ 61 h 71"/>
              <a:gd name="T88" fmla="*/ 31 w 65"/>
              <a:gd name="T89" fmla="*/ 65 h 71"/>
              <a:gd name="T90" fmla="*/ 14 w 65"/>
              <a:gd name="T91" fmla="*/ 58 h 71"/>
              <a:gd name="T92" fmla="*/ 7 w 65"/>
              <a:gd name="T93" fmla="*/ 41 h 71"/>
              <a:gd name="T94" fmla="*/ 11 w 65"/>
              <a:gd name="T95" fmla="*/ 40 h 71"/>
              <a:gd name="T96" fmla="*/ 7 w 65"/>
              <a:gd name="T97" fmla="*/ 38 h 71"/>
              <a:gd name="T98" fmla="*/ 31 w 65"/>
              <a:gd name="T99" fmla="*/ 14 h 71"/>
              <a:gd name="T100" fmla="*/ 33 w 65"/>
              <a:gd name="T101" fmla="*/ 18 h 71"/>
              <a:gd name="T102" fmla="*/ 34 w 65"/>
              <a:gd name="T103" fmla="*/ 14 h 71"/>
              <a:gd name="T104" fmla="*/ 58 w 65"/>
              <a:gd name="T105" fmla="*/ 38 h 71"/>
              <a:gd name="T106" fmla="*/ 54 w 65"/>
              <a:gd name="T107" fmla="*/ 40 h 71"/>
              <a:gd name="T108" fmla="*/ 60 w 65"/>
              <a:gd name="T109" fmla="*/ 25 h 71"/>
              <a:gd name="T110" fmla="*/ 55 w 65"/>
              <a:gd name="T111" fmla="*/ 18 h 71"/>
              <a:gd name="T112" fmla="*/ 54 w 65"/>
              <a:gd name="T113" fmla="*/ 12 h 71"/>
              <a:gd name="T114" fmla="*/ 60 w 65"/>
              <a:gd name="T115" fmla="*/ 15 h 71"/>
              <a:gd name="T116" fmla="*/ 60 w 65"/>
              <a:gd name="T117" fmla="*/ 25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65" h="71">
                <a:moveTo>
                  <a:pt x="42" y="28"/>
                </a:moveTo>
                <a:cubicBezTo>
                  <a:pt x="33" y="37"/>
                  <a:pt x="33" y="37"/>
                  <a:pt x="33" y="37"/>
                </a:cubicBezTo>
                <a:cubicBezTo>
                  <a:pt x="20" y="25"/>
                  <a:pt x="20" y="25"/>
                  <a:pt x="20" y="25"/>
                </a:cubicBezTo>
                <a:cubicBezTo>
                  <a:pt x="19" y="24"/>
                  <a:pt x="18" y="24"/>
                  <a:pt x="18" y="25"/>
                </a:cubicBezTo>
                <a:cubicBezTo>
                  <a:pt x="17" y="25"/>
                  <a:pt x="17" y="27"/>
                  <a:pt x="18" y="27"/>
                </a:cubicBezTo>
                <a:cubicBezTo>
                  <a:pt x="31" y="41"/>
                  <a:pt x="31" y="41"/>
                  <a:pt x="31" y="41"/>
                </a:cubicBezTo>
                <a:cubicBezTo>
                  <a:pt x="32" y="42"/>
                  <a:pt x="33" y="42"/>
                  <a:pt x="34" y="41"/>
                </a:cubicBezTo>
                <a:cubicBezTo>
                  <a:pt x="44" y="30"/>
                  <a:pt x="44" y="30"/>
                  <a:pt x="44" y="30"/>
                </a:cubicBezTo>
                <a:cubicBezTo>
                  <a:pt x="45" y="30"/>
                  <a:pt x="45" y="29"/>
                  <a:pt x="44" y="28"/>
                </a:cubicBezTo>
                <a:cubicBezTo>
                  <a:pt x="44" y="27"/>
                  <a:pt x="43" y="27"/>
                  <a:pt x="42" y="28"/>
                </a:cubicBezTo>
                <a:close/>
                <a:moveTo>
                  <a:pt x="62" y="28"/>
                </a:moveTo>
                <a:cubicBezTo>
                  <a:pt x="62" y="28"/>
                  <a:pt x="62" y="28"/>
                  <a:pt x="62" y="28"/>
                </a:cubicBezTo>
                <a:cubicBezTo>
                  <a:pt x="62" y="27"/>
                  <a:pt x="62" y="27"/>
                  <a:pt x="62" y="27"/>
                </a:cubicBezTo>
                <a:cubicBezTo>
                  <a:pt x="64" y="25"/>
                  <a:pt x="65" y="23"/>
                  <a:pt x="65" y="20"/>
                </a:cubicBezTo>
                <a:cubicBezTo>
                  <a:pt x="65" y="20"/>
                  <a:pt x="65" y="20"/>
                  <a:pt x="65" y="20"/>
                </a:cubicBezTo>
                <a:cubicBezTo>
                  <a:pt x="65" y="17"/>
                  <a:pt x="64" y="14"/>
                  <a:pt x="62" y="12"/>
                </a:cubicBezTo>
                <a:cubicBezTo>
                  <a:pt x="62" y="12"/>
                  <a:pt x="62" y="12"/>
                  <a:pt x="62" y="12"/>
                </a:cubicBezTo>
                <a:cubicBezTo>
                  <a:pt x="60" y="10"/>
                  <a:pt x="57" y="9"/>
                  <a:pt x="54" y="9"/>
                </a:cubicBezTo>
                <a:cubicBezTo>
                  <a:pt x="52" y="9"/>
                  <a:pt x="49" y="10"/>
                  <a:pt x="47" y="12"/>
                </a:cubicBezTo>
                <a:cubicBezTo>
                  <a:pt x="44" y="11"/>
                  <a:pt x="41" y="9"/>
                  <a:pt x="38" y="9"/>
                </a:cubicBezTo>
                <a:cubicBezTo>
                  <a:pt x="38" y="8"/>
                  <a:pt x="38" y="7"/>
                  <a:pt x="38" y="6"/>
                </a:cubicBezTo>
                <a:cubicBezTo>
                  <a:pt x="38" y="4"/>
                  <a:pt x="38" y="3"/>
                  <a:pt x="37" y="2"/>
                </a:cubicBezTo>
                <a:cubicBezTo>
                  <a:pt x="36" y="1"/>
                  <a:pt x="34" y="0"/>
                  <a:pt x="33" y="0"/>
                </a:cubicBezTo>
                <a:cubicBezTo>
                  <a:pt x="31" y="0"/>
                  <a:pt x="30" y="1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7" y="3"/>
                  <a:pt x="27" y="4"/>
                  <a:pt x="27" y="6"/>
                </a:cubicBezTo>
                <a:cubicBezTo>
                  <a:pt x="27" y="7"/>
                  <a:pt x="27" y="8"/>
                  <a:pt x="28" y="9"/>
                </a:cubicBezTo>
                <a:cubicBezTo>
                  <a:pt x="24" y="9"/>
                  <a:pt x="21" y="11"/>
                  <a:pt x="18" y="12"/>
                </a:cubicBezTo>
                <a:cubicBezTo>
                  <a:pt x="16" y="10"/>
                  <a:pt x="13" y="9"/>
                  <a:pt x="11" y="9"/>
                </a:cubicBezTo>
                <a:cubicBezTo>
                  <a:pt x="8" y="9"/>
                  <a:pt x="5" y="10"/>
                  <a:pt x="3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1" y="14"/>
                  <a:pt x="0" y="17"/>
                  <a:pt x="0" y="20"/>
                </a:cubicBezTo>
                <a:cubicBezTo>
                  <a:pt x="0" y="23"/>
                  <a:pt x="1" y="25"/>
                  <a:pt x="3" y="27"/>
                </a:cubicBezTo>
                <a:cubicBezTo>
                  <a:pt x="3" y="27"/>
                  <a:pt x="3" y="27"/>
                  <a:pt x="3" y="27"/>
                </a:cubicBezTo>
                <a:cubicBezTo>
                  <a:pt x="4" y="28"/>
                  <a:pt x="4" y="28"/>
                  <a:pt x="4" y="28"/>
                </a:cubicBezTo>
                <a:cubicBezTo>
                  <a:pt x="4" y="28"/>
                  <a:pt x="4" y="28"/>
                  <a:pt x="4" y="28"/>
                </a:cubicBezTo>
                <a:cubicBezTo>
                  <a:pt x="2" y="32"/>
                  <a:pt x="1" y="36"/>
                  <a:pt x="1" y="40"/>
                </a:cubicBezTo>
                <a:cubicBezTo>
                  <a:pt x="1" y="47"/>
                  <a:pt x="4" y="54"/>
                  <a:pt x="9" y="60"/>
                </a:cubicBezTo>
                <a:cubicBezTo>
                  <a:pt x="3" y="65"/>
                  <a:pt x="3" y="65"/>
                  <a:pt x="3" y="65"/>
                </a:cubicBezTo>
                <a:cubicBezTo>
                  <a:pt x="2" y="66"/>
                  <a:pt x="2" y="68"/>
                  <a:pt x="3" y="69"/>
                </a:cubicBezTo>
                <a:cubicBezTo>
                  <a:pt x="4" y="70"/>
                  <a:pt x="6" y="70"/>
                  <a:pt x="7" y="69"/>
                </a:cubicBezTo>
                <a:cubicBezTo>
                  <a:pt x="13" y="64"/>
                  <a:pt x="13" y="64"/>
                  <a:pt x="13" y="64"/>
                </a:cubicBezTo>
                <a:cubicBezTo>
                  <a:pt x="18" y="68"/>
                  <a:pt x="25" y="71"/>
                  <a:pt x="33" y="71"/>
                </a:cubicBezTo>
                <a:cubicBezTo>
                  <a:pt x="40" y="71"/>
                  <a:pt x="47" y="68"/>
                  <a:pt x="53" y="64"/>
                </a:cubicBezTo>
                <a:cubicBezTo>
                  <a:pt x="58" y="69"/>
                  <a:pt x="58" y="69"/>
                  <a:pt x="58" y="69"/>
                </a:cubicBezTo>
                <a:cubicBezTo>
                  <a:pt x="59" y="70"/>
                  <a:pt x="61" y="70"/>
                  <a:pt x="62" y="69"/>
                </a:cubicBezTo>
                <a:cubicBezTo>
                  <a:pt x="63" y="68"/>
                  <a:pt x="63" y="66"/>
                  <a:pt x="62" y="65"/>
                </a:cubicBezTo>
                <a:cubicBezTo>
                  <a:pt x="56" y="60"/>
                  <a:pt x="56" y="60"/>
                  <a:pt x="56" y="60"/>
                </a:cubicBezTo>
                <a:cubicBezTo>
                  <a:pt x="61" y="54"/>
                  <a:pt x="64" y="47"/>
                  <a:pt x="64" y="40"/>
                </a:cubicBezTo>
                <a:cubicBezTo>
                  <a:pt x="64" y="36"/>
                  <a:pt x="63" y="32"/>
                  <a:pt x="61" y="28"/>
                </a:cubicBezTo>
                <a:cubicBezTo>
                  <a:pt x="62" y="28"/>
                  <a:pt x="62" y="28"/>
                  <a:pt x="62" y="28"/>
                </a:cubicBezTo>
                <a:cubicBezTo>
                  <a:pt x="62" y="28"/>
                  <a:pt x="62" y="28"/>
                  <a:pt x="62" y="28"/>
                </a:cubicBezTo>
                <a:close/>
                <a:moveTo>
                  <a:pt x="31" y="4"/>
                </a:moveTo>
                <a:cubicBezTo>
                  <a:pt x="31" y="4"/>
                  <a:pt x="31" y="4"/>
                  <a:pt x="31" y="4"/>
                </a:cubicBezTo>
                <a:cubicBezTo>
                  <a:pt x="31" y="4"/>
                  <a:pt x="32" y="4"/>
                  <a:pt x="33" y="4"/>
                </a:cubicBezTo>
                <a:cubicBezTo>
                  <a:pt x="33" y="4"/>
                  <a:pt x="34" y="4"/>
                  <a:pt x="34" y="4"/>
                </a:cubicBezTo>
                <a:cubicBezTo>
                  <a:pt x="34" y="4"/>
                  <a:pt x="34" y="4"/>
                  <a:pt x="34" y="4"/>
                </a:cubicBezTo>
                <a:cubicBezTo>
                  <a:pt x="34" y="4"/>
                  <a:pt x="34" y="4"/>
                  <a:pt x="34" y="4"/>
                </a:cubicBezTo>
                <a:cubicBezTo>
                  <a:pt x="35" y="5"/>
                  <a:pt x="35" y="5"/>
                  <a:pt x="35" y="6"/>
                </a:cubicBezTo>
                <a:cubicBezTo>
                  <a:pt x="35" y="7"/>
                  <a:pt x="35" y="7"/>
                  <a:pt x="34" y="8"/>
                </a:cubicBezTo>
                <a:cubicBezTo>
                  <a:pt x="34" y="8"/>
                  <a:pt x="34" y="8"/>
                  <a:pt x="34" y="8"/>
                </a:cubicBezTo>
                <a:cubicBezTo>
                  <a:pt x="34" y="8"/>
                  <a:pt x="33" y="8"/>
                  <a:pt x="33" y="8"/>
                </a:cubicBezTo>
                <a:cubicBezTo>
                  <a:pt x="32" y="8"/>
                  <a:pt x="31" y="8"/>
                  <a:pt x="31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0" y="7"/>
                  <a:pt x="30" y="7"/>
                  <a:pt x="30" y="6"/>
                </a:cubicBezTo>
                <a:cubicBezTo>
                  <a:pt x="30" y="5"/>
                  <a:pt x="30" y="5"/>
                  <a:pt x="31" y="4"/>
                </a:cubicBezTo>
                <a:close/>
                <a:moveTo>
                  <a:pt x="3" y="20"/>
                </a:moveTo>
                <a:cubicBezTo>
                  <a:pt x="3" y="20"/>
                  <a:pt x="3" y="20"/>
                  <a:pt x="3" y="20"/>
                </a:cubicBezTo>
                <a:cubicBezTo>
                  <a:pt x="3" y="18"/>
                  <a:pt x="4" y="16"/>
                  <a:pt x="5" y="15"/>
                </a:cubicBezTo>
                <a:cubicBezTo>
                  <a:pt x="7" y="13"/>
                  <a:pt x="9" y="12"/>
                  <a:pt x="11" y="12"/>
                </a:cubicBezTo>
                <a:cubicBezTo>
                  <a:pt x="12" y="12"/>
                  <a:pt x="14" y="13"/>
                  <a:pt x="15" y="14"/>
                </a:cubicBezTo>
                <a:cubicBezTo>
                  <a:pt x="14" y="15"/>
                  <a:pt x="12" y="16"/>
                  <a:pt x="11" y="18"/>
                </a:cubicBezTo>
                <a:cubicBezTo>
                  <a:pt x="11" y="18"/>
                  <a:pt x="11" y="18"/>
                  <a:pt x="11" y="18"/>
                </a:cubicBezTo>
                <a:cubicBezTo>
                  <a:pt x="8" y="20"/>
                  <a:pt x="7" y="22"/>
                  <a:pt x="5" y="25"/>
                </a:cubicBezTo>
                <a:cubicBezTo>
                  <a:pt x="4" y="23"/>
                  <a:pt x="3" y="22"/>
                  <a:pt x="3" y="20"/>
                </a:cubicBezTo>
                <a:close/>
                <a:moveTo>
                  <a:pt x="56" y="41"/>
                </a:moveTo>
                <a:cubicBezTo>
                  <a:pt x="56" y="41"/>
                  <a:pt x="56" y="41"/>
                  <a:pt x="56" y="41"/>
                </a:cubicBezTo>
                <a:cubicBezTo>
                  <a:pt x="58" y="41"/>
                  <a:pt x="58" y="41"/>
                  <a:pt x="58" y="41"/>
                </a:cubicBezTo>
                <a:cubicBezTo>
                  <a:pt x="58" y="48"/>
                  <a:pt x="55" y="53"/>
                  <a:pt x="51" y="58"/>
                </a:cubicBezTo>
                <a:cubicBezTo>
                  <a:pt x="51" y="58"/>
                  <a:pt x="51" y="58"/>
                  <a:pt x="51" y="58"/>
                </a:cubicBezTo>
                <a:cubicBezTo>
                  <a:pt x="51" y="58"/>
                  <a:pt x="51" y="58"/>
                  <a:pt x="51" y="58"/>
                </a:cubicBezTo>
                <a:cubicBezTo>
                  <a:pt x="51" y="58"/>
                  <a:pt x="51" y="58"/>
                  <a:pt x="51" y="58"/>
                </a:cubicBezTo>
                <a:cubicBezTo>
                  <a:pt x="51" y="58"/>
                  <a:pt x="51" y="58"/>
                  <a:pt x="51" y="58"/>
                </a:cubicBezTo>
                <a:cubicBezTo>
                  <a:pt x="46" y="62"/>
                  <a:pt x="41" y="65"/>
                  <a:pt x="34" y="65"/>
                </a:cubicBezTo>
                <a:cubicBezTo>
                  <a:pt x="34" y="63"/>
                  <a:pt x="34" y="63"/>
                  <a:pt x="34" y="63"/>
                </a:cubicBezTo>
                <a:cubicBezTo>
                  <a:pt x="34" y="62"/>
                  <a:pt x="33" y="61"/>
                  <a:pt x="33" y="61"/>
                </a:cubicBezTo>
                <a:cubicBezTo>
                  <a:pt x="32" y="61"/>
                  <a:pt x="31" y="62"/>
                  <a:pt x="31" y="63"/>
                </a:cubicBezTo>
                <a:cubicBezTo>
                  <a:pt x="31" y="65"/>
                  <a:pt x="31" y="65"/>
                  <a:pt x="31" y="65"/>
                </a:cubicBezTo>
                <a:cubicBezTo>
                  <a:pt x="25" y="65"/>
                  <a:pt x="19" y="62"/>
                  <a:pt x="15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14" y="58"/>
                  <a:pt x="14" y="58"/>
                  <a:pt x="14" y="58"/>
                </a:cubicBezTo>
                <a:cubicBezTo>
                  <a:pt x="10" y="53"/>
                  <a:pt x="7" y="48"/>
                  <a:pt x="7" y="41"/>
                </a:cubicBezTo>
                <a:cubicBezTo>
                  <a:pt x="9" y="41"/>
                  <a:pt x="9" y="41"/>
                  <a:pt x="9" y="41"/>
                </a:cubicBezTo>
                <a:cubicBezTo>
                  <a:pt x="10" y="41"/>
                  <a:pt x="11" y="41"/>
                  <a:pt x="11" y="40"/>
                </a:cubicBezTo>
                <a:cubicBezTo>
                  <a:pt x="11" y="39"/>
                  <a:pt x="10" y="38"/>
                  <a:pt x="9" y="38"/>
                </a:cubicBezTo>
                <a:cubicBezTo>
                  <a:pt x="7" y="38"/>
                  <a:pt x="7" y="38"/>
                  <a:pt x="7" y="38"/>
                </a:cubicBezTo>
                <a:cubicBezTo>
                  <a:pt x="7" y="32"/>
                  <a:pt x="10" y="26"/>
                  <a:pt x="14" y="22"/>
                </a:cubicBezTo>
                <a:cubicBezTo>
                  <a:pt x="19" y="17"/>
                  <a:pt x="24" y="15"/>
                  <a:pt x="31" y="14"/>
                </a:cubicBezTo>
                <a:cubicBezTo>
                  <a:pt x="31" y="16"/>
                  <a:pt x="31" y="16"/>
                  <a:pt x="31" y="16"/>
                </a:cubicBezTo>
                <a:cubicBezTo>
                  <a:pt x="31" y="17"/>
                  <a:pt x="32" y="18"/>
                  <a:pt x="33" y="18"/>
                </a:cubicBezTo>
                <a:cubicBezTo>
                  <a:pt x="33" y="18"/>
                  <a:pt x="34" y="17"/>
                  <a:pt x="34" y="16"/>
                </a:cubicBezTo>
                <a:cubicBezTo>
                  <a:pt x="34" y="14"/>
                  <a:pt x="34" y="14"/>
                  <a:pt x="34" y="14"/>
                </a:cubicBezTo>
                <a:cubicBezTo>
                  <a:pt x="41" y="15"/>
                  <a:pt x="46" y="17"/>
                  <a:pt x="51" y="22"/>
                </a:cubicBezTo>
                <a:cubicBezTo>
                  <a:pt x="55" y="26"/>
                  <a:pt x="58" y="32"/>
                  <a:pt x="58" y="38"/>
                </a:cubicBezTo>
                <a:cubicBezTo>
                  <a:pt x="56" y="38"/>
                  <a:pt x="56" y="38"/>
                  <a:pt x="56" y="38"/>
                </a:cubicBezTo>
                <a:cubicBezTo>
                  <a:pt x="55" y="38"/>
                  <a:pt x="54" y="39"/>
                  <a:pt x="54" y="40"/>
                </a:cubicBezTo>
                <a:cubicBezTo>
                  <a:pt x="54" y="41"/>
                  <a:pt x="55" y="41"/>
                  <a:pt x="56" y="41"/>
                </a:cubicBezTo>
                <a:close/>
                <a:moveTo>
                  <a:pt x="60" y="25"/>
                </a:moveTo>
                <a:cubicBezTo>
                  <a:pt x="60" y="25"/>
                  <a:pt x="60" y="25"/>
                  <a:pt x="60" y="25"/>
                </a:cubicBezTo>
                <a:cubicBezTo>
                  <a:pt x="58" y="22"/>
                  <a:pt x="57" y="20"/>
                  <a:pt x="55" y="18"/>
                </a:cubicBezTo>
                <a:cubicBezTo>
                  <a:pt x="53" y="16"/>
                  <a:pt x="52" y="15"/>
                  <a:pt x="50" y="14"/>
                </a:cubicBezTo>
                <a:cubicBezTo>
                  <a:pt x="51" y="13"/>
                  <a:pt x="53" y="12"/>
                  <a:pt x="54" y="12"/>
                </a:cubicBezTo>
                <a:cubicBezTo>
                  <a:pt x="56" y="12"/>
                  <a:pt x="58" y="13"/>
                  <a:pt x="60" y="15"/>
                </a:cubicBezTo>
                <a:cubicBezTo>
                  <a:pt x="60" y="15"/>
                  <a:pt x="60" y="15"/>
                  <a:pt x="60" y="15"/>
                </a:cubicBezTo>
                <a:cubicBezTo>
                  <a:pt x="61" y="16"/>
                  <a:pt x="62" y="18"/>
                  <a:pt x="62" y="20"/>
                </a:cubicBezTo>
                <a:cubicBezTo>
                  <a:pt x="62" y="22"/>
                  <a:pt x="61" y="23"/>
                  <a:pt x="60" y="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Oval 42"/>
          <p:cNvSpPr>
            <a:spLocks noChangeArrowheads="1"/>
          </p:cNvSpPr>
          <p:nvPr/>
        </p:nvSpPr>
        <p:spPr bwMode="auto">
          <a:xfrm>
            <a:off x="5351712" y="2685237"/>
            <a:ext cx="511175" cy="509588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88900" dir="13500000">
              <a:prstClr val="black">
                <a:alpha val="51000"/>
              </a:prstClr>
            </a:innerShdw>
          </a:effectLst>
          <a:ex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Freeform 48"/>
          <p:cNvSpPr>
            <a:spLocks noEditPoints="1"/>
          </p:cNvSpPr>
          <p:nvPr/>
        </p:nvSpPr>
        <p:spPr bwMode="auto">
          <a:xfrm>
            <a:off x="5497761" y="2801126"/>
            <a:ext cx="222250" cy="269875"/>
          </a:xfrm>
          <a:custGeom>
            <a:avLst/>
            <a:gdLst>
              <a:gd name="T0" fmla="*/ 52 w 59"/>
              <a:gd name="T1" fmla="*/ 47 h 72"/>
              <a:gd name="T2" fmla="*/ 55 w 59"/>
              <a:gd name="T3" fmla="*/ 52 h 72"/>
              <a:gd name="T4" fmla="*/ 56 w 59"/>
              <a:gd name="T5" fmla="*/ 64 h 72"/>
              <a:gd name="T6" fmla="*/ 53 w 59"/>
              <a:gd name="T7" fmla="*/ 64 h 72"/>
              <a:gd name="T8" fmla="*/ 44 w 59"/>
              <a:gd name="T9" fmla="*/ 72 h 72"/>
              <a:gd name="T10" fmla="*/ 35 w 59"/>
              <a:gd name="T11" fmla="*/ 64 h 72"/>
              <a:gd name="T12" fmla="*/ 0 w 59"/>
              <a:gd name="T13" fmla="*/ 61 h 72"/>
              <a:gd name="T14" fmla="*/ 4 w 59"/>
              <a:gd name="T15" fmla="*/ 52 h 72"/>
              <a:gd name="T16" fmla="*/ 10 w 59"/>
              <a:gd name="T17" fmla="*/ 37 h 72"/>
              <a:gd name="T18" fmla="*/ 11 w 59"/>
              <a:gd name="T19" fmla="*/ 31 h 72"/>
              <a:gd name="T20" fmla="*/ 24 w 59"/>
              <a:gd name="T21" fmla="*/ 14 h 72"/>
              <a:gd name="T22" fmla="*/ 21 w 59"/>
              <a:gd name="T23" fmla="*/ 8 h 72"/>
              <a:gd name="T24" fmla="*/ 29 w 59"/>
              <a:gd name="T25" fmla="*/ 0 h 72"/>
              <a:gd name="T26" fmla="*/ 37 w 59"/>
              <a:gd name="T27" fmla="*/ 8 h 72"/>
              <a:gd name="T28" fmla="*/ 40 w 59"/>
              <a:gd name="T29" fmla="*/ 16 h 72"/>
              <a:gd name="T30" fmla="*/ 33 w 59"/>
              <a:gd name="T31" fmla="*/ 5 h 72"/>
              <a:gd name="T32" fmla="*/ 29 w 59"/>
              <a:gd name="T33" fmla="*/ 3 h 72"/>
              <a:gd name="T34" fmla="*/ 25 w 59"/>
              <a:gd name="T35" fmla="*/ 8 h 72"/>
              <a:gd name="T36" fmla="*/ 29 w 59"/>
              <a:gd name="T37" fmla="*/ 13 h 72"/>
              <a:gd name="T38" fmla="*/ 34 w 59"/>
              <a:gd name="T39" fmla="*/ 8 h 72"/>
              <a:gd name="T40" fmla="*/ 44 w 59"/>
              <a:gd name="T41" fmla="*/ 38 h 72"/>
              <a:gd name="T42" fmla="*/ 37 w 59"/>
              <a:gd name="T43" fmla="*/ 21 h 72"/>
              <a:gd name="T44" fmla="*/ 23 w 59"/>
              <a:gd name="T45" fmla="*/ 21 h 72"/>
              <a:gd name="T46" fmla="*/ 15 w 59"/>
              <a:gd name="T47" fmla="*/ 37 h 72"/>
              <a:gd name="T48" fmla="*/ 13 w 59"/>
              <a:gd name="T49" fmla="*/ 49 h 72"/>
              <a:gd name="T50" fmla="*/ 6 w 59"/>
              <a:gd name="T51" fmla="*/ 58 h 72"/>
              <a:gd name="T52" fmla="*/ 51 w 59"/>
              <a:gd name="T53" fmla="*/ 56 h 72"/>
              <a:gd name="T54" fmla="*/ 46 w 59"/>
              <a:gd name="T55" fmla="*/ 49 h 72"/>
              <a:gd name="T56" fmla="*/ 48 w 59"/>
              <a:gd name="T57" fmla="*/ 64 h 72"/>
              <a:gd name="T58" fmla="*/ 41 w 59"/>
              <a:gd name="T59" fmla="*/ 64 h 72"/>
              <a:gd name="T60" fmla="*/ 44 w 59"/>
              <a:gd name="T61" fmla="*/ 66 h 72"/>
              <a:gd name="T62" fmla="*/ 48 w 59"/>
              <a:gd name="T63" fmla="*/ 64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9" h="72">
                <a:moveTo>
                  <a:pt x="50" y="37"/>
                </a:moveTo>
                <a:cubicBezTo>
                  <a:pt x="50" y="40"/>
                  <a:pt x="51" y="44"/>
                  <a:pt x="52" y="47"/>
                </a:cubicBezTo>
                <a:cubicBezTo>
                  <a:pt x="52" y="49"/>
                  <a:pt x="53" y="51"/>
                  <a:pt x="55" y="52"/>
                </a:cubicBezTo>
                <a:cubicBezTo>
                  <a:pt x="55" y="52"/>
                  <a:pt x="55" y="52"/>
                  <a:pt x="55" y="52"/>
                </a:cubicBezTo>
                <a:cubicBezTo>
                  <a:pt x="57" y="55"/>
                  <a:pt x="59" y="57"/>
                  <a:pt x="59" y="61"/>
                </a:cubicBezTo>
                <a:cubicBezTo>
                  <a:pt x="59" y="62"/>
                  <a:pt x="58" y="64"/>
                  <a:pt x="56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3" y="66"/>
                  <a:pt x="52" y="68"/>
                  <a:pt x="51" y="69"/>
                </a:cubicBezTo>
                <a:cubicBezTo>
                  <a:pt x="49" y="71"/>
                  <a:pt x="47" y="72"/>
                  <a:pt x="44" y="72"/>
                </a:cubicBezTo>
                <a:cubicBezTo>
                  <a:pt x="42" y="72"/>
                  <a:pt x="39" y="71"/>
                  <a:pt x="38" y="69"/>
                </a:cubicBezTo>
                <a:cubicBezTo>
                  <a:pt x="36" y="68"/>
                  <a:pt x="35" y="66"/>
                  <a:pt x="35" y="64"/>
                </a:cubicBezTo>
                <a:cubicBezTo>
                  <a:pt x="2" y="64"/>
                  <a:pt x="2" y="64"/>
                  <a:pt x="2" y="64"/>
                </a:cubicBezTo>
                <a:cubicBezTo>
                  <a:pt x="1" y="64"/>
                  <a:pt x="0" y="62"/>
                  <a:pt x="0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56"/>
                  <a:pt x="2" y="54"/>
                  <a:pt x="4" y="52"/>
                </a:cubicBezTo>
                <a:cubicBezTo>
                  <a:pt x="6" y="51"/>
                  <a:pt x="7" y="49"/>
                  <a:pt x="8" y="47"/>
                </a:cubicBezTo>
                <a:cubicBezTo>
                  <a:pt x="9" y="44"/>
                  <a:pt x="9" y="40"/>
                  <a:pt x="10" y="37"/>
                </a:cubicBezTo>
                <a:cubicBezTo>
                  <a:pt x="10" y="36"/>
                  <a:pt x="10" y="36"/>
                  <a:pt x="10" y="36"/>
                </a:cubicBezTo>
                <a:cubicBezTo>
                  <a:pt x="10" y="34"/>
                  <a:pt x="10" y="32"/>
                  <a:pt x="11" y="31"/>
                </a:cubicBezTo>
                <a:cubicBezTo>
                  <a:pt x="12" y="25"/>
                  <a:pt x="14" y="19"/>
                  <a:pt x="20" y="16"/>
                </a:cubicBezTo>
                <a:cubicBezTo>
                  <a:pt x="21" y="15"/>
                  <a:pt x="22" y="15"/>
                  <a:pt x="24" y="14"/>
                </a:cubicBezTo>
                <a:cubicBezTo>
                  <a:pt x="23" y="14"/>
                  <a:pt x="23" y="14"/>
                  <a:pt x="23" y="14"/>
                </a:cubicBezTo>
                <a:cubicBezTo>
                  <a:pt x="22" y="12"/>
                  <a:pt x="21" y="10"/>
                  <a:pt x="21" y="8"/>
                </a:cubicBezTo>
                <a:cubicBezTo>
                  <a:pt x="21" y="6"/>
                  <a:pt x="22" y="4"/>
                  <a:pt x="23" y="2"/>
                </a:cubicBezTo>
                <a:cubicBezTo>
                  <a:pt x="25" y="1"/>
                  <a:pt x="27" y="0"/>
                  <a:pt x="29" y="0"/>
                </a:cubicBezTo>
                <a:cubicBezTo>
                  <a:pt x="31" y="0"/>
                  <a:pt x="33" y="1"/>
                  <a:pt x="35" y="2"/>
                </a:cubicBezTo>
                <a:cubicBezTo>
                  <a:pt x="36" y="4"/>
                  <a:pt x="37" y="6"/>
                  <a:pt x="37" y="8"/>
                </a:cubicBezTo>
                <a:cubicBezTo>
                  <a:pt x="37" y="10"/>
                  <a:pt x="36" y="12"/>
                  <a:pt x="35" y="14"/>
                </a:cubicBezTo>
                <a:cubicBezTo>
                  <a:pt x="37" y="14"/>
                  <a:pt x="38" y="15"/>
                  <a:pt x="40" y="16"/>
                </a:cubicBezTo>
                <a:cubicBezTo>
                  <a:pt x="47" y="21"/>
                  <a:pt x="48" y="29"/>
                  <a:pt x="50" y="37"/>
                </a:cubicBezTo>
                <a:close/>
                <a:moveTo>
                  <a:pt x="33" y="5"/>
                </a:moveTo>
                <a:cubicBezTo>
                  <a:pt x="33" y="5"/>
                  <a:pt x="33" y="5"/>
                  <a:pt x="33" y="5"/>
                </a:cubicBezTo>
                <a:cubicBezTo>
                  <a:pt x="32" y="4"/>
                  <a:pt x="31" y="3"/>
                  <a:pt x="29" y="3"/>
                </a:cubicBezTo>
                <a:cubicBezTo>
                  <a:pt x="28" y="3"/>
                  <a:pt x="27" y="4"/>
                  <a:pt x="26" y="5"/>
                </a:cubicBezTo>
                <a:cubicBezTo>
                  <a:pt x="25" y="6"/>
                  <a:pt x="25" y="7"/>
                  <a:pt x="25" y="8"/>
                </a:cubicBezTo>
                <a:cubicBezTo>
                  <a:pt x="25" y="9"/>
                  <a:pt x="25" y="11"/>
                  <a:pt x="26" y="11"/>
                </a:cubicBezTo>
                <a:cubicBezTo>
                  <a:pt x="27" y="12"/>
                  <a:pt x="28" y="13"/>
                  <a:pt x="29" y="13"/>
                </a:cubicBezTo>
                <a:cubicBezTo>
                  <a:pt x="31" y="13"/>
                  <a:pt x="32" y="12"/>
                  <a:pt x="33" y="11"/>
                </a:cubicBezTo>
                <a:cubicBezTo>
                  <a:pt x="33" y="11"/>
                  <a:pt x="34" y="9"/>
                  <a:pt x="34" y="8"/>
                </a:cubicBezTo>
                <a:cubicBezTo>
                  <a:pt x="34" y="7"/>
                  <a:pt x="33" y="6"/>
                  <a:pt x="33" y="5"/>
                </a:cubicBezTo>
                <a:close/>
                <a:moveTo>
                  <a:pt x="44" y="38"/>
                </a:moveTo>
                <a:cubicBezTo>
                  <a:pt x="44" y="38"/>
                  <a:pt x="44" y="38"/>
                  <a:pt x="44" y="38"/>
                </a:cubicBezTo>
                <a:cubicBezTo>
                  <a:pt x="43" y="32"/>
                  <a:pt x="43" y="24"/>
                  <a:pt x="37" y="21"/>
                </a:cubicBezTo>
                <a:cubicBezTo>
                  <a:pt x="35" y="19"/>
                  <a:pt x="32" y="19"/>
                  <a:pt x="30" y="19"/>
                </a:cubicBezTo>
                <a:cubicBezTo>
                  <a:pt x="27" y="19"/>
                  <a:pt x="25" y="19"/>
                  <a:pt x="23" y="21"/>
                </a:cubicBezTo>
                <a:cubicBezTo>
                  <a:pt x="19" y="23"/>
                  <a:pt x="17" y="27"/>
                  <a:pt x="16" y="32"/>
                </a:cubicBezTo>
                <a:cubicBezTo>
                  <a:pt x="16" y="34"/>
                  <a:pt x="16" y="35"/>
                  <a:pt x="15" y="37"/>
                </a:cubicBezTo>
                <a:cubicBezTo>
                  <a:pt x="15" y="38"/>
                  <a:pt x="15" y="38"/>
                  <a:pt x="15" y="38"/>
                </a:cubicBezTo>
                <a:cubicBezTo>
                  <a:pt x="15" y="41"/>
                  <a:pt x="14" y="45"/>
                  <a:pt x="13" y="49"/>
                </a:cubicBezTo>
                <a:cubicBezTo>
                  <a:pt x="12" y="52"/>
                  <a:pt x="10" y="54"/>
                  <a:pt x="8" y="56"/>
                </a:cubicBezTo>
                <a:cubicBezTo>
                  <a:pt x="7" y="57"/>
                  <a:pt x="7" y="57"/>
                  <a:pt x="6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7"/>
                  <a:pt x="51" y="57"/>
                  <a:pt x="51" y="56"/>
                </a:cubicBezTo>
                <a:cubicBezTo>
                  <a:pt x="51" y="56"/>
                  <a:pt x="51" y="56"/>
                  <a:pt x="51" y="56"/>
                </a:cubicBezTo>
                <a:cubicBezTo>
                  <a:pt x="49" y="54"/>
                  <a:pt x="47" y="52"/>
                  <a:pt x="46" y="49"/>
                </a:cubicBezTo>
                <a:cubicBezTo>
                  <a:pt x="45" y="45"/>
                  <a:pt x="45" y="41"/>
                  <a:pt x="44" y="38"/>
                </a:cubicBezTo>
                <a:close/>
                <a:moveTo>
                  <a:pt x="48" y="64"/>
                </a:moveTo>
                <a:cubicBezTo>
                  <a:pt x="48" y="64"/>
                  <a:pt x="48" y="64"/>
                  <a:pt x="48" y="64"/>
                </a:cubicBezTo>
                <a:cubicBezTo>
                  <a:pt x="41" y="64"/>
                  <a:pt x="41" y="64"/>
                  <a:pt x="41" y="64"/>
                </a:cubicBezTo>
                <a:cubicBezTo>
                  <a:pt x="41" y="64"/>
                  <a:pt x="41" y="65"/>
                  <a:pt x="42" y="65"/>
                </a:cubicBezTo>
                <a:cubicBezTo>
                  <a:pt x="42" y="66"/>
                  <a:pt x="43" y="66"/>
                  <a:pt x="44" y="66"/>
                </a:cubicBezTo>
                <a:cubicBezTo>
                  <a:pt x="45" y="66"/>
                  <a:pt x="46" y="66"/>
                  <a:pt x="47" y="65"/>
                </a:cubicBezTo>
                <a:cubicBezTo>
                  <a:pt x="47" y="65"/>
                  <a:pt x="48" y="64"/>
                  <a:pt x="48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Oval 37"/>
          <p:cNvSpPr>
            <a:spLocks noChangeArrowheads="1"/>
          </p:cNvSpPr>
          <p:nvPr/>
        </p:nvSpPr>
        <p:spPr bwMode="auto">
          <a:xfrm>
            <a:off x="395536" y="2685237"/>
            <a:ext cx="509588" cy="509588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88900" dir="13500000">
              <a:prstClr val="black">
                <a:alpha val="51000"/>
              </a:prstClr>
            </a:innerShdw>
          </a:effectLst>
          <a:ex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Freeform 49"/>
          <p:cNvSpPr>
            <a:spLocks noEditPoints="1"/>
          </p:cNvSpPr>
          <p:nvPr/>
        </p:nvSpPr>
        <p:spPr bwMode="auto">
          <a:xfrm>
            <a:off x="503487" y="2801125"/>
            <a:ext cx="292100" cy="273050"/>
          </a:xfrm>
          <a:custGeom>
            <a:avLst/>
            <a:gdLst>
              <a:gd name="T0" fmla="*/ 72 w 78"/>
              <a:gd name="T1" fmla="*/ 29 h 73"/>
              <a:gd name="T2" fmla="*/ 57 w 78"/>
              <a:gd name="T3" fmla="*/ 14 h 73"/>
              <a:gd name="T4" fmla="*/ 53 w 78"/>
              <a:gd name="T5" fmla="*/ 31 h 73"/>
              <a:gd name="T6" fmla="*/ 38 w 78"/>
              <a:gd name="T7" fmla="*/ 21 h 73"/>
              <a:gd name="T8" fmla="*/ 43 w 78"/>
              <a:gd name="T9" fmla="*/ 38 h 73"/>
              <a:gd name="T10" fmla="*/ 35 w 78"/>
              <a:gd name="T11" fmla="*/ 73 h 73"/>
              <a:gd name="T12" fmla="*/ 11 w 78"/>
              <a:gd name="T13" fmla="*/ 11 h 73"/>
              <a:gd name="T14" fmla="*/ 72 w 78"/>
              <a:gd name="T15" fmla="*/ 54 h 73"/>
              <a:gd name="T16" fmla="*/ 46 w 78"/>
              <a:gd name="T17" fmla="*/ 54 h 73"/>
              <a:gd name="T18" fmla="*/ 74 w 78"/>
              <a:gd name="T19" fmla="*/ 65 h 73"/>
              <a:gd name="T20" fmla="*/ 77 w 78"/>
              <a:gd name="T21" fmla="*/ 72 h 73"/>
              <a:gd name="T22" fmla="*/ 59 w 78"/>
              <a:gd name="T23" fmla="*/ 73 h 73"/>
              <a:gd name="T24" fmla="*/ 59 w 78"/>
              <a:gd name="T25" fmla="*/ 35 h 73"/>
              <a:gd name="T26" fmla="*/ 59 w 78"/>
              <a:gd name="T27" fmla="*/ 65 h 73"/>
              <a:gd name="T28" fmla="*/ 59 w 78"/>
              <a:gd name="T29" fmla="*/ 61 h 73"/>
              <a:gd name="T30" fmla="*/ 70 w 78"/>
              <a:gd name="T31" fmla="*/ 54 h 73"/>
              <a:gd name="T32" fmla="*/ 55 w 78"/>
              <a:gd name="T33" fmla="*/ 44 h 73"/>
              <a:gd name="T34" fmla="*/ 54 w 78"/>
              <a:gd name="T35" fmla="*/ 49 h 73"/>
              <a:gd name="T36" fmla="*/ 49 w 78"/>
              <a:gd name="T37" fmla="*/ 50 h 73"/>
              <a:gd name="T38" fmla="*/ 35 w 78"/>
              <a:gd name="T39" fmla="*/ 67 h 73"/>
              <a:gd name="T40" fmla="*/ 25 w 78"/>
              <a:gd name="T41" fmla="*/ 58 h 73"/>
              <a:gd name="T42" fmla="*/ 31 w 78"/>
              <a:gd name="T43" fmla="*/ 67 h 73"/>
              <a:gd name="T44" fmla="*/ 24 w 78"/>
              <a:gd name="T45" fmla="*/ 65 h 73"/>
              <a:gd name="T46" fmla="*/ 18 w 78"/>
              <a:gd name="T47" fmla="*/ 61 h 73"/>
              <a:gd name="T48" fmla="*/ 15 w 78"/>
              <a:gd name="T49" fmla="*/ 59 h 73"/>
              <a:gd name="T50" fmla="*/ 5 w 78"/>
              <a:gd name="T51" fmla="*/ 38 h 73"/>
              <a:gd name="T52" fmla="*/ 35 w 78"/>
              <a:gd name="T53" fmla="*/ 52 h 73"/>
              <a:gd name="T54" fmla="*/ 20 w 78"/>
              <a:gd name="T55" fmla="*/ 38 h 73"/>
              <a:gd name="T56" fmla="*/ 35 w 78"/>
              <a:gd name="T57" fmla="*/ 52 h 73"/>
              <a:gd name="T58" fmla="*/ 48 w 78"/>
              <a:gd name="T59" fmla="*/ 8 h 73"/>
              <a:gd name="T60" fmla="*/ 55 w 78"/>
              <a:gd name="T61" fmla="*/ 12 h 73"/>
              <a:gd name="T62" fmla="*/ 38 w 78"/>
              <a:gd name="T63" fmla="*/ 6 h 73"/>
              <a:gd name="T64" fmla="*/ 49 w 78"/>
              <a:gd name="T65" fmla="*/ 15 h 73"/>
              <a:gd name="T66" fmla="*/ 35 w 78"/>
              <a:gd name="T67" fmla="*/ 6 h 73"/>
              <a:gd name="T68" fmla="*/ 25 w 78"/>
              <a:gd name="T69" fmla="*/ 14 h 73"/>
              <a:gd name="T70" fmla="*/ 35 w 78"/>
              <a:gd name="T71" fmla="*/ 17 h 73"/>
              <a:gd name="T72" fmla="*/ 24 w 78"/>
              <a:gd name="T73" fmla="*/ 8 h 73"/>
              <a:gd name="T74" fmla="*/ 22 w 78"/>
              <a:gd name="T75" fmla="*/ 12 h 73"/>
              <a:gd name="T76" fmla="*/ 15 w 78"/>
              <a:gd name="T77" fmla="*/ 14 h 73"/>
              <a:gd name="T78" fmla="*/ 16 w 78"/>
              <a:gd name="T79" fmla="*/ 35 h 73"/>
              <a:gd name="T80" fmla="*/ 35 w 78"/>
              <a:gd name="T81" fmla="*/ 21 h 73"/>
              <a:gd name="T82" fmla="*/ 23 w 78"/>
              <a:gd name="T83" fmla="*/ 18 h 73"/>
              <a:gd name="T84" fmla="*/ 35 w 78"/>
              <a:gd name="T85" fmla="*/ 2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8" h="73">
                <a:moveTo>
                  <a:pt x="36" y="0"/>
                </a:moveTo>
                <a:cubicBezTo>
                  <a:pt x="46" y="0"/>
                  <a:pt x="56" y="4"/>
                  <a:pt x="62" y="11"/>
                </a:cubicBezTo>
                <a:cubicBezTo>
                  <a:pt x="67" y="16"/>
                  <a:pt x="71" y="22"/>
                  <a:pt x="72" y="29"/>
                </a:cubicBezTo>
                <a:cubicBezTo>
                  <a:pt x="73" y="33"/>
                  <a:pt x="67" y="33"/>
                  <a:pt x="67" y="30"/>
                </a:cubicBezTo>
                <a:cubicBezTo>
                  <a:pt x="65" y="24"/>
                  <a:pt x="62" y="19"/>
                  <a:pt x="58" y="15"/>
                </a:cubicBezTo>
                <a:cubicBezTo>
                  <a:pt x="58" y="14"/>
                  <a:pt x="58" y="14"/>
                  <a:pt x="57" y="14"/>
                </a:cubicBezTo>
                <a:cubicBezTo>
                  <a:pt x="56" y="15"/>
                  <a:pt x="55" y="16"/>
                  <a:pt x="53" y="17"/>
                </a:cubicBezTo>
                <a:cubicBezTo>
                  <a:pt x="55" y="21"/>
                  <a:pt x="56" y="26"/>
                  <a:pt x="56" y="31"/>
                </a:cubicBezTo>
                <a:cubicBezTo>
                  <a:pt x="56" y="33"/>
                  <a:pt x="53" y="33"/>
                  <a:pt x="53" y="31"/>
                </a:cubicBezTo>
                <a:cubicBezTo>
                  <a:pt x="52" y="26"/>
                  <a:pt x="51" y="22"/>
                  <a:pt x="50" y="18"/>
                </a:cubicBezTo>
                <a:cubicBezTo>
                  <a:pt x="50" y="18"/>
                  <a:pt x="49" y="19"/>
                  <a:pt x="49" y="19"/>
                </a:cubicBezTo>
                <a:cubicBezTo>
                  <a:pt x="45" y="20"/>
                  <a:pt x="42" y="21"/>
                  <a:pt x="38" y="21"/>
                </a:cubicBezTo>
                <a:cubicBezTo>
                  <a:pt x="38" y="35"/>
                  <a:pt x="38" y="35"/>
                  <a:pt x="38" y="35"/>
                </a:cubicBezTo>
                <a:cubicBezTo>
                  <a:pt x="43" y="35"/>
                  <a:pt x="43" y="35"/>
                  <a:pt x="43" y="35"/>
                </a:cubicBezTo>
                <a:cubicBezTo>
                  <a:pt x="45" y="35"/>
                  <a:pt x="45" y="38"/>
                  <a:pt x="43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8" y="49"/>
                  <a:pt x="38" y="60"/>
                  <a:pt x="38" y="71"/>
                </a:cubicBezTo>
                <a:cubicBezTo>
                  <a:pt x="38" y="72"/>
                  <a:pt x="37" y="73"/>
                  <a:pt x="35" y="73"/>
                </a:cubicBezTo>
                <a:cubicBezTo>
                  <a:pt x="26" y="73"/>
                  <a:pt x="17" y="69"/>
                  <a:pt x="11" y="62"/>
                </a:cubicBezTo>
                <a:cubicBezTo>
                  <a:pt x="4" y="56"/>
                  <a:pt x="0" y="47"/>
                  <a:pt x="0" y="37"/>
                </a:cubicBezTo>
                <a:cubicBezTo>
                  <a:pt x="0" y="26"/>
                  <a:pt x="4" y="17"/>
                  <a:pt x="11" y="11"/>
                </a:cubicBezTo>
                <a:cubicBezTo>
                  <a:pt x="17" y="4"/>
                  <a:pt x="26" y="0"/>
                  <a:pt x="36" y="0"/>
                </a:cubicBezTo>
                <a:close/>
                <a:moveTo>
                  <a:pt x="72" y="54"/>
                </a:moveTo>
                <a:cubicBezTo>
                  <a:pt x="72" y="54"/>
                  <a:pt x="72" y="54"/>
                  <a:pt x="72" y="54"/>
                </a:cubicBezTo>
                <a:cubicBezTo>
                  <a:pt x="72" y="47"/>
                  <a:pt x="66" y="41"/>
                  <a:pt x="59" y="41"/>
                </a:cubicBezTo>
                <a:cubicBezTo>
                  <a:pt x="56" y="41"/>
                  <a:pt x="52" y="42"/>
                  <a:pt x="50" y="45"/>
                </a:cubicBezTo>
                <a:cubicBezTo>
                  <a:pt x="47" y="47"/>
                  <a:pt x="46" y="51"/>
                  <a:pt x="46" y="54"/>
                </a:cubicBezTo>
                <a:cubicBezTo>
                  <a:pt x="46" y="61"/>
                  <a:pt x="52" y="67"/>
                  <a:pt x="59" y="67"/>
                </a:cubicBezTo>
                <a:cubicBezTo>
                  <a:pt x="66" y="67"/>
                  <a:pt x="72" y="61"/>
                  <a:pt x="72" y="54"/>
                </a:cubicBezTo>
                <a:close/>
                <a:moveTo>
                  <a:pt x="74" y="65"/>
                </a:moveTo>
                <a:cubicBezTo>
                  <a:pt x="74" y="65"/>
                  <a:pt x="74" y="65"/>
                  <a:pt x="74" y="65"/>
                </a:cubicBezTo>
                <a:cubicBezTo>
                  <a:pt x="77" y="68"/>
                  <a:pt x="77" y="68"/>
                  <a:pt x="77" y="68"/>
                </a:cubicBezTo>
                <a:cubicBezTo>
                  <a:pt x="78" y="69"/>
                  <a:pt x="78" y="71"/>
                  <a:pt x="77" y="72"/>
                </a:cubicBezTo>
                <a:cubicBezTo>
                  <a:pt x="76" y="73"/>
                  <a:pt x="75" y="73"/>
                  <a:pt x="73" y="72"/>
                </a:cubicBezTo>
                <a:cubicBezTo>
                  <a:pt x="70" y="69"/>
                  <a:pt x="70" y="69"/>
                  <a:pt x="70" y="69"/>
                </a:cubicBezTo>
                <a:cubicBezTo>
                  <a:pt x="67" y="71"/>
                  <a:pt x="63" y="73"/>
                  <a:pt x="59" y="73"/>
                </a:cubicBezTo>
                <a:cubicBezTo>
                  <a:pt x="49" y="73"/>
                  <a:pt x="40" y="64"/>
                  <a:pt x="40" y="54"/>
                </a:cubicBezTo>
                <a:cubicBezTo>
                  <a:pt x="40" y="49"/>
                  <a:pt x="42" y="44"/>
                  <a:pt x="46" y="41"/>
                </a:cubicBezTo>
                <a:cubicBezTo>
                  <a:pt x="50" y="37"/>
                  <a:pt x="54" y="35"/>
                  <a:pt x="59" y="35"/>
                </a:cubicBezTo>
                <a:cubicBezTo>
                  <a:pt x="69" y="35"/>
                  <a:pt x="78" y="44"/>
                  <a:pt x="78" y="54"/>
                </a:cubicBezTo>
                <a:cubicBezTo>
                  <a:pt x="78" y="58"/>
                  <a:pt x="77" y="62"/>
                  <a:pt x="74" y="65"/>
                </a:cubicBezTo>
                <a:close/>
                <a:moveTo>
                  <a:pt x="59" y="65"/>
                </a:moveTo>
                <a:cubicBezTo>
                  <a:pt x="59" y="65"/>
                  <a:pt x="59" y="65"/>
                  <a:pt x="59" y="65"/>
                </a:cubicBezTo>
                <a:cubicBezTo>
                  <a:pt x="58" y="65"/>
                  <a:pt x="57" y="64"/>
                  <a:pt x="57" y="63"/>
                </a:cubicBezTo>
                <a:cubicBezTo>
                  <a:pt x="57" y="62"/>
                  <a:pt x="58" y="61"/>
                  <a:pt x="59" y="61"/>
                </a:cubicBezTo>
                <a:cubicBezTo>
                  <a:pt x="63" y="61"/>
                  <a:pt x="66" y="58"/>
                  <a:pt x="66" y="54"/>
                </a:cubicBezTo>
                <a:cubicBezTo>
                  <a:pt x="66" y="53"/>
                  <a:pt x="67" y="52"/>
                  <a:pt x="68" y="52"/>
                </a:cubicBezTo>
                <a:cubicBezTo>
                  <a:pt x="69" y="52"/>
                  <a:pt x="70" y="53"/>
                  <a:pt x="70" y="54"/>
                </a:cubicBezTo>
                <a:cubicBezTo>
                  <a:pt x="70" y="60"/>
                  <a:pt x="65" y="65"/>
                  <a:pt x="59" y="65"/>
                </a:cubicBezTo>
                <a:close/>
                <a:moveTo>
                  <a:pt x="55" y="44"/>
                </a:moveTo>
                <a:cubicBezTo>
                  <a:pt x="55" y="44"/>
                  <a:pt x="55" y="44"/>
                  <a:pt x="55" y="44"/>
                </a:cubicBezTo>
                <a:cubicBezTo>
                  <a:pt x="56" y="44"/>
                  <a:pt x="57" y="44"/>
                  <a:pt x="57" y="45"/>
                </a:cubicBezTo>
                <a:cubicBezTo>
                  <a:pt x="57" y="46"/>
                  <a:pt x="57" y="47"/>
                  <a:pt x="56" y="47"/>
                </a:cubicBezTo>
                <a:cubicBezTo>
                  <a:pt x="55" y="48"/>
                  <a:pt x="55" y="48"/>
                  <a:pt x="54" y="49"/>
                </a:cubicBezTo>
                <a:cubicBezTo>
                  <a:pt x="53" y="49"/>
                  <a:pt x="53" y="50"/>
                  <a:pt x="52" y="51"/>
                </a:cubicBezTo>
                <a:cubicBezTo>
                  <a:pt x="52" y="52"/>
                  <a:pt x="51" y="52"/>
                  <a:pt x="50" y="52"/>
                </a:cubicBezTo>
                <a:cubicBezTo>
                  <a:pt x="49" y="52"/>
                  <a:pt x="49" y="51"/>
                  <a:pt x="49" y="50"/>
                </a:cubicBezTo>
                <a:cubicBezTo>
                  <a:pt x="50" y="48"/>
                  <a:pt x="50" y="47"/>
                  <a:pt x="51" y="46"/>
                </a:cubicBezTo>
                <a:cubicBezTo>
                  <a:pt x="52" y="45"/>
                  <a:pt x="54" y="45"/>
                  <a:pt x="55" y="44"/>
                </a:cubicBezTo>
                <a:close/>
                <a:moveTo>
                  <a:pt x="35" y="67"/>
                </a:moveTo>
                <a:cubicBezTo>
                  <a:pt x="35" y="67"/>
                  <a:pt x="35" y="67"/>
                  <a:pt x="35" y="67"/>
                </a:cubicBezTo>
                <a:cubicBezTo>
                  <a:pt x="35" y="56"/>
                  <a:pt x="35" y="56"/>
                  <a:pt x="35" y="56"/>
                </a:cubicBezTo>
                <a:cubicBezTo>
                  <a:pt x="31" y="56"/>
                  <a:pt x="28" y="56"/>
                  <a:pt x="25" y="58"/>
                </a:cubicBezTo>
                <a:cubicBezTo>
                  <a:pt x="25" y="58"/>
                  <a:pt x="24" y="58"/>
                  <a:pt x="24" y="58"/>
                </a:cubicBezTo>
                <a:cubicBezTo>
                  <a:pt x="24" y="59"/>
                  <a:pt x="24" y="59"/>
                  <a:pt x="25" y="60"/>
                </a:cubicBezTo>
                <a:cubicBezTo>
                  <a:pt x="27" y="63"/>
                  <a:pt x="29" y="65"/>
                  <a:pt x="31" y="67"/>
                </a:cubicBezTo>
                <a:cubicBezTo>
                  <a:pt x="32" y="67"/>
                  <a:pt x="34" y="67"/>
                  <a:pt x="35" y="67"/>
                </a:cubicBezTo>
                <a:close/>
                <a:moveTo>
                  <a:pt x="24" y="65"/>
                </a:moveTo>
                <a:cubicBezTo>
                  <a:pt x="24" y="65"/>
                  <a:pt x="24" y="65"/>
                  <a:pt x="24" y="65"/>
                </a:cubicBezTo>
                <a:cubicBezTo>
                  <a:pt x="23" y="64"/>
                  <a:pt x="23" y="63"/>
                  <a:pt x="22" y="61"/>
                </a:cubicBezTo>
                <a:cubicBezTo>
                  <a:pt x="21" y="61"/>
                  <a:pt x="21" y="60"/>
                  <a:pt x="21" y="60"/>
                </a:cubicBezTo>
                <a:cubicBezTo>
                  <a:pt x="20" y="60"/>
                  <a:pt x="19" y="61"/>
                  <a:pt x="18" y="61"/>
                </a:cubicBezTo>
                <a:cubicBezTo>
                  <a:pt x="20" y="63"/>
                  <a:pt x="22" y="64"/>
                  <a:pt x="24" y="65"/>
                </a:cubicBezTo>
                <a:close/>
                <a:moveTo>
                  <a:pt x="15" y="59"/>
                </a:moveTo>
                <a:cubicBezTo>
                  <a:pt x="15" y="59"/>
                  <a:pt x="15" y="59"/>
                  <a:pt x="15" y="59"/>
                </a:cubicBezTo>
                <a:cubicBezTo>
                  <a:pt x="17" y="58"/>
                  <a:pt x="18" y="57"/>
                  <a:pt x="20" y="56"/>
                </a:cubicBezTo>
                <a:cubicBezTo>
                  <a:pt x="18" y="51"/>
                  <a:pt x="16" y="45"/>
                  <a:pt x="16" y="38"/>
                </a:cubicBezTo>
                <a:cubicBezTo>
                  <a:pt x="5" y="38"/>
                  <a:pt x="5" y="38"/>
                  <a:pt x="5" y="38"/>
                </a:cubicBezTo>
                <a:cubicBezTo>
                  <a:pt x="6" y="46"/>
                  <a:pt x="9" y="53"/>
                  <a:pt x="14" y="58"/>
                </a:cubicBezTo>
                <a:cubicBezTo>
                  <a:pt x="15" y="59"/>
                  <a:pt x="15" y="59"/>
                  <a:pt x="15" y="59"/>
                </a:cubicBezTo>
                <a:close/>
                <a:moveTo>
                  <a:pt x="35" y="52"/>
                </a:moveTo>
                <a:cubicBezTo>
                  <a:pt x="35" y="52"/>
                  <a:pt x="35" y="52"/>
                  <a:pt x="35" y="52"/>
                </a:cubicBezTo>
                <a:cubicBezTo>
                  <a:pt x="35" y="38"/>
                  <a:pt x="35" y="38"/>
                  <a:pt x="35" y="38"/>
                </a:cubicBezTo>
                <a:cubicBezTo>
                  <a:pt x="20" y="38"/>
                  <a:pt x="20" y="38"/>
                  <a:pt x="20" y="38"/>
                </a:cubicBezTo>
                <a:cubicBezTo>
                  <a:pt x="20" y="44"/>
                  <a:pt x="21" y="50"/>
                  <a:pt x="23" y="55"/>
                </a:cubicBezTo>
                <a:cubicBezTo>
                  <a:pt x="23" y="55"/>
                  <a:pt x="24" y="55"/>
                  <a:pt x="24" y="54"/>
                </a:cubicBezTo>
                <a:cubicBezTo>
                  <a:pt x="27" y="53"/>
                  <a:pt x="31" y="52"/>
                  <a:pt x="35" y="52"/>
                </a:cubicBezTo>
                <a:close/>
                <a:moveTo>
                  <a:pt x="55" y="12"/>
                </a:moveTo>
                <a:cubicBezTo>
                  <a:pt x="55" y="12"/>
                  <a:pt x="55" y="12"/>
                  <a:pt x="55" y="12"/>
                </a:cubicBezTo>
                <a:cubicBezTo>
                  <a:pt x="53" y="10"/>
                  <a:pt x="51" y="9"/>
                  <a:pt x="48" y="8"/>
                </a:cubicBezTo>
                <a:cubicBezTo>
                  <a:pt x="49" y="9"/>
                  <a:pt x="50" y="11"/>
                  <a:pt x="51" y="12"/>
                </a:cubicBezTo>
                <a:cubicBezTo>
                  <a:pt x="51" y="12"/>
                  <a:pt x="52" y="13"/>
                  <a:pt x="52" y="14"/>
                </a:cubicBezTo>
                <a:cubicBezTo>
                  <a:pt x="53" y="13"/>
                  <a:pt x="54" y="12"/>
                  <a:pt x="55" y="12"/>
                </a:cubicBezTo>
                <a:close/>
                <a:moveTo>
                  <a:pt x="41" y="6"/>
                </a:moveTo>
                <a:cubicBezTo>
                  <a:pt x="41" y="6"/>
                  <a:pt x="41" y="6"/>
                  <a:pt x="41" y="6"/>
                </a:cubicBezTo>
                <a:cubicBezTo>
                  <a:pt x="40" y="6"/>
                  <a:pt x="39" y="6"/>
                  <a:pt x="38" y="6"/>
                </a:cubicBezTo>
                <a:cubicBezTo>
                  <a:pt x="38" y="17"/>
                  <a:pt x="38" y="17"/>
                  <a:pt x="38" y="17"/>
                </a:cubicBezTo>
                <a:cubicBezTo>
                  <a:pt x="41" y="17"/>
                  <a:pt x="45" y="17"/>
                  <a:pt x="47" y="16"/>
                </a:cubicBezTo>
                <a:cubicBezTo>
                  <a:pt x="48" y="15"/>
                  <a:pt x="48" y="15"/>
                  <a:pt x="49" y="15"/>
                </a:cubicBezTo>
                <a:cubicBezTo>
                  <a:pt x="49" y="15"/>
                  <a:pt x="48" y="14"/>
                  <a:pt x="48" y="14"/>
                </a:cubicBezTo>
                <a:cubicBezTo>
                  <a:pt x="46" y="10"/>
                  <a:pt x="44" y="8"/>
                  <a:pt x="41" y="6"/>
                </a:cubicBezTo>
                <a:close/>
                <a:moveTo>
                  <a:pt x="35" y="6"/>
                </a:moveTo>
                <a:cubicBezTo>
                  <a:pt x="35" y="6"/>
                  <a:pt x="35" y="6"/>
                  <a:pt x="35" y="6"/>
                </a:cubicBezTo>
                <a:cubicBezTo>
                  <a:pt x="34" y="6"/>
                  <a:pt x="32" y="6"/>
                  <a:pt x="31" y="6"/>
                </a:cubicBezTo>
                <a:cubicBezTo>
                  <a:pt x="29" y="8"/>
                  <a:pt x="27" y="10"/>
                  <a:pt x="25" y="14"/>
                </a:cubicBezTo>
                <a:cubicBezTo>
                  <a:pt x="24" y="14"/>
                  <a:pt x="24" y="15"/>
                  <a:pt x="24" y="15"/>
                </a:cubicBezTo>
                <a:cubicBezTo>
                  <a:pt x="24" y="15"/>
                  <a:pt x="25" y="15"/>
                  <a:pt x="25" y="16"/>
                </a:cubicBezTo>
                <a:cubicBezTo>
                  <a:pt x="28" y="17"/>
                  <a:pt x="31" y="17"/>
                  <a:pt x="35" y="17"/>
                </a:cubicBezTo>
                <a:cubicBezTo>
                  <a:pt x="35" y="6"/>
                  <a:pt x="35" y="6"/>
                  <a:pt x="35" y="6"/>
                </a:cubicBezTo>
                <a:close/>
                <a:moveTo>
                  <a:pt x="24" y="8"/>
                </a:moveTo>
                <a:cubicBezTo>
                  <a:pt x="24" y="8"/>
                  <a:pt x="24" y="8"/>
                  <a:pt x="24" y="8"/>
                </a:cubicBezTo>
                <a:cubicBezTo>
                  <a:pt x="22" y="9"/>
                  <a:pt x="20" y="10"/>
                  <a:pt x="18" y="12"/>
                </a:cubicBezTo>
                <a:cubicBezTo>
                  <a:pt x="19" y="12"/>
                  <a:pt x="20" y="13"/>
                  <a:pt x="21" y="14"/>
                </a:cubicBezTo>
                <a:cubicBezTo>
                  <a:pt x="21" y="13"/>
                  <a:pt x="21" y="12"/>
                  <a:pt x="22" y="12"/>
                </a:cubicBezTo>
                <a:cubicBezTo>
                  <a:pt x="23" y="11"/>
                  <a:pt x="23" y="9"/>
                  <a:pt x="24" y="8"/>
                </a:cubicBezTo>
                <a:close/>
                <a:moveTo>
                  <a:pt x="15" y="14"/>
                </a:move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4" y="15"/>
                </a:cubicBezTo>
                <a:cubicBezTo>
                  <a:pt x="9" y="20"/>
                  <a:pt x="6" y="27"/>
                  <a:pt x="5" y="35"/>
                </a:cubicBezTo>
                <a:cubicBezTo>
                  <a:pt x="16" y="35"/>
                  <a:pt x="16" y="35"/>
                  <a:pt x="16" y="35"/>
                </a:cubicBezTo>
                <a:cubicBezTo>
                  <a:pt x="16" y="28"/>
                  <a:pt x="18" y="22"/>
                  <a:pt x="20" y="17"/>
                </a:cubicBezTo>
                <a:cubicBezTo>
                  <a:pt x="18" y="16"/>
                  <a:pt x="17" y="15"/>
                  <a:pt x="15" y="14"/>
                </a:cubicBezTo>
                <a:close/>
                <a:moveTo>
                  <a:pt x="35" y="21"/>
                </a:moveTo>
                <a:cubicBezTo>
                  <a:pt x="35" y="21"/>
                  <a:pt x="35" y="21"/>
                  <a:pt x="35" y="21"/>
                </a:cubicBezTo>
                <a:cubicBezTo>
                  <a:pt x="31" y="21"/>
                  <a:pt x="27" y="20"/>
                  <a:pt x="24" y="19"/>
                </a:cubicBezTo>
                <a:cubicBezTo>
                  <a:pt x="24" y="19"/>
                  <a:pt x="23" y="18"/>
                  <a:pt x="23" y="18"/>
                </a:cubicBezTo>
                <a:cubicBezTo>
                  <a:pt x="21" y="23"/>
                  <a:pt x="20" y="29"/>
                  <a:pt x="20" y="35"/>
                </a:cubicBezTo>
                <a:cubicBezTo>
                  <a:pt x="35" y="35"/>
                  <a:pt x="35" y="35"/>
                  <a:pt x="35" y="35"/>
                </a:cubicBezTo>
                <a:cubicBezTo>
                  <a:pt x="35" y="21"/>
                  <a:pt x="35" y="21"/>
                  <a:pt x="35" y="21"/>
                </a:cubicBezTo>
                <a:close/>
              </a:path>
            </a:pathLst>
          </a:cu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  <a:ex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Oval 40"/>
          <p:cNvSpPr>
            <a:spLocks noChangeArrowheads="1"/>
          </p:cNvSpPr>
          <p:nvPr/>
        </p:nvSpPr>
        <p:spPr bwMode="auto">
          <a:xfrm>
            <a:off x="4103937" y="4042550"/>
            <a:ext cx="509588" cy="509587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88900" dir="13500000">
              <a:prstClr val="black">
                <a:alpha val="51000"/>
              </a:prstClr>
            </a:innerShdw>
          </a:effectLst>
          <a:ex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Freeform 50"/>
          <p:cNvSpPr>
            <a:spLocks noEditPoints="1"/>
          </p:cNvSpPr>
          <p:nvPr/>
        </p:nvSpPr>
        <p:spPr bwMode="auto">
          <a:xfrm>
            <a:off x="4219825" y="4166374"/>
            <a:ext cx="277813" cy="258762"/>
          </a:xfrm>
          <a:custGeom>
            <a:avLst/>
            <a:gdLst>
              <a:gd name="T0" fmla="*/ 57 w 74"/>
              <a:gd name="T1" fmla="*/ 38 h 69"/>
              <a:gd name="T2" fmla="*/ 60 w 74"/>
              <a:gd name="T3" fmla="*/ 35 h 69"/>
              <a:gd name="T4" fmla="*/ 63 w 74"/>
              <a:gd name="T5" fmla="*/ 38 h 69"/>
              <a:gd name="T6" fmla="*/ 63 w 74"/>
              <a:gd name="T7" fmla="*/ 66 h 69"/>
              <a:gd name="T8" fmla="*/ 60 w 74"/>
              <a:gd name="T9" fmla="*/ 69 h 69"/>
              <a:gd name="T10" fmla="*/ 60 w 74"/>
              <a:gd name="T11" fmla="*/ 69 h 69"/>
              <a:gd name="T12" fmla="*/ 14 w 74"/>
              <a:gd name="T13" fmla="*/ 69 h 69"/>
              <a:gd name="T14" fmla="*/ 11 w 74"/>
              <a:gd name="T15" fmla="*/ 66 h 69"/>
              <a:gd name="T16" fmla="*/ 11 w 74"/>
              <a:gd name="T17" fmla="*/ 66 h 69"/>
              <a:gd name="T18" fmla="*/ 11 w 74"/>
              <a:gd name="T19" fmla="*/ 38 h 69"/>
              <a:gd name="T20" fmla="*/ 14 w 74"/>
              <a:gd name="T21" fmla="*/ 35 h 69"/>
              <a:gd name="T22" fmla="*/ 17 w 74"/>
              <a:gd name="T23" fmla="*/ 38 h 69"/>
              <a:gd name="T24" fmla="*/ 17 w 74"/>
              <a:gd name="T25" fmla="*/ 63 h 69"/>
              <a:gd name="T26" fmla="*/ 26 w 74"/>
              <a:gd name="T27" fmla="*/ 63 h 69"/>
              <a:gd name="T28" fmla="*/ 26 w 74"/>
              <a:gd name="T29" fmla="*/ 35 h 69"/>
              <a:gd name="T30" fmla="*/ 28 w 74"/>
              <a:gd name="T31" fmla="*/ 34 h 69"/>
              <a:gd name="T32" fmla="*/ 28 w 74"/>
              <a:gd name="T33" fmla="*/ 34 h 69"/>
              <a:gd name="T34" fmla="*/ 47 w 74"/>
              <a:gd name="T35" fmla="*/ 34 h 69"/>
              <a:gd name="T36" fmla="*/ 48 w 74"/>
              <a:gd name="T37" fmla="*/ 35 h 69"/>
              <a:gd name="T38" fmla="*/ 48 w 74"/>
              <a:gd name="T39" fmla="*/ 35 h 69"/>
              <a:gd name="T40" fmla="*/ 48 w 74"/>
              <a:gd name="T41" fmla="*/ 63 h 69"/>
              <a:gd name="T42" fmla="*/ 57 w 74"/>
              <a:gd name="T43" fmla="*/ 63 h 69"/>
              <a:gd name="T44" fmla="*/ 57 w 74"/>
              <a:gd name="T45" fmla="*/ 38 h 69"/>
              <a:gd name="T46" fmla="*/ 29 w 74"/>
              <a:gd name="T47" fmla="*/ 63 h 69"/>
              <a:gd name="T48" fmla="*/ 29 w 74"/>
              <a:gd name="T49" fmla="*/ 63 h 69"/>
              <a:gd name="T50" fmla="*/ 45 w 74"/>
              <a:gd name="T51" fmla="*/ 63 h 69"/>
              <a:gd name="T52" fmla="*/ 45 w 74"/>
              <a:gd name="T53" fmla="*/ 37 h 69"/>
              <a:gd name="T54" fmla="*/ 29 w 74"/>
              <a:gd name="T55" fmla="*/ 37 h 69"/>
              <a:gd name="T56" fmla="*/ 29 w 74"/>
              <a:gd name="T57" fmla="*/ 63 h 69"/>
              <a:gd name="T58" fmla="*/ 5 w 74"/>
              <a:gd name="T59" fmla="*/ 39 h 69"/>
              <a:gd name="T60" fmla="*/ 5 w 74"/>
              <a:gd name="T61" fmla="*/ 39 h 69"/>
              <a:gd name="T62" fmla="*/ 1 w 74"/>
              <a:gd name="T63" fmla="*/ 39 h 69"/>
              <a:gd name="T64" fmla="*/ 1 w 74"/>
              <a:gd name="T65" fmla="*/ 35 h 69"/>
              <a:gd name="T66" fmla="*/ 35 w 74"/>
              <a:gd name="T67" fmla="*/ 1 h 69"/>
              <a:gd name="T68" fmla="*/ 39 w 74"/>
              <a:gd name="T69" fmla="*/ 1 h 69"/>
              <a:gd name="T70" fmla="*/ 39 w 74"/>
              <a:gd name="T71" fmla="*/ 1 h 69"/>
              <a:gd name="T72" fmla="*/ 73 w 74"/>
              <a:gd name="T73" fmla="*/ 35 h 69"/>
              <a:gd name="T74" fmla="*/ 73 w 74"/>
              <a:gd name="T75" fmla="*/ 39 h 69"/>
              <a:gd name="T76" fmla="*/ 69 w 74"/>
              <a:gd name="T77" fmla="*/ 39 h 69"/>
              <a:gd name="T78" fmla="*/ 37 w 74"/>
              <a:gd name="T79" fmla="*/ 7 h 69"/>
              <a:gd name="T80" fmla="*/ 5 w 74"/>
              <a:gd name="T81" fmla="*/ 3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4" h="69">
                <a:moveTo>
                  <a:pt x="57" y="38"/>
                </a:moveTo>
                <a:cubicBezTo>
                  <a:pt x="57" y="37"/>
                  <a:pt x="59" y="35"/>
                  <a:pt x="60" y="35"/>
                </a:cubicBezTo>
                <a:cubicBezTo>
                  <a:pt x="62" y="35"/>
                  <a:pt x="63" y="37"/>
                  <a:pt x="63" y="38"/>
                </a:cubicBezTo>
                <a:cubicBezTo>
                  <a:pt x="63" y="66"/>
                  <a:pt x="63" y="66"/>
                  <a:pt x="63" y="66"/>
                </a:cubicBezTo>
                <a:cubicBezTo>
                  <a:pt x="63" y="67"/>
                  <a:pt x="62" y="69"/>
                  <a:pt x="60" y="69"/>
                </a:cubicBezTo>
                <a:cubicBezTo>
                  <a:pt x="60" y="69"/>
                  <a:pt x="60" y="69"/>
                  <a:pt x="60" y="69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69"/>
                  <a:pt x="11" y="67"/>
                  <a:pt x="11" y="66"/>
                </a:cubicBezTo>
                <a:cubicBezTo>
                  <a:pt x="11" y="66"/>
                  <a:pt x="11" y="66"/>
                  <a:pt x="11" y="66"/>
                </a:cubicBezTo>
                <a:cubicBezTo>
                  <a:pt x="11" y="38"/>
                  <a:pt x="11" y="38"/>
                  <a:pt x="11" y="38"/>
                </a:cubicBezTo>
                <a:cubicBezTo>
                  <a:pt x="11" y="37"/>
                  <a:pt x="12" y="35"/>
                  <a:pt x="14" y="35"/>
                </a:cubicBezTo>
                <a:cubicBezTo>
                  <a:pt x="16" y="35"/>
                  <a:pt x="17" y="37"/>
                  <a:pt x="17" y="38"/>
                </a:cubicBezTo>
                <a:cubicBezTo>
                  <a:pt x="17" y="63"/>
                  <a:pt x="17" y="63"/>
                  <a:pt x="17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6" y="35"/>
                  <a:pt x="26" y="35"/>
                  <a:pt x="26" y="35"/>
                </a:cubicBezTo>
                <a:cubicBezTo>
                  <a:pt x="26" y="34"/>
                  <a:pt x="27" y="34"/>
                  <a:pt x="28" y="34"/>
                </a:cubicBezTo>
                <a:cubicBezTo>
                  <a:pt x="28" y="34"/>
                  <a:pt x="28" y="34"/>
                  <a:pt x="28" y="34"/>
                </a:cubicBezTo>
                <a:cubicBezTo>
                  <a:pt x="47" y="34"/>
                  <a:pt x="47" y="34"/>
                  <a:pt x="47" y="34"/>
                </a:cubicBezTo>
                <a:cubicBezTo>
                  <a:pt x="48" y="34"/>
                  <a:pt x="48" y="34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63"/>
                  <a:pt x="48" y="63"/>
                  <a:pt x="48" y="63"/>
                </a:cubicBezTo>
                <a:cubicBezTo>
                  <a:pt x="57" y="63"/>
                  <a:pt x="57" y="63"/>
                  <a:pt x="57" y="63"/>
                </a:cubicBezTo>
                <a:cubicBezTo>
                  <a:pt x="57" y="38"/>
                  <a:pt x="57" y="38"/>
                  <a:pt x="57" y="38"/>
                </a:cubicBezTo>
                <a:close/>
                <a:moveTo>
                  <a:pt x="29" y="63"/>
                </a:moveTo>
                <a:cubicBezTo>
                  <a:pt x="29" y="63"/>
                  <a:pt x="29" y="63"/>
                  <a:pt x="29" y="63"/>
                </a:cubicBezTo>
                <a:cubicBezTo>
                  <a:pt x="45" y="63"/>
                  <a:pt x="45" y="63"/>
                  <a:pt x="45" y="63"/>
                </a:cubicBezTo>
                <a:cubicBezTo>
                  <a:pt x="45" y="37"/>
                  <a:pt x="45" y="37"/>
                  <a:pt x="45" y="37"/>
                </a:cubicBezTo>
                <a:cubicBezTo>
                  <a:pt x="29" y="37"/>
                  <a:pt x="29" y="37"/>
                  <a:pt x="29" y="37"/>
                </a:cubicBezTo>
                <a:cubicBezTo>
                  <a:pt x="29" y="63"/>
                  <a:pt x="29" y="63"/>
                  <a:pt x="29" y="63"/>
                </a:cubicBezTo>
                <a:close/>
                <a:moveTo>
                  <a:pt x="5" y="39"/>
                </a:moveTo>
                <a:cubicBezTo>
                  <a:pt x="5" y="39"/>
                  <a:pt x="5" y="39"/>
                  <a:pt x="5" y="39"/>
                </a:cubicBezTo>
                <a:cubicBezTo>
                  <a:pt x="4" y="40"/>
                  <a:pt x="3" y="40"/>
                  <a:pt x="1" y="39"/>
                </a:cubicBezTo>
                <a:cubicBezTo>
                  <a:pt x="0" y="38"/>
                  <a:pt x="0" y="36"/>
                  <a:pt x="1" y="35"/>
                </a:cubicBezTo>
                <a:cubicBezTo>
                  <a:pt x="35" y="1"/>
                  <a:pt x="35" y="1"/>
                  <a:pt x="35" y="1"/>
                </a:cubicBezTo>
                <a:cubicBezTo>
                  <a:pt x="36" y="0"/>
                  <a:pt x="38" y="0"/>
                  <a:pt x="39" y="1"/>
                </a:cubicBezTo>
                <a:cubicBezTo>
                  <a:pt x="39" y="1"/>
                  <a:pt x="39" y="1"/>
                  <a:pt x="39" y="1"/>
                </a:cubicBezTo>
                <a:cubicBezTo>
                  <a:pt x="73" y="35"/>
                  <a:pt x="73" y="35"/>
                  <a:pt x="73" y="35"/>
                </a:cubicBezTo>
                <a:cubicBezTo>
                  <a:pt x="74" y="36"/>
                  <a:pt x="74" y="38"/>
                  <a:pt x="73" y="39"/>
                </a:cubicBezTo>
                <a:cubicBezTo>
                  <a:pt x="72" y="40"/>
                  <a:pt x="70" y="40"/>
                  <a:pt x="69" y="39"/>
                </a:cubicBezTo>
                <a:cubicBezTo>
                  <a:pt x="37" y="7"/>
                  <a:pt x="37" y="7"/>
                  <a:pt x="37" y="7"/>
                </a:cubicBezTo>
                <a:cubicBezTo>
                  <a:pt x="5" y="39"/>
                  <a:pt x="5" y="39"/>
                  <a:pt x="5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Rectangle 54"/>
          <p:cNvSpPr>
            <a:spLocks noChangeArrowheads="1"/>
          </p:cNvSpPr>
          <p:nvPr/>
        </p:nvSpPr>
        <p:spPr bwMode="auto">
          <a:xfrm>
            <a:off x="1594100" y="2807474"/>
            <a:ext cx="576262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2015</a:t>
            </a:r>
          </a:p>
        </p:txBody>
      </p:sp>
      <p:sp>
        <p:nvSpPr>
          <p:cNvPr id="62" name="Rectangle 55"/>
          <p:cNvSpPr>
            <a:spLocks noChangeArrowheads="1"/>
          </p:cNvSpPr>
          <p:nvPr/>
        </p:nvSpPr>
        <p:spPr bwMode="auto">
          <a:xfrm>
            <a:off x="4076949" y="2807474"/>
            <a:ext cx="576262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4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2016</a:t>
            </a:r>
            <a:endParaRPr lang="en-US" altLang="zh-CN" sz="1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Rectangle 56"/>
          <p:cNvSpPr>
            <a:spLocks noChangeArrowheads="1"/>
          </p:cNvSpPr>
          <p:nvPr/>
        </p:nvSpPr>
        <p:spPr bwMode="auto">
          <a:xfrm>
            <a:off x="6547100" y="2807474"/>
            <a:ext cx="576262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itchFamily="34" charset="0"/>
              <a:buNone/>
            </a:pPr>
            <a:r>
              <a:rPr lang="en-US" altLang="zh-CN" sz="14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2017</a:t>
            </a:r>
            <a:endParaRPr lang="en-US" altLang="zh-CN" sz="14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862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5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autoRev="1" fill="hold" grpId="1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grpId="0" nodeType="withEffect" p14:presetBounceEnd="60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grpId="1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grpId="0" nodeType="withEffect" p14:presetBounceEnd="60000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16" presetClass="entr" presetSubtype="37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53" presetClass="entr" presetSubtype="16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6" presetClass="emph" presetSubtype="0" autoRev="1" fill="hold" grpId="1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animScale>
                                          <p:cBhvr>
                                            <p:cTn id="112" dur="15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autoRev="1" fill="hold" grpId="1" nodeType="withEffect">
                                      <p:stCondLst>
                                        <p:cond delay="560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" presetID="10" presetClass="entr" presetSubtype="0" fill="hold" grpId="0" nodeType="withEffect">
                                      <p:stCondLst>
                                        <p:cond delay="56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fill="hold" grpId="0" nodeType="withEffect">
                                      <p:stCondLst>
                                        <p:cond delay="56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6" presetClass="emph" presetSubtype="0" autoRev="1" fill="hold" grpId="1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animScale>
                                          <p:cBhvr>
                                            <p:cTn id="129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0" presetID="22" presetClass="entr" presetSubtype="2" fill="hold" grpId="0" nodeType="withEffect">
                                      <p:stCondLst>
                                        <p:cond delay="56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2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53" presetClass="entr" presetSubtype="16" fill="hold" grpId="0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6" presetClass="emph" presetSubtype="0" autoRev="1" fill="hold" grpId="1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Scale>
                                          <p:cBhvr>
                                            <p:cTn id="139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0" presetID="53" presetClass="entr" presetSubtype="16" fill="hold" grpId="0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5" presetID="6" presetClass="emph" presetSubtype="0" autoRev="1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Scale>
                                          <p:cBhvr>
                                            <p:cTn id="146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7" presetID="2" presetClass="entr" presetSubtype="2" fill="hold" grpId="0" nodeType="withEffect" p14:presetBounceEnd="60000">
                                      <p:stCondLst>
                                        <p:cond delay="67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4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5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40" grpId="0"/>
          <p:bldP spid="41" grpId="0"/>
          <p:bldP spid="42" grpId="0"/>
          <p:bldP spid="43" grpId="0" animBg="1"/>
          <p:bldP spid="44" grpId="0" animBg="1"/>
          <p:bldP spid="45" grpId="0" animBg="1"/>
          <p:bldP spid="46" grpId="0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50" grpId="0" animBg="1"/>
          <p:bldP spid="50" grpId="1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3" grpId="1" animBg="1"/>
          <p:bldP spid="54" grpId="0" animBg="1"/>
          <p:bldP spid="54" grpId="1" animBg="1"/>
          <p:bldP spid="55" grpId="0" animBg="1"/>
          <p:bldP spid="55" grpId="1" animBg="1"/>
          <p:bldP spid="56" grpId="0" animBg="1"/>
          <p:bldP spid="56" grpId="1" animBg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59" grpId="1" animBg="1"/>
          <p:bldP spid="60" grpId="0" animBg="1"/>
          <p:bldP spid="60" grpId="1" animBg="1"/>
          <p:bldP spid="61" grpId="0"/>
          <p:bldP spid="61" grpId="1"/>
          <p:bldP spid="62" grpId="0"/>
          <p:bldP spid="62" grpId="1"/>
          <p:bldP spid="63" grpId="0"/>
          <p:bldP spid="63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5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5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3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50" fill="hold"/>
                                            <p:tgtEl>
                                              <p:spTgt spid="61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150" fill="hold"/>
                                            <p:tgtEl>
                                              <p:spTgt spid="5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150" fill="hold"/>
                                            <p:tgtEl>
                                              <p:spTgt spid="5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3" presetID="16" presetClass="entr" presetSubtype="37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4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3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52" dur="150" fill="hold"/>
                                            <p:tgtEl>
                                              <p:spTgt spid="4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3" presetID="53" presetClass="entr" presetSubtype="16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6" presetClass="emph" presetSubtype="0" autoRev="1" fill="hold" grpId="1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2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3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3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6" presetClass="emph" presetSubtype="0" autoRev="1" fill="hold" grpId="1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animScale>
                                          <p:cBhvr>
                                            <p:cTn id="70" dur="150" fill="hold"/>
                                            <p:tgtEl>
                                              <p:spTgt spid="5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6" presetClass="emph" presetSubtype="0" autoRev="1" fill="hold" grpId="1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animScale>
                                          <p:cBhvr>
                                            <p:cTn id="77" dur="15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8" presetID="2" presetClass="entr" presetSubtype="2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3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3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88" dur="150" fill="hold"/>
                                            <p:tgtEl>
                                              <p:spTgt spid="62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9" presetID="53" presetClass="entr" presetSubtype="16" fill="hold" grpId="0" nodeType="withEffect">
                                      <p:stCondLst>
                                        <p:cond delay="39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1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2" dur="3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3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6" presetClass="emph" presetSubtype="0" autoRev="1" fill="hold" grpId="1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animScale>
                                          <p:cBhvr>
                                            <p:cTn id="95" dur="150" fill="hold"/>
                                            <p:tgtEl>
                                              <p:spTgt spid="5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6" presetID="53" presetClass="entr" presetSubtype="16" fill="hold" grpId="0" nodeType="withEffect">
                                      <p:stCondLst>
                                        <p:cond delay="42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3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autoRev="1" fill="hold" grpId="1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150" fill="hold"/>
                                            <p:tgtEl>
                                              <p:spTgt spid="5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3" presetID="16" presetClass="entr" presetSubtype="37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05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6" presetID="53" presetClass="entr" presetSubtype="16" fill="hold" grpId="0" nodeType="withEffect">
                                      <p:stCondLst>
                                        <p:cond delay="500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8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3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6" presetClass="emph" presetSubtype="0" autoRev="1" fill="hold" grpId="1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animScale>
                                          <p:cBhvr>
                                            <p:cTn id="112" dur="15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20000" y="12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3" presetID="53" presetClass="entr" presetSubtype="16" fill="hold" grpId="0" nodeType="withEffect">
                                      <p:stCondLst>
                                        <p:cond delay="530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5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6" dur="3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8" presetID="6" presetClass="emph" presetSubtype="0" autoRev="1" fill="hold" grpId="1" nodeType="withEffect">
                                      <p:stCondLst>
                                        <p:cond delay="5600"/>
                                      </p:stCondLst>
                                      <p:childTnLst>
                                        <p:animScale>
                                          <p:cBhvr>
                                            <p:cTn id="119" dur="150" fill="hold"/>
                                            <p:tgtEl>
                                              <p:spTgt spid="5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0" presetID="10" presetClass="entr" presetSubtype="0" fill="hold" grpId="0" nodeType="withEffect">
                                      <p:stCondLst>
                                        <p:cond delay="56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fill="hold" grpId="0" nodeType="withEffect">
                                      <p:stCondLst>
                                        <p:cond delay="56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3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6" presetClass="emph" presetSubtype="0" autoRev="1" fill="hold" grpId="1" nodeType="withEffect">
                                      <p:stCondLst>
                                        <p:cond delay="5900"/>
                                      </p:stCondLst>
                                      <p:childTnLst>
                                        <p:animScale>
                                          <p:cBhvr>
                                            <p:cTn id="129" dur="150" fill="hold"/>
                                            <p:tgtEl>
                                              <p:spTgt spid="5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0" presetID="22" presetClass="entr" presetSubtype="2" fill="hold" grpId="0" nodeType="withEffect">
                                      <p:stCondLst>
                                        <p:cond delay="560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32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53" presetClass="entr" presetSubtype="16" fill="hold" grpId="0" nodeType="withEffect">
                                      <p:stCondLst>
                                        <p:cond delay="61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7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6" presetClass="emph" presetSubtype="0" autoRev="1" fill="hold" grpId="1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animScale>
                                          <p:cBhvr>
                                            <p:cTn id="139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0" presetID="53" presetClass="entr" presetSubtype="16" fill="hold" grpId="0" nodeType="withEffect">
                                      <p:stCondLst>
                                        <p:cond delay="64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2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5" presetID="6" presetClass="emph" presetSubtype="0" autoRev="1" fill="hold" grpId="1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animScale>
                                          <p:cBhvr>
                                            <p:cTn id="146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7" presetID="2" presetClass="entr" presetSubtype="2" fill="hold" grpId="0" nodeType="withEffect">
                                      <p:stCondLst>
                                        <p:cond delay="67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0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40" grpId="0"/>
          <p:bldP spid="41" grpId="0"/>
          <p:bldP spid="42" grpId="0"/>
          <p:bldP spid="43" grpId="0" animBg="1"/>
          <p:bldP spid="44" grpId="0" animBg="1"/>
          <p:bldP spid="45" grpId="0" animBg="1"/>
          <p:bldP spid="46" grpId="0" animBg="1"/>
          <p:bldP spid="47" grpId="0" animBg="1"/>
          <p:bldP spid="47" grpId="1" animBg="1"/>
          <p:bldP spid="48" grpId="0" animBg="1"/>
          <p:bldP spid="48" grpId="1" animBg="1"/>
          <p:bldP spid="49" grpId="0" animBg="1"/>
          <p:bldP spid="49" grpId="1" animBg="1"/>
          <p:bldP spid="50" grpId="0" animBg="1"/>
          <p:bldP spid="50" grpId="1" animBg="1"/>
          <p:bldP spid="51" grpId="0" animBg="1"/>
          <p:bldP spid="51" grpId="1" animBg="1"/>
          <p:bldP spid="52" grpId="0" animBg="1"/>
          <p:bldP spid="52" grpId="1" animBg="1"/>
          <p:bldP spid="53" grpId="0" animBg="1"/>
          <p:bldP spid="53" grpId="1" animBg="1"/>
          <p:bldP spid="54" grpId="0" animBg="1"/>
          <p:bldP spid="54" grpId="1" animBg="1"/>
          <p:bldP spid="55" grpId="0" animBg="1"/>
          <p:bldP spid="55" grpId="1" animBg="1"/>
          <p:bldP spid="56" grpId="0" animBg="1"/>
          <p:bldP spid="56" grpId="1" animBg="1"/>
          <p:bldP spid="57" grpId="0" animBg="1"/>
          <p:bldP spid="57" grpId="1" animBg="1"/>
          <p:bldP spid="58" grpId="0" animBg="1"/>
          <p:bldP spid="58" grpId="1" animBg="1"/>
          <p:bldP spid="59" grpId="0" animBg="1"/>
          <p:bldP spid="59" grpId="1" animBg="1"/>
          <p:bldP spid="60" grpId="0" animBg="1"/>
          <p:bldP spid="60" grpId="1" animBg="1"/>
          <p:bldP spid="61" grpId="0"/>
          <p:bldP spid="61" grpId="1"/>
          <p:bldP spid="62" grpId="0"/>
          <p:bldP spid="62" grpId="1"/>
          <p:bldP spid="63" grpId="0"/>
          <p:bldP spid="63" grpId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791088" y="1652415"/>
            <a:ext cx="1746051" cy="1091224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0"/>
          <p:cNvGrpSpPr/>
          <p:nvPr/>
        </p:nvGrpSpPr>
        <p:grpSpPr>
          <a:xfrm>
            <a:off x="791088" y="2741844"/>
            <a:ext cx="1746051" cy="1667045"/>
            <a:chOff x="683568" y="2437091"/>
            <a:chExt cx="1800200" cy="1718835"/>
          </a:xfrm>
          <a:noFill/>
        </p:grpSpPr>
        <p:sp>
          <p:nvSpPr>
            <p:cNvPr id="12" name="矩形 11"/>
            <p:cNvSpPr/>
            <p:nvPr/>
          </p:nvSpPr>
          <p:spPr>
            <a:xfrm>
              <a:off x="683568" y="2437091"/>
              <a:ext cx="1800200" cy="171883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8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46288" y="2620236"/>
              <a:ext cx="1474763" cy="102077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zh-CN" altLang="en-US" sz="8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点击输入简要文字内容，文字内容需概括精炼，不用多余的文字修饰，言简意赅的说明分项内容。</a:t>
              </a:r>
              <a:endParaRPr lang="en-US" altLang="zh-CN" sz="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ts val="975"/>
                </a:lnSpc>
              </a:pPr>
              <a:endParaRPr lang="en-US" altLang="zh-CN" sz="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ts val="975"/>
                </a:lnSpc>
              </a:pPr>
              <a:r>
                <a:rPr lang="zh-CN" altLang="en-US" sz="8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点击输入简要文字内容，文字需概括精炼。</a:t>
              </a:r>
            </a:p>
          </p:txBody>
        </p:sp>
      </p:grpSp>
      <p:grpSp>
        <p:nvGrpSpPr>
          <p:cNvPr id="3" name="组合 13"/>
          <p:cNvGrpSpPr/>
          <p:nvPr/>
        </p:nvGrpSpPr>
        <p:grpSpPr>
          <a:xfrm>
            <a:off x="791088" y="1333542"/>
            <a:ext cx="1746051" cy="393522"/>
            <a:chOff x="683568" y="985036"/>
            <a:chExt cx="1800200" cy="405747"/>
          </a:xfrm>
          <a:solidFill>
            <a:srgbClr val="0070C0"/>
          </a:solidFill>
        </p:grpSpPr>
        <p:sp>
          <p:nvSpPr>
            <p:cNvPr id="15" name="矩形 25"/>
            <p:cNvSpPr/>
            <p:nvPr/>
          </p:nvSpPr>
          <p:spPr>
            <a:xfrm>
              <a:off x="683568" y="985036"/>
              <a:ext cx="1800200" cy="405747"/>
            </a:xfrm>
            <a:custGeom>
              <a:avLst/>
              <a:gdLst/>
              <a:ahLst/>
              <a:cxnLst/>
              <a:rect l="l" t="t" r="r" b="b"/>
              <a:pathLst>
                <a:path w="1800200" h="405747">
                  <a:moveTo>
                    <a:pt x="0" y="0"/>
                  </a:moveTo>
                  <a:lnTo>
                    <a:pt x="1800200" y="0"/>
                  </a:lnTo>
                  <a:lnTo>
                    <a:pt x="1800200" y="297062"/>
                  </a:lnTo>
                  <a:lnTo>
                    <a:pt x="986506" y="297062"/>
                  </a:lnTo>
                  <a:lnTo>
                    <a:pt x="900101" y="405747"/>
                  </a:lnTo>
                  <a:lnTo>
                    <a:pt x="813696" y="297062"/>
                  </a:lnTo>
                  <a:lnTo>
                    <a:pt x="0" y="2970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012489" y="993557"/>
              <a:ext cx="1142357" cy="2856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2723384" y="1652415"/>
            <a:ext cx="1746051" cy="1091224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7"/>
          <p:cNvGrpSpPr/>
          <p:nvPr/>
        </p:nvGrpSpPr>
        <p:grpSpPr>
          <a:xfrm>
            <a:off x="2723384" y="2741844"/>
            <a:ext cx="1746051" cy="1667045"/>
            <a:chOff x="2675789" y="2437091"/>
            <a:chExt cx="1800200" cy="1718835"/>
          </a:xfrm>
          <a:noFill/>
        </p:grpSpPr>
        <p:sp>
          <p:nvSpPr>
            <p:cNvPr id="19" name="矩形 18"/>
            <p:cNvSpPr/>
            <p:nvPr/>
          </p:nvSpPr>
          <p:spPr>
            <a:xfrm>
              <a:off x="2675789" y="2437091"/>
              <a:ext cx="1800200" cy="171883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9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838509" y="2620236"/>
              <a:ext cx="1474763" cy="11529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zh-CN" altLang="en-US" sz="9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点击输入简要文字内容，文字内容需概括精炼，不用多余的文字修饰，言简意赅的说明分项内容。</a:t>
              </a:r>
              <a:endParaRPr lang="en-US" altLang="zh-CN" sz="9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ts val="975"/>
                </a:lnSpc>
              </a:pPr>
              <a:endParaRPr lang="en-US" altLang="zh-CN" sz="9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ts val="975"/>
                </a:lnSpc>
              </a:pPr>
              <a:r>
                <a:rPr lang="zh-CN" altLang="en-US" sz="9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点击输入简要文字内容，文字需概括精炼。</a:t>
              </a:r>
            </a:p>
          </p:txBody>
        </p:sp>
      </p:grpSp>
      <p:grpSp>
        <p:nvGrpSpPr>
          <p:cNvPr id="14" name="组合 20"/>
          <p:cNvGrpSpPr/>
          <p:nvPr/>
        </p:nvGrpSpPr>
        <p:grpSpPr>
          <a:xfrm>
            <a:off x="2723384" y="1333542"/>
            <a:ext cx="1746051" cy="393522"/>
            <a:chOff x="2675789" y="985036"/>
            <a:chExt cx="1800200" cy="405747"/>
          </a:xfrm>
          <a:solidFill>
            <a:srgbClr val="0070C0"/>
          </a:solidFill>
        </p:grpSpPr>
        <p:sp>
          <p:nvSpPr>
            <p:cNvPr id="22" name="矩形 25"/>
            <p:cNvSpPr/>
            <p:nvPr/>
          </p:nvSpPr>
          <p:spPr>
            <a:xfrm>
              <a:off x="2675789" y="985036"/>
              <a:ext cx="1800200" cy="405747"/>
            </a:xfrm>
            <a:custGeom>
              <a:avLst/>
              <a:gdLst/>
              <a:ahLst/>
              <a:cxnLst/>
              <a:rect l="l" t="t" r="r" b="b"/>
              <a:pathLst>
                <a:path w="1800200" h="405747">
                  <a:moveTo>
                    <a:pt x="0" y="0"/>
                  </a:moveTo>
                  <a:lnTo>
                    <a:pt x="1800200" y="0"/>
                  </a:lnTo>
                  <a:lnTo>
                    <a:pt x="1800200" y="297062"/>
                  </a:lnTo>
                  <a:lnTo>
                    <a:pt x="986506" y="297062"/>
                  </a:lnTo>
                  <a:lnTo>
                    <a:pt x="900101" y="405747"/>
                  </a:lnTo>
                  <a:lnTo>
                    <a:pt x="813696" y="297062"/>
                  </a:lnTo>
                  <a:lnTo>
                    <a:pt x="0" y="2970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052801" y="993557"/>
              <a:ext cx="1142357" cy="2856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</p:grpSp>
      <p:sp>
        <p:nvSpPr>
          <p:cNvPr id="24" name="矩形 23"/>
          <p:cNvSpPr/>
          <p:nvPr/>
        </p:nvSpPr>
        <p:spPr>
          <a:xfrm>
            <a:off x="4655680" y="1652415"/>
            <a:ext cx="1746051" cy="1091224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24"/>
          <p:cNvGrpSpPr/>
          <p:nvPr/>
        </p:nvGrpSpPr>
        <p:grpSpPr>
          <a:xfrm>
            <a:off x="4655680" y="2741844"/>
            <a:ext cx="1746051" cy="1667045"/>
            <a:chOff x="4668010" y="2437091"/>
            <a:chExt cx="1800200" cy="1718835"/>
          </a:xfrm>
          <a:noFill/>
        </p:grpSpPr>
        <p:sp>
          <p:nvSpPr>
            <p:cNvPr id="26" name="矩形 25"/>
            <p:cNvSpPr/>
            <p:nvPr/>
          </p:nvSpPr>
          <p:spPr>
            <a:xfrm>
              <a:off x="4668010" y="2437091"/>
              <a:ext cx="1800200" cy="171883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9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830730" y="2620236"/>
              <a:ext cx="1474763" cy="11529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zh-CN" altLang="en-US" sz="9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点击输入简要文字内容，文字内容需概括精炼，不用多余的文字修饰，言简意赅的说明分项内容。</a:t>
              </a:r>
              <a:endParaRPr lang="en-US" altLang="zh-CN" sz="9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ts val="975"/>
                </a:lnSpc>
              </a:pPr>
              <a:endParaRPr lang="en-US" altLang="zh-CN" sz="9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ts val="975"/>
                </a:lnSpc>
              </a:pPr>
              <a:r>
                <a:rPr lang="zh-CN" altLang="en-US" sz="9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点击输入简要文字内容，文字需概括精炼。</a:t>
              </a:r>
            </a:p>
          </p:txBody>
        </p:sp>
      </p:grpSp>
      <p:grpSp>
        <p:nvGrpSpPr>
          <p:cNvPr id="21" name="组合 27"/>
          <p:cNvGrpSpPr/>
          <p:nvPr/>
        </p:nvGrpSpPr>
        <p:grpSpPr>
          <a:xfrm>
            <a:off x="4655680" y="1333542"/>
            <a:ext cx="1746051" cy="393522"/>
            <a:chOff x="4668010" y="985036"/>
            <a:chExt cx="1800200" cy="405747"/>
          </a:xfrm>
          <a:solidFill>
            <a:srgbClr val="0070C0"/>
          </a:solidFill>
        </p:grpSpPr>
        <p:sp>
          <p:nvSpPr>
            <p:cNvPr id="29" name="矩形 25"/>
            <p:cNvSpPr/>
            <p:nvPr/>
          </p:nvSpPr>
          <p:spPr>
            <a:xfrm>
              <a:off x="4668010" y="985036"/>
              <a:ext cx="1800200" cy="405747"/>
            </a:xfrm>
            <a:custGeom>
              <a:avLst/>
              <a:gdLst/>
              <a:ahLst/>
              <a:cxnLst/>
              <a:rect l="l" t="t" r="r" b="b"/>
              <a:pathLst>
                <a:path w="1800200" h="405747">
                  <a:moveTo>
                    <a:pt x="0" y="0"/>
                  </a:moveTo>
                  <a:lnTo>
                    <a:pt x="1800200" y="0"/>
                  </a:lnTo>
                  <a:lnTo>
                    <a:pt x="1800200" y="297062"/>
                  </a:lnTo>
                  <a:lnTo>
                    <a:pt x="986506" y="297062"/>
                  </a:lnTo>
                  <a:lnTo>
                    <a:pt x="900101" y="405747"/>
                  </a:lnTo>
                  <a:lnTo>
                    <a:pt x="813696" y="297062"/>
                  </a:lnTo>
                  <a:lnTo>
                    <a:pt x="0" y="2970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045022" y="993557"/>
              <a:ext cx="1142357" cy="2856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</p:grpSp>
      <p:sp>
        <p:nvSpPr>
          <p:cNvPr id="31" name="矩形 30"/>
          <p:cNvSpPr/>
          <p:nvPr/>
        </p:nvSpPr>
        <p:spPr>
          <a:xfrm>
            <a:off x="6587977" y="1652415"/>
            <a:ext cx="1746051" cy="1091224"/>
          </a:xfrm>
          <a:prstGeom prst="rect">
            <a:avLst/>
          </a:prstGeom>
          <a:blipFill dpi="0" rotWithShape="1">
            <a:blip r:embed="rId6"/>
            <a:srcRect/>
            <a:stretch>
              <a:fillRect t="-30000" b="-3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31"/>
          <p:cNvGrpSpPr/>
          <p:nvPr/>
        </p:nvGrpSpPr>
        <p:grpSpPr>
          <a:xfrm>
            <a:off x="6587977" y="2741845"/>
            <a:ext cx="1746051" cy="1667045"/>
            <a:chOff x="6660232" y="2437091"/>
            <a:chExt cx="1800200" cy="1718835"/>
          </a:xfrm>
          <a:noFill/>
        </p:grpSpPr>
        <p:sp>
          <p:nvSpPr>
            <p:cNvPr id="33" name="矩形 32"/>
            <p:cNvSpPr/>
            <p:nvPr/>
          </p:nvSpPr>
          <p:spPr>
            <a:xfrm>
              <a:off x="6660232" y="2437091"/>
              <a:ext cx="1800200" cy="171883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9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9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822952" y="2620236"/>
              <a:ext cx="1392428" cy="115299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975"/>
                </a:lnSpc>
              </a:pPr>
              <a:r>
                <a:rPr lang="zh-CN" altLang="en-US" sz="9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点击输入简要文字内容，文字内容需概括精炼，不用多余的文字修饰，言简意赅的说明分项内容。</a:t>
              </a:r>
              <a:endParaRPr lang="en-US" altLang="zh-CN" sz="9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ts val="975"/>
                </a:lnSpc>
              </a:pPr>
              <a:endParaRPr lang="en-US" altLang="zh-CN" sz="9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ts val="975"/>
                </a:lnSpc>
              </a:pPr>
              <a:r>
                <a:rPr lang="zh-CN" altLang="en-US" sz="9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点击输入简要文字内容，文字需概括精炼。</a:t>
              </a:r>
            </a:p>
          </p:txBody>
        </p:sp>
      </p:grpSp>
      <p:grpSp>
        <p:nvGrpSpPr>
          <p:cNvPr id="28" name="组合 34"/>
          <p:cNvGrpSpPr/>
          <p:nvPr/>
        </p:nvGrpSpPr>
        <p:grpSpPr>
          <a:xfrm>
            <a:off x="6587977" y="1333542"/>
            <a:ext cx="1746051" cy="393522"/>
            <a:chOff x="6660232" y="985036"/>
            <a:chExt cx="1800200" cy="405747"/>
          </a:xfrm>
          <a:solidFill>
            <a:srgbClr val="0070C0"/>
          </a:solidFill>
        </p:grpSpPr>
        <p:sp>
          <p:nvSpPr>
            <p:cNvPr id="36" name="矩形 25"/>
            <p:cNvSpPr/>
            <p:nvPr/>
          </p:nvSpPr>
          <p:spPr>
            <a:xfrm>
              <a:off x="6660232" y="985036"/>
              <a:ext cx="1800200" cy="405747"/>
            </a:xfrm>
            <a:custGeom>
              <a:avLst/>
              <a:gdLst/>
              <a:ahLst/>
              <a:cxnLst/>
              <a:rect l="l" t="t" r="r" b="b"/>
              <a:pathLst>
                <a:path w="1800200" h="405747">
                  <a:moveTo>
                    <a:pt x="0" y="0"/>
                  </a:moveTo>
                  <a:lnTo>
                    <a:pt x="1800200" y="0"/>
                  </a:lnTo>
                  <a:lnTo>
                    <a:pt x="1800200" y="297062"/>
                  </a:lnTo>
                  <a:lnTo>
                    <a:pt x="986506" y="297062"/>
                  </a:lnTo>
                  <a:lnTo>
                    <a:pt x="900101" y="405747"/>
                  </a:lnTo>
                  <a:lnTo>
                    <a:pt x="813696" y="297062"/>
                  </a:lnTo>
                  <a:lnTo>
                    <a:pt x="0" y="29706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037244" y="993557"/>
              <a:ext cx="1142357" cy="28560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134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  <p:bldP spid="24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11912" y="1848765"/>
            <a:ext cx="2245517" cy="2245517"/>
            <a:chOff x="4682550" y="2463961"/>
            <a:chExt cx="2994022" cy="2994022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5648803" y="3454710"/>
              <a:ext cx="1056072" cy="1039742"/>
            </a:xfrm>
            <a:custGeom>
              <a:avLst/>
              <a:gdLst>
                <a:gd name="T0" fmla="*/ 0 w 206"/>
                <a:gd name="T1" fmla="*/ 200 h 203"/>
                <a:gd name="T2" fmla="*/ 19 w 206"/>
                <a:gd name="T3" fmla="*/ 166 h 203"/>
                <a:gd name="T4" fmla="*/ 65 w 206"/>
                <a:gd name="T5" fmla="*/ 82 h 203"/>
                <a:gd name="T6" fmla="*/ 78 w 206"/>
                <a:gd name="T7" fmla="*/ 66 h 203"/>
                <a:gd name="T8" fmla="*/ 206 w 206"/>
                <a:gd name="T9" fmla="*/ 0 h 203"/>
                <a:gd name="T10" fmla="*/ 186 w 206"/>
                <a:gd name="T11" fmla="*/ 37 h 203"/>
                <a:gd name="T12" fmla="*/ 131 w 206"/>
                <a:gd name="T13" fmla="*/ 131 h 203"/>
                <a:gd name="T14" fmla="*/ 39 w 206"/>
                <a:gd name="T15" fmla="*/ 185 h 203"/>
                <a:gd name="T16" fmla="*/ 4 w 206"/>
                <a:gd name="T17" fmla="*/ 203 h 203"/>
                <a:gd name="T18" fmla="*/ 0 w 206"/>
                <a:gd name="T19" fmla="*/ 200 h 203"/>
                <a:gd name="T20" fmla="*/ 104 w 206"/>
                <a:gd name="T21" fmla="*/ 126 h 203"/>
                <a:gd name="T22" fmla="*/ 128 w 206"/>
                <a:gd name="T23" fmla="*/ 99 h 203"/>
                <a:gd name="T24" fmla="*/ 101 w 206"/>
                <a:gd name="T25" fmla="*/ 76 h 203"/>
                <a:gd name="T26" fmla="*/ 78 w 206"/>
                <a:gd name="T27" fmla="*/ 101 h 203"/>
                <a:gd name="T28" fmla="*/ 104 w 206"/>
                <a:gd name="T29" fmla="*/ 12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6" h="203">
                  <a:moveTo>
                    <a:pt x="0" y="200"/>
                  </a:moveTo>
                  <a:cubicBezTo>
                    <a:pt x="6" y="189"/>
                    <a:pt x="13" y="177"/>
                    <a:pt x="19" y="166"/>
                  </a:cubicBezTo>
                  <a:cubicBezTo>
                    <a:pt x="34" y="138"/>
                    <a:pt x="49" y="110"/>
                    <a:pt x="65" y="82"/>
                  </a:cubicBezTo>
                  <a:cubicBezTo>
                    <a:pt x="68" y="76"/>
                    <a:pt x="73" y="69"/>
                    <a:pt x="78" y="66"/>
                  </a:cubicBezTo>
                  <a:cubicBezTo>
                    <a:pt x="119" y="43"/>
                    <a:pt x="161" y="21"/>
                    <a:pt x="206" y="0"/>
                  </a:cubicBezTo>
                  <a:cubicBezTo>
                    <a:pt x="199" y="13"/>
                    <a:pt x="193" y="25"/>
                    <a:pt x="186" y="37"/>
                  </a:cubicBezTo>
                  <a:cubicBezTo>
                    <a:pt x="168" y="69"/>
                    <a:pt x="156" y="106"/>
                    <a:pt x="131" y="131"/>
                  </a:cubicBezTo>
                  <a:cubicBezTo>
                    <a:pt x="107" y="156"/>
                    <a:pt x="70" y="168"/>
                    <a:pt x="39" y="185"/>
                  </a:cubicBezTo>
                  <a:cubicBezTo>
                    <a:pt x="27" y="191"/>
                    <a:pt x="15" y="197"/>
                    <a:pt x="4" y="203"/>
                  </a:cubicBezTo>
                  <a:cubicBezTo>
                    <a:pt x="2" y="202"/>
                    <a:pt x="1" y="201"/>
                    <a:pt x="0" y="200"/>
                  </a:cubicBezTo>
                  <a:close/>
                  <a:moveTo>
                    <a:pt x="104" y="126"/>
                  </a:moveTo>
                  <a:cubicBezTo>
                    <a:pt x="118" y="125"/>
                    <a:pt x="128" y="114"/>
                    <a:pt x="128" y="99"/>
                  </a:cubicBezTo>
                  <a:cubicBezTo>
                    <a:pt x="127" y="85"/>
                    <a:pt x="115" y="74"/>
                    <a:pt x="101" y="76"/>
                  </a:cubicBezTo>
                  <a:cubicBezTo>
                    <a:pt x="86" y="77"/>
                    <a:pt x="78" y="86"/>
                    <a:pt x="78" y="101"/>
                  </a:cubicBezTo>
                  <a:cubicBezTo>
                    <a:pt x="78" y="115"/>
                    <a:pt x="90" y="126"/>
                    <a:pt x="104" y="1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6552453" y="4431850"/>
              <a:ext cx="775724" cy="718564"/>
            </a:xfrm>
            <a:custGeom>
              <a:avLst/>
              <a:gdLst>
                <a:gd name="T0" fmla="*/ 0 w 151"/>
                <a:gd name="T1" fmla="*/ 140 h 140"/>
                <a:gd name="T2" fmla="*/ 151 w 151"/>
                <a:gd name="T3" fmla="*/ 0 h 140"/>
                <a:gd name="T4" fmla="*/ 0 w 151"/>
                <a:gd name="T5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" h="140">
                  <a:moveTo>
                    <a:pt x="0" y="140"/>
                  </a:moveTo>
                  <a:cubicBezTo>
                    <a:pt x="73" y="118"/>
                    <a:pt x="126" y="72"/>
                    <a:pt x="151" y="0"/>
                  </a:cubicBezTo>
                  <a:cubicBezTo>
                    <a:pt x="125" y="66"/>
                    <a:pt x="69" y="118"/>
                    <a:pt x="0" y="14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5869271" y="5172189"/>
              <a:ext cx="601527" cy="285794"/>
            </a:xfrm>
            <a:custGeom>
              <a:avLst/>
              <a:gdLst>
                <a:gd name="T0" fmla="*/ 0 w 117"/>
                <a:gd name="T1" fmla="*/ 0 h 56"/>
                <a:gd name="T2" fmla="*/ 57 w 117"/>
                <a:gd name="T3" fmla="*/ 54 h 56"/>
                <a:gd name="T4" fmla="*/ 62 w 117"/>
                <a:gd name="T5" fmla="*/ 56 h 56"/>
                <a:gd name="T6" fmla="*/ 76 w 117"/>
                <a:gd name="T7" fmla="*/ 33 h 56"/>
                <a:gd name="T8" fmla="*/ 117 w 117"/>
                <a:gd name="T9" fmla="*/ 1 h 56"/>
                <a:gd name="T10" fmla="*/ 60 w 117"/>
                <a:gd name="T11" fmla="*/ 7 h 56"/>
                <a:gd name="T12" fmla="*/ 0 w 117"/>
                <a:gd name="T13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7" h="56">
                  <a:moveTo>
                    <a:pt x="0" y="0"/>
                  </a:moveTo>
                  <a:cubicBezTo>
                    <a:pt x="26" y="10"/>
                    <a:pt x="46" y="25"/>
                    <a:pt x="57" y="54"/>
                  </a:cubicBezTo>
                  <a:cubicBezTo>
                    <a:pt x="57" y="55"/>
                    <a:pt x="59" y="55"/>
                    <a:pt x="62" y="56"/>
                  </a:cubicBezTo>
                  <a:cubicBezTo>
                    <a:pt x="66" y="49"/>
                    <a:pt x="72" y="42"/>
                    <a:pt x="76" y="33"/>
                  </a:cubicBezTo>
                  <a:cubicBezTo>
                    <a:pt x="83" y="14"/>
                    <a:pt x="97" y="6"/>
                    <a:pt x="117" y="1"/>
                  </a:cubicBezTo>
                  <a:cubicBezTo>
                    <a:pt x="99" y="5"/>
                    <a:pt x="80" y="7"/>
                    <a:pt x="60" y="7"/>
                  </a:cubicBezTo>
                  <a:cubicBezTo>
                    <a:pt x="39" y="7"/>
                    <a:pt x="19" y="5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4682550" y="3612576"/>
              <a:ext cx="302125" cy="650520"/>
            </a:xfrm>
            <a:custGeom>
              <a:avLst/>
              <a:gdLst>
                <a:gd name="T0" fmla="*/ 59 w 59"/>
                <a:gd name="T1" fmla="*/ 0 h 127"/>
                <a:gd name="T2" fmla="*/ 1 w 59"/>
                <a:gd name="T3" fmla="*/ 68 h 127"/>
                <a:gd name="T4" fmla="*/ 0 w 59"/>
                <a:gd name="T5" fmla="*/ 71 h 127"/>
                <a:gd name="T6" fmla="*/ 18 w 59"/>
                <a:gd name="T7" fmla="*/ 82 h 127"/>
                <a:gd name="T8" fmla="*/ 56 w 59"/>
                <a:gd name="T9" fmla="*/ 127 h 127"/>
                <a:gd name="T10" fmla="*/ 49 w 59"/>
                <a:gd name="T11" fmla="*/ 70 h 127"/>
                <a:gd name="T12" fmla="*/ 59 w 59"/>
                <a:gd name="T13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127">
                  <a:moveTo>
                    <a:pt x="59" y="0"/>
                  </a:moveTo>
                  <a:cubicBezTo>
                    <a:pt x="48" y="30"/>
                    <a:pt x="35" y="56"/>
                    <a:pt x="1" y="68"/>
                  </a:cubicBezTo>
                  <a:cubicBezTo>
                    <a:pt x="1" y="68"/>
                    <a:pt x="1" y="69"/>
                    <a:pt x="0" y="71"/>
                  </a:cubicBezTo>
                  <a:cubicBezTo>
                    <a:pt x="6" y="75"/>
                    <a:pt x="12" y="79"/>
                    <a:pt x="18" y="82"/>
                  </a:cubicBezTo>
                  <a:cubicBezTo>
                    <a:pt x="39" y="91"/>
                    <a:pt x="49" y="105"/>
                    <a:pt x="56" y="127"/>
                  </a:cubicBezTo>
                  <a:cubicBezTo>
                    <a:pt x="52" y="108"/>
                    <a:pt x="49" y="89"/>
                    <a:pt x="49" y="70"/>
                  </a:cubicBezTo>
                  <a:cubicBezTo>
                    <a:pt x="49" y="46"/>
                    <a:pt x="53" y="22"/>
                    <a:pt x="5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5022780" y="4418240"/>
              <a:ext cx="666851" cy="691346"/>
            </a:xfrm>
            <a:custGeom>
              <a:avLst/>
              <a:gdLst>
                <a:gd name="T0" fmla="*/ 0 w 130"/>
                <a:gd name="T1" fmla="*/ 0 h 135"/>
                <a:gd name="T2" fmla="*/ 130 w 130"/>
                <a:gd name="T3" fmla="*/ 135 h 135"/>
                <a:gd name="T4" fmla="*/ 0 w 130"/>
                <a:gd name="T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0" h="135">
                  <a:moveTo>
                    <a:pt x="0" y="0"/>
                  </a:moveTo>
                  <a:cubicBezTo>
                    <a:pt x="23" y="64"/>
                    <a:pt x="65" y="112"/>
                    <a:pt x="130" y="135"/>
                  </a:cubicBezTo>
                  <a:cubicBezTo>
                    <a:pt x="71" y="110"/>
                    <a:pt x="23" y="61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4971065" y="4263096"/>
              <a:ext cx="51715" cy="155146"/>
            </a:xfrm>
            <a:custGeom>
              <a:avLst/>
              <a:gdLst>
                <a:gd name="T0" fmla="*/ 0 w 10"/>
                <a:gd name="T1" fmla="*/ 0 h 30"/>
                <a:gd name="T2" fmla="*/ 10 w 10"/>
                <a:gd name="T3" fmla="*/ 30 h 30"/>
                <a:gd name="T4" fmla="*/ 1 w 10"/>
                <a:gd name="T5" fmla="*/ 5 h 30"/>
                <a:gd name="T6" fmla="*/ 0 w 10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30">
                  <a:moveTo>
                    <a:pt x="0" y="0"/>
                  </a:moveTo>
                  <a:cubicBezTo>
                    <a:pt x="3" y="10"/>
                    <a:pt x="6" y="20"/>
                    <a:pt x="10" y="30"/>
                  </a:cubicBezTo>
                  <a:cubicBezTo>
                    <a:pt x="7" y="22"/>
                    <a:pt x="4" y="13"/>
                    <a:pt x="1" y="5"/>
                  </a:cubicBez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4984675" y="3457432"/>
              <a:ext cx="62603" cy="155146"/>
            </a:xfrm>
            <a:custGeom>
              <a:avLst/>
              <a:gdLst>
                <a:gd name="T0" fmla="*/ 12 w 12"/>
                <a:gd name="T1" fmla="*/ 0 h 30"/>
                <a:gd name="T2" fmla="*/ 0 w 12"/>
                <a:gd name="T3" fmla="*/ 30 h 30"/>
                <a:gd name="T4" fmla="*/ 7 w 12"/>
                <a:gd name="T5" fmla="*/ 12 h 30"/>
                <a:gd name="T6" fmla="*/ 12 w 12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0">
                  <a:moveTo>
                    <a:pt x="12" y="0"/>
                  </a:moveTo>
                  <a:cubicBezTo>
                    <a:pt x="7" y="10"/>
                    <a:pt x="4" y="20"/>
                    <a:pt x="0" y="30"/>
                  </a:cubicBezTo>
                  <a:cubicBezTo>
                    <a:pt x="3" y="24"/>
                    <a:pt x="5" y="18"/>
                    <a:pt x="7" y="12"/>
                  </a:cubicBezTo>
                  <a:cubicBezTo>
                    <a:pt x="9" y="8"/>
                    <a:pt x="10" y="4"/>
                    <a:pt x="1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7328175" y="4290314"/>
              <a:ext cx="46272" cy="141536"/>
            </a:xfrm>
            <a:custGeom>
              <a:avLst/>
              <a:gdLst>
                <a:gd name="T0" fmla="*/ 0 w 9"/>
                <a:gd name="T1" fmla="*/ 28 h 28"/>
                <a:gd name="T2" fmla="*/ 9 w 9"/>
                <a:gd name="T3" fmla="*/ 0 h 28"/>
                <a:gd name="T4" fmla="*/ 4 w 9"/>
                <a:gd name="T5" fmla="*/ 17 h 28"/>
                <a:gd name="T6" fmla="*/ 0 w 9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8">
                  <a:moveTo>
                    <a:pt x="0" y="28"/>
                  </a:moveTo>
                  <a:cubicBezTo>
                    <a:pt x="4" y="19"/>
                    <a:pt x="7" y="10"/>
                    <a:pt x="9" y="0"/>
                  </a:cubicBezTo>
                  <a:cubicBezTo>
                    <a:pt x="7" y="6"/>
                    <a:pt x="6" y="11"/>
                    <a:pt x="4" y="17"/>
                  </a:cubicBezTo>
                  <a:cubicBezTo>
                    <a:pt x="3" y="21"/>
                    <a:pt x="1" y="24"/>
                    <a:pt x="0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5689629" y="5109586"/>
              <a:ext cx="179641" cy="62603"/>
            </a:xfrm>
            <a:custGeom>
              <a:avLst/>
              <a:gdLst>
                <a:gd name="T0" fmla="*/ 0 w 35"/>
                <a:gd name="T1" fmla="*/ 0 h 12"/>
                <a:gd name="T2" fmla="*/ 35 w 35"/>
                <a:gd name="T3" fmla="*/ 12 h 12"/>
                <a:gd name="T4" fmla="*/ 14 w 35"/>
                <a:gd name="T5" fmla="*/ 5 h 12"/>
                <a:gd name="T6" fmla="*/ 0 w 35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12">
                  <a:moveTo>
                    <a:pt x="0" y="0"/>
                  </a:moveTo>
                  <a:cubicBezTo>
                    <a:pt x="12" y="5"/>
                    <a:pt x="23" y="9"/>
                    <a:pt x="35" y="12"/>
                  </a:cubicBezTo>
                  <a:cubicBezTo>
                    <a:pt x="29" y="9"/>
                    <a:pt x="21" y="7"/>
                    <a:pt x="14" y="5"/>
                  </a:cubicBezTo>
                  <a:cubicBezTo>
                    <a:pt x="9" y="3"/>
                    <a:pt x="5" y="2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6470797" y="5150414"/>
              <a:ext cx="81655" cy="27218"/>
            </a:xfrm>
            <a:custGeom>
              <a:avLst/>
              <a:gdLst>
                <a:gd name="T0" fmla="*/ 0 w 16"/>
                <a:gd name="T1" fmla="*/ 5 h 5"/>
                <a:gd name="T2" fmla="*/ 16 w 16"/>
                <a:gd name="T3" fmla="*/ 0 h 5"/>
                <a:gd name="T4" fmla="*/ 1 w 16"/>
                <a:gd name="T5" fmla="*/ 4 h 5"/>
                <a:gd name="T6" fmla="*/ 0 w 1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5">
                  <a:moveTo>
                    <a:pt x="0" y="5"/>
                  </a:moveTo>
                  <a:cubicBezTo>
                    <a:pt x="6" y="3"/>
                    <a:pt x="11" y="2"/>
                    <a:pt x="16" y="0"/>
                  </a:cubicBezTo>
                  <a:cubicBezTo>
                    <a:pt x="11" y="2"/>
                    <a:pt x="6" y="3"/>
                    <a:pt x="1" y="4"/>
                  </a:cubicBezTo>
                  <a:cubicBezTo>
                    <a:pt x="1" y="4"/>
                    <a:pt x="0" y="5"/>
                    <a:pt x="0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5817557" y="2463961"/>
              <a:ext cx="729452" cy="323899"/>
            </a:xfrm>
            <a:custGeom>
              <a:avLst/>
              <a:gdLst>
                <a:gd name="T0" fmla="*/ 116 w 142"/>
                <a:gd name="T1" fmla="*/ 55 h 63"/>
                <a:gd name="T2" fmla="*/ 93 w 142"/>
                <a:gd name="T3" fmla="*/ 38 h 63"/>
                <a:gd name="T4" fmla="*/ 70 w 142"/>
                <a:gd name="T5" fmla="*/ 0 h 63"/>
                <a:gd name="T6" fmla="*/ 55 w 142"/>
                <a:gd name="T7" fmla="*/ 26 h 63"/>
                <a:gd name="T8" fmla="*/ 12 w 142"/>
                <a:gd name="T9" fmla="*/ 59 h 63"/>
                <a:gd name="T10" fmla="*/ 0 w 142"/>
                <a:gd name="T11" fmla="*/ 62 h 63"/>
                <a:gd name="T12" fmla="*/ 0 w 142"/>
                <a:gd name="T13" fmla="*/ 62 h 63"/>
                <a:gd name="T14" fmla="*/ 70 w 142"/>
                <a:gd name="T15" fmla="*/ 52 h 63"/>
                <a:gd name="T16" fmla="*/ 141 w 142"/>
                <a:gd name="T17" fmla="*/ 63 h 63"/>
                <a:gd name="T18" fmla="*/ 142 w 142"/>
                <a:gd name="T19" fmla="*/ 62 h 63"/>
                <a:gd name="T20" fmla="*/ 116 w 142"/>
                <a:gd name="T21" fmla="*/ 5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2" h="63">
                  <a:moveTo>
                    <a:pt x="116" y="55"/>
                  </a:moveTo>
                  <a:cubicBezTo>
                    <a:pt x="107" y="53"/>
                    <a:pt x="99" y="45"/>
                    <a:pt x="93" y="38"/>
                  </a:cubicBezTo>
                  <a:cubicBezTo>
                    <a:pt x="85" y="27"/>
                    <a:pt x="78" y="14"/>
                    <a:pt x="70" y="0"/>
                  </a:cubicBezTo>
                  <a:cubicBezTo>
                    <a:pt x="63" y="11"/>
                    <a:pt x="58" y="18"/>
                    <a:pt x="55" y="26"/>
                  </a:cubicBezTo>
                  <a:cubicBezTo>
                    <a:pt x="47" y="46"/>
                    <a:pt x="32" y="54"/>
                    <a:pt x="12" y="59"/>
                  </a:cubicBezTo>
                  <a:cubicBezTo>
                    <a:pt x="8" y="60"/>
                    <a:pt x="4" y="61"/>
                    <a:pt x="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2" y="56"/>
                    <a:pt x="46" y="52"/>
                    <a:pt x="70" y="52"/>
                  </a:cubicBezTo>
                  <a:cubicBezTo>
                    <a:pt x="95" y="52"/>
                    <a:pt x="119" y="56"/>
                    <a:pt x="141" y="63"/>
                  </a:cubicBezTo>
                  <a:cubicBezTo>
                    <a:pt x="142" y="62"/>
                    <a:pt x="142" y="62"/>
                    <a:pt x="142" y="62"/>
                  </a:cubicBezTo>
                  <a:cubicBezTo>
                    <a:pt x="133" y="60"/>
                    <a:pt x="125" y="57"/>
                    <a:pt x="116" y="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5047276" y="2782416"/>
              <a:ext cx="770281" cy="675016"/>
            </a:xfrm>
            <a:custGeom>
              <a:avLst/>
              <a:gdLst>
                <a:gd name="T0" fmla="*/ 0 w 150"/>
                <a:gd name="T1" fmla="*/ 132 h 132"/>
                <a:gd name="T2" fmla="*/ 150 w 150"/>
                <a:gd name="T3" fmla="*/ 0 h 132"/>
                <a:gd name="T4" fmla="*/ 150 w 150"/>
                <a:gd name="T5" fmla="*/ 0 h 132"/>
                <a:gd name="T6" fmla="*/ 0 w 150"/>
                <a:gd name="T7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" h="132">
                  <a:moveTo>
                    <a:pt x="0" y="132"/>
                  </a:moveTo>
                  <a:cubicBezTo>
                    <a:pt x="29" y="69"/>
                    <a:pt x="83" y="2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80" y="20"/>
                    <a:pt x="28" y="65"/>
                    <a:pt x="0" y="13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6541565" y="2782416"/>
              <a:ext cx="846492" cy="900929"/>
            </a:xfrm>
            <a:custGeom>
              <a:avLst/>
              <a:gdLst>
                <a:gd name="T0" fmla="*/ 1 w 165"/>
                <a:gd name="T1" fmla="*/ 0 h 176"/>
                <a:gd name="T2" fmla="*/ 0 w 165"/>
                <a:gd name="T3" fmla="*/ 1 h 176"/>
                <a:gd name="T4" fmla="*/ 164 w 165"/>
                <a:gd name="T5" fmla="*/ 176 h 176"/>
                <a:gd name="T6" fmla="*/ 165 w 165"/>
                <a:gd name="T7" fmla="*/ 175 h 176"/>
                <a:gd name="T8" fmla="*/ 1 w 165"/>
                <a:gd name="T9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76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81" y="26"/>
                    <a:pt x="144" y="92"/>
                    <a:pt x="164" y="176"/>
                  </a:cubicBezTo>
                  <a:cubicBezTo>
                    <a:pt x="165" y="175"/>
                    <a:pt x="165" y="175"/>
                    <a:pt x="165" y="175"/>
                  </a:cubicBezTo>
                  <a:cubicBezTo>
                    <a:pt x="140" y="86"/>
                    <a:pt x="86" y="28"/>
                    <a:pt x="1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7374447" y="3677900"/>
              <a:ext cx="302125" cy="612414"/>
            </a:xfrm>
            <a:custGeom>
              <a:avLst/>
              <a:gdLst>
                <a:gd name="T0" fmla="*/ 24 w 59"/>
                <a:gd name="T1" fmla="*/ 34 h 119"/>
                <a:gd name="T2" fmla="*/ 5 w 59"/>
                <a:gd name="T3" fmla="*/ 9 h 119"/>
                <a:gd name="T4" fmla="*/ 3 w 59"/>
                <a:gd name="T5" fmla="*/ 0 h 119"/>
                <a:gd name="T6" fmla="*/ 2 w 59"/>
                <a:gd name="T7" fmla="*/ 1 h 119"/>
                <a:gd name="T8" fmla="*/ 9 w 59"/>
                <a:gd name="T9" fmla="*/ 57 h 119"/>
                <a:gd name="T10" fmla="*/ 0 w 59"/>
                <a:gd name="T11" fmla="*/ 119 h 119"/>
                <a:gd name="T12" fmla="*/ 55 w 59"/>
                <a:gd name="T13" fmla="*/ 60 h 119"/>
                <a:gd name="T14" fmla="*/ 59 w 59"/>
                <a:gd name="T15" fmla="*/ 55 h 119"/>
                <a:gd name="T16" fmla="*/ 24 w 59"/>
                <a:gd name="T17" fmla="*/ 3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119">
                  <a:moveTo>
                    <a:pt x="24" y="34"/>
                  </a:moveTo>
                  <a:cubicBezTo>
                    <a:pt x="16" y="28"/>
                    <a:pt x="8" y="18"/>
                    <a:pt x="5" y="9"/>
                  </a:cubicBezTo>
                  <a:cubicBezTo>
                    <a:pt x="5" y="6"/>
                    <a:pt x="4" y="3"/>
                    <a:pt x="3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6" y="19"/>
                    <a:pt x="9" y="37"/>
                    <a:pt x="9" y="57"/>
                  </a:cubicBezTo>
                  <a:cubicBezTo>
                    <a:pt x="9" y="78"/>
                    <a:pt x="6" y="99"/>
                    <a:pt x="0" y="119"/>
                  </a:cubicBezTo>
                  <a:cubicBezTo>
                    <a:pt x="11" y="92"/>
                    <a:pt x="25" y="71"/>
                    <a:pt x="55" y="60"/>
                  </a:cubicBezTo>
                  <a:cubicBezTo>
                    <a:pt x="56" y="60"/>
                    <a:pt x="57" y="58"/>
                    <a:pt x="59" y="55"/>
                  </a:cubicBezTo>
                  <a:cubicBezTo>
                    <a:pt x="47" y="48"/>
                    <a:pt x="34" y="42"/>
                    <a:pt x="24" y="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34033" y="1896078"/>
            <a:ext cx="2411333" cy="813609"/>
            <a:chOff x="712044" y="2527044"/>
            <a:chExt cx="3215110" cy="1084811"/>
          </a:xfrm>
        </p:grpSpPr>
        <p:grpSp>
          <p:nvGrpSpPr>
            <p:cNvPr id="42" name="组合 41"/>
            <p:cNvGrpSpPr/>
            <p:nvPr/>
          </p:nvGrpSpPr>
          <p:grpSpPr>
            <a:xfrm>
              <a:off x="712044" y="2527044"/>
              <a:ext cx="2370017" cy="1084811"/>
              <a:chOff x="1221767" y="2192338"/>
              <a:chExt cx="2370017" cy="1084811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1477528" y="2192338"/>
                <a:ext cx="2114256" cy="4001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sz="135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CLICK ADD TITLE</a:t>
                </a: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1221767" y="2523609"/>
                <a:ext cx="2370017" cy="753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sz="788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Hunan magic rain Advertising CoLtd.professional professional team</a:t>
                </a:r>
              </a:p>
            </p:txBody>
          </p:sp>
        </p:grpSp>
        <p:sp>
          <p:nvSpPr>
            <p:cNvPr id="43" name="文本框 42"/>
            <p:cNvSpPr txBox="1"/>
            <p:nvPr/>
          </p:nvSpPr>
          <p:spPr>
            <a:xfrm>
              <a:off x="3138049" y="2625739"/>
              <a:ext cx="789105" cy="677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i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01</a:t>
              </a:r>
              <a:endParaRPr lang="zh-CN" altLang="en-US" sz="2700" i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164626" y="1896078"/>
            <a:ext cx="2445341" cy="813609"/>
            <a:chOff x="8219501" y="2527044"/>
            <a:chExt cx="3260455" cy="1084811"/>
          </a:xfrm>
        </p:grpSpPr>
        <p:grpSp>
          <p:nvGrpSpPr>
            <p:cNvPr id="47" name="组合 46"/>
            <p:cNvGrpSpPr/>
            <p:nvPr/>
          </p:nvGrpSpPr>
          <p:grpSpPr>
            <a:xfrm>
              <a:off x="9109939" y="2527044"/>
              <a:ext cx="2370017" cy="1084811"/>
              <a:chOff x="3106598" y="5073134"/>
              <a:chExt cx="2370017" cy="1084811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3106598" y="5073134"/>
                <a:ext cx="2114253" cy="4001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35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CLICK ADD TITLE</a:t>
                </a: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3106598" y="5404405"/>
                <a:ext cx="2370017" cy="753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788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Hunan magic rain Advertising CoLtd.professional professional team</a:t>
                </a:r>
              </a:p>
            </p:txBody>
          </p:sp>
        </p:grpSp>
        <p:sp>
          <p:nvSpPr>
            <p:cNvPr id="48" name="文本框 47"/>
            <p:cNvSpPr txBox="1"/>
            <p:nvPr/>
          </p:nvSpPr>
          <p:spPr>
            <a:xfrm>
              <a:off x="8219501" y="2624704"/>
              <a:ext cx="789105" cy="677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i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02</a:t>
              </a:r>
              <a:endParaRPr lang="zh-CN" altLang="en-US" sz="2700" i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34033" y="3473475"/>
            <a:ext cx="2411333" cy="813609"/>
            <a:chOff x="712044" y="4630238"/>
            <a:chExt cx="3215110" cy="1084811"/>
          </a:xfrm>
        </p:grpSpPr>
        <p:grpSp>
          <p:nvGrpSpPr>
            <p:cNvPr id="52" name="组合 51"/>
            <p:cNvGrpSpPr/>
            <p:nvPr/>
          </p:nvGrpSpPr>
          <p:grpSpPr>
            <a:xfrm>
              <a:off x="712044" y="4630238"/>
              <a:ext cx="2370017" cy="1084811"/>
              <a:chOff x="1221767" y="2192338"/>
              <a:chExt cx="2370017" cy="1084811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1477528" y="2192338"/>
                <a:ext cx="2114256" cy="4001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r"/>
                <a:r>
                  <a:rPr lang="en-US" altLang="zh-CN" sz="135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CLICK ADD TITLE</a:t>
                </a: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221767" y="2523609"/>
                <a:ext cx="2370017" cy="753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30000"/>
                  </a:lnSpc>
                </a:pPr>
                <a:r>
                  <a:rPr lang="zh-CN" altLang="en-US" sz="788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Hunan magic rain Advertising CoLtd.professional professional team</a:t>
                </a:r>
              </a:p>
            </p:txBody>
          </p:sp>
        </p:grpSp>
        <p:sp>
          <p:nvSpPr>
            <p:cNvPr id="53" name="文本框 52"/>
            <p:cNvSpPr txBox="1"/>
            <p:nvPr/>
          </p:nvSpPr>
          <p:spPr>
            <a:xfrm>
              <a:off x="3138049" y="4728933"/>
              <a:ext cx="789105" cy="677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i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03</a:t>
              </a:r>
              <a:endParaRPr lang="zh-CN" altLang="en-US" sz="2700" i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164626" y="3473475"/>
            <a:ext cx="2445341" cy="813609"/>
            <a:chOff x="8219501" y="4630238"/>
            <a:chExt cx="3260455" cy="1084811"/>
          </a:xfrm>
        </p:grpSpPr>
        <p:grpSp>
          <p:nvGrpSpPr>
            <p:cNvPr id="57" name="组合 56"/>
            <p:cNvGrpSpPr/>
            <p:nvPr/>
          </p:nvGrpSpPr>
          <p:grpSpPr>
            <a:xfrm>
              <a:off x="9109939" y="4630238"/>
              <a:ext cx="2370017" cy="1084811"/>
              <a:chOff x="3106598" y="5073134"/>
              <a:chExt cx="2370017" cy="1084811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3106598" y="5073134"/>
                <a:ext cx="2114253" cy="4001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35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CLICK ADD TITLE</a:t>
                </a:r>
                <a:endParaRPr lang="zh-CN" altLang="en-US" sz="135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3106598" y="5404405"/>
                <a:ext cx="2370017" cy="753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788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Hunan magic rain Advertising CoLtd.professional professional team</a:t>
                </a:r>
              </a:p>
            </p:txBody>
          </p:sp>
        </p:grpSp>
        <p:sp>
          <p:nvSpPr>
            <p:cNvPr id="58" name="文本框 57"/>
            <p:cNvSpPr txBox="1"/>
            <p:nvPr/>
          </p:nvSpPr>
          <p:spPr>
            <a:xfrm>
              <a:off x="8219501" y="4728933"/>
              <a:ext cx="789105" cy="677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i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04</a:t>
              </a:r>
              <a:endParaRPr lang="zh-CN" altLang="en-US" sz="2700" i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582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1050043" y="1443127"/>
            <a:ext cx="1152128" cy="1152128"/>
          </a:xfrm>
          <a:prstGeom prst="rect">
            <a:avLst/>
          </a:prstGeom>
          <a:solidFill>
            <a:schemeClr val="accent1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TextBox 44"/>
          <p:cNvSpPr txBox="1"/>
          <p:nvPr/>
        </p:nvSpPr>
        <p:spPr>
          <a:xfrm>
            <a:off x="1035793" y="1610292"/>
            <a:ext cx="1180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zh-CN" altLang="en-US" sz="48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Rectangle 44"/>
          <p:cNvSpPr>
            <a:spLocks noChangeArrowheads="1"/>
          </p:cNvSpPr>
          <p:nvPr/>
        </p:nvSpPr>
        <p:spPr bwMode="auto">
          <a:xfrm>
            <a:off x="687608" y="2837217"/>
            <a:ext cx="1876999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此处添加标题文本</a:t>
            </a:r>
          </a:p>
          <a:p>
            <a:pPr algn="ctr">
              <a:lnSpc>
                <a:spcPct val="150000"/>
              </a:lnSpc>
            </a:pPr>
            <a:r>
              <a:rPr lang="zh-CN" altLang="en-US" sz="10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采用板书的方式讲课对于学生来说也并不有趣</a:t>
            </a:r>
          </a:p>
          <a:p>
            <a:pPr algn="ctr">
              <a:lnSpc>
                <a:spcPct val="150000"/>
              </a:lnSpc>
            </a:pPr>
            <a:r>
              <a:rPr lang="zh-CN" altLang="en-US" sz="10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这些课程的老师是把课程里的内容同真实生活结合起来</a:t>
            </a:r>
          </a:p>
        </p:txBody>
      </p:sp>
      <p:sp>
        <p:nvSpPr>
          <p:cNvPr id="36" name="矩形 35"/>
          <p:cNvSpPr/>
          <p:nvPr/>
        </p:nvSpPr>
        <p:spPr>
          <a:xfrm>
            <a:off x="3939793" y="1444186"/>
            <a:ext cx="1152128" cy="1152128"/>
          </a:xfrm>
          <a:prstGeom prst="rect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44735" y="1443126"/>
            <a:ext cx="1142243" cy="1142243"/>
          </a:xfrm>
          <a:prstGeom prst="rect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r="13500000">
              <a:prstClr val="black">
                <a:alpha val="51000"/>
              </a:prstClr>
            </a:inn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TextBox 49"/>
          <p:cNvSpPr txBox="1"/>
          <p:nvPr/>
        </p:nvSpPr>
        <p:spPr>
          <a:xfrm>
            <a:off x="3925543" y="1610292"/>
            <a:ext cx="1180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zh-CN" altLang="en-US" sz="48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Rectangle 44"/>
          <p:cNvSpPr>
            <a:spLocks noChangeArrowheads="1"/>
          </p:cNvSpPr>
          <p:nvPr/>
        </p:nvSpPr>
        <p:spPr bwMode="auto">
          <a:xfrm>
            <a:off x="3579673" y="2808996"/>
            <a:ext cx="1872368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此处添加标题文本</a:t>
            </a:r>
          </a:p>
          <a:p>
            <a:pPr lvl="0" algn="ctr">
              <a:lnSpc>
                <a:spcPct val="150000"/>
              </a:lnSpc>
            </a:pPr>
            <a:r>
              <a:rPr lang="zh-CN" altLang="en-US" sz="10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采用板书的方式讲课对于学生来说也并不有趣</a:t>
            </a:r>
          </a:p>
          <a:p>
            <a:pPr lvl="0" algn="ctr">
              <a:lnSpc>
                <a:spcPct val="150000"/>
              </a:lnSpc>
            </a:pPr>
            <a:r>
              <a:rPr lang="zh-CN" altLang="en-US" sz="10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这些课程的老师是把课程里的内容同真实生活结合起来</a:t>
            </a:r>
          </a:p>
        </p:txBody>
      </p:sp>
      <p:sp>
        <p:nvSpPr>
          <p:cNvPr id="48" name="矩形 47"/>
          <p:cNvSpPr/>
          <p:nvPr/>
        </p:nvSpPr>
        <p:spPr>
          <a:xfrm>
            <a:off x="6706828" y="1444188"/>
            <a:ext cx="1152128" cy="1152128"/>
          </a:xfrm>
          <a:prstGeom prst="rect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6711769" y="1443126"/>
            <a:ext cx="1142243" cy="1142243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r="13500000">
              <a:prstClr val="black">
                <a:alpha val="51000"/>
              </a:prstClr>
            </a:inn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74"/>
          <p:cNvSpPr txBox="1"/>
          <p:nvPr/>
        </p:nvSpPr>
        <p:spPr>
          <a:xfrm>
            <a:off x="6692578" y="1610292"/>
            <a:ext cx="11806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zh-CN" altLang="en-US" sz="48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Rectangle 44"/>
          <p:cNvSpPr>
            <a:spLocks noChangeArrowheads="1"/>
          </p:cNvSpPr>
          <p:nvPr/>
        </p:nvSpPr>
        <p:spPr bwMode="auto">
          <a:xfrm>
            <a:off x="6406238" y="2837217"/>
            <a:ext cx="1753305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zh-CN" altLang="en-US" sz="12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此处添加标题文本</a:t>
            </a:r>
          </a:p>
          <a:p>
            <a:pPr lvl="0" algn="ctr">
              <a:lnSpc>
                <a:spcPct val="150000"/>
              </a:lnSpc>
            </a:pPr>
            <a:r>
              <a:rPr lang="zh-CN" altLang="en-US" sz="10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采用板书的方式讲课对于学生来说也并不有趣</a:t>
            </a:r>
          </a:p>
          <a:p>
            <a:pPr lvl="0" algn="ctr">
              <a:lnSpc>
                <a:spcPct val="150000"/>
              </a:lnSpc>
            </a:pPr>
            <a:r>
              <a:rPr lang="zh-CN" altLang="en-US" sz="105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这些课程的老师是把课程里的内容同真实生活结合起来</a:t>
            </a:r>
          </a:p>
        </p:txBody>
      </p:sp>
    </p:spTree>
    <p:extLst>
      <p:ext uri="{BB962C8B-B14F-4D97-AF65-F5344CB8AC3E}">
        <p14:creationId xmlns:p14="http://schemas.microsoft.com/office/powerpoint/2010/main" val="365963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fill="hold" grpId="0" nodeType="withEffect" p14:presetBounceEnd="60000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fill="hold" grpId="0" nodeType="withEffect" p14:presetBounceEnd="60000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2" grpId="1" animBg="1"/>
          <p:bldP spid="34" grpId="0"/>
          <p:bldP spid="34" grpId="1"/>
          <p:bldP spid="35" grpId="0"/>
          <p:bldP spid="36" grpId="0" animBg="1"/>
          <p:bldP spid="36" grpId="1" animBg="1"/>
          <p:bldP spid="37" grpId="0" animBg="1"/>
          <p:bldP spid="37" grpId="1" animBg="1"/>
          <p:bldP spid="38" grpId="0"/>
          <p:bldP spid="38" grpId="1"/>
          <p:bldP spid="39" grpId="0"/>
          <p:bldP spid="48" grpId="0" animBg="1"/>
          <p:bldP spid="48" grpId="1" animBg="1"/>
          <p:bldP spid="49" grpId="0" animBg="1"/>
          <p:bldP spid="49" grpId="1" animBg="1"/>
          <p:bldP spid="50" grpId="0"/>
          <p:bldP spid="50" grpId="1"/>
          <p:bldP spid="5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grpId="1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34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autoRev="1" fill="hold" grpId="1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150" fill="hold"/>
                                            <p:tgtEl>
                                              <p:spTgt spid="3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3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6" presetClass="emph" presetSubtype="0" autoRev="1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36" dur="150" fill="hold"/>
                                            <p:tgtEl>
                                              <p:spTgt spid="3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3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6" presetClass="emph" presetSubtype="0" autoRev="1" fill="hold" grpId="1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animScale>
                                          <p:cBhvr>
                                            <p:cTn id="43" dur="150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4" presetID="2" presetClass="entr" presetSubtype="1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53" presetClass="entr" presetSubtype="16" fill="hold" grpId="0" nodeType="withEffect">
                                      <p:stCondLst>
                                        <p:cond delay="32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3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autoRev="1" fill="hold" grpId="1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150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3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autoRev="1" fill="hold" grpId="1" nodeType="withEffect">
                                      <p:stCondLst>
                                        <p:cond delay="36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50" fill="hold"/>
                                            <p:tgtEl>
                                              <p:spTgt spid="4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3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autoRev="1" fill="hold" grpId="1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150" fill="hold"/>
                                            <p:tgtEl>
                                              <p:spTgt spid="5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1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2" grpId="1" animBg="1"/>
          <p:bldP spid="34" grpId="0"/>
          <p:bldP spid="34" grpId="1"/>
          <p:bldP spid="35" grpId="0"/>
          <p:bldP spid="36" grpId="0" animBg="1"/>
          <p:bldP spid="36" grpId="1" animBg="1"/>
          <p:bldP spid="37" grpId="0" animBg="1"/>
          <p:bldP spid="37" grpId="1" animBg="1"/>
          <p:bldP spid="38" grpId="0"/>
          <p:bldP spid="38" grpId="1"/>
          <p:bldP spid="39" grpId="0"/>
          <p:bldP spid="48" grpId="0" animBg="1"/>
          <p:bldP spid="48" grpId="1" animBg="1"/>
          <p:bldP spid="49" grpId="0" animBg="1"/>
          <p:bldP spid="49" grpId="1" animBg="1"/>
          <p:bldP spid="50" grpId="0"/>
          <p:bldP spid="50" grpId="1"/>
          <p:bldP spid="51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B428B4BE-3FAD-43BE-929D-6A0779E229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" y="1588"/>
            <a:ext cx="9141179" cy="5141913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993535C-FBC9-4387-BA5D-57CF3B90C17C}"/>
              </a:ext>
            </a:extLst>
          </p:cNvPr>
          <p:cNvSpPr/>
          <p:nvPr/>
        </p:nvSpPr>
        <p:spPr>
          <a:xfrm>
            <a:off x="0" y="0"/>
            <a:ext cx="9131230" cy="5145088"/>
          </a:xfrm>
          <a:prstGeom prst="rect">
            <a:avLst/>
          </a:prstGeom>
          <a:solidFill>
            <a:schemeClr val="tx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E942D242-D9B1-4B65-8FC8-C3D0E859C850}"/>
              </a:ext>
            </a:extLst>
          </p:cNvPr>
          <p:cNvSpPr/>
          <p:nvPr/>
        </p:nvSpPr>
        <p:spPr>
          <a:xfrm>
            <a:off x="2321474" y="1894116"/>
            <a:ext cx="1130851" cy="11308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文本框 7"/>
          <p:cNvSpPr txBox="1"/>
          <p:nvPr/>
        </p:nvSpPr>
        <p:spPr>
          <a:xfrm>
            <a:off x="3557585" y="2049972"/>
            <a:ext cx="3841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2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工作完成情况</a:t>
            </a:r>
          </a:p>
        </p:txBody>
      </p:sp>
      <p:sp>
        <p:nvSpPr>
          <p:cNvPr id="6" name="文本框 10"/>
          <p:cNvSpPr txBox="1"/>
          <p:nvPr/>
        </p:nvSpPr>
        <p:spPr>
          <a:xfrm>
            <a:off x="3617239" y="2520549"/>
            <a:ext cx="25195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CLICK TO ADD UP YOUR TITLE HERE</a:t>
            </a:r>
            <a:endParaRPr lang="zh-CN" altLang="en-US" sz="800" dirty="0">
              <a:solidFill>
                <a:schemeClr val="bg1">
                  <a:lumMod val="95000"/>
                </a:schemeClr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7" name="文本框 11"/>
          <p:cNvSpPr txBox="1"/>
          <p:nvPr/>
        </p:nvSpPr>
        <p:spPr>
          <a:xfrm>
            <a:off x="2433444" y="1767008"/>
            <a:ext cx="15476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02</a:t>
            </a:r>
            <a:endParaRPr lang="zh-CN" altLang="en-US" sz="8800" dirty="0">
              <a:solidFill>
                <a:schemeClr val="bg1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8" name="矩形 18"/>
          <p:cNvSpPr>
            <a:spLocks noChangeArrowheads="1"/>
          </p:cNvSpPr>
          <p:nvPr/>
        </p:nvSpPr>
        <p:spPr bwMode="auto">
          <a:xfrm>
            <a:off x="3653233" y="2808492"/>
            <a:ext cx="3475356" cy="2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911723">
              <a:lnSpc>
                <a:spcPct val="12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Arial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8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58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417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899160" y="1248548"/>
            <a:ext cx="7345680" cy="1396027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algn="ctr"/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96625" y="1492092"/>
            <a:ext cx="6750750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9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写内容</a:t>
            </a:r>
            <a:r>
              <a:rPr lang="en-US" altLang="zh-CN" sz="9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点击输入本栏的具体文字，简明扼要的说明分项内容，此为概念图解，请根据您的具体内容酌情修改。写内容</a:t>
            </a:r>
            <a:r>
              <a:rPr lang="en-US" altLang="zh-CN" sz="9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点击输入本栏的具体文字，简明扼要的说明分项内容，此为概念图解，请根据您的具体内容酌情修改。写内容</a:t>
            </a:r>
            <a:r>
              <a:rPr lang="en-US" altLang="zh-CN" sz="9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9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93"/>
          <p:cNvSpPr/>
          <p:nvPr/>
        </p:nvSpPr>
        <p:spPr>
          <a:xfrm>
            <a:off x="861492" y="1203972"/>
            <a:ext cx="288032" cy="288121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algn="ctr"/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矩形 93"/>
          <p:cNvSpPr/>
          <p:nvPr/>
        </p:nvSpPr>
        <p:spPr>
          <a:xfrm rot="10800000">
            <a:off x="7996471" y="2400845"/>
            <a:ext cx="288032" cy="288121"/>
          </a:xfrm>
          <a:custGeom>
            <a:avLst/>
            <a:gdLst/>
            <a:ahLst/>
            <a:cxnLst/>
            <a:rect l="l" t="t" r="r" b="b"/>
            <a:pathLst>
              <a:path w="504056" h="504056">
                <a:moveTo>
                  <a:pt x="0" y="0"/>
                </a:moveTo>
                <a:lnTo>
                  <a:pt x="504056" y="0"/>
                </a:lnTo>
                <a:lnTo>
                  <a:pt x="504056" y="144016"/>
                </a:lnTo>
                <a:lnTo>
                  <a:pt x="144016" y="144016"/>
                </a:lnTo>
                <a:lnTo>
                  <a:pt x="144016" y="504056"/>
                </a:lnTo>
                <a:lnTo>
                  <a:pt x="0" y="5040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algn="ctr"/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1259633" y="2860665"/>
            <a:ext cx="1467988" cy="132396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63500" cap="flat">
            <a:noFill/>
            <a:prstDash val="solid"/>
            <a:miter lim="800000"/>
            <a:headEnd/>
            <a:tailEnd/>
          </a:ln>
          <a:effectLst/>
          <a:extLst/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92592" y="3319336"/>
            <a:ext cx="96903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添加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关键字</a:t>
            </a:r>
          </a:p>
        </p:txBody>
      </p:sp>
      <p:sp>
        <p:nvSpPr>
          <p:cNvPr id="10" name="Freeform 5"/>
          <p:cNvSpPr>
            <a:spLocks/>
          </p:cNvSpPr>
          <p:nvPr/>
        </p:nvSpPr>
        <p:spPr bwMode="auto">
          <a:xfrm>
            <a:off x="3923928" y="2860665"/>
            <a:ext cx="1467988" cy="132396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63500" cap="flat">
            <a:noFill/>
            <a:prstDash val="solid"/>
            <a:miter lim="800000"/>
            <a:headEnd/>
            <a:tailEnd/>
          </a:ln>
          <a:effectLst/>
          <a:extLst/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>
            <a:off x="6516217" y="2860665"/>
            <a:ext cx="1467988" cy="132396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63500" cap="flat">
            <a:noFill/>
            <a:prstDash val="solid"/>
            <a:miter lim="800000"/>
            <a:headEnd/>
            <a:tailEnd/>
          </a:ln>
          <a:effectLst/>
          <a:extLst/>
        </p:spPr>
        <p:txBody>
          <a:bodyPr vert="horz" wrap="square" lIns="91413" tIns="45706" rIns="91413" bIns="4570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73404" y="3319336"/>
            <a:ext cx="96903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添加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关键字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65692" y="3319336"/>
            <a:ext cx="96903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添加</a:t>
            </a:r>
            <a:endParaRPr lang="en-US" altLang="zh-CN" sz="12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</a:rPr>
              <a:t>关键字</a:t>
            </a:r>
          </a:p>
        </p:txBody>
      </p:sp>
    </p:spTree>
    <p:extLst>
      <p:ext uri="{BB962C8B-B14F-4D97-AF65-F5344CB8AC3E}">
        <p14:creationId xmlns:p14="http://schemas.microsoft.com/office/powerpoint/2010/main" val="272730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/>
      <p:bldP spid="10" grpId="0" animBg="1"/>
      <p:bldP spid="11" grpId="0" animBg="1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55072" y="3277817"/>
            <a:ext cx="2864801" cy="230833"/>
          </a:xfrm>
          <a:prstGeom prst="rect">
            <a:avLst/>
          </a:prstGeom>
          <a:noFill/>
        </p:spPr>
        <p:txBody>
          <a:bodyPr wrap="none" lIns="91435" tIns="45717" rIns="91435" bIns="45717">
            <a:normAutofit fontScale="77500" lnSpcReduction="20000"/>
          </a:bodyPr>
          <a:lstStyle/>
          <a:p>
            <a:r>
              <a:rPr lang="zh-CN" altLang="en-US" sz="14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标题文本预设</a:t>
            </a:r>
          </a:p>
        </p:txBody>
      </p:sp>
      <p:sp>
        <p:nvSpPr>
          <p:cNvPr id="6" name="Rectangle 5"/>
          <p:cNvSpPr/>
          <p:nvPr/>
        </p:nvSpPr>
        <p:spPr>
          <a:xfrm>
            <a:off x="555072" y="3589440"/>
            <a:ext cx="2864801" cy="427713"/>
          </a:xfrm>
          <a:prstGeom prst="rect">
            <a:avLst/>
          </a:prstGeom>
        </p:spPr>
        <p:txBody>
          <a:bodyPr wrap="square" lIns="91435" tIns="45717" rIns="91435" bIns="45717"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此部分内容作为文字排版占位显示（建议使用主题字体）</a:t>
            </a:r>
            <a:b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</a:b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如需更改请在（设置形状格式）菜单下（文本选项）中调整</a:t>
            </a:r>
          </a:p>
        </p:txBody>
      </p:sp>
      <p:grpSp>
        <p:nvGrpSpPr>
          <p:cNvPr id="2" name="组合 10"/>
          <p:cNvGrpSpPr/>
          <p:nvPr/>
        </p:nvGrpSpPr>
        <p:grpSpPr>
          <a:xfrm>
            <a:off x="3635897" y="1132384"/>
            <a:ext cx="4487827" cy="3360440"/>
            <a:chOff x="3635896" y="1131590"/>
            <a:chExt cx="4487827" cy="3360440"/>
          </a:xfrm>
        </p:grpSpPr>
        <p:sp>
          <p:nvSpPr>
            <p:cNvPr id="4" name="Rectangle 1"/>
            <p:cNvSpPr/>
            <p:nvPr/>
          </p:nvSpPr>
          <p:spPr>
            <a:xfrm>
              <a:off x="3782981" y="1291630"/>
              <a:ext cx="4340742" cy="3200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Rectangle 3"/>
            <p:cNvSpPr/>
            <p:nvPr/>
          </p:nvSpPr>
          <p:spPr>
            <a:xfrm>
              <a:off x="3635896" y="1131590"/>
              <a:ext cx="4340741" cy="3200400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" name="组合 11"/>
          <p:cNvGrpSpPr/>
          <p:nvPr/>
        </p:nvGrpSpPr>
        <p:grpSpPr>
          <a:xfrm>
            <a:off x="9845" y="1852465"/>
            <a:ext cx="4449688" cy="936104"/>
            <a:chOff x="9844" y="1851670"/>
            <a:chExt cx="4449688" cy="936104"/>
          </a:xfrm>
        </p:grpSpPr>
        <p:sp>
          <p:nvSpPr>
            <p:cNvPr id="10" name="矩形: 圆角 9"/>
            <p:cNvSpPr/>
            <p:nvPr/>
          </p:nvSpPr>
          <p:spPr>
            <a:xfrm>
              <a:off x="9844" y="1851670"/>
              <a:ext cx="4449688" cy="936104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43841" y="2118965"/>
              <a:ext cx="2215991" cy="48474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36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265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右箭头 32"/>
          <p:cNvSpPr/>
          <p:nvPr/>
        </p:nvSpPr>
        <p:spPr>
          <a:xfrm>
            <a:off x="4856122" y="1822111"/>
            <a:ext cx="1658196" cy="831396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5000" tIns="0" rIns="189000" bIns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titlehere</a:t>
            </a:r>
            <a:endParaRPr lang="en-US" altLang="zh-CN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右箭头 37"/>
          <p:cNvSpPr/>
          <p:nvPr/>
        </p:nvSpPr>
        <p:spPr>
          <a:xfrm>
            <a:off x="6798439" y="1822111"/>
            <a:ext cx="1647710" cy="831396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5000" tIns="0" rIns="189000" bIns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titlehere</a:t>
            </a:r>
            <a:endParaRPr lang="en-US" altLang="zh-CN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6656929" y="1999459"/>
            <a:ext cx="490382" cy="490382"/>
          </a:xfrm>
          <a:prstGeom prst="ellipse">
            <a:avLst/>
          </a:prstGeom>
          <a:solidFill>
            <a:schemeClr val="accent4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35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135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0" name="TextBox 76"/>
          <p:cNvSpPr txBox="1"/>
          <p:nvPr/>
        </p:nvSpPr>
        <p:spPr>
          <a:xfrm>
            <a:off x="935596" y="2902362"/>
            <a:ext cx="16164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微软雅黑" panose="020B0503020204020204" pitchFamily="34" charset="-122"/>
              </a:rPr>
              <a:t>单击编辑标题</a:t>
            </a:r>
            <a:endParaRPr lang="zh-CN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41" name="文本框 17"/>
          <p:cNvSpPr txBox="1"/>
          <p:nvPr/>
        </p:nvSpPr>
        <p:spPr>
          <a:xfrm>
            <a:off x="852280" y="3179362"/>
            <a:ext cx="2000062" cy="91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82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Flying impression graphic design thank you for buying this template. Flying impression graphic design thank you for buying this template.</a:t>
            </a:r>
            <a:endParaRPr lang="zh-CN" altLang="en-US" sz="825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zh-CN" altLang="en-US" sz="825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2" name="TextBox 76"/>
          <p:cNvSpPr txBox="1"/>
          <p:nvPr/>
        </p:nvSpPr>
        <p:spPr>
          <a:xfrm>
            <a:off x="2852342" y="2902362"/>
            <a:ext cx="17402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微软雅黑" panose="020B0503020204020204" pitchFamily="34" charset="-122"/>
              </a:rPr>
              <a:t>单击编辑标题</a:t>
            </a:r>
            <a:endParaRPr lang="zh-CN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43" name="文本框 19"/>
          <p:cNvSpPr txBox="1"/>
          <p:nvPr/>
        </p:nvSpPr>
        <p:spPr>
          <a:xfrm>
            <a:off x="2643212" y="3179361"/>
            <a:ext cx="2078954" cy="91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82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Flying impression graphic design thank you for buying this template. Flying impression graphic design thank you for buying this template.</a:t>
            </a:r>
            <a:endParaRPr lang="zh-CN" altLang="en-US" sz="825" dirty="0">
              <a:solidFill>
                <a:schemeClr val="bg1">
                  <a:lumMod val="95000"/>
                </a:schemeClr>
              </a:solidFill>
            </a:endParaRPr>
          </a:p>
          <a:p>
            <a:pPr algn="ctr">
              <a:lnSpc>
                <a:spcPct val="130000"/>
              </a:lnSpc>
            </a:pPr>
            <a:endParaRPr lang="zh-CN" altLang="en-US" sz="825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4" name="TextBox 76"/>
          <p:cNvSpPr txBox="1"/>
          <p:nvPr/>
        </p:nvSpPr>
        <p:spPr>
          <a:xfrm>
            <a:off x="4746487" y="2902362"/>
            <a:ext cx="1678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微软雅黑" panose="020B0503020204020204" pitchFamily="34" charset="-122"/>
              </a:rPr>
              <a:t>单击编辑标题</a:t>
            </a:r>
            <a:endParaRPr lang="zh-CN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45" name="文本框 21"/>
          <p:cNvSpPr txBox="1"/>
          <p:nvPr/>
        </p:nvSpPr>
        <p:spPr>
          <a:xfrm>
            <a:off x="4648448" y="3195069"/>
            <a:ext cx="2046976" cy="91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82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Flying impression graphic design thank you for buying this template. Flying impression graphic design thank you for buying this template.</a:t>
            </a:r>
            <a:endParaRPr lang="zh-CN" altLang="en-US" sz="825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zh-CN" altLang="en-US" sz="825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6" name="TextBox 76"/>
          <p:cNvSpPr txBox="1"/>
          <p:nvPr/>
        </p:nvSpPr>
        <p:spPr>
          <a:xfrm>
            <a:off x="6638636" y="2910216"/>
            <a:ext cx="16453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微软雅黑" panose="020B0503020204020204" pitchFamily="34" charset="-122"/>
              </a:rPr>
              <a:t>单击编辑标题</a:t>
            </a:r>
            <a:endParaRPr lang="zh-CN" altLang="zh-CN" sz="16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微软雅黑" panose="020B0503020204020204" pitchFamily="34" charset="-122"/>
            </a:endParaRPr>
          </a:p>
        </p:txBody>
      </p:sp>
      <p:sp>
        <p:nvSpPr>
          <p:cNvPr id="47" name="文本框 23"/>
          <p:cNvSpPr txBox="1"/>
          <p:nvPr/>
        </p:nvSpPr>
        <p:spPr>
          <a:xfrm>
            <a:off x="6598356" y="3183838"/>
            <a:ext cx="2084749" cy="917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825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Flying impression graphic design thank you for buying this template. Flying impression graphic design thank you for buying this template.</a:t>
            </a:r>
            <a:endParaRPr lang="zh-CN" altLang="en-US" sz="825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zh-CN" altLang="en-US" sz="825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8" name="右箭头 47"/>
          <p:cNvSpPr/>
          <p:nvPr/>
        </p:nvSpPr>
        <p:spPr>
          <a:xfrm>
            <a:off x="969034" y="1822111"/>
            <a:ext cx="1762649" cy="831396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5000" tIns="0" rIns="189000" bIns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titlehere</a:t>
            </a:r>
            <a:endParaRPr lang="en-US" altLang="zh-CN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852280" y="1990157"/>
            <a:ext cx="488661" cy="490382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35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135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0" name="右箭头 49"/>
          <p:cNvSpPr/>
          <p:nvPr/>
        </p:nvSpPr>
        <p:spPr>
          <a:xfrm>
            <a:off x="2912788" y="1822111"/>
            <a:ext cx="1659212" cy="831396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5000" tIns="0" rIns="189000" bIns="0" anchor="ctr">
            <a:norm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the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titlehere</a:t>
            </a:r>
            <a:endParaRPr lang="en-US" altLang="zh-CN" sz="105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2771473" y="1986291"/>
            <a:ext cx="488661" cy="490382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35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135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4713511" y="1992618"/>
            <a:ext cx="488661" cy="490382"/>
          </a:xfrm>
          <a:prstGeom prst="ellipse">
            <a:avLst/>
          </a:prstGeom>
          <a:solidFill>
            <a:schemeClr val="accent3"/>
          </a:solidFill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35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135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21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8" grpId="0" animBg="1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 animBg="1"/>
      <p:bldP spid="49" grpId="0" animBg="1"/>
      <p:bldP spid="50" grpId="0" animBg="1"/>
      <p:bldP spid="51" grpId="0" animBg="1"/>
      <p:bldP spid="5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1529955" y="1986680"/>
            <a:ext cx="1458516" cy="864511"/>
            <a:chOff x="2032062" y="2598057"/>
            <a:chExt cx="1944852" cy="1153883"/>
          </a:xfrm>
        </p:grpSpPr>
        <p:sp>
          <p:nvSpPr>
            <p:cNvPr id="8" name="Wave 7"/>
            <p:cNvSpPr/>
            <p:nvPr/>
          </p:nvSpPr>
          <p:spPr>
            <a:xfrm>
              <a:off x="2046350" y="2598057"/>
              <a:ext cx="1930564" cy="842366"/>
            </a:xfrm>
            <a:prstGeom prst="wav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8" name="Wave 17"/>
            <p:cNvSpPr/>
            <p:nvPr/>
          </p:nvSpPr>
          <p:spPr>
            <a:xfrm>
              <a:off x="2032062" y="2909574"/>
              <a:ext cx="1930564" cy="842366"/>
            </a:xfrm>
            <a:prstGeom prst="wave">
              <a:avLst/>
            </a:prstGeom>
            <a:solidFill>
              <a:schemeClr val="bg1">
                <a:lumMod val="85000"/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2971801" y="2208166"/>
            <a:ext cx="1457325" cy="864511"/>
            <a:chOff x="3955359" y="2598057"/>
            <a:chExt cx="1943217" cy="1153883"/>
          </a:xfrm>
        </p:grpSpPr>
        <p:sp>
          <p:nvSpPr>
            <p:cNvPr id="9" name="Wave 8"/>
            <p:cNvSpPr/>
            <p:nvPr/>
          </p:nvSpPr>
          <p:spPr>
            <a:xfrm>
              <a:off x="3968060" y="2598057"/>
              <a:ext cx="1930516" cy="842366"/>
            </a:xfrm>
            <a:prstGeom prst="wav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9" name="Wave 18"/>
            <p:cNvSpPr/>
            <p:nvPr/>
          </p:nvSpPr>
          <p:spPr>
            <a:xfrm>
              <a:off x="3955359" y="2909574"/>
              <a:ext cx="1930516" cy="842366"/>
            </a:xfrm>
            <a:prstGeom prst="wave">
              <a:avLst/>
            </a:prstGeom>
            <a:solidFill>
              <a:schemeClr val="bg1">
                <a:lumMod val="85000"/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4423173" y="2440369"/>
            <a:ext cx="1447800" cy="864511"/>
            <a:chOff x="5889838" y="2598057"/>
            <a:chExt cx="1930462" cy="1153883"/>
          </a:xfrm>
        </p:grpSpPr>
        <p:sp>
          <p:nvSpPr>
            <p:cNvPr id="10" name="Wave 9"/>
            <p:cNvSpPr/>
            <p:nvPr/>
          </p:nvSpPr>
          <p:spPr>
            <a:xfrm>
              <a:off x="5889838" y="2598057"/>
              <a:ext cx="1930462" cy="842366"/>
            </a:xfrm>
            <a:prstGeom prst="wav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0" name="Wave 19"/>
            <p:cNvSpPr/>
            <p:nvPr/>
          </p:nvSpPr>
          <p:spPr>
            <a:xfrm>
              <a:off x="5889838" y="2909574"/>
              <a:ext cx="1930462" cy="842366"/>
            </a:xfrm>
            <a:prstGeom prst="wave">
              <a:avLst/>
            </a:prstGeom>
            <a:solidFill>
              <a:schemeClr val="bg1">
                <a:lumMod val="85000"/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5870974" y="2208166"/>
            <a:ext cx="1447800" cy="864511"/>
            <a:chOff x="7820238" y="2598057"/>
            <a:chExt cx="1930462" cy="1153883"/>
          </a:xfrm>
        </p:grpSpPr>
        <p:sp>
          <p:nvSpPr>
            <p:cNvPr id="11" name="Wave 10"/>
            <p:cNvSpPr/>
            <p:nvPr/>
          </p:nvSpPr>
          <p:spPr>
            <a:xfrm>
              <a:off x="7820238" y="2598057"/>
              <a:ext cx="1930462" cy="842366"/>
            </a:xfrm>
            <a:prstGeom prst="wav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1" name="Wave 20"/>
            <p:cNvSpPr/>
            <p:nvPr/>
          </p:nvSpPr>
          <p:spPr>
            <a:xfrm>
              <a:off x="7820238" y="2909574"/>
              <a:ext cx="1930462" cy="842366"/>
            </a:xfrm>
            <a:prstGeom prst="wave">
              <a:avLst/>
            </a:prstGeom>
            <a:solidFill>
              <a:schemeClr val="bg1">
                <a:lumMod val="85000"/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2265761" y="2834520"/>
            <a:ext cx="4298157" cy="802590"/>
            <a:chOff x="3020769" y="3778397"/>
            <a:chExt cx="5731897" cy="1069998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3020769" y="3778397"/>
              <a:ext cx="0" cy="493724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 w="lg" len="sm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4908643" y="4045103"/>
              <a:ext cx="0" cy="493724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 w="lg" len="sm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6821922" y="4354672"/>
              <a:ext cx="0" cy="493723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 w="lg" len="sm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8752666" y="4045103"/>
              <a:ext cx="0" cy="493724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none" w="lg" len="sm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2"/>
          <p:cNvGrpSpPr>
            <a:grpSpLocks/>
          </p:cNvGrpSpPr>
          <p:nvPr/>
        </p:nvGrpSpPr>
        <p:grpSpPr bwMode="auto">
          <a:xfrm>
            <a:off x="1970485" y="2128381"/>
            <a:ext cx="4870846" cy="1040747"/>
            <a:chOff x="2627333" y="2837255"/>
            <a:chExt cx="6493718" cy="1387229"/>
          </a:xfrm>
        </p:grpSpPr>
        <p:grpSp>
          <p:nvGrpSpPr>
            <p:cNvPr id="13" name="Group 12"/>
            <p:cNvGrpSpPr>
              <a:grpSpLocks/>
            </p:cNvGrpSpPr>
            <p:nvPr/>
          </p:nvGrpSpPr>
          <p:grpSpPr bwMode="auto">
            <a:xfrm>
              <a:off x="2627333" y="2837255"/>
              <a:ext cx="754247" cy="754246"/>
              <a:chOff x="2627333" y="2837255"/>
              <a:chExt cx="754247" cy="754246"/>
            </a:xfrm>
          </p:grpSpPr>
          <p:sp>
            <p:nvSpPr>
              <p:cNvPr id="41" name="Oval 40"/>
              <p:cNvSpPr>
                <a:spLocks/>
              </p:cNvSpPr>
              <p:nvPr/>
            </p:nvSpPr>
            <p:spPr>
              <a:xfrm>
                <a:off x="2771779" y="2989628"/>
                <a:ext cx="465085" cy="463468"/>
              </a:xfrm>
              <a:prstGeom prst="ellipse">
                <a:avLst/>
              </a:prstGeom>
              <a:noFill/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0" name="Oval 4"/>
              <p:cNvSpPr/>
              <p:nvPr/>
            </p:nvSpPr>
            <p:spPr>
              <a:xfrm>
                <a:off x="2627333" y="2837255"/>
                <a:ext cx="753976" cy="7539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lIns="143036" tIns="55870" rIns="143036" bIns="55870" anchor="ctr"/>
              <a:lstStyle/>
              <a:p>
                <a:pPr algn="ctr" defTabSz="1466753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id-ID" altLang="zh-CN" sz="1700" dirty="0">
                    <a:solidFill>
                      <a:schemeClr val="bg1">
                        <a:lumMod val="95000"/>
                      </a:schemeClr>
                    </a:solidFill>
                    <a:latin typeface="FontAwesome" pitchFamily="2" charset="0"/>
                  </a:rPr>
                  <a:t></a:t>
                </a:r>
              </a:p>
            </p:txBody>
          </p:sp>
        </p:grpSp>
        <p:grpSp>
          <p:nvGrpSpPr>
            <p:cNvPr id="14" name="Group 13"/>
            <p:cNvGrpSpPr>
              <a:grpSpLocks/>
            </p:cNvGrpSpPr>
            <p:nvPr/>
          </p:nvGrpSpPr>
          <p:grpSpPr bwMode="auto">
            <a:xfrm>
              <a:off x="4563417" y="3160751"/>
              <a:ext cx="754247" cy="754246"/>
              <a:chOff x="4563417" y="3160751"/>
              <a:chExt cx="754247" cy="754246"/>
            </a:xfrm>
          </p:grpSpPr>
          <p:sp>
            <p:nvSpPr>
              <p:cNvPr id="42" name="Oval 41"/>
              <p:cNvSpPr>
                <a:spLocks/>
              </p:cNvSpPr>
              <p:nvPr/>
            </p:nvSpPr>
            <p:spPr>
              <a:xfrm>
                <a:off x="4708306" y="3313421"/>
                <a:ext cx="465085" cy="463468"/>
              </a:xfrm>
              <a:prstGeom prst="ellipse">
                <a:avLst/>
              </a:prstGeom>
              <a:noFill/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3" name="Oval 4"/>
              <p:cNvSpPr/>
              <p:nvPr/>
            </p:nvSpPr>
            <p:spPr>
              <a:xfrm>
                <a:off x="4563861" y="3161048"/>
                <a:ext cx="753976" cy="7539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lIns="143036" tIns="55870" rIns="143036" bIns="55870" anchor="ctr"/>
              <a:lstStyle/>
              <a:p>
                <a:pPr algn="ctr" defTabSz="1466753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id-ID" altLang="zh-CN" dirty="0">
                    <a:solidFill>
                      <a:schemeClr val="bg1">
                        <a:lumMod val="95000"/>
                      </a:schemeClr>
                    </a:solidFill>
                    <a:latin typeface="FontAwesome" pitchFamily="2" charset="0"/>
                  </a:rPr>
                  <a:t></a:t>
                </a:r>
              </a:p>
            </p:txBody>
          </p:sp>
        </p:grpSp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6445142" y="3470238"/>
              <a:ext cx="754247" cy="754246"/>
              <a:chOff x="6445142" y="3160751"/>
              <a:chExt cx="754247" cy="754246"/>
            </a:xfrm>
          </p:grpSpPr>
          <p:sp>
            <p:nvSpPr>
              <p:cNvPr id="44" name="Oval 43"/>
              <p:cNvSpPr>
                <a:spLocks/>
              </p:cNvSpPr>
              <p:nvPr/>
            </p:nvSpPr>
            <p:spPr>
              <a:xfrm>
                <a:off x="6589280" y="3313441"/>
                <a:ext cx="465084" cy="463468"/>
              </a:xfrm>
              <a:prstGeom prst="ellipse">
                <a:avLst/>
              </a:prstGeom>
              <a:noFill/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5" name="Oval 4"/>
              <p:cNvSpPr/>
              <p:nvPr/>
            </p:nvSpPr>
            <p:spPr>
              <a:xfrm>
                <a:off x="6444833" y="3161068"/>
                <a:ext cx="753977" cy="75392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lIns="143036" tIns="55870" rIns="143036" bIns="55870" anchor="ctr"/>
              <a:lstStyle/>
              <a:p>
                <a:pPr algn="ctr" eaLnBrk="1" hangingPunct="1"/>
                <a:r>
                  <a:rPr lang="id-ID" altLang="zh-CN" sz="1700" dirty="0">
                    <a:solidFill>
                      <a:schemeClr val="bg1">
                        <a:lumMod val="95000"/>
                      </a:schemeClr>
                    </a:solidFill>
                    <a:latin typeface="FontAwesome" pitchFamily="2" charset="0"/>
                  </a:rPr>
                  <a:t></a:t>
                </a:r>
              </a:p>
            </p:txBody>
          </p:sp>
        </p:grpSp>
        <p:grpSp>
          <p:nvGrpSpPr>
            <p:cNvPr id="16" name="Group 15"/>
            <p:cNvGrpSpPr>
              <a:grpSpLocks/>
            </p:cNvGrpSpPr>
            <p:nvPr/>
          </p:nvGrpSpPr>
          <p:grpSpPr bwMode="auto">
            <a:xfrm>
              <a:off x="8366804" y="3160815"/>
              <a:ext cx="754247" cy="754246"/>
              <a:chOff x="8366804" y="3160815"/>
              <a:chExt cx="754247" cy="754246"/>
            </a:xfrm>
          </p:grpSpPr>
          <p:sp>
            <p:nvSpPr>
              <p:cNvPr id="46" name="Oval 45"/>
              <p:cNvSpPr>
                <a:spLocks/>
              </p:cNvSpPr>
              <p:nvPr/>
            </p:nvSpPr>
            <p:spPr>
              <a:xfrm>
                <a:off x="8511520" y="3313421"/>
                <a:ext cx="465085" cy="463468"/>
              </a:xfrm>
              <a:prstGeom prst="ellipse">
                <a:avLst/>
              </a:prstGeom>
              <a:noFill/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/>
                <a:endParaRPr lang="zh-CN" altLang="zh-CN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47" name="Oval 4"/>
              <p:cNvSpPr/>
              <p:nvPr/>
            </p:nvSpPr>
            <p:spPr>
              <a:xfrm>
                <a:off x="8367075" y="3161048"/>
                <a:ext cx="753976" cy="75392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lIns="143036" tIns="55870" rIns="143036" bIns="55870" anchor="ctr"/>
              <a:lstStyle/>
              <a:p>
                <a:pPr algn="ctr" defTabSz="1466753">
                  <a:lnSpc>
                    <a:spcPct val="90000"/>
                  </a:lnSpc>
                  <a:spcAft>
                    <a:spcPct val="35000"/>
                  </a:spcAft>
                </a:pPr>
                <a:r>
                  <a:rPr lang="id-ID" altLang="zh-CN" dirty="0">
                    <a:solidFill>
                      <a:schemeClr val="bg1">
                        <a:lumMod val="95000"/>
                      </a:schemeClr>
                    </a:solidFill>
                    <a:latin typeface="FontAwesome" pitchFamily="2" charset="0"/>
                  </a:rPr>
                  <a:t></a:t>
                </a:r>
              </a:p>
            </p:txBody>
          </p:sp>
        </p:grpSp>
      </p:grpSp>
      <p:sp>
        <p:nvSpPr>
          <p:cNvPr id="48" name="TextBox 47"/>
          <p:cNvSpPr txBox="1"/>
          <p:nvPr/>
        </p:nvSpPr>
        <p:spPr>
          <a:xfrm>
            <a:off x="708422" y="2507053"/>
            <a:ext cx="609600" cy="284654"/>
          </a:xfrm>
          <a:prstGeom prst="rect">
            <a:avLst/>
          </a:prstGeom>
          <a:noFill/>
        </p:spPr>
        <p:txBody>
          <a:bodyPr lIns="68577" tIns="34289" rIns="68577" bIns="34289">
            <a:spAutoFit/>
          </a:bodyPr>
          <a:lstStyle/>
          <a:p>
            <a:pPr algn="r">
              <a:defRPr/>
            </a:pPr>
            <a:r>
              <a:rPr lang="id-ID" sz="1400" dirty="0">
                <a:solidFill>
                  <a:schemeClr val="bg1">
                    <a:lumMod val="95000"/>
                  </a:schemeClr>
                </a:solidFill>
              </a:rPr>
              <a:t>START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488325" y="2515386"/>
            <a:ext cx="1006077" cy="253882"/>
          </a:xfrm>
          <a:prstGeom prst="rect">
            <a:avLst/>
          </a:prstGeom>
          <a:noFill/>
        </p:spPr>
        <p:txBody>
          <a:bodyPr lIns="68577" tIns="34289" rIns="68577" bIns="34289">
            <a:spAutoFit/>
          </a:bodyPr>
          <a:lstStyle/>
          <a:p>
            <a:pPr algn="r">
              <a:defRPr/>
            </a:pPr>
            <a:r>
              <a:rPr lang="id-ID" sz="1200" dirty="0">
                <a:solidFill>
                  <a:schemeClr val="bg1">
                    <a:lumMod val="95000"/>
                  </a:schemeClr>
                </a:solidFill>
              </a:rPr>
              <a:t>PROFITABLE</a:t>
            </a:r>
          </a:p>
        </p:txBody>
      </p:sp>
      <p:sp>
        <p:nvSpPr>
          <p:cNvPr id="12" name="Half Frame 11"/>
          <p:cNvSpPr/>
          <p:nvPr/>
        </p:nvSpPr>
        <p:spPr>
          <a:xfrm rot="8100000">
            <a:off x="1221582" y="2554686"/>
            <a:ext cx="189310" cy="189334"/>
          </a:xfrm>
          <a:prstGeom prst="halfFram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>
              <a:defRPr/>
            </a:pPr>
            <a:endParaRPr lang="id-ID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1" name="Half Frame 50"/>
          <p:cNvSpPr/>
          <p:nvPr/>
        </p:nvSpPr>
        <p:spPr>
          <a:xfrm rot="8100000">
            <a:off x="7340203" y="2563019"/>
            <a:ext cx="189309" cy="188144"/>
          </a:xfrm>
          <a:prstGeom prst="halfFram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7" tIns="34289" rIns="68577" bIns="34289" anchor="ctr"/>
          <a:lstStyle/>
          <a:p>
            <a:pPr algn="ctr">
              <a:defRPr/>
            </a:pPr>
            <a:endParaRPr lang="id-ID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5" name="Title 13"/>
          <p:cNvSpPr txBox="1">
            <a:spLocks/>
          </p:cNvSpPr>
          <p:nvPr/>
        </p:nvSpPr>
        <p:spPr>
          <a:xfrm>
            <a:off x="1540668" y="3384996"/>
            <a:ext cx="1453754" cy="526328"/>
          </a:xfrm>
          <a:prstGeom prst="rect">
            <a:avLst/>
          </a:prstGeom>
        </p:spPr>
        <p:txBody>
          <a:bodyPr lIns="68577" tIns="34289" rIns="68577" bIns="34289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itle 13"/>
          <p:cNvSpPr txBox="1">
            <a:spLocks/>
          </p:cNvSpPr>
          <p:nvPr/>
        </p:nvSpPr>
        <p:spPr>
          <a:xfrm>
            <a:off x="2965849" y="3598147"/>
            <a:ext cx="1453753" cy="526328"/>
          </a:xfrm>
          <a:prstGeom prst="rect">
            <a:avLst/>
          </a:prstGeom>
        </p:spPr>
        <p:txBody>
          <a:bodyPr lIns="68577" tIns="34289" rIns="68577" bIns="34289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Title 13"/>
          <p:cNvSpPr txBox="1">
            <a:spLocks/>
          </p:cNvSpPr>
          <p:nvPr/>
        </p:nvSpPr>
        <p:spPr>
          <a:xfrm>
            <a:off x="4388644" y="3810107"/>
            <a:ext cx="1453754" cy="526328"/>
          </a:xfrm>
          <a:prstGeom prst="rect">
            <a:avLst/>
          </a:prstGeom>
        </p:spPr>
        <p:txBody>
          <a:bodyPr lIns="68577" tIns="34289" rIns="68577" bIns="34289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itle 13"/>
          <p:cNvSpPr txBox="1">
            <a:spLocks/>
          </p:cNvSpPr>
          <p:nvPr/>
        </p:nvSpPr>
        <p:spPr>
          <a:xfrm>
            <a:off x="5837637" y="3576713"/>
            <a:ext cx="1453753" cy="526328"/>
          </a:xfrm>
          <a:prstGeom prst="rect">
            <a:avLst/>
          </a:prstGeom>
        </p:spPr>
        <p:txBody>
          <a:bodyPr lIns="68577" tIns="34289" rIns="68577" bIns="34289" anchor="ctr">
            <a:noAutofit/>
          </a:bodyPr>
          <a:lstStyle/>
          <a:p>
            <a:pPr algn="ctr"/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36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65" grpId="0"/>
      <p:bldP spid="67" grpId="0"/>
      <p:bldP spid="68" grpId="0"/>
      <p:bldP spid="6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2053197F-072E-4D7F-BA12-73D76B1904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" y="1588"/>
            <a:ext cx="9141179" cy="5141913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2692FDAF-F792-402C-BE83-04EAA852744B}"/>
              </a:ext>
            </a:extLst>
          </p:cNvPr>
          <p:cNvSpPr/>
          <p:nvPr/>
        </p:nvSpPr>
        <p:spPr>
          <a:xfrm>
            <a:off x="0" y="0"/>
            <a:ext cx="9131230" cy="5145088"/>
          </a:xfrm>
          <a:prstGeom prst="rect">
            <a:avLst/>
          </a:prstGeom>
          <a:solidFill>
            <a:schemeClr val="tx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E942D242-D9B1-4B65-8FC8-C3D0E859C850}"/>
              </a:ext>
            </a:extLst>
          </p:cNvPr>
          <p:cNvSpPr/>
          <p:nvPr/>
        </p:nvSpPr>
        <p:spPr>
          <a:xfrm>
            <a:off x="2302813" y="1894116"/>
            <a:ext cx="1130851" cy="11308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" name="文本框 7"/>
          <p:cNvSpPr txBox="1"/>
          <p:nvPr/>
        </p:nvSpPr>
        <p:spPr>
          <a:xfrm>
            <a:off x="3538924" y="2049972"/>
            <a:ext cx="3841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zh-CN" sz="2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成功项目展示</a:t>
            </a:r>
          </a:p>
        </p:txBody>
      </p:sp>
      <p:sp>
        <p:nvSpPr>
          <p:cNvPr id="6" name="文本框 10"/>
          <p:cNvSpPr txBox="1"/>
          <p:nvPr/>
        </p:nvSpPr>
        <p:spPr>
          <a:xfrm>
            <a:off x="3598578" y="2520549"/>
            <a:ext cx="25195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CLICK TO ADD UP YOUR TITLE HERE</a:t>
            </a:r>
            <a:endParaRPr lang="zh-CN" altLang="en-US" sz="800" dirty="0">
              <a:solidFill>
                <a:schemeClr val="bg1">
                  <a:lumMod val="95000"/>
                </a:schemeClr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7" name="文本框 11"/>
          <p:cNvSpPr txBox="1"/>
          <p:nvPr/>
        </p:nvSpPr>
        <p:spPr>
          <a:xfrm>
            <a:off x="2414783" y="1767008"/>
            <a:ext cx="15476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/>
                </a:solidFill>
                <a:latin typeface="IrisUPC" pitchFamily="34" charset="-34"/>
                <a:cs typeface="IrisUPC" pitchFamily="34" charset="-34"/>
              </a:rPr>
              <a:t>03</a:t>
            </a:r>
            <a:endParaRPr lang="zh-CN" altLang="en-US" sz="8800" dirty="0">
              <a:solidFill>
                <a:schemeClr val="bg1"/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8" name="矩形 18"/>
          <p:cNvSpPr>
            <a:spLocks noChangeArrowheads="1"/>
          </p:cNvSpPr>
          <p:nvPr/>
        </p:nvSpPr>
        <p:spPr bwMode="auto">
          <a:xfrm>
            <a:off x="3634572" y="2808492"/>
            <a:ext cx="3475356" cy="2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911723">
              <a:lnSpc>
                <a:spcPct val="12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Arial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8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5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417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id="{36C22956-FA7D-494D-8D9D-F93FA1D29CD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95" t="3819" r="7413" b="-3819"/>
          <a:stretch/>
        </p:blipFill>
        <p:spPr>
          <a:xfrm>
            <a:off x="1176831" y="1304926"/>
            <a:ext cx="2338164" cy="332422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BD73BE7-36A8-43F8-A9CA-716AD93B0B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68" y="1010568"/>
            <a:ext cx="2665538" cy="3745541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527252A-C367-47E4-9B74-8D655DC36620}"/>
              </a:ext>
            </a:extLst>
          </p:cNvPr>
          <p:cNvSpPr txBox="1"/>
          <p:nvPr/>
        </p:nvSpPr>
        <p:spPr>
          <a:xfrm>
            <a:off x="3726382" y="160221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商业模式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44D8187-6EE1-4A2E-9A81-86C6FB7511DA}"/>
              </a:ext>
            </a:extLst>
          </p:cNvPr>
          <p:cNvSpPr/>
          <p:nvPr/>
        </p:nvSpPr>
        <p:spPr>
          <a:xfrm>
            <a:off x="3726383" y="2063884"/>
            <a:ext cx="4467839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此处文字替换成具体内容。此处文字替换成具体内容。此处文字替换成具体内容。此处文字替换成具体内容。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amet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,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consectetuer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adipiscing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elit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endParaRPr lang="zh-CN" altLang="en-US" sz="1050" dirty="0">
              <a:solidFill>
                <a:schemeClr val="bg1">
                  <a:lumMod val="95000"/>
                </a:schemeClr>
              </a:solidFill>
              <a:ea typeface="微软雅黑" panose="020B0503020204020204" charset="-122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1A93E2FA-69A4-49B8-A076-3DE3C4E93F0F}"/>
              </a:ext>
            </a:extLst>
          </p:cNvPr>
          <p:cNvCxnSpPr/>
          <p:nvPr/>
        </p:nvCxnSpPr>
        <p:spPr>
          <a:xfrm>
            <a:off x="3821533" y="2063884"/>
            <a:ext cx="36576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E8C48695-37CC-48FD-9BE1-8B0A82BD7CD1}"/>
              </a:ext>
            </a:extLst>
          </p:cNvPr>
          <p:cNvSpPr/>
          <p:nvPr/>
        </p:nvSpPr>
        <p:spPr>
          <a:xfrm>
            <a:off x="3726383" y="2667821"/>
            <a:ext cx="4467839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此处文字替换成具体内容。此处文字替换成具体内容。此处文字替换成具体内容。此处文字替换成具体内容。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Lorem ipsum dolor sit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amet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,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consectetuer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adipiscing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altLang="zh-CN" sz="1050" dirty="0" err="1">
                <a:solidFill>
                  <a:schemeClr val="bg1">
                    <a:lumMod val="9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elit</a:t>
            </a:r>
            <a:r>
              <a:rPr lang="en-US" altLang="zh-CN" sz="1050" dirty="0">
                <a:solidFill>
                  <a:schemeClr val="bg1">
                    <a:lumMod val="95000"/>
                  </a:schemeClr>
                </a:solidFill>
                <a:ea typeface="微软雅黑" panose="020B0503020204020204" charset="-122"/>
                <a:cs typeface="Arial" panose="020B0604020202020204" pitchFamily="34" charset="0"/>
                <a:sym typeface="Arial" panose="020B0604020202020204" pitchFamily="34" charset="0"/>
              </a:rPr>
              <a:t>. </a:t>
            </a:r>
            <a:endParaRPr lang="zh-CN" altLang="en-US" sz="1050" dirty="0">
              <a:solidFill>
                <a:schemeClr val="bg1">
                  <a:lumMod val="95000"/>
                </a:schemeClr>
              </a:solidFill>
              <a:ea typeface="微软雅黑" panose="020B0503020204020204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76ECA103-2461-45F3-87DC-8AE830E5A747}"/>
              </a:ext>
            </a:extLst>
          </p:cNvPr>
          <p:cNvSpPr/>
          <p:nvPr/>
        </p:nvSpPr>
        <p:spPr>
          <a:xfrm>
            <a:off x="3821534" y="3427686"/>
            <a:ext cx="945865" cy="94586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4FA027D4-F7FA-4F5C-8D9C-CB735CA8BA2D}"/>
              </a:ext>
            </a:extLst>
          </p:cNvPr>
          <p:cNvSpPr/>
          <p:nvPr/>
        </p:nvSpPr>
        <p:spPr>
          <a:xfrm>
            <a:off x="5215132" y="3427685"/>
            <a:ext cx="945865" cy="94586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A777CB82-5F87-40FF-8CAF-F4C7AD0850D8}"/>
              </a:ext>
            </a:extLst>
          </p:cNvPr>
          <p:cNvSpPr/>
          <p:nvPr/>
        </p:nvSpPr>
        <p:spPr>
          <a:xfrm>
            <a:off x="6608730" y="3427684"/>
            <a:ext cx="945865" cy="94586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11" name="组合 17">
            <a:extLst>
              <a:ext uri="{FF2B5EF4-FFF2-40B4-BE49-F238E27FC236}">
                <a16:creationId xmlns:a16="http://schemas.microsoft.com/office/drawing/2014/main" id="{C499528B-7B4D-4685-9405-7C5568BCC854}"/>
              </a:ext>
            </a:extLst>
          </p:cNvPr>
          <p:cNvGrpSpPr/>
          <p:nvPr/>
        </p:nvGrpSpPr>
        <p:grpSpPr bwMode="auto">
          <a:xfrm>
            <a:off x="4115079" y="3720437"/>
            <a:ext cx="358775" cy="360363"/>
            <a:chOff x="5394325" y="3578225"/>
            <a:chExt cx="358775" cy="360363"/>
          </a:xfrm>
          <a:solidFill>
            <a:schemeClr val="bg1"/>
          </a:solidFill>
        </p:grpSpPr>
        <p:sp>
          <p:nvSpPr>
            <p:cNvPr id="12" name="AutoShape 18">
              <a:extLst>
                <a:ext uri="{FF2B5EF4-FFF2-40B4-BE49-F238E27FC236}">
                  <a16:creationId xmlns:a16="http://schemas.microsoft.com/office/drawing/2014/main" id="{13A3AA13-8872-462E-9D88-DDDE3912E4E7}"/>
                </a:ext>
              </a:extLst>
            </p:cNvPr>
            <p:cNvSpPr/>
            <p:nvPr/>
          </p:nvSpPr>
          <p:spPr bwMode="auto">
            <a:xfrm>
              <a:off x="5394325" y="3578225"/>
              <a:ext cx="358775" cy="3603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>
                <a:defRPr/>
              </a:pPr>
              <a:endParaRPr lang="en-US" sz="1500" ker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3" name="AutoShape 19">
              <a:extLst>
                <a:ext uri="{FF2B5EF4-FFF2-40B4-BE49-F238E27FC236}">
                  <a16:creationId xmlns:a16="http://schemas.microsoft.com/office/drawing/2014/main" id="{BED0C79C-F884-4224-B1B3-C28FED287FCB}"/>
                </a:ext>
              </a:extLst>
            </p:cNvPr>
            <p:cNvSpPr/>
            <p:nvPr/>
          </p:nvSpPr>
          <p:spPr bwMode="auto">
            <a:xfrm>
              <a:off x="5472113" y="3713163"/>
              <a:ext cx="46037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>
                <a:defRPr/>
              </a:pPr>
              <a:endParaRPr lang="en-US" sz="1500" ker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4" name="AutoShape 20">
              <a:extLst>
                <a:ext uri="{FF2B5EF4-FFF2-40B4-BE49-F238E27FC236}">
                  <a16:creationId xmlns:a16="http://schemas.microsoft.com/office/drawing/2014/main" id="{2D807717-7D0E-4699-A1A4-2B21554E3F99}"/>
                </a:ext>
              </a:extLst>
            </p:cNvPr>
            <p:cNvSpPr/>
            <p:nvPr/>
          </p:nvSpPr>
          <p:spPr bwMode="auto">
            <a:xfrm>
              <a:off x="5472113" y="3770313"/>
              <a:ext cx="46037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>
                <a:defRPr/>
              </a:pPr>
              <a:endParaRPr lang="en-US" sz="1500" ker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5" name="AutoShape 21">
              <a:extLst>
                <a:ext uri="{FF2B5EF4-FFF2-40B4-BE49-F238E27FC236}">
                  <a16:creationId xmlns:a16="http://schemas.microsoft.com/office/drawing/2014/main" id="{6D399D46-D7E4-4EE9-A15C-81C9926688CA}"/>
                </a:ext>
              </a:extLst>
            </p:cNvPr>
            <p:cNvSpPr/>
            <p:nvPr/>
          </p:nvSpPr>
          <p:spPr bwMode="auto">
            <a:xfrm>
              <a:off x="5472113" y="3825875"/>
              <a:ext cx="46037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>
                <a:defRPr/>
              </a:pPr>
              <a:endParaRPr lang="en-US" sz="1500" ker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6" name="AutoShape 22">
              <a:extLst>
                <a:ext uri="{FF2B5EF4-FFF2-40B4-BE49-F238E27FC236}">
                  <a16:creationId xmlns:a16="http://schemas.microsoft.com/office/drawing/2014/main" id="{F18854AB-6329-47B9-948B-2374FC485281}"/>
                </a:ext>
              </a:extLst>
            </p:cNvPr>
            <p:cNvSpPr/>
            <p:nvPr/>
          </p:nvSpPr>
          <p:spPr bwMode="auto">
            <a:xfrm>
              <a:off x="5551488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>
                <a:defRPr/>
              </a:pPr>
              <a:endParaRPr lang="en-US" sz="1500" ker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7" name="AutoShape 23">
              <a:extLst>
                <a:ext uri="{FF2B5EF4-FFF2-40B4-BE49-F238E27FC236}">
                  <a16:creationId xmlns:a16="http://schemas.microsoft.com/office/drawing/2014/main" id="{ECD4A995-01FF-4B19-B7F4-448727C8FC41}"/>
                </a:ext>
              </a:extLst>
            </p:cNvPr>
            <p:cNvSpPr/>
            <p:nvPr/>
          </p:nvSpPr>
          <p:spPr bwMode="auto">
            <a:xfrm>
              <a:off x="5551488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>
                <a:defRPr/>
              </a:pPr>
              <a:endParaRPr lang="en-US" sz="1500" ker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8" name="AutoShape 24">
              <a:extLst>
                <a:ext uri="{FF2B5EF4-FFF2-40B4-BE49-F238E27FC236}">
                  <a16:creationId xmlns:a16="http://schemas.microsoft.com/office/drawing/2014/main" id="{7D651730-F9F4-497E-B459-5E1A4D33F802}"/>
                </a:ext>
              </a:extLst>
            </p:cNvPr>
            <p:cNvSpPr/>
            <p:nvPr/>
          </p:nvSpPr>
          <p:spPr bwMode="auto">
            <a:xfrm>
              <a:off x="5551488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>
                <a:defRPr/>
              </a:pPr>
              <a:endParaRPr lang="en-US" sz="1500" ker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19" name="AutoShape 25">
              <a:extLst>
                <a:ext uri="{FF2B5EF4-FFF2-40B4-BE49-F238E27FC236}">
                  <a16:creationId xmlns:a16="http://schemas.microsoft.com/office/drawing/2014/main" id="{49BC8C0C-4AFB-4850-A720-2D1AA9E889C1}"/>
                </a:ext>
              </a:extLst>
            </p:cNvPr>
            <p:cNvSpPr/>
            <p:nvPr/>
          </p:nvSpPr>
          <p:spPr bwMode="auto">
            <a:xfrm>
              <a:off x="5630863" y="3825875"/>
              <a:ext cx="44450" cy="333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>
                <a:defRPr/>
              </a:pPr>
              <a:endParaRPr lang="en-US" sz="1500" ker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0" name="AutoShape 26">
              <a:extLst>
                <a:ext uri="{FF2B5EF4-FFF2-40B4-BE49-F238E27FC236}">
                  <a16:creationId xmlns:a16="http://schemas.microsoft.com/office/drawing/2014/main" id="{2DCA5934-9B84-49C1-9DBB-11A18C2F1228}"/>
                </a:ext>
              </a:extLst>
            </p:cNvPr>
            <p:cNvSpPr/>
            <p:nvPr/>
          </p:nvSpPr>
          <p:spPr bwMode="auto">
            <a:xfrm>
              <a:off x="5630863" y="3770313"/>
              <a:ext cx="44450" cy="333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>
                <a:defRPr/>
              </a:pPr>
              <a:endParaRPr lang="en-US" sz="1500" ker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1" name="AutoShape 27">
              <a:extLst>
                <a:ext uri="{FF2B5EF4-FFF2-40B4-BE49-F238E27FC236}">
                  <a16:creationId xmlns:a16="http://schemas.microsoft.com/office/drawing/2014/main" id="{0EFD810F-9611-4DB1-8098-D19167967D92}"/>
                </a:ext>
              </a:extLst>
            </p:cNvPr>
            <p:cNvSpPr/>
            <p:nvPr/>
          </p:nvSpPr>
          <p:spPr bwMode="auto">
            <a:xfrm>
              <a:off x="5630863" y="3713163"/>
              <a:ext cx="44450" cy="34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>
                <a:defRPr/>
              </a:pPr>
              <a:endParaRPr lang="en-US" sz="1500" ker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sp>
        <p:nvSpPr>
          <p:cNvPr id="22" name="AutoShape 59">
            <a:extLst>
              <a:ext uri="{FF2B5EF4-FFF2-40B4-BE49-F238E27FC236}">
                <a16:creationId xmlns:a16="http://schemas.microsoft.com/office/drawing/2014/main" id="{5635D7EE-60B8-43F1-B03A-DD4D2AD96DFD}"/>
              </a:ext>
            </a:extLst>
          </p:cNvPr>
          <p:cNvSpPr/>
          <p:nvPr/>
        </p:nvSpPr>
        <p:spPr bwMode="auto">
          <a:xfrm>
            <a:off x="6901480" y="3721229"/>
            <a:ext cx="360362" cy="358775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228600">
              <a:defRPr/>
            </a:pPr>
            <a:endParaRPr lang="en-US" sz="1500" ker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宋体" panose="02010600030101010101" pitchFamily="2" charset="-122"/>
              <a:sym typeface="Gill Sans" charset="0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225EB632-6573-422D-AC08-6329D2DCB0F4}"/>
              </a:ext>
            </a:extLst>
          </p:cNvPr>
          <p:cNvGrpSpPr/>
          <p:nvPr/>
        </p:nvGrpSpPr>
        <p:grpSpPr>
          <a:xfrm>
            <a:off x="5564658" y="3720728"/>
            <a:ext cx="246810" cy="359779"/>
            <a:chOff x="2528974" y="2863357"/>
            <a:chExt cx="246811" cy="359779"/>
          </a:xfrm>
          <a:solidFill>
            <a:schemeClr val="bg1"/>
          </a:solidFill>
        </p:grpSpPr>
        <p:sp>
          <p:nvSpPr>
            <p:cNvPr id="24" name="AutoShape 113">
              <a:extLst>
                <a:ext uri="{FF2B5EF4-FFF2-40B4-BE49-F238E27FC236}">
                  <a16:creationId xmlns:a16="http://schemas.microsoft.com/office/drawing/2014/main" id="{C739DE3C-0A86-4E76-AA1B-FE372181022A}"/>
                </a:ext>
              </a:extLst>
            </p:cNvPr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>
                <a:defRPr/>
              </a:pPr>
              <a:endParaRPr lang="en-US" sz="1500" ker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25" name="AutoShape 114">
              <a:extLst>
                <a:ext uri="{FF2B5EF4-FFF2-40B4-BE49-F238E27FC236}">
                  <a16:creationId xmlns:a16="http://schemas.microsoft.com/office/drawing/2014/main" id="{A16A418F-BF07-4A3A-8141-703DFEC83A18}"/>
                </a:ext>
              </a:extLst>
            </p:cNvPr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>
                <a:defRPr/>
              </a:pPr>
              <a:endParaRPr lang="en-US" sz="1500" ker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</p:grpSp>
      <p:sp>
        <p:nvSpPr>
          <p:cNvPr id="26" name="矩形 25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>
            <a:extLst>
              <a:ext uri="{FF2B5EF4-FFF2-40B4-BE49-F238E27FC236}">
                <a16:creationId xmlns:a16="http://schemas.microsoft.com/office/drawing/2014/main" id="{FC9DEDEB-574E-4674-8E76-B850A7DF977D}"/>
              </a:ext>
            </a:extLst>
          </p:cNvPr>
          <p:cNvSpPr/>
          <p:nvPr/>
        </p:nvSpPr>
        <p:spPr>
          <a:xfrm>
            <a:off x="3806224" y="4437656"/>
            <a:ext cx="84788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+mj-ea"/>
              </a:rPr>
              <a:t>商业模式</a:t>
            </a:r>
          </a:p>
        </p:txBody>
      </p:sp>
      <p:sp>
        <p:nvSpPr>
          <p:cNvPr id="27" name="矩形 26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>
            <a:extLst>
              <a:ext uri="{FF2B5EF4-FFF2-40B4-BE49-F238E27FC236}">
                <a16:creationId xmlns:a16="http://schemas.microsoft.com/office/drawing/2014/main" id="{A986197B-AF89-4B6C-BDE4-9D69565E1E88}"/>
              </a:ext>
            </a:extLst>
          </p:cNvPr>
          <p:cNvSpPr/>
          <p:nvPr/>
        </p:nvSpPr>
        <p:spPr>
          <a:xfrm>
            <a:off x="5264123" y="4430033"/>
            <a:ext cx="84788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+mj-ea"/>
              </a:rPr>
              <a:t>商业模式</a:t>
            </a:r>
          </a:p>
        </p:txBody>
      </p:sp>
      <p:sp>
        <p:nvSpPr>
          <p:cNvPr id="28" name="矩形 27" descr="e7d195523061f1c09e9d68d7cf438b91ef959ecb14fc25d26BBA7F7DBC18E55DFF4014AF651F0BF2569D4B6C1DA7F1A4683A481403BD872FC687266AD13265C1DE7C373772FD8728ABDD69ADD03BFF5BE2862BC891DBB79E831677839DA1A1704E8AE592028226C9E918C0B50881C89B77AB8D1B44EF594EC5FCAA7D071964C2C3832D0F3E7F2E7532694B2E8EF2793F">
            <a:extLst>
              <a:ext uri="{FF2B5EF4-FFF2-40B4-BE49-F238E27FC236}">
                <a16:creationId xmlns:a16="http://schemas.microsoft.com/office/drawing/2014/main" id="{38CB62FF-0497-4CAE-A98C-3C017DE413DB}"/>
              </a:ext>
            </a:extLst>
          </p:cNvPr>
          <p:cNvSpPr/>
          <p:nvPr/>
        </p:nvSpPr>
        <p:spPr>
          <a:xfrm>
            <a:off x="6657721" y="4430033"/>
            <a:ext cx="84788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>
                    <a:lumMod val="95000"/>
                  </a:schemeClr>
                </a:solidFill>
                <a:latin typeface="+mj-ea"/>
              </a:rPr>
              <a:t>商业模式</a:t>
            </a:r>
          </a:p>
        </p:txBody>
      </p:sp>
    </p:spTree>
    <p:extLst>
      <p:ext uri="{BB962C8B-B14F-4D97-AF65-F5344CB8AC3E}">
        <p14:creationId xmlns:p14="http://schemas.microsoft.com/office/powerpoint/2010/main" val="1218522592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 animBg="1"/>
      <p:bldP spid="9" grpId="0" animBg="1"/>
      <p:bldP spid="10" grpId="0" animBg="1"/>
      <p:bldP spid="22" grpId="0" animBg="1"/>
      <p:bldP spid="26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五角星 100"/>
          <p:cNvSpPr/>
          <p:nvPr/>
        </p:nvSpPr>
        <p:spPr>
          <a:xfrm>
            <a:off x="2051582" y="1738939"/>
            <a:ext cx="2165350" cy="2165643"/>
          </a:xfrm>
          <a:prstGeom prst="star5">
            <a:avLst/>
          </a:prstGeom>
          <a:noFill/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solidFill>
                <a:schemeClr val="bg1">
                  <a:lumMod val="95000"/>
                </a:schemeClr>
              </a:solidFill>
              <a:latin typeface="微软雅黑" pitchFamily="34" charset="-122"/>
            </a:endParaRPr>
          </a:p>
        </p:txBody>
      </p:sp>
      <p:grpSp>
        <p:nvGrpSpPr>
          <p:cNvPr id="3" name="组合 101"/>
          <p:cNvGrpSpPr/>
          <p:nvPr/>
        </p:nvGrpSpPr>
        <p:grpSpPr>
          <a:xfrm>
            <a:off x="2694592" y="2497187"/>
            <a:ext cx="862568" cy="864432"/>
            <a:chOff x="3002268" y="2879804"/>
            <a:chExt cx="775207" cy="776777"/>
          </a:xfrm>
        </p:grpSpPr>
        <p:sp>
          <p:nvSpPr>
            <p:cNvPr id="198" name="椭圆 80"/>
            <p:cNvSpPr/>
            <p:nvPr/>
          </p:nvSpPr>
          <p:spPr bwMode="auto">
            <a:xfrm>
              <a:off x="3002268" y="2879804"/>
              <a:ext cx="775207" cy="77677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99" kern="0" dirty="0">
                <a:solidFill>
                  <a:schemeClr val="bg1">
                    <a:lumMod val="95000"/>
                  </a:schemeClr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96" name="TextBox 65"/>
            <p:cNvSpPr txBox="1"/>
            <p:nvPr/>
          </p:nvSpPr>
          <p:spPr>
            <a:xfrm>
              <a:off x="3008156" y="3020617"/>
              <a:ext cx="739230" cy="47008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  <a:endPara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文字</a:t>
              </a:r>
            </a:p>
          </p:txBody>
        </p:sp>
      </p:grpSp>
      <p:grpSp>
        <p:nvGrpSpPr>
          <p:cNvPr id="6" name="组合 102"/>
          <p:cNvGrpSpPr/>
          <p:nvPr/>
        </p:nvGrpSpPr>
        <p:grpSpPr>
          <a:xfrm>
            <a:off x="2874303" y="1308002"/>
            <a:ext cx="524509" cy="525643"/>
            <a:chOff x="3002267" y="2879803"/>
            <a:chExt cx="775207" cy="776778"/>
          </a:xfrm>
        </p:grpSpPr>
        <p:sp>
          <p:nvSpPr>
            <p:cNvPr id="140" name="椭圆 80"/>
            <p:cNvSpPr/>
            <p:nvPr/>
          </p:nvSpPr>
          <p:spPr bwMode="auto">
            <a:xfrm>
              <a:off x="3002267" y="2879803"/>
              <a:ext cx="775207" cy="776778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99" kern="0" dirty="0">
                <a:solidFill>
                  <a:schemeClr val="bg1">
                    <a:lumMod val="95000"/>
                  </a:schemeClr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38" name="TextBox 59"/>
            <p:cNvSpPr txBox="1"/>
            <p:nvPr/>
          </p:nvSpPr>
          <p:spPr>
            <a:xfrm>
              <a:off x="3021853" y="3001038"/>
              <a:ext cx="739230" cy="591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</a:rPr>
                <a:t>01</a:t>
              </a:r>
              <a:endPara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9" name="组合 103"/>
          <p:cNvGrpSpPr/>
          <p:nvPr/>
        </p:nvGrpSpPr>
        <p:grpSpPr>
          <a:xfrm>
            <a:off x="4130184" y="2294962"/>
            <a:ext cx="524509" cy="525643"/>
            <a:chOff x="3002267" y="2879805"/>
            <a:chExt cx="775207" cy="776779"/>
          </a:xfrm>
        </p:grpSpPr>
        <p:sp>
          <p:nvSpPr>
            <p:cNvPr id="134" name="椭圆 80"/>
            <p:cNvSpPr/>
            <p:nvPr/>
          </p:nvSpPr>
          <p:spPr bwMode="auto">
            <a:xfrm>
              <a:off x="3002267" y="2879805"/>
              <a:ext cx="775207" cy="776779"/>
            </a:xfrm>
            <a:prstGeom prst="ellipse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99" kern="0" dirty="0">
                <a:solidFill>
                  <a:schemeClr val="bg1">
                    <a:lumMod val="95000"/>
                  </a:schemeClr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32" name="TextBox 53"/>
            <p:cNvSpPr txBox="1"/>
            <p:nvPr/>
          </p:nvSpPr>
          <p:spPr>
            <a:xfrm>
              <a:off x="3021853" y="2989777"/>
              <a:ext cx="739230" cy="591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</a:rPr>
                <a:t>02</a:t>
              </a:r>
              <a:endPara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12" name="组合 104"/>
          <p:cNvGrpSpPr/>
          <p:nvPr/>
        </p:nvGrpSpPr>
        <p:grpSpPr>
          <a:xfrm>
            <a:off x="1653966" y="2282244"/>
            <a:ext cx="524509" cy="525643"/>
            <a:chOff x="3002267" y="2879807"/>
            <a:chExt cx="775207" cy="776779"/>
          </a:xfrm>
        </p:grpSpPr>
        <p:sp>
          <p:nvSpPr>
            <p:cNvPr id="128" name="椭圆 80"/>
            <p:cNvSpPr/>
            <p:nvPr/>
          </p:nvSpPr>
          <p:spPr bwMode="auto">
            <a:xfrm>
              <a:off x="3002267" y="2879807"/>
              <a:ext cx="775207" cy="776779"/>
            </a:xfrm>
            <a:prstGeom prst="ellipse">
              <a:avLst/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99" kern="0" dirty="0">
                <a:solidFill>
                  <a:schemeClr val="bg1">
                    <a:lumMod val="95000"/>
                  </a:schemeClr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26" name="TextBox 47"/>
            <p:cNvSpPr txBox="1"/>
            <p:nvPr/>
          </p:nvSpPr>
          <p:spPr>
            <a:xfrm>
              <a:off x="3021853" y="2989776"/>
              <a:ext cx="739230" cy="591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</a:rPr>
                <a:t>03</a:t>
              </a:r>
              <a:endPara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18" name="组合 105"/>
          <p:cNvGrpSpPr/>
          <p:nvPr/>
        </p:nvGrpSpPr>
        <p:grpSpPr>
          <a:xfrm>
            <a:off x="2139101" y="3744218"/>
            <a:ext cx="524509" cy="525643"/>
            <a:chOff x="3002266" y="2879803"/>
            <a:chExt cx="775207" cy="776778"/>
          </a:xfrm>
        </p:grpSpPr>
        <p:sp>
          <p:nvSpPr>
            <p:cNvPr id="122" name="椭圆 80"/>
            <p:cNvSpPr/>
            <p:nvPr/>
          </p:nvSpPr>
          <p:spPr bwMode="auto">
            <a:xfrm>
              <a:off x="3002266" y="2879803"/>
              <a:ext cx="775207" cy="776778"/>
            </a:xfrm>
            <a:prstGeom prst="ellipse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99" kern="0" dirty="0">
                <a:solidFill>
                  <a:schemeClr val="bg1">
                    <a:lumMod val="95000"/>
                  </a:schemeClr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20" name="TextBox 41"/>
            <p:cNvSpPr txBox="1"/>
            <p:nvPr/>
          </p:nvSpPr>
          <p:spPr>
            <a:xfrm>
              <a:off x="3021853" y="2989776"/>
              <a:ext cx="739230" cy="591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</a:rPr>
                <a:t>04</a:t>
              </a:r>
              <a:endPara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21" name="组合 106"/>
          <p:cNvGrpSpPr/>
          <p:nvPr/>
        </p:nvGrpSpPr>
        <p:grpSpPr>
          <a:xfrm>
            <a:off x="3645318" y="3744218"/>
            <a:ext cx="524509" cy="525643"/>
            <a:chOff x="3002264" y="2879803"/>
            <a:chExt cx="775207" cy="776778"/>
          </a:xfrm>
        </p:grpSpPr>
        <p:sp>
          <p:nvSpPr>
            <p:cNvPr id="116" name="椭圆 80"/>
            <p:cNvSpPr/>
            <p:nvPr/>
          </p:nvSpPr>
          <p:spPr bwMode="auto">
            <a:xfrm>
              <a:off x="3002264" y="2879803"/>
              <a:ext cx="775207" cy="776778"/>
            </a:xfrm>
            <a:prstGeom prst="ellipse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3299" kern="0" dirty="0">
                <a:solidFill>
                  <a:schemeClr val="bg1">
                    <a:lumMod val="95000"/>
                  </a:schemeClr>
                </a:solidFill>
                <a:latin typeface="微软雅黑"/>
                <a:ea typeface="微软雅黑"/>
              </a:endParaRPr>
            </a:p>
          </p:txBody>
        </p:sp>
        <p:sp>
          <p:nvSpPr>
            <p:cNvPr id="114" name="TextBox 35"/>
            <p:cNvSpPr txBox="1"/>
            <p:nvPr/>
          </p:nvSpPr>
          <p:spPr>
            <a:xfrm>
              <a:off x="3021853" y="2989776"/>
              <a:ext cx="739230" cy="5913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</a:rPr>
                <a:t>05</a:t>
              </a:r>
              <a:endParaRPr lang="zh-CN" altLang="en-US" sz="20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</a:endParaRPr>
            </a:p>
          </p:txBody>
        </p:sp>
      </p:grpSp>
      <p:sp>
        <p:nvSpPr>
          <p:cNvPr id="108" name="TextBox 29"/>
          <p:cNvSpPr txBox="1"/>
          <p:nvPr/>
        </p:nvSpPr>
        <p:spPr>
          <a:xfrm>
            <a:off x="1833533" y="1402253"/>
            <a:ext cx="800080" cy="2769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标题文字</a:t>
            </a:r>
          </a:p>
        </p:txBody>
      </p:sp>
      <p:sp>
        <p:nvSpPr>
          <p:cNvPr id="109" name="TextBox 30"/>
          <p:cNvSpPr txBox="1"/>
          <p:nvPr/>
        </p:nvSpPr>
        <p:spPr>
          <a:xfrm>
            <a:off x="4844877" y="2418896"/>
            <a:ext cx="800080" cy="2769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标题文字</a:t>
            </a:r>
          </a:p>
        </p:txBody>
      </p:sp>
      <p:sp>
        <p:nvSpPr>
          <p:cNvPr id="110" name="TextBox 31"/>
          <p:cNvSpPr txBox="1"/>
          <p:nvPr/>
        </p:nvSpPr>
        <p:spPr>
          <a:xfrm>
            <a:off x="4338219" y="3921134"/>
            <a:ext cx="800080" cy="2769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标题文字</a:t>
            </a:r>
          </a:p>
        </p:txBody>
      </p:sp>
      <p:sp>
        <p:nvSpPr>
          <p:cNvPr id="111" name="TextBox 32"/>
          <p:cNvSpPr txBox="1"/>
          <p:nvPr/>
        </p:nvSpPr>
        <p:spPr>
          <a:xfrm>
            <a:off x="527474" y="2452378"/>
            <a:ext cx="846560" cy="2769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标题文字 </a:t>
            </a:r>
          </a:p>
        </p:txBody>
      </p:sp>
      <p:sp>
        <p:nvSpPr>
          <p:cNvPr id="112" name="TextBox 33"/>
          <p:cNvSpPr txBox="1"/>
          <p:nvPr/>
        </p:nvSpPr>
        <p:spPr>
          <a:xfrm>
            <a:off x="1061245" y="3871284"/>
            <a:ext cx="800080" cy="2769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标题文字</a:t>
            </a:r>
          </a:p>
        </p:txBody>
      </p:sp>
      <p:sp>
        <p:nvSpPr>
          <p:cNvPr id="202" name="TextBox 71"/>
          <p:cNvSpPr txBox="1"/>
          <p:nvPr/>
        </p:nvSpPr>
        <p:spPr>
          <a:xfrm>
            <a:off x="6120603" y="2265490"/>
            <a:ext cx="2528098" cy="1785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在此添加文字添加</a:t>
            </a:r>
            <a:r>
              <a:rPr lang="en-US" altLang="zh-CN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在此添加文字介绍</a:t>
            </a:r>
            <a:r>
              <a:rPr lang="en-US" altLang="zh-CN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在此添加文字介绍</a:t>
            </a:r>
            <a:r>
              <a:rPr lang="en-US" altLang="zh-CN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在此添加文字添加在此添加文字添加</a:t>
            </a:r>
            <a:r>
              <a:rPr lang="en-US" altLang="zh-CN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在此添加文字介绍</a:t>
            </a:r>
            <a:r>
              <a:rPr lang="en-US" altLang="zh-CN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在此添加文字介</a:t>
            </a:r>
            <a:r>
              <a:rPr lang="en-US" altLang="zh-CN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在此添加文字添加</a:t>
            </a:r>
            <a:r>
              <a:rPr lang="en-US" altLang="zh-CN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在此添加文字添加</a:t>
            </a:r>
            <a:r>
              <a:rPr lang="en-US" altLang="zh-CN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在此添加文字介绍</a:t>
            </a:r>
            <a:r>
              <a:rPr lang="en-US" altLang="zh-CN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在此添加文字介绍</a:t>
            </a:r>
            <a:r>
              <a:rPr lang="en-US" altLang="zh-CN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在此添加文字添加在此添加文字添加</a:t>
            </a:r>
            <a:r>
              <a:rPr lang="en-US" altLang="zh-CN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在此添加文字介绍</a:t>
            </a:r>
            <a:r>
              <a:rPr lang="en-US" altLang="zh-CN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在此添加文字介绍</a:t>
            </a:r>
            <a:r>
              <a:rPr lang="en-US" altLang="zh-CN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· </a:t>
            </a:r>
            <a:r>
              <a:rPr lang="zh-CN" altLang="en-US" sz="1000" kern="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在此添加文字添加</a:t>
            </a:r>
            <a:endParaRPr lang="en-US" altLang="zh-CN" sz="1000" kern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defRPr/>
            </a:pPr>
            <a:endParaRPr lang="en-US" altLang="zh-CN" sz="1000" kern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</a:endParaRPr>
          </a:p>
          <a:p>
            <a:pPr>
              <a:defRPr/>
            </a:pPr>
            <a:endParaRPr lang="en-US" altLang="zh-CN" sz="1000" kern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</a:endParaRPr>
          </a:p>
          <a:p>
            <a:pPr>
              <a:defRPr/>
            </a:pPr>
            <a:endParaRPr lang="en-US" altLang="zh-CN" sz="1000" kern="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</a:endParaRPr>
          </a:p>
        </p:txBody>
      </p:sp>
      <p:grpSp>
        <p:nvGrpSpPr>
          <p:cNvPr id="25" name="组合 202"/>
          <p:cNvGrpSpPr/>
          <p:nvPr/>
        </p:nvGrpSpPr>
        <p:grpSpPr>
          <a:xfrm>
            <a:off x="6287545" y="1731995"/>
            <a:ext cx="1052212" cy="351799"/>
            <a:chOff x="4516579" y="746402"/>
            <a:chExt cx="1052212" cy="351751"/>
          </a:xfrm>
        </p:grpSpPr>
        <p:sp>
          <p:nvSpPr>
            <p:cNvPr id="207" name="圆角矩形 206"/>
            <p:cNvSpPr/>
            <p:nvPr/>
          </p:nvSpPr>
          <p:spPr>
            <a:xfrm>
              <a:off x="4516579" y="746402"/>
              <a:ext cx="1052212" cy="319506"/>
            </a:xfrm>
            <a:prstGeom prst="round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>
              <a:innerShdw blurRad="63500" dist="25400" dir="18660000">
                <a:prstClr val="black">
                  <a:alpha val="35000"/>
                </a:prstClr>
              </a:innerShdw>
            </a:effectLst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 dirty="0">
                <a:solidFill>
                  <a:schemeClr val="bg1">
                    <a:lumMod val="95000"/>
                  </a:schemeClr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05" name="矩形 204"/>
            <p:cNvSpPr/>
            <p:nvPr/>
          </p:nvSpPr>
          <p:spPr>
            <a:xfrm>
              <a:off x="4516579" y="759599"/>
              <a:ext cx="1005404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</a:rPr>
                <a:t>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4201808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8" grpId="0"/>
      <p:bldP spid="109" grpId="0"/>
      <p:bldP spid="110" grpId="0"/>
      <p:bldP spid="111" grpId="0"/>
      <p:bldP spid="112" grpId="0"/>
      <p:bldP spid="20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8" name="Group 35"/>
          <p:cNvGrpSpPr>
            <a:grpSpLocks/>
          </p:cNvGrpSpPr>
          <p:nvPr/>
        </p:nvGrpSpPr>
        <p:grpSpPr bwMode="auto">
          <a:xfrm>
            <a:off x="2650332" y="1571229"/>
            <a:ext cx="2388394" cy="553998"/>
            <a:chOff x="0" y="0"/>
            <a:chExt cx="3186112" cy="738519"/>
          </a:xfrm>
        </p:grpSpPr>
        <p:sp>
          <p:nvSpPr>
            <p:cNvPr id="30741" name="Oval 12"/>
            <p:cNvSpPr>
              <a:spLocks noChangeArrowheads="1"/>
            </p:cNvSpPr>
            <p:nvPr/>
          </p:nvSpPr>
          <p:spPr bwMode="auto">
            <a:xfrm>
              <a:off x="0" y="68193"/>
              <a:ext cx="571500" cy="5715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BA9305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350">
                  <a:solidFill>
                    <a:schemeClr val="bg1">
                      <a:lumMod val="95000"/>
                    </a:schemeClr>
                  </a:solidFill>
                  <a:latin typeface="FontAwesome" pitchFamily="2" charset="0"/>
                  <a:sym typeface="FontAwesome" pitchFamily="2" charset="0"/>
                </a:rPr>
                <a:t></a:t>
              </a:r>
              <a:endParaRPr lang="en-US" altLang="zh-CN" sz="135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0742" name="Rectangle 13"/>
            <p:cNvSpPr>
              <a:spLocks noChangeArrowheads="1"/>
            </p:cNvSpPr>
            <p:nvPr/>
          </p:nvSpPr>
          <p:spPr bwMode="auto">
            <a:xfrm>
              <a:off x="776287" y="0"/>
              <a:ext cx="2409825" cy="738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750" b="1">
                  <a:solidFill>
                    <a:schemeClr val="bg1">
                      <a:lumMod val="95000"/>
                    </a:schemeClr>
                  </a:solidFill>
                  <a:latin typeface="Open Sans" panose="020B0606030504020204" pitchFamily="34" charset="0"/>
                  <a:sym typeface="Open Sans" panose="020B0606030504020204" pitchFamily="34" charset="0"/>
                </a:rPr>
                <a:t>COSTUMER SYSTEM</a:t>
              </a:r>
              <a:endParaRPr lang="zh-CN" altLang="en-US" sz="7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sym typeface="Open Sans" panose="020B060603050402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7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sym typeface="Open Sans" panose="020B060603050402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750">
                  <a:solidFill>
                    <a:schemeClr val="bg1">
                      <a:lumMod val="95000"/>
                    </a:schemeClr>
                  </a:solidFill>
                  <a:latin typeface="Open Sans" panose="020B0606030504020204" pitchFamily="34" charset="0"/>
                  <a:sym typeface="Open Sans" panose="020B0606030504020204" pitchFamily="34" charset="0"/>
                </a:rPr>
                <a:t>Lid est laborum dolo rumes fugats untras. Lid est laborum dolo rumes.</a:t>
              </a:r>
              <a:endParaRPr lang="en-US" altLang="zh-CN" sz="75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30729" name="Group 34"/>
          <p:cNvGrpSpPr>
            <a:grpSpLocks/>
          </p:cNvGrpSpPr>
          <p:nvPr/>
        </p:nvGrpSpPr>
        <p:grpSpPr bwMode="auto">
          <a:xfrm>
            <a:off x="2650332" y="2636838"/>
            <a:ext cx="2388394" cy="553998"/>
            <a:chOff x="0" y="0"/>
            <a:chExt cx="3186112" cy="738519"/>
          </a:xfrm>
        </p:grpSpPr>
        <p:sp>
          <p:nvSpPr>
            <p:cNvPr id="30739" name="Oval 14"/>
            <p:cNvSpPr>
              <a:spLocks noChangeArrowheads="1"/>
            </p:cNvSpPr>
            <p:nvPr/>
          </p:nvSpPr>
          <p:spPr bwMode="auto">
            <a:xfrm>
              <a:off x="0" y="68193"/>
              <a:ext cx="571500" cy="5715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BA9305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350" dirty="0">
                  <a:solidFill>
                    <a:schemeClr val="bg1">
                      <a:lumMod val="95000"/>
                    </a:schemeClr>
                  </a:solidFill>
                  <a:latin typeface="FontAwesome" pitchFamily="2" charset="0"/>
                  <a:sym typeface="FontAwesome" pitchFamily="2" charset="0"/>
                </a:rPr>
                <a:t></a:t>
              </a:r>
              <a:endParaRPr lang="en-US" altLang="zh-CN" sz="135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0740" name="Rectangle 15"/>
            <p:cNvSpPr>
              <a:spLocks noChangeArrowheads="1"/>
            </p:cNvSpPr>
            <p:nvPr/>
          </p:nvSpPr>
          <p:spPr bwMode="auto">
            <a:xfrm>
              <a:off x="776287" y="0"/>
              <a:ext cx="2409825" cy="738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750" b="1">
                  <a:solidFill>
                    <a:schemeClr val="bg1">
                      <a:lumMod val="95000"/>
                    </a:schemeClr>
                  </a:solidFill>
                  <a:latin typeface="Open Sans" panose="020B0606030504020204" pitchFamily="34" charset="0"/>
                  <a:sym typeface="Open Sans" panose="020B0606030504020204" pitchFamily="34" charset="0"/>
                </a:rPr>
                <a:t>SAFETY &amp; SECURITY</a:t>
              </a:r>
              <a:endParaRPr lang="zh-CN" altLang="en-US" sz="7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sym typeface="Open Sans" panose="020B060603050402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7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sym typeface="Open Sans" panose="020B060603050402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750">
                  <a:solidFill>
                    <a:schemeClr val="bg1">
                      <a:lumMod val="95000"/>
                    </a:schemeClr>
                  </a:solidFill>
                  <a:latin typeface="Open Sans" panose="020B0606030504020204" pitchFamily="34" charset="0"/>
                  <a:sym typeface="Open Sans" panose="020B0606030504020204" pitchFamily="34" charset="0"/>
                </a:rPr>
                <a:t>Lid est laborum dolo rumes fugats untras. Lid est laborum dolo rumes.</a:t>
              </a:r>
              <a:endParaRPr lang="en-US" altLang="zh-CN" sz="75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30730" name="Group 36"/>
          <p:cNvGrpSpPr>
            <a:grpSpLocks/>
          </p:cNvGrpSpPr>
          <p:nvPr/>
        </p:nvGrpSpPr>
        <p:grpSpPr bwMode="auto">
          <a:xfrm>
            <a:off x="2650332" y="3701257"/>
            <a:ext cx="2388394" cy="553998"/>
            <a:chOff x="0" y="0"/>
            <a:chExt cx="3186112" cy="738519"/>
          </a:xfrm>
        </p:grpSpPr>
        <p:sp>
          <p:nvSpPr>
            <p:cNvPr id="30737" name="Oval 19"/>
            <p:cNvSpPr>
              <a:spLocks noChangeArrowheads="1"/>
            </p:cNvSpPr>
            <p:nvPr/>
          </p:nvSpPr>
          <p:spPr bwMode="auto">
            <a:xfrm>
              <a:off x="0" y="68193"/>
              <a:ext cx="571500" cy="5715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BA9305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350" dirty="0">
                  <a:solidFill>
                    <a:schemeClr val="bg1">
                      <a:lumMod val="95000"/>
                    </a:schemeClr>
                  </a:solidFill>
                  <a:latin typeface="FontAwesome" pitchFamily="2" charset="0"/>
                  <a:sym typeface="FontAwesome" pitchFamily="2" charset="0"/>
                </a:rPr>
                <a:t></a:t>
              </a:r>
              <a:endParaRPr lang="en-US" altLang="zh-CN" sz="135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0738" name="Rectangle 20"/>
            <p:cNvSpPr>
              <a:spLocks noChangeArrowheads="1"/>
            </p:cNvSpPr>
            <p:nvPr/>
          </p:nvSpPr>
          <p:spPr bwMode="auto">
            <a:xfrm>
              <a:off x="776287" y="0"/>
              <a:ext cx="2409825" cy="738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750" b="1">
                  <a:solidFill>
                    <a:schemeClr val="bg1">
                      <a:lumMod val="95000"/>
                    </a:schemeClr>
                  </a:solidFill>
                  <a:latin typeface="Open Sans" panose="020B0606030504020204" pitchFamily="34" charset="0"/>
                  <a:sym typeface="Open Sans" panose="020B0606030504020204" pitchFamily="34" charset="0"/>
                </a:rPr>
                <a:t>AWESOME APPLLICATIONS</a:t>
              </a:r>
              <a:endParaRPr lang="zh-CN" altLang="en-US" sz="7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sym typeface="Open Sans" panose="020B060603050402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7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sym typeface="Open Sans" panose="020B060603050402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750">
                  <a:solidFill>
                    <a:schemeClr val="bg1">
                      <a:lumMod val="95000"/>
                    </a:schemeClr>
                  </a:solidFill>
                  <a:latin typeface="Open Sans" panose="020B0606030504020204" pitchFamily="34" charset="0"/>
                  <a:sym typeface="Open Sans" panose="020B0606030504020204" pitchFamily="34" charset="0"/>
                </a:rPr>
                <a:t>Lid est laborum dolo rumes fugats untras. Lid est laborum dolo rumes.</a:t>
              </a:r>
              <a:endParaRPr lang="en-US" altLang="zh-CN" sz="75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30733" name="Rectangle 24"/>
          <p:cNvSpPr>
            <a:spLocks noChangeArrowheads="1"/>
          </p:cNvSpPr>
          <p:nvPr/>
        </p:nvSpPr>
        <p:spPr bwMode="auto">
          <a:xfrm>
            <a:off x="5214938" y="2635648"/>
            <a:ext cx="1707356" cy="159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7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sym typeface="Open Sans" panose="020B0606030504020204" pitchFamily="34" charset="0"/>
              </a:rPr>
              <a:t>OUR COMPANY</a:t>
            </a:r>
            <a:endParaRPr lang="zh-CN" altLang="en-US" sz="750" b="1">
              <a:solidFill>
                <a:schemeClr val="bg1">
                  <a:lumMod val="95000"/>
                </a:schemeClr>
              </a:solidFill>
              <a:latin typeface="Open Sans" panose="020B0606030504020204" pitchFamily="34" charset="0"/>
              <a:sym typeface="Open Sans" panose="020B0606030504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750" b="1">
              <a:solidFill>
                <a:schemeClr val="bg1">
                  <a:lumMod val="95000"/>
                </a:schemeClr>
              </a:solidFill>
              <a:latin typeface="Open Sans" panose="020B0606030504020204" pitchFamily="34" charset="0"/>
              <a:sym typeface="Open Sans" panose="020B0606030504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sym typeface="Open Sans" panose="020B0606030504020204" pitchFamily="34" charset="0"/>
              </a:rPr>
              <a:t>Lorem ipsum dolor sit amet, consectetur adipiscing elit. Nam viverra euismod odio, gravida pellentesque urna varius vitae.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750">
              <a:solidFill>
                <a:schemeClr val="bg1">
                  <a:lumMod val="95000"/>
                </a:schemeClr>
              </a:solidFill>
              <a:latin typeface="Open Sans" panose="020B0606030504020204" pitchFamily="34" charset="0"/>
              <a:sym typeface="Open Sans" panose="020B0606030504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sym typeface="Open Sans" panose="020B0606030504020204" pitchFamily="34" charset="0"/>
              </a:rPr>
              <a:t>Sed dui lorem, adipiscing in adipiscing et, interdum nec metus. Mauris ultricies, justo eu convallis placerat, felis.</a:t>
            </a:r>
            <a:endParaRPr lang="zh-CN" altLang="en-US" sz="750">
              <a:solidFill>
                <a:schemeClr val="bg1">
                  <a:lumMod val="95000"/>
                </a:schemeClr>
              </a:solidFill>
              <a:latin typeface="Open Sans" panose="020B0606030504020204" pitchFamily="34" charset="0"/>
              <a:sym typeface="Open Sans" panose="020B0606030504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750">
              <a:solidFill>
                <a:schemeClr val="bg1">
                  <a:lumMod val="95000"/>
                </a:schemeClr>
              </a:solidFill>
              <a:latin typeface="Open Sans" panose="020B0606030504020204" pitchFamily="34" charset="0"/>
              <a:sym typeface="Open Sans" panose="020B0606030504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sym typeface="Open Sans" panose="020B0606030504020204" pitchFamily="34" charset="0"/>
              </a:rPr>
              <a:t>Marketing Team</a:t>
            </a:r>
          </a:p>
        </p:txBody>
      </p:sp>
      <p:sp>
        <p:nvSpPr>
          <p:cNvPr id="30734" name="Rectangle 25"/>
          <p:cNvSpPr>
            <a:spLocks noChangeArrowheads="1"/>
          </p:cNvSpPr>
          <p:nvPr/>
        </p:nvSpPr>
        <p:spPr bwMode="auto">
          <a:xfrm>
            <a:off x="7097316" y="2635648"/>
            <a:ext cx="1132284" cy="1592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7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sym typeface="Open Sans" panose="020B0606030504020204" pitchFamily="34" charset="0"/>
              </a:rPr>
              <a:t>COMPETITIVE</a:t>
            </a:r>
            <a:endParaRPr lang="zh-CN" altLang="en-US" sz="750" b="1">
              <a:solidFill>
                <a:schemeClr val="bg1">
                  <a:lumMod val="95000"/>
                </a:schemeClr>
              </a:solidFill>
              <a:latin typeface="Open Sans" panose="020B0606030504020204" pitchFamily="34" charset="0"/>
              <a:sym typeface="Open Sans" panose="020B0606030504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750" b="1">
              <a:solidFill>
                <a:schemeClr val="bg1">
                  <a:lumMod val="95000"/>
                </a:schemeClr>
              </a:solidFill>
              <a:latin typeface="Open Sans" panose="020B0606030504020204" pitchFamily="34" charset="0"/>
              <a:sym typeface="Open Sans" panose="020B0606030504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sym typeface="Open Sans" panose="020B0606030504020204" pitchFamily="34" charset="0"/>
              </a:rPr>
              <a:t>Lorem ipsum dolor sit amet, consectetur adipiscing elit. Nam viverra euismod odio, gravida pellentesque urna varius vitae.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750">
              <a:solidFill>
                <a:schemeClr val="bg1">
                  <a:lumMod val="95000"/>
                </a:schemeClr>
              </a:solidFill>
              <a:latin typeface="Open Sans" panose="020B0606030504020204" pitchFamily="34" charset="0"/>
              <a:sym typeface="Open Sans" panose="020B0606030504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750">
              <a:solidFill>
                <a:schemeClr val="bg1">
                  <a:lumMod val="95000"/>
                </a:schemeClr>
              </a:solidFill>
              <a:latin typeface="Open Sans" panose="020B0606030504020204" pitchFamily="34" charset="0"/>
              <a:sym typeface="Open Sans" panose="020B0606030504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750">
              <a:solidFill>
                <a:schemeClr val="bg1">
                  <a:lumMod val="95000"/>
                </a:schemeClr>
              </a:solidFill>
              <a:latin typeface="Open Sans" panose="020B0606030504020204" pitchFamily="34" charset="0"/>
              <a:sym typeface="Open Sans" panose="020B0606030504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750">
              <a:solidFill>
                <a:schemeClr val="bg1">
                  <a:lumMod val="95000"/>
                </a:schemeClr>
              </a:solidFill>
              <a:latin typeface="Open Sans" panose="020B0606030504020204" pitchFamily="34" charset="0"/>
              <a:sym typeface="Open Sans" panose="020B0606030504020204" pitchFamily="34" charset="0"/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750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sym typeface="Open Sans" panose="020B0606030504020204" pitchFamily="34" charset="0"/>
              </a:rPr>
              <a:t>Management Team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207794" y="1522413"/>
            <a:ext cx="2790825" cy="734616"/>
            <a:chOff x="6943725" y="2028825"/>
            <a:chExt cx="3721100" cy="979488"/>
          </a:xfrm>
        </p:grpSpPr>
        <p:sp>
          <p:nvSpPr>
            <p:cNvPr id="30731" name="Rectangle 22"/>
            <p:cNvSpPr>
              <a:spLocks noChangeArrowheads="1"/>
            </p:cNvSpPr>
            <p:nvPr/>
          </p:nvSpPr>
          <p:spPr bwMode="auto">
            <a:xfrm>
              <a:off x="6943725" y="2493963"/>
              <a:ext cx="2286000" cy="514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chemeClr val="bg1">
                      <a:lumMod val="95000"/>
                    </a:schemeClr>
                  </a:solidFill>
                  <a:latin typeface="FontAwesome" pitchFamily="2" charset="0"/>
                  <a:sym typeface="FontAwesome" pitchFamily="2" charset="0"/>
                </a:rPr>
                <a:t></a:t>
              </a:r>
              <a:r>
                <a:rPr lang="en-US" altLang="zh-CN" sz="750">
                  <a:solidFill>
                    <a:schemeClr val="bg1">
                      <a:lumMod val="95000"/>
                    </a:schemeClr>
                  </a:solidFill>
                  <a:latin typeface="FontAwesome" pitchFamily="2" charset="0"/>
                  <a:sym typeface="FontAwesome" pitchFamily="2" charset="0"/>
                </a:rPr>
                <a:t>  </a:t>
              </a:r>
              <a:r>
                <a:rPr lang="en-US" altLang="zh-CN" sz="750">
                  <a:solidFill>
                    <a:schemeClr val="bg1">
                      <a:lumMod val="95000"/>
                    </a:schemeClr>
                  </a:solidFill>
                  <a:latin typeface="Open Sans" panose="020B0606030504020204" pitchFamily="34" charset="0"/>
                  <a:sym typeface="Open Sans" panose="020B0606030504020204" pitchFamily="34" charset="0"/>
                </a:rPr>
                <a:t>OUR COMPANY</a:t>
              </a:r>
            </a:p>
          </p:txBody>
        </p:sp>
        <p:sp>
          <p:nvSpPr>
            <p:cNvPr id="30732" name="Rectangle 23"/>
            <p:cNvSpPr>
              <a:spLocks noChangeArrowheads="1"/>
            </p:cNvSpPr>
            <p:nvPr/>
          </p:nvSpPr>
          <p:spPr bwMode="auto">
            <a:xfrm>
              <a:off x="9229725" y="2493963"/>
              <a:ext cx="1435100" cy="514350"/>
            </a:xfrm>
            <a:prstGeom prst="rect">
              <a:avLst/>
            </a:prstGeom>
            <a:solidFill>
              <a:srgbClr val="3F3F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BA9305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800">
                  <a:solidFill>
                    <a:schemeClr val="bg1">
                      <a:lumMod val="95000"/>
                    </a:schemeClr>
                  </a:solidFill>
                  <a:latin typeface="FontAwesome" pitchFamily="2" charset="0"/>
                  <a:sym typeface="FontAwesome" pitchFamily="2" charset="0"/>
                </a:rPr>
                <a:t></a:t>
              </a:r>
              <a:r>
                <a:rPr lang="en-US" altLang="zh-CN" sz="750">
                  <a:solidFill>
                    <a:schemeClr val="bg1">
                      <a:lumMod val="95000"/>
                    </a:schemeClr>
                  </a:solidFill>
                  <a:latin typeface="FontAwesome" pitchFamily="2" charset="0"/>
                  <a:sym typeface="FontAwesome" pitchFamily="2" charset="0"/>
                </a:rPr>
                <a:t>  </a:t>
              </a:r>
              <a:r>
                <a:rPr lang="en-US" altLang="zh-CN" sz="750">
                  <a:solidFill>
                    <a:schemeClr val="bg1">
                      <a:lumMod val="95000"/>
                    </a:schemeClr>
                  </a:solidFill>
                  <a:latin typeface="Open Sans" panose="020B0606030504020204" pitchFamily="34" charset="0"/>
                  <a:sym typeface="Open Sans" panose="020B0606030504020204" pitchFamily="34" charset="0"/>
                </a:rPr>
                <a:t>COMPETITIVE</a:t>
              </a:r>
            </a:p>
          </p:txBody>
        </p:sp>
        <p:sp>
          <p:nvSpPr>
            <p:cNvPr id="30735" name="TextBox 26"/>
            <p:cNvSpPr>
              <a:spLocks noChangeArrowheads="1"/>
            </p:cNvSpPr>
            <p:nvPr/>
          </p:nvSpPr>
          <p:spPr bwMode="auto">
            <a:xfrm>
              <a:off x="6953250" y="2028825"/>
              <a:ext cx="1349087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50" b="1">
                  <a:solidFill>
                    <a:schemeClr val="bg1">
                      <a:lumMod val="95000"/>
                    </a:schemeClr>
                  </a:solidFill>
                  <a:latin typeface="Open Sans" panose="020B0606030504020204" pitchFamily="34" charset="0"/>
                  <a:sym typeface="Open Sans" panose="020B0606030504020204" pitchFamily="34" charset="0"/>
                </a:rPr>
                <a:t>64%</a:t>
              </a:r>
              <a:endParaRPr lang="zh-CN" altLang="en-US" sz="10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sym typeface="Open Sans" panose="020B060603050402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750">
                  <a:solidFill>
                    <a:schemeClr val="bg1">
                      <a:lumMod val="95000"/>
                    </a:schemeClr>
                  </a:solidFill>
                  <a:latin typeface="Open Sans" panose="020B0606030504020204" pitchFamily="34" charset="0"/>
                  <a:sym typeface="Open Sans" panose="020B0606030504020204" pitchFamily="34" charset="0"/>
                </a:rPr>
                <a:t>IMPLEMENTATION</a:t>
              </a:r>
            </a:p>
          </p:txBody>
        </p:sp>
        <p:sp>
          <p:nvSpPr>
            <p:cNvPr id="30736" name="TextBox 27"/>
            <p:cNvSpPr>
              <a:spLocks noChangeArrowheads="1"/>
            </p:cNvSpPr>
            <p:nvPr/>
          </p:nvSpPr>
          <p:spPr bwMode="auto">
            <a:xfrm>
              <a:off x="9229725" y="2028825"/>
              <a:ext cx="1349087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50" b="1">
                  <a:solidFill>
                    <a:schemeClr val="bg1">
                      <a:lumMod val="95000"/>
                    </a:schemeClr>
                  </a:solidFill>
                  <a:latin typeface="Open Sans" panose="020B0606030504020204" pitchFamily="34" charset="0"/>
                  <a:sym typeface="Open Sans" panose="020B0606030504020204" pitchFamily="34" charset="0"/>
                </a:rPr>
                <a:t>30%</a:t>
              </a:r>
              <a:endParaRPr lang="zh-CN" altLang="en-US" sz="1050" b="1">
                <a:solidFill>
                  <a:schemeClr val="bg1">
                    <a:lumMod val="95000"/>
                  </a:schemeClr>
                </a:solidFill>
                <a:latin typeface="Open Sans" panose="020B0606030504020204" pitchFamily="34" charset="0"/>
                <a:sym typeface="Open Sans" panose="020B0606030504020204" pitchFamily="34" charset="0"/>
              </a:endParaRPr>
            </a:p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750">
                  <a:solidFill>
                    <a:schemeClr val="bg1">
                      <a:lumMod val="95000"/>
                    </a:schemeClr>
                  </a:solidFill>
                  <a:latin typeface="Open Sans" panose="020B0606030504020204" pitchFamily="34" charset="0"/>
                  <a:sym typeface="Open Sans" panose="020B0606030504020204" pitchFamily="34" charset="0"/>
                </a:rPr>
                <a:t>IMPLEMENTATION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83444" y="1200944"/>
            <a:ext cx="1589485" cy="3245644"/>
            <a:chOff x="1177925" y="1600200"/>
            <a:chExt cx="2119313" cy="4327525"/>
          </a:xfrm>
        </p:grpSpPr>
        <p:pic>
          <p:nvPicPr>
            <p:cNvPr id="30727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7925" y="1600200"/>
              <a:ext cx="2119313" cy="4327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矩形 1"/>
            <p:cNvSpPr/>
            <p:nvPr/>
          </p:nvSpPr>
          <p:spPr bwMode="auto">
            <a:xfrm>
              <a:off x="1362636" y="2257425"/>
              <a:ext cx="1742514" cy="3009900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l="-82670" t="-30000" b="-20000"/>
              </a:stretch>
            </a:blip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35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2259675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3" grpId="0"/>
      <p:bldP spid="307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493352" y="3061098"/>
            <a:ext cx="6589495" cy="431007"/>
            <a:chOff x="1990876" y="4080204"/>
            <a:chExt cx="8784850" cy="574498"/>
          </a:xfrm>
        </p:grpSpPr>
        <p:sp>
          <p:nvSpPr>
            <p:cNvPr id="4" name="矩形 3"/>
            <p:cNvSpPr/>
            <p:nvPr/>
          </p:nvSpPr>
          <p:spPr>
            <a:xfrm>
              <a:off x="1990876" y="4080204"/>
              <a:ext cx="8784850" cy="574498"/>
            </a:xfrm>
            <a:prstGeom prst="rect">
              <a:avLst/>
            </a:pr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Freeform 464"/>
            <p:cNvSpPr>
              <a:spLocks noEditPoints="1"/>
            </p:cNvSpPr>
            <p:nvPr/>
          </p:nvSpPr>
          <p:spPr bwMode="auto">
            <a:xfrm>
              <a:off x="2166491" y="4203176"/>
              <a:ext cx="346389" cy="381916"/>
            </a:xfrm>
            <a:custGeom>
              <a:avLst/>
              <a:gdLst>
                <a:gd name="T0" fmla="*/ 35 w 117"/>
                <a:gd name="T1" fmla="*/ 114 h 129"/>
                <a:gd name="T2" fmla="*/ 46 w 117"/>
                <a:gd name="T3" fmla="*/ 101 h 129"/>
                <a:gd name="T4" fmla="*/ 51 w 117"/>
                <a:gd name="T5" fmla="*/ 87 h 129"/>
                <a:gd name="T6" fmla="*/ 48 w 117"/>
                <a:gd name="T7" fmla="*/ 79 h 129"/>
                <a:gd name="T8" fmla="*/ 72 w 117"/>
                <a:gd name="T9" fmla="*/ 87 h 129"/>
                <a:gd name="T10" fmla="*/ 68 w 117"/>
                <a:gd name="T11" fmla="*/ 87 h 129"/>
                <a:gd name="T12" fmla="*/ 73 w 117"/>
                <a:gd name="T13" fmla="*/ 101 h 129"/>
                <a:gd name="T14" fmla="*/ 86 w 117"/>
                <a:gd name="T15" fmla="*/ 114 h 129"/>
                <a:gd name="T16" fmla="*/ 97 w 117"/>
                <a:gd name="T17" fmla="*/ 129 h 129"/>
                <a:gd name="T18" fmla="*/ 22 w 117"/>
                <a:gd name="T19" fmla="*/ 114 h 129"/>
                <a:gd name="T20" fmla="*/ 35 w 117"/>
                <a:gd name="T21" fmla="*/ 114 h 129"/>
                <a:gd name="T22" fmla="*/ 46 w 117"/>
                <a:gd name="T23" fmla="*/ 61 h 129"/>
                <a:gd name="T24" fmla="*/ 44 w 117"/>
                <a:gd name="T25" fmla="*/ 66 h 129"/>
                <a:gd name="T26" fmla="*/ 37 w 117"/>
                <a:gd name="T27" fmla="*/ 61 h 129"/>
                <a:gd name="T28" fmla="*/ 33 w 117"/>
                <a:gd name="T29" fmla="*/ 55 h 129"/>
                <a:gd name="T30" fmla="*/ 33 w 117"/>
                <a:gd name="T31" fmla="*/ 54 h 129"/>
                <a:gd name="T32" fmla="*/ 39 w 117"/>
                <a:gd name="T33" fmla="*/ 33 h 129"/>
                <a:gd name="T34" fmla="*/ 42 w 117"/>
                <a:gd name="T35" fmla="*/ 11 h 129"/>
                <a:gd name="T36" fmla="*/ 48 w 117"/>
                <a:gd name="T37" fmla="*/ 11 h 129"/>
                <a:gd name="T38" fmla="*/ 24 w 117"/>
                <a:gd name="T39" fmla="*/ 19 h 129"/>
                <a:gd name="T40" fmla="*/ 9 w 117"/>
                <a:gd name="T41" fmla="*/ 13 h 129"/>
                <a:gd name="T42" fmla="*/ 13 w 117"/>
                <a:gd name="T43" fmla="*/ 24 h 129"/>
                <a:gd name="T44" fmla="*/ 16 w 117"/>
                <a:gd name="T45" fmla="*/ 33 h 129"/>
                <a:gd name="T46" fmla="*/ 29 w 117"/>
                <a:gd name="T47" fmla="*/ 46 h 129"/>
                <a:gd name="T48" fmla="*/ 33 w 117"/>
                <a:gd name="T49" fmla="*/ 30 h 129"/>
                <a:gd name="T50" fmla="*/ 35 w 117"/>
                <a:gd name="T51" fmla="*/ 13 h 129"/>
                <a:gd name="T52" fmla="*/ 31 w 117"/>
                <a:gd name="T53" fmla="*/ 21 h 129"/>
                <a:gd name="T54" fmla="*/ 24 w 117"/>
                <a:gd name="T55" fmla="*/ 6 h 129"/>
                <a:gd name="T56" fmla="*/ 0 w 117"/>
                <a:gd name="T57" fmla="*/ 6 h 129"/>
                <a:gd name="T58" fmla="*/ 2 w 117"/>
                <a:gd name="T59" fmla="*/ 11 h 129"/>
                <a:gd name="T60" fmla="*/ 11 w 117"/>
                <a:gd name="T61" fmla="*/ 37 h 129"/>
                <a:gd name="T62" fmla="*/ 18 w 117"/>
                <a:gd name="T63" fmla="*/ 46 h 129"/>
                <a:gd name="T64" fmla="*/ 27 w 117"/>
                <a:gd name="T65" fmla="*/ 54 h 129"/>
                <a:gd name="T66" fmla="*/ 26 w 117"/>
                <a:gd name="T67" fmla="*/ 57 h 129"/>
                <a:gd name="T68" fmla="*/ 39 w 117"/>
                <a:gd name="T69" fmla="*/ 72 h 129"/>
                <a:gd name="T70" fmla="*/ 59 w 117"/>
                <a:gd name="T71" fmla="*/ 76 h 129"/>
                <a:gd name="T72" fmla="*/ 79 w 117"/>
                <a:gd name="T73" fmla="*/ 72 h 129"/>
                <a:gd name="T74" fmla="*/ 94 w 117"/>
                <a:gd name="T75" fmla="*/ 57 h 129"/>
                <a:gd name="T76" fmla="*/ 90 w 117"/>
                <a:gd name="T77" fmla="*/ 54 h 129"/>
                <a:gd name="T78" fmla="*/ 99 w 117"/>
                <a:gd name="T79" fmla="*/ 46 h 129"/>
                <a:gd name="T80" fmla="*/ 106 w 117"/>
                <a:gd name="T81" fmla="*/ 37 h 129"/>
                <a:gd name="T82" fmla="*/ 116 w 117"/>
                <a:gd name="T83" fmla="*/ 11 h 129"/>
                <a:gd name="T84" fmla="*/ 112 w 117"/>
                <a:gd name="T85" fmla="*/ 6 h 129"/>
                <a:gd name="T86" fmla="*/ 94 w 117"/>
                <a:gd name="T87" fmla="*/ 6 h 129"/>
                <a:gd name="T88" fmla="*/ 79 w 117"/>
                <a:gd name="T89" fmla="*/ 0 h 129"/>
                <a:gd name="T90" fmla="*/ 20 w 117"/>
                <a:gd name="T91" fmla="*/ 0 h 129"/>
                <a:gd name="T92" fmla="*/ 24 w 117"/>
                <a:gd name="T93" fmla="*/ 6 h 129"/>
                <a:gd name="T94" fmla="*/ 84 w 117"/>
                <a:gd name="T95" fmla="*/ 13 h 129"/>
                <a:gd name="T96" fmla="*/ 94 w 117"/>
                <a:gd name="T97" fmla="*/ 19 h 129"/>
                <a:gd name="T98" fmla="*/ 108 w 117"/>
                <a:gd name="T99" fmla="*/ 13 h 129"/>
                <a:gd name="T100" fmla="*/ 105 w 117"/>
                <a:gd name="T101" fmla="*/ 24 h 129"/>
                <a:gd name="T102" fmla="*/ 101 w 117"/>
                <a:gd name="T103" fmla="*/ 33 h 129"/>
                <a:gd name="T104" fmla="*/ 88 w 117"/>
                <a:gd name="T105" fmla="*/ 46 h 129"/>
                <a:gd name="T106" fmla="*/ 84 w 117"/>
                <a:gd name="T107" fmla="*/ 30 h 129"/>
                <a:gd name="T108" fmla="*/ 84 w 117"/>
                <a:gd name="T109" fmla="*/ 13 h 129"/>
                <a:gd name="T110" fmla="*/ 84 w 117"/>
                <a:gd name="T111" fmla="*/ 1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29">
                  <a:moveTo>
                    <a:pt x="35" y="114"/>
                  </a:moveTo>
                  <a:lnTo>
                    <a:pt x="35" y="114"/>
                  </a:lnTo>
                  <a:lnTo>
                    <a:pt x="40" y="109"/>
                  </a:lnTo>
                  <a:lnTo>
                    <a:pt x="46" y="101"/>
                  </a:lnTo>
                  <a:lnTo>
                    <a:pt x="50" y="94"/>
                  </a:lnTo>
                  <a:lnTo>
                    <a:pt x="51" y="87"/>
                  </a:lnTo>
                  <a:lnTo>
                    <a:pt x="48" y="87"/>
                  </a:lnTo>
                  <a:lnTo>
                    <a:pt x="48" y="79"/>
                  </a:lnTo>
                  <a:lnTo>
                    <a:pt x="72" y="79"/>
                  </a:lnTo>
                  <a:lnTo>
                    <a:pt x="72" y="87"/>
                  </a:lnTo>
                  <a:lnTo>
                    <a:pt x="68" y="87"/>
                  </a:lnTo>
                  <a:lnTo>
                    <a:pt x="68" y="87"/>
                  </a:lnTo>
                  <a:lnTo>
                    <a:pt x="70" y="94"/>
                  </a:lnTo>
                  <a:lnTo>
                    <a:pt x="73" y="101"/>
                  </a:lnTo>
                  <a:lnTo>
                    <a:pt x="79" y="109"/>
                  </a:lnTo>
                  <a:lnTo>
                    <a:pt x="86" y="114"/>
                  </a:lnTo>
                  <a:lnTo>
                    <a:pt x="97" y="114"/>
                  </a:lnTo>
                  <a:lnTo>
                    <a:pt x="97" y="129"/>
                  </a:lnTo>
                  <a:lnTo>
                    <a:pt x="22" y="129"/>
                  </a:lnTo>
                  <a:lnTo>
                    <a:pt x="22" y="114"/>
                  </a:lnTo>
                  <a:lnTo>
                    <a:pt x="35" y="114"/>
                  </a:lnTo>
                  <a:lnTo>
                    <a:pt x="35" y="114"/>
                  </a:lnTo>
                  <a:close/>
                  <a:moveTo>
                    <a:pt x="48" y="11"/>
                  </a:moveTo>
                  <a:lnTo>
                    <a:pt x="46" y="61"/>
                  </a:lnTo>
                  <a:lnTo>
                    <a:pt x="44" y="66"/>
                  </a:lnTo>
                  <a:lnTo>
                    <a:pt x="44" y="66"/>
                  </a:lnTo>
                  <a:lnTo>
                    <a:pt x="37" y="61"/>
                  </a:lnTo>
                  <a:lnTo>
                    <a:pt x="37" y="61"/>
                  </a:lnTo>
                  <a:lnTo>
                    <a:pt x="35" y="59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4"/>
                  </a:lnTo>
                  <a:lnTo>
                    <a:pt x="33" y="54"/>
                  </a:lnTo>
                  <a:lnTo>
                    <a:pt x="39" y="33"/>
                  </a:lnTo>
                  <a:lnTo>
                    <a:pt x="39" y="33"/>
                  </a:lnTo>
                  <a:lnTo>
                    <a:pt x="42" y="11"/>
                  </a:lnTo>
                  <a:lnTo>
                    <a:pt x="48" y="11"/>
                  </a:lnTo>
                  <a:lnTo>
                    <a:pt x="48" y="11"/>
                  </a:lnTo>
                  <a:close/>
                  <a:moveTo>
                    <a:pt x="31" y="21"/>
                  </a:moveTo>
                  <a:lnTo>
                    <a:pt x="24" y="19"/>
                  </a:lnTo>
                  <a:lnTo>
                    <a:pt x="24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3" y="24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22" y="39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33" y="30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3" y="13"/>
                  </a:lnTo>
                  <a:lnTo>
                    <a:pt x="31" y="21"/>
                  </a:lnTo>
                  <a:lnTo>
                    <a:pt x="31" y="21"/>
                  </a:lnTo>
                  <a:close/>
                  <a:moveTo>
                    <a:pt x="24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5" y="24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8" y="46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6" y="57"/>
                  </a:lnTo>
                  <a:lnTo>
                    <a:pt x="26" y="57"/>
                  </a:lnTo>
                  <a:lnTo>
                    <a:pt x="31" y="66"/>
                  </a:lnTo>
                  <a:lnTo>
                    <a:pt x="39" y="72"/>
                  </a:lnTo>
                  <a:lnTo>
                    <a:pt x="50" y="76"/>
                  </a:lnTo>
                  <a:lnTo>
                    <a:pt x="59" y="76"/>
                  </a:lnTo>
                  <a:lnTo>
                    <a:pt x="70" y="76"/>
                  </a:lnTo>
                  <a:lnTo>
                    <a:pt x="79" y="72"/>
                  </a:lnTo>
                  <a:lnTo>
                    <a:pt x="86" y="66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9" y="46"/>
                  </a:lnTo>
                  <a:lnTo>
                    <a:pt x="106" y="37"/>
                  </a:lnTo>
                  <a:lnTo>
                    <a:pt x="106" y="37"/>
                  </a:lnTo>
                  <a:lnTo>
                    <a:pt x="112" y="24"/>
                  </a:lnTo>
                  <a:lnTo>
                    <a:pt x="116" y="11"/>
                  </a:lnTo>
                  <a:lnTo>
                    <a:pt x="117" y="6"/>
                  </a:lnTo>
                  <a:lnTo>
                    <a:pt x="112" y="6"/>
                  </a:lnTo>
                  <a:lnTo>
                    <a:pt x="94" y="6"/>
                  </a:lnTo>
                  <a:lnTo>
                    <a:pt x="94" y="6"/>
                  </a:lnTo>
                  <a:lnTo>
                    <a:pt x="97" y="0"/>
                  </a:lnTo>
                  <a:lnTo>
                    <a:pt x="79" y="0"/>
                  </a:lnTo>
                  <a:lnTo>
                    <a:pt x="39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6"/>
                  </a:lnTo>
                  <a:lnTo>
                    <a:pt x="24" y="6"/>
                  </a:lnTo>
                  <a:close/>
                  <a:moveTo>
                    <a:pt x="84" y="13"/>
                  </a:moveTo>
                  <a:lnTo>
                    <a:pt x="88" y="21"/>
                  </a:lnTo>
                  <a:lnTo>
                    <a:pt x="94" y="19"/>
                  </a:lnTo>
                  <a:lnTo>
                    <a:pt x="94" y="13"/>
                  </a:lnTo>
                  <a:lnTo>
                    <a:pt x="108" y="13"/>
                  </a:lnTo>
                  <a:lnTo>
                    <a:pt x="108" y="13"/>
                  </a:lnTo>
                  <a:lnTo>
                    <a:pt x="105" y="24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95" y="39"/>
                  </a:lnTo>
                  <a:lnTo>
                    <a:pt x="88" y="46"/>
                  </a:lnTo>
                  <a:lnTo>
                    <a:pt x="88" y="46"/>
                  </a:lnTo>
                  <a:lnTo>
                    <a:pt x="84" y="30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698369" y="4080204"/>
              <a:ext cx="557147" cy="5744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88530" y="3600150"/>
            <a:ext cx="6589495" cy="433189"/>
            <a:chOff x="1984448" y="4798718"/>
            <a:chExt cx="8784850" cy="577407"/>
          </a:xfrm>
        </p:grpSpPr>
        <p:sp>
          <p:nvSpPr>
            <p:cNvPr id="8" name="矩形 7"/>
            <p:cNvSpPr/>
            <p:nvPr/>
          </p:nvSpPr>
          <p:spPr>
            <a:xfrm>
              <a:off x="1984448" y="4798718"/>
              <a:ext cx="8784850" cy="574498"/>
            </a:xfrm>
            <a:prstGeom prst="rect">
              <a:avLst/>
            </a:prstGeom>
            <a:solidFill>
              <a:schemeClr val="accent2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471"/>
            <p:cNvSpPr>
              <a:spLocks noEditPoints="1"/>
            </p:cNvSpPr>
            <p:nvPr/>
          </p:nvSpPr>
          <p:spPr bwMode="auto">
            <a:xfrm>
              <a:off x="2139198" y="4927072"/>
              <a:ext cx="438166" cy="367112"/>
            </a:xfrm>
            <a:custGeom>
              <a:avLst/>
              <a:gdLst>
                <a:gd name="T0" fmla="*/ 139 w 148"/>
                <a:gd name="T1" fmla="*/ 0 h 124"/>
                <a:gd name="T2" fmla="*/ 148 w 148"/>
                <a:gd name="T3" fmla="*/ 5 h 124"/>
                <a:gd name="T4" fmla="*/ 148 w 148"/>
                <a:gd name="T5" fmla="*/ 18 h 124"/>
                <a:gd name="T6" fmla="*/ 148 w 148"/>
                <a:gd name="T7" fmla="*/ 86 h 124"/>
                <a:gd name="T8" fmla="*/ 147 w 148"/>
                <a:gd name="T9" fmla="*/ 91 h 124"/>
                <a:gd name="T10" fmla="*/ 128 w 148"/>
                <a:gd name="T11" fmla="*/ 95 h 124"/>
                <a:gd name="T12" fmla="*/ 134 w 148"/>
                <a:gd name="T13" fmla="*/ 86 h 124"/>
                <a:gd name="T14" fmla="*/ 134 w 148"/>
                <a:gd name="T15" fmla="*/ 14 h 124"/>
                <a:gd name="T16" fmla="*/ 130 w 148"/>
                <a:gd name="T17" fmla="*/ 9 h 124"/>
                <a:gd name="T18" fmla="*/ 42 w 148"/>
                <a:gd name="T19" fmla="*/ 9 h 124"/>
                <a:gd name="T20" fmla="*/ 33 w 148"/>
                <a:gd name="T21" fmla="*/ 51 h 124"/>
                <a:gd name="T22" fmla="*/ 33 w 148"/>
                <a:gd name="T23" fmla="*/ 35 h 124"/>
                <a:gd name="T24" fmla="*/ 31 w 148"/>
                <a:gd name="T25" fmla="*/ 33 h 124"/>
                <a:gd name="T26" fmla="*/ 27 w 148"/>
                <a:gd name="T27" fmla="*/ 51 h 124"/>
                <a:gd name="T28" fmla="*/ 24 w 148"/>
                <a:gd name="T29" fmla="*/ 9 h 124"/>
                <a:gd name="T30" fmla="*/ 29 w 148"/>
                <a:gd name="T31" fmla="*/ 0 h 124"/>
                <a:gd name="T32" fmla="*/ 47 w 148"/>
                <a:gd name="T33" fmla="*/ 0 h 124"/>
                <a:gd name="T34" fmla="*/ 132 w 148"/>
                <a:gd name="T35" fmla="*/ 0 h 124"/>
                <a:gd name="T36" fmla="*/ 9 w 148"/>
                <a:gd name="T37" fmla="*/ 112 h 124"/>
                <a:gd name="T38" fmla="*/ 38 w 148"/>
                <a:gd name="T39" fmla="*/ 112 h 124"/>
                <a:gd name="T40" fmla="*/ 2 w 148"/>
                <a:gd name="T41" fmla="*/ 69 h 124"/>
                <a:gd name="T42" fmla="*/ 0 w 148"/>
                <a:gd name="T43" fmla="*/ 79 h 124"/>
                <a:gd name="T44" fmla="*/ 33 w 148"/>
                <a:gd name="T45" fmla="*/ 110 h 124"/>
                <a:gd name="T46" fmla="*/ 36 w 148"/>
                <a:gd name="T47" fmla="*/ 99 h 124"/>
                <a:gd name="T48" fmla="*/ 35 w 148"/>
                <a:gd name="T49" fmla="*/ 88 h 124"/>
                <a:gd name="T50" fmla="*/ 27 w 148"/>
                <a:gd name="T51" fmla="*/ 57 h 124"/>
                <a:gd name="T52" fmla="*/ 25 w 148"/>
                <a:gd name="T53" fmla="*/ 73 h 124"/>
                <a:gd name="T54" fmla="*/ 16 w 148"/>
                <a:gd name="T55" fmla="*/ 53 h 124"/>
                <a:gd name="T56" fmla="*/ 125 w 148"/>
                <a:gd name="T57" fmla="*/ 106 h 124"/>
                <a:gd name="T58" fmla="*/ 126 w 148"/>
                <a:gd name="T59" fmla="*/ 115 h 124"/>
                <a:gd name="T60" fmla="*/ 103 w 148"/>
                <a:gd name="T61" fmla="*/ 40 h 124"/>
                <a:gd name="T62" fmla="*/ 97 w 148"/>
                <a:gd name="T63" fmla="*/ 40 h 124"/>
                <a:gd name="T64" fmla="*/ 93 w 148"/>
                <a:gd name="T65" fmla="*/ 75 h 124"/>
                <a:gd name="T66" fmla="*/ 88 w 148"/>
                <a:gd name="T67" fmla="*/ 68 h 124"/>
                <a:gd name="T68" fmla="*/ 93 w 148"/>
                <a:gd name="T69" fmla="*/ 101 h 124"/>
                <a:gd name="T70" fmla="*/ 117 w 148"/>
                <a:gd name="T71" fmla="*/ 104 h 124"/>
                <a:gd name="T72" fmla="*/ 125 w 148"/>
                <a:gd name="T73" fmla="*/ 75 h 124"/>
                <a:gd name="T74" fmla="*/ 121 w 148"/>
                <a:gd name="T75" fmla="*/ 73 h 124"/>
                <a:gd name="T76" fmla="*/ 117 w 148"/>
                <a:gd name="T77" fmla="*/ 68 h 124"/>
                <a:gd name="T78" fmla="*/ 114 w 148"/>
                <a:gd name="T79" fmla="*/ 69 h 124"/>
                <a:gd name="T80" fmla="*/ 114 w 148"/>
                <a:gd name="T81" fmla="*/ 62 h 124"/>
                <a:gd name="T82" fmla="*/ 106 w 148"/>
                <a:gd name="T83" fmla="*/ 66 h 124"/>
                <a:gd name="T84" fmla="*/ 104 w 148"/>
                <a:gd name="T85" fmla="*/ 66 h 124"/>
                <a:gd name="T86" fmla="*/ 103 w 148"/>
                <a:gd name="T87" fmla="*/ 40 h 124"/>
                <a:gd name="T88" fmla="*/ 82 w 148"/>
                <a:gd name="T89" fmla="*/ 86 h 124"/>
                <a:gd name="T90" fmla="*/ 42 w 148"/>
                <a:gd name="T91" fmla="*/ 88 h 124"/>
                <a:gd name="T92" fmla="*/ 84 w 148"/>
                <a:gd name="T93" fmla="*/ 9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8" h="124">
                  <a:moveTo>
                    <a:pt x="132" y="0"/>
                  </a:moveTo>
                  <a:lnTo>
                    <a:pt x="139" y="0"/>
                  </a:lnTo>
                  <a:lnTo>
                    <a:pt x="139" y="0"/>
                  </a:lnTo>
                  <a:lnTo>
                    <a:pt x="143" y="0"/>
                  </a:lnTo>
                  <a:lnTo>
                    <a:pt x="147" y="2"/>
                  </a:lnTo>
                  <a:lnTo>
                    <a:pt x="148" y="5"/>
                  </a:lnTo>
                  <a:lnTo>
                    <a:pt x="148" y="9"/>
                  </a:lnTo>
                  <a:lnTo>
                    <a:pt x="148" y="11"/>
                  </a:lnTo>
                  <a:lnTo>
                    <a:pt x="148" y="18"/>
                  </a:lnTo>
                  <a:lnTo>
                    <a:pt x="148" y="57"/>
                  </a:lnTo>
                  <a:lnTo>
                    <a:pt x="148" y="77"/>
                  </a:lnTo>
                  <a:lnTo>
                    <a:pt x="148" y="86"/>
                  </a:lnTo>
                  <a:lnTo>
                    <a:pt x="148" y="86"/>
                  </a:lnTo>
                  <a:lnTo>
                    <a:pt x="148" y="90"/>
                  </a:lnTo>
                  <a:lnTo>
                    <a:pt x="147" y="91"/>
                  </a:lnTo>
                  <a:lnTo>
                    <a:pt x="143" y="93"/>
                  </a:lnTo>
                  <a:lnTo>
                    <a:pt x="139" y="95"/>
                  </a:lnTo>
                  <a:lnTo>
                    <a:pt x="128" y="95"/>
                  </a:lnTo>
                  <a:lnTo>
                    <a:pt x="128" y="95"/>
                  </a:lnTo>
                  <a:lnTo>
                    <a:pt x="130" y="86"/>
                  </a:lnTo>
                  <a:lnTo>
                    <a:pt x="134" y="86"/>
                  </a:lnTo>
                  <a:lnTo>
                    <a:pt x="134" y="77"/>
                  </a:lnTo>
                  <a:lnTo>
                    <a:pt x="134" y="62"/>
                  </a:lnTo>
                  <a:lnTo>
                    <a:pt x="134" y="14"/>
                  </a:lnTo>
                  <a:lnTo>
                    <a:pt x="134" y="11"/>
                  </a:lnTo>
                  <a:lnTo>
                    <a:pt x="134" y="9"/>
                  </a:lnTo>
                  <a:lnTo>
                    <a:pt x="130" y="9"/>
                  </a:lnTo>
                  <a:lnTo>
                    <a:pt x="128" y="9"/>
                  </a:lnTo>
                  <a:lnTo>
                    <a:pt x="47" y="9"/>
                  </a:lnTo>
                  <a:lnTo>
                    <a:pt x="42" y="9"/>
                  </a:lnTo>
                  <a:lnTo>
                    <a:pt x="35" y="9"/>
                  </a:lnTo>
                  <a:lnTo>
                    <a:pt x="35" y="51"/>
                  </a:lnTo>
                  <a:lnTo>
                    <a:pt x="33" y="51"/>
                  </a:lnTo>
                  <a:lnTo>
                    <a:pt x="33" y="35"/>
                  </a:lnTo>
                  <a:lnTo>
                    <a:pt x="33" y="35"/>
                  </a:lnTo>
                  <a:lnTo>
                    <a:pt x="33" y="35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29" y="35"/>
                  </a:lnTo>
                  <a:lnTo>
                    <a:pt x="27" y="35"/>
                  </a:lnTo>
                  <a:lnTo>
                    <a:pt x="27" y="51"/>
                  </a:lnTo>
                  <a:lnTo>
                    <a:pt x="24" y="51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5" y="5"/>
                  </a:lnTo>
                  <a:lnTo>
                    <a:pt x="27" y="2"/>
                  </a:lnTo>
                  <a:lnTo>
                    <a:pt x="29" y="0"/>
                  </a:lnTo>
                  <a:lnTo>
                    <a:pt x="33" y="0"/>
                  </a:lnTo>
                  <a:lnTo>
                    <a:pt x="42" y="0"/>
                  </a:lnTo>
                  <a:lnTo>
                    <a:pt x="47" y="0"/>
                  </a:lnTo>
                  <a:lnTo>
                    <a:pt x="128" y="0"/>
                  </a:lnTo>
                  <a:lnTo>
                    <a:pt x="130" y="0"/>
                  </a:lnTo>
                  <a:lnTo>
                    <a:pt x="132" y="0"/>
                  </a:lnTo>
                  <a:lnTo>
                    <a:pt x="132" y="0"/>
                  </a:lnTo>
                  <a:close/>
                  <a:moveTo>
                    <a:pt x="38" y="112"/>
                  </a:moveTo>
                  <a:lnTo>
                    <a:pt x="9" y="112"/>
                  </a:lnTo>
                  <a:lnTo>
                    <a:pt x="9" y="124"/>
                  </a:lnTo>
                  <a:lnTo>
                    <a:pt x="38" y="124"/>
                  </a:lnTo>
                  <a:lnTo>
                    <a:pt x="38" y="112"/>
                  </a:lnTo>
                  <a:lnTo>
                    <a:pt x="38" y="112"/>
                  </a:lnTo>
                  <a:close/>
                  <a:moveTo>
                    <a:pt x="2" y="69"/>
                  </a:moveTo>
                  <a:lnTo>
                    <a:pt x="2" y="69"/>
                  </a:lnTo>
                  <a:lnTo>
                    <a:pt x="0" y="7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14" y="110"/>
                  </a:lnTo>
                  <a:lnTo>
                    <a:pt x="33" y="110"/>
                  </a:lnTo>
                  <a:lnTo>
                    <a:pt x="33" y="110"/>
                  </a:lnTo>
                  <a:lnTo>
                    <a:pt x="36" y="104"/>
                  </a:lnTo>
                  <a:lnTo>
                    <a:pt x="36" y="99"/>
                  </a:lnTo>
                  <a:lnTo>
                    <a:pt x="36" y="93"/>
                  </a:lnTo>
                  <a:lnTo>
                    <a:pt x="35" y="88"/>
                  </a:lnTo>
                  <a:lnTo>
                    <a:pt x="35" y="88"/>
                  </a:lnTo>
                  <a:lnTo>
                    <a:pt x="36" y="73"/>
                  </a:lnTo>
                  <a:lnTo>
                    <a:pt x="35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5" y="66"/>
                  </a:lnTo>
                  <a:lnTo>
                    <a:pt x="25" y="73"/>
                  </a:lnTo>
                  <a:lnTo>
                    <a:pt x="16" y="73"/>
                  </a:lnTo>
                  <a:lnTo>
                    <a:pt x="16" y="53"/>
                  </a:lnTo>
                  <a:lnTo>
                    <a:pt x="16" y="53"/>
                  </a:lnTo>
                  <a:lnTo>
                    <a:pt x="2" y="69"/>
                  </a:lnTo>
                  <a:lnTo>
                    <a:pt x="2" y="69"/>
                  </a:lnTo>
                  <a:close/>
                  <a:moveTo>
                    <a:pt x="125" y="106"/>
                  </a:moveTo>
                  <a:lnTo>
                    <a:pt x="93" y="113"/>
                  </a:lnTo>
                  <a:lnTo>
                    <a:pt x="95" y="123"/>
                  </a:lnTo>
                  <a:lnTo>
                    <a:pt x="126" y="115"/>
                  </a:lnTo>
                  <a:lnTo>
                    <a:pt x="125" y="106"/>
                  </a:lnTo>
                  <a:lnTo>
                    <a:pt x="125" y="106"/>
                  </a:lnTo>
                  <a:close/>
                  <a:moveTo>
                    <a:pt x="103" y="40"/>
                  </a:moveTo>
                  <a:lnTo>
                    <a:pt x="103" y="40"/>
                  </a:lnTo>
                  <a:lnTo>
                    <a:pt x="97" y="40"/>
                  </a:lnTo>
                  <a:lnTo>
                    <a:pt x="97" y="40"/>
                  </a:lnTo>
                  <a:lnTo>
                    <a:pt x="95" y="57"/>
                  </a:lnTo>
                  <a:lnTo>
                    <a:pt x="97" y="73"/>
                  </a:lnTo>
                  <a:lnTo>
                    <a:pt x="93" y="75"/>
                  </a:lnTo>
                  <a:lnTo>
                    <a:pt x="93" y="62"/>
                  </a:lnTo>
                  <a:lnTo>
                    <a:pt x="88" y="68"/>
                  </a:lnTo>
                  <a:lnTo>
                    <a:pt x="88" y="68"/>
                  </a:lnTo>
                  <a:lnTo>
                    <a:pt x="88" y="80"/>
                  </a:lnTo>
                  <a:lnTo>
                    <a:pt x="90" y="91"/>
                  </a:lnTo>
                  <a:lnTo>
                    <a:pt x="93" y="101"/>
                  </a:lnTo>
                  <a:lnTo>
                    <a:pt x="97" y="108"/>
                  </a:lnTo>
                  <a:lnTo>
                    <a:pt x="97" y="108"/>
                  </a:lnTo>
                  <a:lnTo>
                    <a:pt x="117" y="104"/>
                  </a:lnTo>
                  <a:lnTo>
                    <a:pt x="117" y="104"/>
                  </a:lnTo>
                  <a:lnTo>
                    <a:pt x="123" y="91"/>
                  </a:lnTo>
                  <a:lnTo>
                    <a:pt x="125" y="75"/>
                  </a:lnTo>
                  <a:lnTo>
                    <a:pt x="125" y="75"/>
                  </a:lnTo>
                  <a:lnTo>
                    <a:pt x="121" y="73"/>
                  </a:lnTo>
                  <a:lnTo>
                    <a:pt x="121" y="73"/>
                  </a:lnTo>
                  <a:lnTo>
                    <a:pt x="121" y="68"/>
                  </a:lnTo>
                  <a:lnTo>
                    <a:pt x="121" y="68"/>
                  </a:lnTo>
                  <a:lnTo>
                    <a:pt x="117" y="68"/>
                  </a:lnTo>
                  <a:lnTo>
                    <a:pt x="117" y="68"/>
                  </a:lnTo>
                  <a:lnTo>
                    <a:pt x="115" y="69"/>
                  </a:lnTo>
                  <a:lnTo>
                    <a:pt x="114" y="69"/>
                  </a:lnTo>
                  <a:lnTo>
                    <a:pt x="114" y="69"/>
                  </a:lnTo>
                  <a:lnTo>
                    <a:pt x="114" y="62"/>
                  </a:lnTo>
                  <a:lnTo>
                    <a:pt x="114" y="62"/>
                  </a:lnTo>
                  <a:lnTo>
                    <a:pt x="108" y="62"/>
                  </a:lnTo>
                  <a:lnTo>
                    <a:pt x="108" y="62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04" y="53"/>
                  </a:lnTo>
                  <a:lnTo>
                    <a:pt x="103" y="40"/>
                  </a:lnTo>
                  <a:lnTo>
                    <a:pt x="103" y="40"/>
                  </a:lnTo>
                  <a:close/>
                  <a:moveTo>
                    <a:pt x="84" y="95"/>
                  </a:moveTo>
                  <a:lnTo>
                    <a:pt x="84" y="95"/>
                  </a:lnTo>
                  <a:lnTo>
                    <a:pt x="82" y="86"/>
                  </a:lnTo>
                  <a:lnTo>
                    <a:pt x="42" y="86"/>
                  </a:lnTo>
                  <a:lnTo>
                    <a:pt x="42" y="86"/>
                  </a:lnTo>
                  <a:lnTo>
                    <a:pt x="42" y="88"/>
                  </a:lnTo>
                  <a:lnTo>
                    <a:pt x="42" y="88"/>
                  </a:lnTo>
                  <a:lnTo>
                    <a:pt x="44" y="95"/>
                  </a:lnTo>
                  <a:lnTo>
                    <a:pt x="84" y="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698368" y="4801627"/>
              <a:ext cx="557147" cy="5744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488530" y="4140376"/>
            <a:ext cx="6589495" cy="431007"/>
            <a:chOff x="1984448" y="5518798"/>
            <a:chExt cx="8784850" cy="574498"/>
          </a:xfrm>
        </p:grpSpPr>
        <p:sp>
          <p:nvSpPr>
            <p:cNvPr id="12" name="矩形 11"/>
            <p:cNvSpPr/>
            <p:nvPr/>
          </p:nvSpPr>
          <p:spPr>
            <a:xfrm>
              <a:off x="1984448" y="5518798"/>
              <a:ext cx="8784850" cy="574498"/>
            </a:xfrm>
            <a:prstGeom prst="rect">
              <a:avLst/>
            </a:pr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Freeform 468"/>
            <p:cNvSpPr>
              <a:spLocks noEditPoints="1"/>
            </p:cNvSpPr>
            <p:nvPr/>
          </p:nvSpPr>
          <p:spPr bwMode="auto">
            <a:xfrm>
              <a:off x="2219134" y="5626931"/>
              <a:ext cx="411519" cy="358230"/>
            </a:xfrm>
            <a:custGeom>
              <a:avLst/>
              <a:gdLst>
                <a:gd name="T0" fmla="*/ 139 w 139"/>
                <a:gd name="T1" fmla="*/ 112 h 121"/>
                <a:gd name="T2" fmla="*/ 0 w 139"/>
                <a:gd name="T3" fmla="*/ 112 h 121"/>
                <a:gd name="T4" fmla="*/ 117 w 139"/>
                <a:gd name="T5" fmla="*/ 66 h 121"/>
                <a:gd name="T6" fmla="*/ 33 w 139"/>
                <a:gd name="T7" fmla="*/ 95 h 121"/>
                <a:gd name="T8" fmla="*/ 33 w 139"/>
                <a:gd name="T9" fmla="*/ 95 h 121"/>
                <a:gd name="T10" fmla="*/ 24 w 139"/>
                <a:gd name="T11" fmla="*/ 95 h 121"/>
                <a:gd name="T12" fmla="*/ 40 w 139"/>
                <a:gd name="T13" fmla="*/ 101 h 121"/>
                <a:gd name="T14" fmla="*/ 53 w 139"/>
                <a:gd name="T15" fmla="*/ 95 h 121"/>
                <a:gd name="T16" fmla="*/ 57 w 139"/>
                <a:gd name="T17" fmla="*/ 95 h 121"/>
                <a:gd name="T18" fmla="*/ 33 w 139"/>
                <a:gd name="T19" fmla="*/ 24 h 121"/>
                <a:gd name="T20" fmla="*/ 33 w 139"/>
                <a:gd name="T21" fmla="*/ 24 h 121"/>
                <a:gd name="T22" fmla="*/ 29 w 139"/>
                <a:gd name="T23" fmla="*/ 29 h 121"/>
                <a:gd name="T24" fmla="*/ 46 w 139"/>
                <a:gd name="T25" fmla="*/ 24 h 121"/>
                <a:gd name="T26" fmla="*/ 40 w 139"/>
                <a:gd name="T27" fmla="*/ 24 h 121"/>
                <a:gd name="T28" fmla="*/ 50 w 139"/>
                <a:gd name="T29" fmla="*/ 29 h 121"/>
                <a:gd name="T30" fmla="*/ 61 w 139"/>
                <a:gd name="T31" fmla="*/ 24 h 121"/>
                <a:gd name="T32" fmla="*/ 33 w 139"/>
                <a:gd name="T33" fmla="*/ 38 h 121"/>
                <a:gd name="T34" fmla="*/ 33 w 139"/>
                <a:gd name="T35" fmla="*/ 44 h 121"/>
                <a:gd name="T36" fmla="*/ 29 w 139"/>
                <a:gd name="T37" fmla="*/ 44 h 121"/>
                <a:gd name="T38" fmla="*/ 40 w 139"/>
                <a:gd name="T39" fmla="*/ 38 h 121"/>
                <a:gd name="T40" fmla="*/ 40 w 139"/>
                <a:gd name="T41" fmla="*/ 38 h 121"/>
                <a:gd name="T42" fmla="*/ 53 w 139"/>
                <a:gd name="T43" fmla="*/ 44 h 121"/>
                <a:gd name="T44" fmla="*/ 61 w 139"/>
                <a:gd name="T45" fmla="*/ 38 h 121"/>
                <a:gd name="T46" fmla="*/ 57 w 139"/>
                <a:gd name="T47" fmla="*/ 38 h 121"/>
                <a:gd name="T48" fmla="*/ 33 w 139"/>
                <a:gd name="T49" fmla="*/ 58 h 121"/>
                <a:gd name="T50" fmla="*/ 29 w 139"/>
                <a:gd name="T51" fmla="*/ 51 h 121"/>
                <a:gd name="T52" fmla="*/ 40 w 139"/>
                <a:gd name="T53" fmla="*/ 51 h 121"/>
                <a:gd name="T54" fmla="*/ 40 w 139"/>
                <a:gd name="T55" fmla="*/ 58 h 121"/>
                <a:gd name="T56" fmla="*/ 53 w 139"/>
                <a:gd name="T57" fmla="*/ 58 h 121"/>
                <a:gd name="T58" fmla="*/ 57 w 139"/>
                <a:gd name="T59" fmla="*/ 51 h 121"/>
                <a:gd name="T60" fmla="*/ 57 w 139"/>
                <a:gd name="T61" fmla="*/ 51 h 121"/>
                <a:gd name="T62" fmla="*/ 37 w 139"/>
                <a:gd name="T63" fmla="*/ 71 h 121"/>
                <a:gd name="T64" fmla="*/ 29 w 139"/>
                <a:gd name="T65" fmla="*/ 66 h 121"/>
                <a:gd name="T66" fmla="*/ 24 w 139"/>
                <a:gd name="T67" fmla="*/ 66 h 121"/>
                <a:gd name="T68" fmla="*/ 40 w 139"/>
                <a:gd name="T69" fmla="*/ 71 h 121"/>
                <a:gd name="T70" fmla="*/ 53 w 139"/>
                <a:gd name="T71" fmla="*/ 66 h 121"/>
                <a:gd name="T72" fmla="*/ 57 w 139"/>
                <a:gd name="T73" fmla="*/ 66 h 121"/>
                <a:gd name="T74" fmla="*/ 57 w 139"/>
                <a:gd name="T75" fmla="*/ 71 h 121"/>
                <a:gd name="T76" fmla="*/ 37 w 139"/>
                <a:gd name="T77" fmla="*/ 86 h 121"/>
                <a:gd name="T78" fmla="*/ 24 w 139"/>
                <a:gd name="T79" fmla="*/ 80 h 121"/>
                <a:gd name="T80" fmla="*/ 24 w 139"/>
                <a:gd name="T81" fmla="*/ 80 h 121"/>
                <a:gd name="T82" fmla="*/ 46 w 139"/>
                <a:gd name="T83" fmla="*/ 86 h 121"/>
                <a:gd name="T84" fmla="*/ 53 w 139"/>
                <a:gd name="T85" fmla="*/ 80 h 121"/>
                <a:gd name="T86" fmla="*/ 50 w 139"/>
                <a:gd name="T87" fmla="*/ 80 h 121"/>
                <a:gd name="T88" fmla="*/ 57 w 139"/>
                <a:gd name="T89" fmla="*/ 86 h 121"/>
                <a:gd name="T90" fmla="*/ 37 w 139"/>
                <a:gd name="T91" fmla="*/ 9 h 121"/>
                <a:gd name="T92" fmla="*/ 24 w 139"/>
                <a:gd name="T93" fmla="*/ 9 h 121"/>
                <a:gd name="T94" fmla="*/ 40 w 139"/>
                <a:gd name="T95" fmla="*/ 9 h 121"/>
                <a:gd name="T96" fmla="*/ 40 w 139"/>
                <a:gd name="T97" fmla="*/ 9 h 121"/>
                <a:gd name="T98" fmla="*/ 53 w 139"/>
                <a:gd name="T99" fmla="*/ 14 h 121"/>
                <a:gd name="T100" fmla="*/ 61 w 139"/>
                <a:gd name="T101" fmla="*/ 14 h 121"/>
                <a:gd name="T102" fmla="*/ 77 w 139"/>
                <a:gd name="T103" fmla="*/ 55 h 121"/>
                <a:gd name="T104" fmla="*/ 117 w 139"/>
                <a:gd name="T105" fmla="*/ 77 h 121"/>
                <a:gd name="T106" fmla="*/ 77 w 139"/>
                <a:gd name="T107" fmla="*/ 84 h 121"/>
                <a:gd name="T108" fmla="*/ 77 w 139"/>
                <a:gd name="T109" fmla="*/ 8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9" h="121">
                  <a:moveTo>
                    <a:pt x="0" y="121"/>
                  </a:moveTo>
                  <a:lnTo>
                    <a:pt x="15" y="121"/>
                  </a:lnTo>
                  <a:lnTo>
                    <a:pt x="66" y="121"/>
                  </a:lnTo>
                  <a:lnTo>
                    <a:pt x="72" y="121"/>
                  </a:lnTo>
                  <a:lnTo>
                    <a:pt x="127" y="121"/>
                  </a:lnTo>
                  <a:lnTo>
                    <a:pt x="139" y="121"/>
                  </a:lnTo>
                  <a:lnTo>
                    <a:pt x="139" y="112"/>
                  </a:lnTo>
                  <a:lnTo>
                    <a:pt x="127" y="112"/>
                  </a:lnTo>
                  <a:lnTo>
                    <a:pt x="127" y="40"/>
                  </a:lnTo>
                  <a:lnTo>
                    <a:pt x="72" y="40"/>
                  </a:lnTo>
                  <a:lnTo>
                    <a:pt x="72" y="0"/>
                  </a:lnTo>
                  <a:lnTo>
                    <a:pt x="15" y="0"/>
                  </a:lnTo>
                  <a:lnTo>
                    <a:pt x="15" y="112"/>
                  </a:lnTo>
                  <a:lnTo>
                    <a:pt x="0" y="112"/>
                  </a:lnTo>
                  <a:lnTo>
                    <a:pt x="0" y="121"/>
                  </a:lnTo>
                  <a:lnTo>
                    <a:pt x="0" y="121"/>
                  </a:lnTo>
                  <a:close/>
                  <a:moveTo>
                    <a:pt x="77" y="60"/>
                  </a:moveTo>
                  <a:lnTo>
                    <a:pt x="77" y="60"/>
                  </a:lnTo>
                  <a:lnTo>
                    <a:pt x="117" y="60"/>
                  </a:lnTo>
                  <a:lnTo>
                    <a:pt x="117" y="60"/>
                  </a:lnTo>
                  <a:lnTo>
                    <a:pt x="117" y="66"/>
                  </a:lnTo>
                  <a:lnTo>
                    <a:pt x="117" y="66"/>
                  </a:lnTo>
                  <a:lnTo>
                    <a:pt x="77" y="66"/>
                  </a:lnTo>
                  <a:lnTo>
                    <a:pt x="77" y="66"/>
                  </a:lnTo>
                  <a:lnTo>
                    <a:pt x="77" y="60"/>
                  </a:lnTo>
                  <a:lnTo>
                    <a:pt x="77" y="60"/>
                  </a:lnTo>
                  <a:close/>
                  <a:moveTo>
                    <a:pt x="33" y="95"/>
                  </a:moveTo>
                  <a:lnTo>
                    <a:pt x="33" y="95"/>
                  </a:lnTo>
                  <a:lnTo>
                    <a:pt x="37" y="95"/>
                  </a:lnTo>
                  <a:lnTo>
                    <a:pt x="37" y="95"/>
                  </a:lnTo>
                  <a:lnTo>
                    <a:pt x="37" y="101"/>
                  </a:lnTo>
                  <a:lnTo>
                    <a:pt x="37" y="101"/>
                  </a:lnTo>
                  <a:lnTo>
                    <a:pt x="33" y="101"/>
                  </a:lnTo>
                  <a:lnTo>
                    <a:pt x="33" y="101"/>
                  </a:lnTo>
                  <a:lnTo>
                    <a:pt x="33" y="95"/>
                  </a:lnTo>
                  <a:lnTo>
                    <a:pt x="33" y="95"/>
                  </a:lnTo>
                  <a:close/>
                  <a:moveTo>
                    <a:pt x="24" y="95"/>
                  </a:moveTo>
                  <a:lnTo>
                    <a:pt x="29" y="95"/>
                  </a:lnTo>
                  <a:lnTo>
                    <a:pt x="29" y="101"/>
                  </a:lnTo>
                  <a:lnTo>
                    <a:pt x="24" y="101"/>
                  </a:lnTo>
                  <a:lnTo>
                    <a:pt x="24" y="95"/>
                  </a:lnTo>
                  <a:lnTo>
                    <a:pt x="24" y="95"/>
                  </a:lnTo>
                  <a:close/>
                  <a:moveTo>
                    <a:pt x="40" y="95"/>
                  </a:moveTo>
                  <a:lnTo>
                    <a:pt x="40" y="95"/>
                  </a:lnTo>
                  <a:lnTo>
                    <a:pt x="46" y="95"/>
                  </a:lnTo>
                  <a:lnTo>
                    <a:pt x="46" y="95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0" y="101"/>
                  </a:lnTo>
                  <a:lnTo>
                    <a:pt x="40" y="101"/>
                  </a:lnTo>
                  <a:lnTo>
                    <a:pt x="40" y="95"/>
                  </a:lnTo>
                  <a:lnTo>
                    <a:pt x="40" y="95"/>
                  </a:lnTo>
                  <a:close/>
                  <a:moveTo>
                    <a:pt x="50" y="95"/>
                  </a:moveTo>
                  <a:lnTo>
                    <a:pt x="50" y="95"/>
                  </a:lnTo>
                  <a:lnTo>
                    <a:pt x="53" y="95"/>
                  </a:lnTo>
                  <a:lnTo>
                    <a:pt x="53" y="95"/>
                  </a:lnTo>
                  <a:lnTo>
                    <a:pt x="53" y="101"/>
                  </a:lnTo>
                  <a:lnTo>
                    <a:pt x="53" y="101"/>
                  </a:lnTo>
                  <a:lnTo>
                    <a:pt x="50" y="101"/>
                  </a:lnTo>
                  <a:lnTo>
                    <a:pt x="50" y="101"/>
                  </a:lnTo>
                  <a:lnTo>
                    <a:pt x="50" y="95"/>
                  </a:lnTo>
                  <a:lnTo>
                    <a:pt x="50" y="95"/>
                  </a:lnTo>
                  <a:close/>
                  <a:moveTo>
                    <a:pt x="57" y="95"/>
                  </a:moveTo>
                  <a:lnTo>
                    <a:pt x="61" y="95"/>
                  </a:lnTo>
                  <a:lnTo>
                    <a:pt x="61" y="101"/>
                  </a:lnTo>
                  <a:lnTo>
                    <a:pt x="57" y="101"/>
                  </a:lnTo>
                  <a:lnTo>
                    <a:pt x="57" y="95"/>
                  </a:lnTo>
                  <a:lnTo>
                    <a:pt x="57" y="95"/>
                  </a:lnTo>
                  <a:close/>
                  <a:moveTo>
                    <a:pt x="33" y="24"/>
                  </a:moveTo>
                  <a:lnTo>
                    <a:pt x="33" y="24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7" y="29"/>
                  </a:lnTo>
                  <a:lnTo>
                    <a:pt x="37" y="29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3" y="24"/>
                  </a:lnTo>
                  <a:lnTo>
                    <a:pt x="33" y="24"/>
                  </a:lnTo>
                  <a:close/>
                  <a:moveTo>
                    <a:pt x="24" y="24"/>
                  </a:moveTo>
                  <a:lnTo>
                    <a:pt x="24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9"/>
                  </a:lnTo>
                  <a:lnTo>
                    <a:pt x="29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24"/>
                  </a:lnTo>
                  <a:lnTo>
                    <a:pt x="24" y="24"/>
                  </a:lnTo>
                  <a:close/>
                  <a:moveTo>
                    <a:pt x="40" y="24"/>
                  </a:moveTo>
                  <a:lnTo>
                    <a:pt x="40" y="2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0" y="29"/>
                  </a:lnTo>
                  <a:lnTo>
                    <a:pt x="40" y="29"/>
                  </a:lnTo>
                  <a:lnTo>
                    <a:pt x="40" y="24"/>
                  </a:lnTo>
                  <a:lnTo>
                    <a:pt x="40" y="24"/>
                  </a:lnTo>
                  <a:close/>
                  <a:moveTo>
                    <a:pt x="50" y="24"/>
                  </a:moveTo>
                  <a:lnTo>
                    <a:pt x="50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9"/>
                  </a:lnTo>
                  <a:lnTo>
                    <a:pt x="53" y="29"/>
                  </a:lnTo>
                  <a:lnTo>
                    <a:pt x="50" y="29"/>
                  </a:lnTo>
                  <a:lnTo>
                    <a:pt x="50" y="29"/>
                  </a:lnTo>
                  <a:lnTo>
                    <a:pt x="50" y="24"/>
                  </a:lnTo>
                  <a:lnTo>
                    <a:pt x="50" y="24"/>
                  </a:lnTo>
                  <a:close/>
                  <a:moveTo>
                    <a:pt x="57" y="24"/>
                  </a:moveTo>
                  <a:lnTo>
                    <a:pt x="57" y="24"/>
                  </a:lnTo>
                  <a:lnTo>
                    <a:pt x="61" y="24"/>
                  </a:lnTo>
                  <a:lnTo>
                    <a:pt x="61" y="24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57" y="29"/>
                  </a:lnTo>
                  <a:lnTo>
                    <a:pt x="57" y="29"/>
                  </a:lnTo>
                  <a:lnTo>
                    <a:pt x="57" y="24"/>
                  </a:lnTo>
                  <a:lnTo>
                    <a:pt x="57" y="24"/>
                  </a:lnTo>
                  <a:close/>
                  <a:moveTo>
                    <a:pt x="33" y="38"/>
                  </a:moveTo>
                  <a:lnTo>
                    <a:pt x="33" y="38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38"/>
                  </a:lnTo>
                  <a:lnTo>
                    <a:pt x="33" y="38"/>
                  </a:lnTo>
                  <a:close/>
                  <a:moveTo>
                    <a:pt x="24" y="38"/>
                  </a:moveTo>
                  <a:lnTo>
                    <a:pt x="24" y="38"/>
                  </a:lnTo>
                  <a:lnTo>
                    <a:pt x="29" y="38"/>
                  </a:lnTo>
                  <a:lnTo>
                    <a:pt x="29" y="38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4" y="44"/>
                  </a:lnTo>
                  <a:lnTo>
                    <a:pt x="24" y="44"/>
                  </a:lnTo>
                  <a:lnTo>
                    <a:pt x="24" y="38"/>
                  </a:lnTo>
                  <a:lnTo>
                    <a:pt x="24" y="38"/>
                  </a:lnTo>
                  <a:close/>
                  <a:moveTo>
                    <a:pt x="40" y="38"/>
                  </a:moveTo>
                  <a:lnTo>
                    <a:pt x="4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0" y="38"/>
                  </a:lnTo>
                  <a:lnTo>
                    <a:pt x="40" y="38"/>
                  </a:lnTo>
                  <a:close/>
                  <a:moveTo>
                    <a:pt x="50" y="38"/>
                  </a:moveTo>
                  <a:lnTo>
                    <a:pt x="50" y="38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38"/>
                  </a:lnTo>
                  <a:lnTo>
                    <a:pt x="50" y="38"/>
                  </a:lnTo>
                  <a:close/>
                  <a:moveTo>
                    <a:pt x="57" y="38"/>
                  </a:moveTo>
                  <a:lnTo>
                    <a:pt x="57" y="38"/>
                  </a:lnTo>
                  <a:lnTo>
                    <a:pt x="61" y="38"/>
                  </a:lnTo>
                  <a:lnTo>
                    <a:pt x="61" y="38"/>
                  </a:lnTo>
                  <a:lnTo>
                    <a:pt x="61" y="44"/>
                  </a:lnTo>
                  <a:lnTo>
                    <a:pt x="61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38"/>
                  </a:lnTo>
                  <a:lnTo>
                    <a:pt x="57" y="38"/>
                  </a:lnTo>
                  <a:close/>
                  <a:moveTo>
                    <a:pt x="33" y="51"/>
                  </a:moveTo>
                  <a:lnTo>
                    <a:pt x="33" y="51"/>
                  </a:lnTo>
                  <a:lnTo>
                    <a:pt x="37" y="51"/>
                  </a:lnTo>
                  <a:lnTo>
                    <a:pt x="37" y="51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33" y="51"/>
                  </a:lnTo>
                  <a:lnTo>
                    <a:pt x="33" y="51"/>
                  </a:lnTo>
                  <a:close/>
                  <a:moveTo>
                    <a:pt x="24" y="51"/>
                  </a:moveTo>
                  <a:lnTo>
                    <a:pt x="24" y="51"/>
                  </a:lnTo>
                  <a:lnTo>
                    <a:pt x="29" y="51"/>
                  </a:lnTo>
                  <a:lnTo>
                    <a:pt x="29" y="51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24" y="51"/>
                  </a:lnTo>
                  <a:lnTo>
                    <a:pt x="24" y="51"/>
                  </a:lnTo>
                  <a:close/>
                  <a:moveTo>
                    <a:pt x="40" y="51"/>
                  </a:moveTo>
                  <a:lnTo>
                    <a:pt x="40" y="51"/>
                  </a:lnTo>
                  <a:lnTo>
                    <a:pt x="46" y="51"/>
                  </a:lnTo>
                  <a:lnTo>
                    <a:pt x="46" y="51"/>
                  </a:lnTo>
                  <a:lnTo>
                    <a:pt x="46" y="58"/>
                  </a:lnTo>
                  <a:lnTo>
                    <a:pt x="46" y="58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40" y="51"/>
                  </a:lnTo>
                  <a:lnTo>
                    <a:pt x="40" y="51"/>
                  </a:lnTo>
                  <a:close/>
                  <a:moveTo>
                    <a:pt x="50" y="51"/>
                  </a:moveTo>
                  <a:lnTo>
                    <a:pt x="50" y="51"/>
                  </a:lnTo>
                  <a:lnTo>
                    <a:pt x="53" y="51"/>
                  </a:lnTo>
                  <a:lnTo>
                    <a:pt x="53" y="51"/>
                  </a:lnTo>
                  <a:lnTo>
                    <a:pt x="53" y="58"/>
                  </a:lnTo>
                  <a:lnTo>
                    <a:pt x="53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0" y="51"/>
                  </a:lnTo>
                  <a:lnTo>
                    <a:pt x="50" y="51"/>
                  </a:lnTo>
                  <a:close/>
                  <a:moveTo>
                    <a:pt x="57" y="51"/>
                  </a:moveTo>
                  <a:lnTo>
                    <a:pt x="57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57" y="58"/>
                  </a:lnTo>
                  <a:lnTo>
                    <a:pt x="57" y="58"/>
                  </a:lnTo>
                  <a:lnTo>
                    <a:pt x="57" y="51"/>
                  </a:lnTo>
                  <a:lnTo>
                    <a:pt x="57" y="51"/>
                  </a:lnTo>
                  <a:close/>
                  <a:moveTo>
                    <a:pt x="33" y="66"/>
                  </a:moveTo>
                  <a:lnTo>
                    <a:pt x="33" y="66"/>
                  </a:lnTo>
                  <a:lnTo>
                    <a:pt x="37" y="66"/>
                  </a:lnTo>
                  <a:lnTo>
                    <a:pt x="37" y="66"/>
                  </a:lnTo>
                  <a:lnTo>
                    <a:pt x="37" y="71"/>
                  </a:lnTo>
                  <a:lnTo>
                    <a:pt x="37" y="71"/>
                  </a:lnTo>
                  <a:lnTo>
                    <a:pt x="33" y="71"/>
                  </a:lnTo>
                  <a:lnTo>
                    <a:pt x="33" y="71"/>
                  </a:lnTo>
                  <a:lnTo>
                    <a:pt x="33" y="66"/>
                  </a:lnTo>
                  <a:lnTo>
                    <a:pt x="33" y="66"/>
                  </a:lnTo>
                  <a:close/>
                  <a:moveTo>
                    <a:pt x="24" y="66"/>
                  </a:moveTo>
                  <a:lnTo>
                    <a:pt x="24" y="66"/>
                  </a:lnTo>
                  <a:lnTo>
                    <a:pt x="29" y="66"/>
                  </a:lnTo>
                  <a:lnTo>
                    <a:pt x="29" y="66"/>
                  </a:lnTo>
                  <a:lnTo>
                    <a:pt x="29" y="71"/>
                  </a:lnTo>
                  <a:lnTo>
                    <a:pt x="29" y="71"/>
                  </a:lnTo>
                  <a:lnTo>
                    <a:pt x="24" y="71"/>
                  </a:lnTo>
                  <a:lnTo>
                    <a:pt x="24" y="71"/>
                  </a:lnTo>
                  <a:lnTo>
                    <a:pt x="24" y="66"/>
                  </a:lnTo>
                  <a:lnTo>
                    <a:pt x="24" y="66"/>
                  </a:lnTo>
                  <a:close/>
                  <a:moveTo>
                    <a:pt x="40" y="66"/>
                  </a:moveTo>
                  <a:lnTo>
                    <a:pt x="40" y="66"/>
                  </a:lnTo>
                  <a:lnTo>
                    <a:pt x="46" y="66"/>
                  </a:lnTo>
                  <a:lnTo>
                    <a:pt x="46" y="66"/>
                  </a:lnTo>
                  <a:lnTo>
                    <a:pt x="46" y="71"/>
                  </a:lnTo>
                  <a:lnTo>
                    <a:pt x="46" y="71"/>
                  </a:lnTo>
                  <a:lnTo>
                    <a:pt x="40" y="71"/>
                  </a:lnTo>
                  <a:lnTo>
                    <a:pt x="40" y="71"/>
                  </a:lnTo>
                  <a:lnTo>
                    <a:pt x="40" y="66"/>
                  </a:lnTo>
                  <a:lnTo>
                    <a:pt x="40" y="66"/>
                  </a:lnTo>
                  <a:close/>
                  <a:moveTo>
                    <a:pt x="50" y="66"/>
                  </a:moveTo>
                  <a:lnTo>
                    <a:pt x="50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71"/>
                  </a:lnTo>
                  <a:lnTo>
                    <a:pt x="53" y="71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6"/>
                  </a:lnTo>
                  <a:lnTo>
                    <a:pt x="50" y="66"/>
                  </a:lnTo>
                  <a:close/>
                  <a:moveTo>
                    <a:pt x="57" y="66"/>
                  </a:moveTo>
                  <a:lnTo>
                    <a:pt x="57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57" y="66"/>
                  </a:lnTo>
                  <a:lnTo>
                    <a:pt x="57" y="66"/>
                  </a:lnTo>
                  <a:close/>
                  <a:moveTo>
                    <a:pt x="33" y="80"/>
                  </a:moveTo>
                  <a:lnTo>
                    <a:pt x="33" y="80"/>
                  </a:lnTo>
                  <a:lnTo>
                    <a:pt x="37" y="80"/>
                  </a:lnTo>
                  <a:lnTo>
                    <a:pt x="37" y="80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3" y="86"/>
                  </a:lnTo>
                  <a:lnTo>
                    <a:pt x="33" y="86"/>
                  </a:lnTo>
                  <a:lnTo>
                    <a:pt x="33" y="80"/>
                  </a:lnTo>
                  <a:lnTo>
                    <a:pt x="33" y="80"/>
                  </a:lnTo>
                  <a:close/>
                  <a:moveTo>
                    <a:pt x="24" y="80"/>
                  </a:moveTo>
                  <a:lnTo>
                    <a:pt x="24" y="80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29" y="86"/>
                  </a:lnTo>
                  <a:lnTo>
                    <a:pt x="29" y="86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4" y="80"/>
                  </a:lnTo>
                  <a:lnTo>
                    <a:pt x="24" y="80"/>
                  </a:lnTo>
                  <a:close/>
                  <a:moveTo>
                    <a:pt x="40" y="80"/>
                  </a:moveTo>
                  <a:lnTo>
                    <a:pt x="40" y="80"/>
                  </a:lnTo>
                  <a:lnTo>
                    <a:pt x="46" y="80"/>
                  </a:lnTo>
                  <a:lnTo>
                    <a:pt x="46" y="80"/>
                  </a:lnTo>
                  <a:lnTo>
                    <a:pt x="46" y="86"/>
                  </a:lnTo>
                  <a:lnTo>
                    <a:pt x="46" y="86"/>
                  </a:lnTo>
                  <a:lnTo>
                    <a:pt x="40" y="86"/>
                  </a:lnTo>
                  <a:lnTo>
                    <a:pt x="40" y="86"/>
                  </a:lnTo>
                  <a:lnTo>
                    <a:pt x="40" y="80"/>
                  </a:lnTo>
                  <a:lnTo>
                    <a:pt x="40" y="80"/>
                  </a:lnTo>
                  <a:close/>
                  <a:moveTo>
                    <a:pt x="50" y="80"/>
                  </a:moveTo>
                  <a:lnTo>
                    <a:pt x="50" y="80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3" y="86"/>
                  </a:lnTo>
                  <a:lnTo>
                    <a:pt x="53" y="86"/>
                  </a:lnTo>
                  <a:lnTo>
                    <a:pt x="50" y="86"/>
                  </a:lnTo>
                  <a:lnTo>
                    <a:pt x="50" y="86"/>
                  </a:lnTo>
                  <a:lnTo>
                    <a:pt x="50" y="80"/>
                  </a:lnTo>
                  <a:lnTo>
                    <a:pt x="50" y="80"/>
                  </a:lnTo>
                  <a:close/>
                  <a:moveTo>
                    <a:pt x="57" y="80"/>
                  </a:moveTo>
                  <a:lnTo>
                    <a:pt x="57" y="80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57" y="86"/>
                  </a:lnTo>
                  <a:lnTo>
                    <a:pt x="57" y="86"/>
                  </a:lnTo>
                  <a:lnTo>
                    <a:pt x="57" y="80"/>
                  </a:lnTo>
                  <a:lnTo>
                    <a:pt x="57" y="80"/>
                  </a:lnTo>
                  <a:close/>
                  <a:moveTo>
                    <a:pt x="33" y="9"/>
                  </a:moveTo>
                  <a:lnTo>
                    <a:pt x="33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9"/>
                  </a:lnTo>
                  <a:lnTo>
                    <a:pt x="33" y="9"/>
                  </a:lnTo>
                  <a:close/>
                  <a:moveTo>
                    <a:pt x="24" y="9"/>
                  </a:moveTo>
                  <a:lnTo>
                    <a:pt x="29" y="9"/>
                  </a:lnTo>
                  <a:lnTo>
                    <a:pt x="29" y="14"/>
                  </a:lnTo>
                  <a:lnTo>
                    <a:pt x="24" y="14"/>
                  </a:lnTo>
                  <a:lnTo>
                    <a:pt x="24" y="9"/>
                  </a:lnTo>
                  <a:lnTo>
                    <a:pt x="24" y="9"/>
                  </a:lnTo>
                  <a:close/>
                  <a:moveTo>
                    <a:pt x="40" y="9"/>
                  </a:moveTo>
                  <a:lnTo>
                    <a:pt x="40" y="9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0" y="9"/>
                  </a:lnTo>
                  <a:lnTo>
                    <a:pt x="40" y="9"/>
                  </a:lnTo>
                  <a:close/>
                  <a:moveTo>
                    <a:pt x="50" y="9"/>
                  </a:moveTo>
                  <a:lnTo>
                    <a:pt x="50" y="9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3" y="14"/>
                  </a:lnTo>
                  <a:lnTo>
                    <a:pt x="53" y="14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0" y="9"/>
                  </a:lnTo>
                  <a:lnTo>
                    <a:pt x="50" y="9"/>
                  </a:lnTo>
                  <a:close/>
                  <a:moveTo>
                    <a:pt x="57" y="9"/>
                  </a:moveTo>
                  <a:lnTo>
                    <a:pt x="61" y="9"/>
                  </a:lnTo>
                  <a:lnTo>
                    <a:pt x="61" y="14"/>
                  </a:lnTo>
                  <a:lnTo>
                    <a:pt x="57" y="14"/>
                  </a:lnTo>
                  <a:lnTo>
                    <a:pt x="57" y="9"/>
                  </a:lnTo>
                  <a:lnTo>
                    <a:pt x="57" y="9"/>
                  </a:lnTo>
                  <a:close/>
                  <a:moveTo>
                    <a:pt x="77" y="49"/>
                  </a:moveTo>
                  <a:lnTo>
                    <a:pt x="117" y="49"/>
                  </a:lnTo>
                  <a:lnTo>
                    <a:pt x="117" y="55"/>
                  </a:lnTo>
                  <a:lnTo>
                    <a:pt x="77" y="55"/>
                  </a:lnTo>
                  <a:lnTo>
                    <a:pt x="77" y="49"/>
                  </a:lnTo>
                  <a:lnTo>
                    <a:pt x="77" y="49"/>
                  </a:lnTo>
                  <a:close/>
                  <a:moveTo>
                    <a:pt x="77" y="71"/>
                  </a:moveTo>
                  <a:lnTo>
                    <a:pt x="77" y="71"/>
                  </a:lnTo>
                  <a:lnTo>
                    <a:pt x="117" y="71"/>
                  </a:lnTo>
                  <a:lnTo>
                    <a:pt x="117" y="71"/>
                  </a:lnTo>
                  <a:lnTo>
                    <a:pt x="117" y="77"/>
                  </a:lnTo>
                  <a:lnTo>
                    <a:pt x="117" y="77"/>
                  </a:lnTo>
                  <a:lnTo>
                    <a:pt x="77" y="77"/>
                  </a:lnTo>
                  <a:lnTo>
                    <a:pt x="77" y="77"/>
                  </a:lnTo>
                  <a:lnTo>
                    <a:pt x="77" y="71"/>
                  </a:lnTo>
                  <a:lnTo>
                    <a:pt x="77" y="71"/>
                  </a:lnTo>
                  <a:close/>
                  <a:moveTo>
                    <a:pt x="77" y="84"/>
                  </a:moveTo>
                  <a:lnTo>
                    <a:pt x="7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90"/>
                  </a:lnTo>
                  <a:lnTo>
                    <a:pt x="117" y="90"/>
                  </a:lnTo>
                  <a:lnTo>
                    <a:pt x="77" y="90"/>
                  </a:lnTo>
                  <a:lnTo>
                    <a:pt x="77" y="90"/>
                  </a:lnTo>
                  <a:lnTo>
                    <a:pt x="77" y="84"/>
                  </a:lnTo>
                  <a:lnTo>
                    <a:pt x="77" y="84"/>
                  </a:lnTo>
                  <a:close/>
                  <a:moveTo>
                    <a:pt x="77" y="95"/>
                  </a:moveTo>
                  <a:lnTo>
                    <a:pt x="117" y="95"/>
                  </a:lnTo>
                  <a:lnTo>
                    <a:pt x="117" y="101"/>
                  </a:lnTo>
                  <a:lnTo>
                    <a:pt x="77" y="101"/>
                  </a:lnTo>
                  <a:lnTo>
                    <a:pt x="77" y="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698368" y="5518798"/>
              <a:ext cx="557147" cy="5744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1493351" y="1115107"/>
            <a:ext cx="1326464" cy="1638960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85000"/>
                  <a:alpha val="18000"/>
                </a:schemeClr>
              </a:gs>
              <a:gs pos="0">
                <a:schemeClr val="bg1">
                  <a:alpha val="31000"/>
                </a:schemeClr>
              </a:gs>
            </a:gsLst>
            <a:lin ang="18900000" scaled="1"/>
            <a:tileRect/>
          </a:gra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anchor="ctr"/>
          <a:lstStyle/>
          <a:p>
            <a:pPr algn="ctr" defTabSz="534995">
              <a:defRPr/>
            </a:pPr>
            <a:endParaRPr lang="zh-CN" altLang="en-US" sz="1100" dirty="0"/>
          </a:p>
        </p:txBody>
      </p:sp>
      <p:sp>
        <p:nvSpPr>
          <p:cNvPr id="16" name="Freeform 45"/>
          <p:cNvSpPr>
            <a:spLocks noEditPoints="1"/>
          </p:cNvSpPr>
          <p:nvPr/>
        </p:nvSpPr>
        <p:spPr bwMode="auto">
          <a:xfrm flipH="1">
            <a:off x="1625080" y="2025430"/>
            <a:ext cx="816875" cy="728887"/>
          </a:xfrm>
          <a:custGeom>
            <a:avLst/>
            <a:gdLst>
              <a:gd name="T0" fmla="*/ 41 w 95"/>
              <a:gd name="T1" fmla="*/ 0 h 120"/>
              <a:gd name="T2" fmla="*/ 29 w 95"/>
              <a:gd name="T3" fmla="*/ 7 h 120"/>
              <a:gd name="T4" fmla="*/ 29 w 95"/>
              <a:gd name="T5" fmla="*/ 7 h 120"/>
              <a:gd name="T6" fmla="*/ 14 w 95"/>
              <a:gd name="T7" fmla="*/ 1 h 120"/>
              <a:gd name="T8" fmla="*/ 3 w 95"/>
              <a:gd name="T9" fmla="*/ 8 h 120"/>
              <a:gd name="T10" fmla="*/ 0 w 95"/>
              <a:gd name="T11" fmla="*/ 21 h 120"/>
              <a:gd name="T12" fmla="*/ 3 w 95"/>
              <a:gd name="T13" fmla="*/ 34 h 120"/>
              <a:gd name="T14" fmla="*/ 14 w 95"/>
              <a:gd name="T15" fmla="*/ 40 h 120"/>
              <a:gd name="T16" fmla="*/ 31 w 95"/>
              <a:gd name="T17" fmla="*/ 37 h 120"/>
              <a:gd name="T18" fmla="*/ 41 w 95"/>
              <a:gd name="T19" fmla="*/ 41 h 120"/>
              <a:gd name="T20" fmla="*/ 43 w 95"/>
              <a:gd name="T21" fmla="*/ 41 h 120"/>
              <a:gd name="T22" fmla="*/ 57 w 95"/>
              <a:gd name="T23" fmla="*/ 56 h 120"/>
              <a:gd name="T24" fmla="*/ 68 w 95"/>
              <a:gd name="T25" fmla="*/ 58 h 120"/>
              <a:gd name="T26" fmla="*/ 66 w 95"/>
              <a:gd name="T27" fmla="*/ 78 h 120"/>
              <a:gd name="T28" fmla="*/ 65 w 95"/>
              <a:gd name="T29" fmla="*/ 120 h 120"/>
              <a:gd name="T30" fmla="*/ 75 w 95"/>
              <a:gd name="T31" fmla="*/ 120 h 120"/>
              <a:gd name="T32" fmla="*/ 77 w 95"/>
              <a:gd name="T33" fmla="*/ 84 h 120"/>
              <a:gd name="T34" fmla="*/ 82 w 95"/>
              <a:gd name="T35" fmla="*/ 84 h 120"/>
              <a:gd name="T36" fmla="*/ 84 w 95"/>
              <a:gd name="T37" fmla="*/ 120 h 120"/>
              <a:gd name="T38" fmla="*/ 95 w 95"/>
              <a:gd name="T39" fmla="*/ 120 h 120"/>
              <a:gd name="T40" fmla="*/ 92 w 95"/>
              <a:gd name="T41" fmla="*/ 78 h 120"/>
              <a:gd name="T42" fmla="*/ 94 w 95"/>
              <a:gd name="T43" fmla="*/ 41 h 120"/>
              <a:gd name="T44" fmla="*/ 74 w 95"/>
              <a:gd name="T45" fmla="*/ 41 h 120"/>
              <a:gd name="T46" fmla="*/ 70 w 95"/>
              <a:gd name="T47" fmla="*/ 35 h 120"/>
              <a:gd name="T48" fmla="*/ 71 w 95"/>
              <a:gd name="T49" fmla="*/ 35 h 120"/>
              <a:gd name="T50" fmla="*/ 79 w 95"/>
              <a:gd name="T51" fmla="*/ 38 h 120"/>
              <a:gd name="T52" fmla="*/ 91 w 95"/>
              <a:gd name="T53" fmla="*/ 26 h 120"/>
              <a:gd name="T54" fmla="*/ 79 w 95"/>
              <a:gd name="T55" fmla="*/ 14 h 120"/>
              <a:gd name="T56" fmla="*/ 71 w 95"/>
              <a:gd name="T57" fmla="*/ 18 h 120"/>
              <a:gd name="T58" fmla="*/ 48 w 95"/>
              <a:gd name="T59" fmla="*/ 2 h 120"/>
              <a:gd name="T60" fmla="*/ 41 w 95"/>
              <a:gd name="T61" fmla="*/ 0 h 120"/>
              <a:gd name="T62" fmla="*/ 65 w 95"/>
              <a:gd name="T63" fmla="*/ 43 h 120"/>
              <a:gd name="T64" fmla="*/ 58 w 95"/>
              <a:gd name="T65" fmla="*/ 46 h 120"/>
              <a:gd name="T66" fmla="*/ 51 w 95"/>
              <a:gd name="T67" fmla="*/ 39 h 120"/>
              <a:gd name="T68" fmla="*/ 62 w 95"/>
              <a:gd name="T69" fmla="*/ 37 h 120"/>
              <a:gd name="T70" fmla="*/ 65 w 95"/>
              <a:gd name="T71" fmla="*/ 43 h 120"/>
              <a:gd name="T72" fmla="*/ 10 w 95"/>
              <a:gd name="T73" fmla="*/ 12 h 120"/>
              <a:gd name="T74" fmla="*/ 14 w 95"/>
              <a:gd name="T75" fmla="*/ 9 h 120"/>
              <a:gd name="T76" fmla="*/ 18 w 95"/>
              <a:gd name="T77" fmla="*/ 12 h 120"/>
              <a:gd name="T78" fmla="*/ 21 w 95"/>
              <a:gd name="T79" fmla="*/ 21 h 120"/>
              <a:gd name="T80" fmla="*/ 18 w 95"/>
              <a:gd name="T81" fmla="*/ 30 h 120"/>
              <a:gd name="T82" fmla="*/ 14 w 95"/>
              <a:gd name="T83" fmla="*/ 32 h 120"/>
              <a:gd name="T84" fmla="*/ 10 w 95"/>
              <a:gd name="T85" fmla="*/ 30 h 120"/>
              <a:gd name="T86" fmla="*/ 7 w 95"/>
              <a:gd name="T87" fmla="*/ 21 h 120"/>
              <a:gd name="T88" fmla="*/ 10 w 95"/>
              <a:gd name="T89" fmla="*/ 12 h 120"/>
              <a:gd name="T90" fmla="*/ 35 w 95"/>
              <a:gd name="T91" fmla="*/ 11 h 120"/>
              <a:gd name="T92" fmla="*/ 41 w 95"/>
              <a:gd name="T93" fmla="*/ 8 h 120"/>
              <a:gd name="T94" fmla="*/ 47 w 95"/>
              <a:gd name="T95" fmla="*/ 11 h 120"/>
              <a:gd name="T96" fmla="*/ 50 w 95"/>
              <a:gd name="T97" fmla="*/ 21 h 120"/>
              <a:gd name="T98" fmla="*/ 47 w 95"/>
              <a:gd name="T99" fmla="*/ 30 h 120"/>
              <a:gd name="T100" fmla="*/ 41 w 95"/>
              <a:gd name="T101" fmla="*/ 34 h 120"/>
              <a:gd name="T102" fmla="*/ 35 w 95"/>
              <a:gd name="T103" fmla="*/ 30 h 120"/>
              <a:gd name="T104" fmla="*/ 33 w 95"/>
              <a:gd name="T105" fmla="*/ 21 h 120"/>
              <a:gd name="T106" fmla="*/ 35 w 95"/>
              <a:gd name="T107" fmla="*/ 1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5" h="120">
                <a:moveTo>
                  <a:pt x="41" y="0"/>
                </a:moveTo>
                <a:cubicBezTo>
                  <a:pt x="37" y="0"/>
                  <a:pt x="32" y="2"/>
                  <a:pt x="29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25" y="6"/>
                  <a:pt x="18" y="1"/>
                  <a:pt x="14" y="1"/>
                </a:cubicBezTo>
                <a:cubicBezTo>
                  <a:pt x="10" y="1"/>
                  <a:pt x="6" y="4"/>
                  <a:pt x="3" y="8"/>
                </a:cubicBezTo>
                <a:cubicBezTo>
                  <a:pt x="1" y="11"/>
                  <a:pt x="0" y="16"/>
                  <a:pt x="0" y="21"/>
                </a:cubicBezTo>
                <a:cubicBezTo>
                  <a:pt x="0" y="26"/>
                  <a:pt x="1" y="30"/>
                  <a:pt x="3" y="34"/>
                </a:cubicBezTo>
                <a:cubicBezTo>
                  <a:pt x="6" y="38"/>
                  <a:pt x="10" y="40"/>
                  <a:pt x="14" y="40"/>
                </a:cubicBezTo>
                <a:cubicBezTo>
                  <a:pt x="18" y="40"/>
                  <a:pt x="27" y="38"/>
                  <a:pt x="31" y="37"/>
                </a:cubicBezTo>
                <a:cubicBezTo>
                  <a:pt x="34" y="40"/>
                  <a:pt x="38" y="41"/>
                  <a:pt x="41" y="41"/>
                </a:cubicBezTo>
                <a:cubicBezTo>
                  <a:pt x="42" y="41"/>
                  <a:pt x="43" y="41"/>
                  <a:pt x="43" y="41"/>
                </a:cubicBezTo>
                <a:cubicBezTo>
                  <a:pt x="57" y="56"/>
                  <a:pt x="57" y="56"/>
                  <a:pt x="57" y="56"/>
                </a:cubicBezTo>
                <a:cubicBezTo>
                  <a:pt x="68" y="58"/>
                  <a:pt x="68" y="58"/>
                  <a:pt x="68" y="58"/>
                </a:cubicBezTo>
                <a:cubicBezTo>
                  <a:pt x="66" y="78"/>
                  <a:pt x="66" y="78"/>
                  <a:pt x="66" y="78"/>
                </a:cubicBezTo>
                <a:cubicBezTo>
                  <a:pt x="65" y="120"/>
                  <a:pt x="65" y="120"/>
                  <a:pt x="65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7" y="84"/>
                  <a:pt x="77" y="84"/>
                  <a:pt x="77" y="84"/>
                </a:cubicBezTo>
                <a:cubicBezTo>
                  <a:pt x="82" y="84"/>
                  <a:pt x="82" y="84"/>
                  <a:pt x="82" y="84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95" y="120"/>
                  <a:pt x="95" y="120"/>
                  <a:pt x="95" y="120"/>
                </a:cubicBezTo>
                <a:cubicBezTo>
                  <a:pt x="92" y="78"/>
                  <a:pt x="92" y="78"/>
                  <a:pt x="92" y="78"/>
                </a:cubicBezTo>
                <a:cubicBezTo>
                  <a:pt x="94" y="41"/>
                  <a:pt x="94" y="41"/>
                  <a:pt x="94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0" y="35"/>
                  <a:pt x="70" y="35"/>
                  <a:pt x="70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3" y="37"/>
                  <a:pt x="76" y="38"/>
                  <a:pt x="79" y="38"/>
                </a:cubicBezTo>
                <a:cubicBezTo>
                  <a:pt x="86" y="38"/>
                  <a:pt x="91" y="33"/>
                  <a:pt x="91" y="26"/>
                </a:cubicBezTo>
                <a:cubicBezTo>
                  <a:pt x="91" y="19"/>
                  <a:pt x="86" y="14"/>
                  <a:pt x="79" y="14"/>
                </a:cubicBezTo>
                <a:cubicBezTo>
                  <a:pt x="76" y="14"/>
                  <a:pt x="73" y="15"/>
                  <a:pt x="71" y="18"/>
                </a:cubicBezTo>
                <a:cubicBezTo>
                  <a:pt x="48" y="2"/>
                  <a:pt x="48" y="2"/>
                  <a:pt x="48" y="2"/>
                </a:cubicBezTo>
                <a:cubicBezTo>
                  <a:pt x="46" y="1"/>
                  <a:pt x="44" y="0"/>
                  <a:pt x="41" y="0"/>
                </a:cubicBezTo>
                <a:close/>
                <a:moveTo>
                  <a:pt x="65" y="43"/>
                </a:moveTo>
                <a:cubicBezTo>
                  <a:pt x="58" y="46"/>
                  <a:pt x="58" y="46"/>
                  <a:pt x="58" y="46"/>
                </a:cubicBezTo>
                <a:cubicBezTo>
                  <a:pt x="51" y="39"/>
                  <a:pt x="51" y="39"/>
                  <a:pt x="51" y="39"/>
                </a:cubicBezTo>
                <a:cubicBezTo>
                  <a:pt x="62" y="37"/>
                  <a:pt x="62" y="37"/>
                  <a:pt x="62" y="37"/>
                </a:cubicBezTo>
                <a:cubicBezTo>
                  <a:pt x="65" y="43"/>
                  <a:pt x="65" y="43"/>
                  <a:pt x="65" y="43"/>
                </a:cubicBezTo>
                <a:close/>
                <a:moveTo>
                  <a:pt x="10" y="12"/>
                </a:moveTo>
                <a:cubicBezTo>
                  <a:pt x="11" y="10"/>
                  <a:pt x="12" y="9"/>
                  <a:pt x="14" y="9"/>
                </a:cubicBezTo>
                <a:cubicBezTo>
                  <a:pt x="16" y="9"/>
                  <a:pt x="17" y="10"/>
                  <a:pt x="18" y="12"/>
                </a:cubicBezTo>
                <a:cubicBezTo>
                  <a:pt x="20" y="14"/>
                  <a:pt x="21" y="17"/>
                  <a:pt x="21" y="21"/>
                </a:cubicBezTo>
                <a:cubicBezTo>
                  <a:pt x="21" y="24"/>
                  <a:pt x="20" y="27"/>
                  <a:pt x="18" y="30"/>
                </a:cubicBezTo>
                <a:cubicBezTo>
                  <a:pt x="17" y="31"/>
                  <a:pt x="16" y="32"/>
                  <a:pt x="14" y="32"/>
                </a:cubicBezTo>
                <a:cubicBezTo>
                  <a:pt x="12" y="32"/>
                  <a:pt x="11" y="31"/>
                  <a:pt x="10" y="30"/>
                </a:cubicBezTo>
                <a:cubicBezTo>
                  <a:pt x="8" y="27"/>
                  <a:pt x="7" y="24"/>
                  <a:pt x="7" y="21"/>
                </a:cubicBezTo>
                <a:cubicBezTo>
                  <a:pt x="7" y="17"/>
                  <a:pt x="8" y="14"/>
                  <a:pt x="10" y="12"/>
                </a:cubicBezTo>
                <a:close/>
                <a:moveTo>
                  <a:pt x="35" y="11"/>
                </a:moveTo>
                <a:cubicBezTo>
                  <a:pt x="37" y="9"/>
                  <a:pt x="39" y="8"/>
                  <a:pt x="41" y="8"/>
                </a:cubicBezTo>
                <a:cubicBezTo>
                  <a:pt x="43" y="8"/>
                  <a:pt x="45" y="9"/>
                  <a:pt x="47" y="11"/>
                </a:cubicBezTo>
                <a:cubicBezTo>
                  <a:pt x="49" y="13"/>
                  <a:pt x="50" y="17"/>
                  <a:pt x="50" y="21"/>
                </a:cubicBezTo>
                <a:cubicBezTo>
                  <a:pt x="50" y="24"/>
                  <a:pt x="49" y="28"/>
                  <a:pt x="47" y="30"/>
                </a:cubicBezTo>
                <a:cubicBezTo>
                  <a:pt x="45" y="32"/>
                  <a:pt x="43" y="34"/>
                  <a:pt x="41" y="34"/>
                </a:cubicBezTo>
                <a:cubicBezTo>
                  <a:pt x="39" y="34"/>
                  <a:pt x="37" y="32"/>
                  <a:pt x="35" y="30"/>
                </a:cubicBezTo>
                <a:cubicBezTo>
                  <a:pt x="34" y="28"/>
                  <a:pt x="33" y="24"/>
                  <a:pt x="33" y="21"/>
                </a:cubicBezTo>
                <a:cubicBezTo>
                  <a:pt x="33" y="17"/>
                  <a:pt x="34" y="13"/>
                  <a:pt x="35" y="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7" name="Freeform 45"/>
          <p:cNvSpPr>
            <a:spLocks noEditPoints="1"/>
          </p:cNvSpPr>
          <p:nvPr/>
        </p:nvSpPr>
        <p:spPr bwMode="auto">
          <a:xfrm>
            <a:off x="2033518" y="1451372"/>
            <a:ext cx="1411074" cy="1342249"/>
          </a:xfrm>
          <a:custGeom>
            <a:avLst/>
            <a:gdLst>
              <a:gd name="T0" fmla="*/ 41 w 95"/>
              <a:gd name="T1" fmla="*/ 0 h 120"/>
              <a:gd name="T2" fmla="*/ 29 w 95"/>
              <a:gd name="T3" fmla="*/ 7 h 120"/>
              <a:gd name="T4" fmla="*/ 29 w 95"/>
              <a:gd name="T5" fmla="*/ 7 h 120"/>
              <a:gd name="T6" fmla="*/ 14 w 95"/>
              <a:gd name="T7" fmla="*/ 1 h 120"/>
              <a:gd name="T8" fmla="*/ 3 w 95"/>
              <a:gd name="T9" fmla="*/ 8 h 120"/>
              <a:gd name="T10" fmla="*/ 0 w 95"/>
              <a:gd name="T11" fmla="*/ 21 h 120"/>
              <a:gd name="T12" fmla="*/ 3 w 95"/>
              <a:gd name="T13" fmla="*/ 34 h 120"/>
              <a:gd name="T14" fmla="*/ 14 w 95"/>
              <a:gd name="T15" fmla="*/ 40 h 120"/>
              <a:gd name="T16" fmla="*/ 31 w 95"/>
              <a:gd name="T17" fmla="*/ 37 h 120"/>
              <a:gd name="T18" fmla="*/ 41 w 95"/>
              <a:gd name="T19" fmla="*/ 41 h 120"/>
              <a:gd name="T20" fmla="*/ 43 w 95"/>
              <a:gd name="T21" fmla="*/ 41 h 120"/>
              <a:gd name="T22" fmla="*/ 57 w 95"/>
              <a:gd name="T23" fmla="*/ 56 h 120"/>
              <a:gd name="T24" fmla="*/ 68 w 95"/>
              <a:gd name="T25" fmla="*/ 58 h 120"/>
              <a:gd name="T26" fmla="*/ 66 w 95"/>
              <a:gd name="T27" fmla="*/ 78 h 120"/>
              <a:gd name="T28" fmla="*/ 65 w 95"/>
              <a:gd name="T29" fmla="*/ 120 h 120"/>
              <a:gd name="T30" fmla="*/ 75 w 95"/>
              <a:gd name="T31" fmla="*/ 120 h 120"/>
              <a:gd name="T32" fmla="*/ 77 w 95"/>
              <a:gd name="T33" fmla="*/ 84 h 120"/>
              <a:gd name="T34" fmla="*/ 82 w 95"/>
              <a:gd name="T35" fmla="*/ 84 h 120"/>
              <a:gd name="T36" fmla="*/ 84 w 95"/>
              <a:gd name="T37" fmla="*/ 120 h 120"/>
              <a:gd name="T38" fmla="*/ 95 w 95"/>
              <a:gd name="T39" fmla="*/ 120 h 120"/>
              <a:gd name="T40" fmla="*/ 92 w 95"/>
              <a:gd name="T41" fmla="*/ 78 h 120"/>
              <a:gd name="T42" fmla="*/ 94 w 95"/>
              <a:gd name="T43" fmla="*/ 41 h 120"/>
              <a:gd name="T44" fmla="*/ 74 w 95"/>
              <a:gd name="T45" fmla="*/ 41 h 120"/>
              <a:gd name="T46" fmla="*/ 70 w 95"/>
              <a:gd name="T47" fmla="*/ 35 h 120"/>
              <a:gd name="T48" fmla="*/ 71 w 95"/>
              <a:gd name="T49" fmla="*/ 35 h 120"/>
              <a:gd name="T50" fmla="*/ 79 w 95"/>
              <a:gd name="T51" fmla="*/ 38 h 120"/>
              <a:gd name="T52" fmla="*/ 91 w 95"/>
              <a:gd name="T53" fmla="*/ 26 h 120"/>
              <a:gd name="T54" fmla="*/ 79 w 95"/>
              <a:gd name="T55" fmla="*/ 14 h 120"/>
              <a:gd name="T56" fmla="*/ 71 w 95"/>
              <a:gd name="T57" fmla="*/ 18 h 120"/>
              <a:gd name="T58" fmla="*/ 48 w 95"/>
              <a:gd name="T59" fmla="*/ 2 h 120"/>
              <a:gd name="T60" fmla="*/ 41 w 95"/>
              <a:gd name="T61" fmla="*/ 0 h 120"/>
              <a:gd name="T62" fmla="*/ 65 w 95"/>
              <a:gd name="T63" fmla="*/ 43 h 120"/>
              <a:gd name="T64" fmla="*/ 58 w 95"/>
              <a:gd name="T65" fmla="*/ 46 h 120"/>
              <a:gd name="T66" fmla="*/ 51 w 95"/>
              <a:gd name="T67" fmla="*/ 39 h 120"/>
              <a:gd name="T68" fmla="*/ 62 w 95"/>
              <a:gd name="T69" fmla="*/ 37 h 120"/>
              <a:gd name="T70" fmla="*/ 65 w 95"/>
              <a:gd name="T71" fmla="*/ 43 h 120"/>
              <a:gd name="T72" fmla="*/ 10 w 95"/>
              <a:gd name="T73" fmla="*/ 12 h 120"/>
              <a:gd name="T74" fmla="*/ 14 w 95"/>
              <a:gd name="T75" fmla="*/ 9 h 120"/>
              <a:gd name="T76" fmla="*/ 18 w 95"/>
              <a:gd name="T77" fmla="*/ 12 h 120"/>
              <a:gd name="T78" fmla="*/ 21 w 95"/>
              <a:gd name="T79" fmla="*/ 21 h 120"/>
              <a:gd name="T80" fmla="*/ 18 w 95"/>
              <a:gd name="T81" fmla="*/ 30 h 120"/>
              <a:gd name="T82" fmla="*/ 14 w 95"/>
              <a:gd name="T83" fmla="*/ 32 h 120"/>
              <a:gd name="T84" fmla="*/ 10 w 95"/>
              <a:gd name="T85" fmla="*/ 30 h 120"/>
              <a:gd name="T86" fmla="*/ 7 w 95"/>
              <a:gd name="T87" fmla="*/ 21 h 120"/>
              <a:gd name="T88" fmla="*/ 10 w 95"/>
              <a:gd name="T89" fmla="*/ 12 h 120"/>
              <a:gd name="T90" fmla="*/ 35 w 95"/>
              <a:gd name="T91" fmla="*/ 11 h 120"/>
              <a:gd name="T92" fmla="*/ 41 w 95"/>
              <a:gd name="T93" fmla="*/ 8 h 120"/>
              <a:gd name="T94" fmla="*/ 47 w 95"/>
              <a:gd name="T95" fmla="*/ 11 h 120"/>
              <a:gd name="T96" fmla="*/ 50 w 95"/>
              <a:gd name="T97" fmla="*/ 21 h 120"/>
              <a:gd name="T98" fmla="*/ 47 w 95"/>
              <a:gd name="T99" fmla="*/ 30 h 120"/>
              <a:gd name="T100" fmla="*/ 41 w 95"/>
              <a:gd name="T101" fmla="*/ 34 h 120"/>
              <a:gd name="T102" fmla="*/ 35 w 95"/>
              <a:gd name="T103" fmla="*/ 30 h 120"/>
              <a:gd name="T104" fmla="*/ 33 w 95"/>
              <a:gd name="T105" fmla="*/ 21 h 120"/>
              <a:gd name="T106" fmla="*/ 35 w 95"/>
              <a:gd name="T107" fmla="*/ 1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5" h="120">
                <a:moveTo>
                  <a:pt x="41" y="0"/>
                </a:moveTo>
                <a:cubicBezTo>
                  <a:pt x="37" y="0"/>
                  <a:pt x="32" y="2"/>
                  <a:pt x="29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25" y="6"/>
                  <a:pt x="18" y="1"/>
                  <a:pt x="14" y="1"/>
                </a:cubicBezTo>
                <a:cubicBezTo>
                  <a:pt x="10" y="1"/>
                  <a:pt x="6" y="4"/>
                  <a:pt x="3" y="8"/>
                </a:cubicBezTo>
                <a:cubicBezTo>
                  <a:pt x="1" y="11"/>
                  <a:pt x="0" y="16"/>
                  <a:pt x="0" y="21"/>
                </a:cubicBezTo>
                <a:cubicBezTo>
                  <a:pt x="0" y="26"/>
                  <a:pt x="1" y="30"/>
                  <a:pt x="3" y="34"/>
                </a:cubicBezTo>
                <a:cubicBezTo>
                  <a:pt x="6" y="38"/>
                  <a:pt x="10" y="40"/>
                  <a:pt x="14" y="40"/>
                </a:cubicBezTo>
                <a:cubicBezTo>
                  <a:pt x="18" y="40"/>
                  <a:pt x="27" y="38"/>
                  <a:pt x="31" y="37"/>
                </a:cubicBezTo>
                <a:cubicBezTo>
                  <a:pt x="34" y="40"/>
                  <a:pt x="38" y="41"/>
                  <a:pt x="41" y="41"/>
                </a:cubicBezTo>
                <a:cubicBezTo>
                  <a:pt x="42" y="41"/>
                  <a:pt x="43" y="41"/>
                  <a:pt x="43" y="41"/>
                </a:cubicBezTo>
                <a:cubicBezTo>
                  <a:pt x="57" y="56"/>
                  <a:pt x="57" y="56"/>
                  <a:pt x="57" y="56"/>
                </a:cubicBezTo>
                <a:cubicBezTo>
                  <a:pt x="68" y="58"/>
                  <a:pt x="68" y="58"/>
                  <a:pt x="68" y="58"/>
                </a:cubicBezTo>
                <a:cubicBezTo>
                  <a:pt x="66" y="78"/>
                  <a:pt x="66" y="78"/>
                  <a:pt x="66" y="78"/>
                </a:cubicBezTo>
                <a:cubicBezTo>
                  <a:pt x="65" y="120"/>
                  <a:pt x="65" y="120"/>
                  <a:pt x="65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7" y="84"/>
                  <a:pt x="77" y="84"/>
                  <a:pt x="77" y="84"/>
                </a:cubicBezTo>
                <a:cubicBezTo>
                  <a:pt x="82" y="84"/>
                  <a:pt x="82" y="84"/>
                  <a:pt x="82" y="84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95" y="120"/>
                  <a:pt x="95" y="120"/>
                  <a:pt x="95" y="120"/>
                </a:cubicBezTo>
                <a:cubicBezTo>
                  <a:pt x="92" y="78"/>
                  <a:pt x="92" y="78"/>
                  <a:pt x="92" y="78"/>
                </a:cubicBezTo>
                <a:cubicBezTo>
                  <a:pt x="94" y="41"/>
                  <a:pt x="94" y="41"/>
                  <a:pt x="94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0" y="35"/>
                  <a:pt x="70" y="35"/>
                  <a:pt x="70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3" y="37"/>
                  <a:pt x="76" y="38"/>
                  <a:pt x="79" y="38"/>
                </a:cubicBezTo>
                <a:cubicBezTo>
                  <a:pt x="86" y="38"/>
                  <a:pt x="91" y="33"/>
                  <a:pt x="91" y="26"/>
                </a:cubicBezTo>
                <a:cubicBezTo>
                  <a:pt x="91" y="19"/>
                  <a:pt x="86" y="14"/>
                  <a:pt x="79" y="14"/>
                </a:cubicBezTo>
                <a:cubicBezTo>
                  <a:pt x="76" y="14"/>
                  <a:pt x="73" y="15"/>
                  <a:pt x="71" y="18"/>
                </a:cubicBezTo>
                <a:cubicBezTo>
                  <a:pt x="48" y="2"/>
                  <a:pt x="48" y="2"/>
                  <a:pt x="48" y="2"/>
                </a:cubicBezTo>
                <a:cubicBezTo>
                  <a:pt x="46" y="1"/>
                  <a:pt x="44" y="0"/>
                  <a:pt x="41" y="0"/>
                </a:cubicBezTo>
                <a:close/>
                <a:moveTo>
                  <a:pt x="65" y="43"/>
                </a:moveTo>
                <a:cubicBezTo>
                  <a:pt x="58" y="46"/>
                  <a:pt x="58" y="46"/>
                  <a:pt x="58" y="46"/>
                </a:cubicBezTo>
                <a:cubicBezTo>
                  <a:pt x="51" y="39"/>
                  <a:pt x="51" y="39"/>
                  <a:pt x="51" y="39"/>
                </a:cubicBezTo>
                <a:cubicBezTo>
                  <a:pt x="62" y="37"/>
                  <a:pt x="62" y="37"/>
                  <a:pt x="62" y="37"/>
                </a:cubicBezTo>
                <a:cubicBezTo>
                  <a:pt x="65" y="43"/>
                  <a:pt x="65" y="43"/>
                  <a:pt x="65" y="43"/>
                </a:cubicBezTo>
                <a:close/>
                <a:moveTo>
                  <a:pt x="10" y="12"/>
                </a:moveTo>
                <a:cubicBezTo>
                  <a:pt x="11" y="10"/>
                  <a:pt x="12" y="9"/>
                  <a:pt x="14" y="9"/>
                </a:cubicBezTo>
                <a:cubicBezTo>
                  <a:pt x="16" y="9"/>
                  <a:pt x="17" y="10"/>
                  <a:pt x="18" y="12"/>
                </a:cubicBezTo>
                <a:cubicBezTo>
                  <a:pt x="20" y="14"/>
                  <a:pt x="21" y="17"/>
                  <a:pt x="21" y="21"/>
                </a:cubicBezTo>
                <a:cubicBezTo>
                  <a:pt x="21" y="24"/>
                  <a:pt x="20" y="27"/>
                  <a:pt x="18" y="30"/>
                </a:cubicBezTo>
                <a:cubicBezTo>
                  <a:pt x="17" y="31"/>
                  <a:pt x="16" y="32"/>
                  <a:pt x="14" y="32"/>
                </a:cubicBezTo>
                <a:cubicBezTo>
                  <a:pt x="12" y="32"/>
                  <a:pt x="11" y="31"/>
                  <a:pt x="10" y="30"/>
                </a:cubicBezTo>
                <a:cubicBezTo>
                  <a:pt x="8" y="27"/>
                  <a:pt x="7" y="24"/>
                  <a:pt x="7" y="21"/>
                </a:cubicBezTo>
                <a:cubicBezTo>
                  <a:pt x="7" y="17"/>
                  <a:pt x="8" y="14"/>
                  <a:pt x="10" y="12"/>
                </a:cubicBezTo>
                <a:close/>
                <a:moveTo>
                  <a:pt x="35" y="11"/>
                </a:moveTo>
                <a:cubicBezTo>
                  <a:pt x="37" y="9"/>
                  <a:pt x="39" y="8"/>
                  <a:pt x="41" y="8"/>
                </a:cubicBezTo>
                <a:cubicBezTo>
                  <a:pt x="43" y="8"/>
                  <a:pt x="45" y="9"/>
                  <a:pt x="47" y="11"/>
                </a:cubicBezTo>
                <a:cubicBezTo>
                  <a:pt x="49" y="13"/>
                  <a:pt x="50" y="17"/>
                  <a:pt x="50" y="21"/>
                </a:cubicBezTo>
                <a:cubicBezTo>
                  <a:pt x="50" y="24"/>
                  <a:pt x="49" y="28"/>
                  <a:pt x="47" y="30"/>
                </a:cubicBezTo>
                <a:cubicBezTo>
                  <a:pt x="45" y="32"/>
                  <a:pt x="43" y="34"/>
                  <a:pt x="41" y="34"/>
                </a:cubicBezTo>
                <a:cubicBezTo>
                  <a:pt x="39" y="34"/>
                  <a:pt x="37" y="32"/>
                  <a:pt x="35" y="30"/>
                </a:cubicBezTo>
                <a:cubicBezTo>
                  <a:pt x="34" y="28"/>
                  <a:pt x="33" y="24"/>
                  <a:pt x="33" y="21"/>
                </a:cubicBezTo>
                <a:cubicBezTo>
                  <a:pt x="33" y="17"/>
                  <a:pt x="34" y="13"/>
                  <a:pt x="35" y="1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/>
          <a:srcRect l="2766" t="57680" r="7205"/>
          <a:stretch>
            <a:fillRect/>
          </a:stretch>
        </p:blipFill>
        <p:spPr bwMode="auto">
          <a:xfrm>
            <a:off x="1359536" y="2770992"/>
            <a:ext cx="6939363" cy="45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矩形 18"/>
          <p:cNvSpPr/>
          <p:nvPr/>
        </p:nvSpPr>
        <p:spPr>
          <a:xfrm>
            <a:off x="3604006" y="1575168"/>
            <a:ext cx="4128695" cy="900257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。输入您的内容或者通过右键复制粘贴您的内容，并选择只保留文字。输入您的内容或者通过右键复制粘贴您的内容。输入您的内容或者通过右键复制粘贴您的内容。</a:t>
            </a:r>
          </a:p>
          <a:p>
            <a:pPr>
              <a:lnSpc>
                <a:spcPct val="120000"/>
              </a:lnSpc>
            </a:pPr>
            <a:endParaRPr lang="zh-CN" altLang="en-US" sz="9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929152" y="3153356"/>
            <a:ext cx="5283658" cy="221096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21" name="矩形 20"/>
          <p:cNvSpPr/>
          <p:nvPr/>
        </p:nvSpPr>
        <p:spPr>
          <a:xfrm>
            <a:off x="2906229" y="3692408"/>
            <a:ext cx="5283658" cy="221096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22" name="矩形 21"/>
          <p:cNvSpPr/>
          <p:nvPr/>
        </p:nvSpPr>
        <p:spPr>
          <a:xfrm>
            <a:off x="2897596" y="4232635"/>
            <a:ext cx="5283658" cy="221096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2353868519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9" grpId="0"/>
      <p:bldP spid="20" grpId="0"/>
      <p:bldP spid="21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文档 1"/>
          <p:cNvSpPr/>
          <p:nvPr/>
        </p:nvSpPr>
        <p:spPr>
          <a:xfrm>
            <a:off x="1976" y="1522953"/>
            <a:ext cx="3005122" cy="2099184"/>
          </a:xfrm>
          <a:prstGeom prst="flowChartDocumen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01" tIns="32500" rIns="65001" bIns="32500" rtlCol="0" anchor="ctr"/>
          <a:lstStyle/>
          <a:p>
            <a:pPr algn="ctr"/>
            <a:endParaRPr lang="zh-CN" altLang="en-US" sz="1799"/>
          </a:p>
        </p:txBody>
      </p:sp>
      <p:sp>
        <p:nvSpPr>
          <p:cNvPr id="3" name="流程图: 文档 2"/>
          <p:cNvSpPr/>
          <p:nvPr/>
        </p:nvSpPr>
        <p:spPr>
          <a:xfrm>
            <a:off x="3069441" y="1520521"/>
            <a:ext cx="2975306" cy="2101616"/>
          </a:xfrm>
          <a:prstGeom prst="flowChartDocument">
            <a:avLst/>
          </a:prstGeom>
          <a:blipFill dpi="0" rotWithShape="1">
            <a:blip r:embed="rId4"/>
            <a:srcRect/>
            <a:stretch>
              <a:fillRect t="-18619" r="-1002" b="-3447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01" tIns="32500" rIns="65001" bIns="32500" rtlCol="0" anchor="ctr"/>
          <a:lstStyle/>
          <a:p>
            <a:pPr algn="ctr"/>
            <a:endParaRPr lang="zh-CN" altLang="en-US" sz="1799"/>
          </a:p>
        </p:txBody>
      </p:sp>
      <p:sp>
        <p:nvSpPr>
          <p:cNvPr id="4" name="流程图: 文档 3"/>
          <p:cNvSpPr/>
          <p:nvPr/>
        </p:nvSpPr>
        <p:spPr>
          <a:xfrm>
            <a:off x="6136906" y="1522953"/>
            <a:ext cx="3005122" cy="2099184"/>
          </a:xfrm>
          <a:prstGeom prst="flowChartDocumen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01" tIns="32500" rIns="65001" bIns="32500" rtlCol="0" anchor="ctr"/>
          <a:lstStyle/>
          <a:p>
            <a:pPr algn="ctr"/>
            <a:endParaRPr lang="zh-CN" altLang="en-US" sz="1799"/>
          </a:p>
        </p:txBody>
      </p:sp>
      <p:sp>
        <p:nvSpPr>
          <p:cNvPr id="6" name="矩形 5"/>
          <p:cNvSpPr/>
          <p:nvPr/>
        </p:nvSpPr>
        <p:spPr>
          <a:xfrm>
            <a:off x="1977" y="1418508"/>
            <a:ext cx="9140051" cy="3250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01" tIns="32500" rIns="65001" bIns="32500" rtlCol="0" anchor="ctr"/>
          <a:lstStyle/>
          <a:p>
            <a:pPr algn="ctr"/>
            <a:endParaRPr lang="zh-CN" altLang="en-US" sz="1799"/>
          </a:p>
        </p:txBody>
      </p:sp>
      <p:sp>
        <p:nvSpPr>
          <p:cNvPr id="9" name="TextBox 32"/>
          <p:cNvSpPr txBox="1"/>
          <p:nvPr/>
        </p:nvSpPr>
        <p:spPr>
          <a:xfrm>
            <a:off x="2694522" y="945938"/>
            <a:ext cx="5937517" cy="485750"/>
          </a:xfrm>
          <a:prstGeom prst="rect">
            <a:avLst/>
          </a:prstGeom>
          <a:noFill/>
        </p:spPr>
        <p:txBody>
          <a:bodyPr wrap="square" lIns="65001" tIns="32500" rIns="65001" bIns="3250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2100" dirty="0">
                <a:solidFill>
                  <a:schemeClr val="accent2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sz="2100" dirty="0">
              <a:solidFill>
                <a:schemeClr val="accent2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C8A7D526-77DB-4B0C-8104-331B6E8ABA7A}"/>
              </a:ext>
            </a:extLst>
          </p:cNvPr>
          <p:cNvGrpSpPr/>
          <p:nvPr/>
        </p:nvGrpSpPr>
        <p:grpSpPr>
          <a:xfrm>
            <a:off x="117108" y="3995102"/>
            <a:ext cx="2495133" cy="705170"/>
            <a:chOff x="508982" y="1833242"/>
            <a:chExt cx="3327293" cy="940225"/>
          </a:xfrm>
        </p:grpSpPr>
        <p:sp>
          <p:nvSpPr>
            <p:cNvPr id="12" name="任意多边形 22">
              <a:extLst>
                <a:ext uri="{FF2B5EF4-FFF2-40B4-BE49-F238E27FC236}">
                  <a16:creationId xmlns:a16="http://schemas.microsoft.com/office/drawing/2014/main" id="{9CD27DD1-CD38-4845-90D5-2C3E72C500DC}"/>
                </a:ext>
              </a:extLst>
            </p:cNvPr>
            <p:cNvSpPr/>
            <p:nvPr/>
          </p:nvSpPr>
          <p:spPr>
            <a:xfrm flipH="1">
              <a:off x="2549657" y="2319666"/>
              <a:ext cx="440266" cy="338668"/>
            </a:xfrm>
            <a:custGeom>
              <a:avLst/>
              <a:gdLst>
                <a:gd name="connsiteX0" fmla="*/ 313899 w 313899"/>
                <a:gd name="connsiteY0" fmla="*/ 0 h 327547"/>
                <a:gd name="connsiteX1" fmla="*/ 0 w 313899"/>
                <a:gd name="connsiteY1" fmla="*/ 327547 h 327547"/>
                <a:gd name="connsiteX0-1" fmla="*/ 313899 w 313899"/>
                <a:gd name="connsiteY0-2" fmla="*/ 0 h 327547"/>
                <a:gd name="connsiteX1-3" fmla="*/ 0 w 313899"/>
                <a:gd name="connsiteY1-4" fmla="*/ 327547 h 327547"/>
                <a:gd name="connsiteX0-5" fmla="*/ 313899 w 313899"/>
                <a:gd name="connsiteY0-6" fmla="*/ 0 h 327547"/>
                <a:gd name="connsiteX1-7" fmla="*/ 229776 w 313899"/>
                <a:gd name="connsiteY1-8" fmla="*/ 225227 h 327547"/>
                <a:gd name="connsiteX2" fmla="*/ 0 w 313899"/>
                <a:gd name="connsiteY2" fmla="*/ 327547 h 327547"/>
                <a:gd name="connsiteX0-9" fmla="*/ 313899 w 313899"/>
                <a:gd name="connsiteY0-10" fmla="*/ 0 h 327547"/>
                <a:gd name="connsiteX1-11" fmla="*/ 229776 w 313899"/>
                <a:gd name="connsiteY1-12" fmla="*/ 225227 h 327547"/>
                <a:gd name="connsiteX2-13" fmla="*/ 0 w 313899"/>
                <a:gd name="connsiteY2-14" fmla="*/ 327547 h 327547"/>
                <a:gd name="connsiteX0-15" fmla="*/ 313899 w 313899"/>
                <a:gd name="connsiteY0-16" fmla="*/ 0 h 327547"/>
                <a:gd name="connsiteX1-17" fmla="*/ 178115 w 313899"/>
                <a:gd name="connsiteY1-18" fmla="*/ 271722 h 327547"/>
                <a:gd name="connsiteX2-19" fmla="*/ 0 w 313899"/>
                <a:gd name="connsiteY2-20" fmla="*/ 327547 h 327547"/>
                <a:gd name="connsiteX0-21" fmla="*/ 313899 w 313899"/>
                <a:gd name="connsiteY0-22" fmla="*/ 0 h 327547"/>
                <a:gd name="connsiteX1-23" fmla="*/ 178115 w 313899"/>
                <a:gd name="connsiteY1-24" fmla="*/ 271722 h 327547"/>
                <a:gd name="connsiteX2-25" fmla="*/ 0 w 313899"/>
                <a:gd name="connsiteY2-26" fmla="*/ 327547 h 327547"/>
                <a:gd name="connsiteX0-27" fmla="*/ 313899 w 313899"/>
                <a:gd name="connsiteY0-28" fmla="*/ 0 h 327547"/>
                <a:gd name="connsiteX1-29" fmla="*/ 178115 w 313899"/>
                <a:gd name="connsiteY1-30" fmla="*/ 245892 h 327547"/>
                <a:gd name="connsiteX2-31" fmla="*/ 0 w 313899"/>
                <a:gd name="connsiteY2-32" fmla="*/ 327547 h 327547"/>
                <a:gd name="connsiteX0-33" fmla="*/ 313899 w 313899"/>
                <a:gd name="connsiteY0-34" fmla="*/ 0 h 327547"/>
                <a:gd name="connsiteX1-35" fmla="*/ 178115 w 313899"/>
                <a:gd name="connsiteY1-36" fmla="*/ 245892 h 327547"/>
                <a:gd name="connsiteX2-37" fmla="*/ 0 w 313899"/>
                <a:gd name="connsiteY2-38" fmla="*/ 327547 h 327547"/>
                <a:gd name="connsiteX0-39" fmla="*/ 313899 w 313899"/>
                <a:gd name="connsiteY0-40" fmla="*/ 0 h 327547"/>
                <a:gd name="connsiteX1-41" fmla="*/ 0 w 313899"/>
                <a:gd name="connsiteY1-42" fmla="*/ 327547 h 327547"/>
                <a:gd name="connsiteX0-43" fmla="*/ 313899 w 313899"/>
                <a:gd name="connsiteY0-44" fmla="*/ 0 h 327547"/>
                <a:gd name="connsiteX1-45" fmla="*/ 0 w 313899"/>
                <a:gd name="connsiteY1-46" fmla="*/ 327547 h 327547"/>
                <a:gd name="connsiteX0-47" fmla="*/ 313899 w 313899"/>
                <a:gd name="connsiteY0-48" fmla="*/ 0 h 327547"/>
                <a:gd name="connsiteX1-49" fmla="*/ 0 w 313899"/>
                <a:gd name="connsiteY1-50" fmla="*/ 327547 h 3275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313899" h="327547">
                  <a:moveTo>
                    <a:pt x="313899" y="0"/>
                  </a:moveTo>
                  <a:cubicBezTo>
                    <a:pt x="271259" y="150511"/>
                    <a:pt x="202789" y="306189"/>
                    <a:pt x="0" y="327547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99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3" name="组合 50">
              <a:extLst>
                <a:ext uri="{FF2B5EF4-FFF2-40B4-BE49-F238E27FC236}">
                  <a16:creationId xmlns:a16="http://schemas.microsoft.com/office/drawing/2014/main" id="{9750460E-5A0E-4B2F-97EA-5391545F4381}"/>
                </a:ext>
              </a:extLst>
            </p:cNvPr>
            <p:cNvGrpSpPr/>
            <p:nvPr/>
          </p:nvGrpSpPr>
          <p:grpSpPr>
            <a:xfrm>
              <a:off x="508982" y="1833242"/>
              <a:ext cx="3327293" cy="940225"/>
              <a:chOff x="6619911" y="4285752"/>
              <a:chExt cx="3327293" cy="940225"/>
            </a:xfrm>
          </p:grpSpPr>
          <p:sp>
            <p:nvSpPr>
              <p:cNvPr id="14" name="文本框 23">
                <a:extLst>
                  <a:ext uri="{FF2B5EF4-FFF2-40B4-BE49-F238E27FC236}">
                    <a16:creationId xmlns:a16="http://schemas.microsoft.com/office/drawing/2014/main" id="{87E31260-E59C-4AE2-93EA-5AE5A5CA5083}"/>
                  </a:ext>
                </a:extLst>
              </p:cNvPr>
              <p:cNvSpPr txBox="1"/>
              <p:nvPr/>
            </p:nvSpPr>
            <p:spPr>
              <a:xfrm>
                <a:off x="7544794" y="4285752"/>
                <a:ext cx="1477527" cy="3011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fontAlgn="base">
                  <a:lnSpc>
                    <a:spcPct val="7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199" dirty="0">
                    <a:solidFill>
                      <a:schemeClr val="bg1">
                        <a:lumMod val="95000"/>
                      </a:schemeClr>
                    </a:solidFill>
                    <a:latin typeface="微软雅黑"/>
                    <a:ea typeface="微软雅黑"/>
                    <a:cs typeface="Bebas Neue" charset="0"/>
                    <a:sym typeface="Bebas Neue" charset="0"/>
                  </a:rPr>
                  <a:t>单击添加标题</a:t>
                </a:r>
                <a:endParaRPr lang="en-US" altLang="zh-CN" sz="1199" dirty="0">
                  <a:solidFill>
                    <a:schemeClr val="bg1">
                      <a:lumMod val="95000"/>
                    </a:schemeClr>
                  </a:solidFill>
                  <a:latin typeface="微软雅黑"/>
                  <a:ea typeface="微软雅黑"/>
                  <a:cs typeface="Bebas Neue" charset="0"/>
                  <a:sym typeface="Bebas Neue" charset="0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16C2B40C-68AC-41A5-977F-C7F8BCA591F2}"/>
                  </a:ext>
                </a:extLst>
              </p:cNvPr>
              <p:cNvSpPr/>
              <p:nvPr/>
            </p:nvSpPr>
            <p:spPr>
              <a:xfrm>
                <a:off x="6619911" y="4641202"/>
                <a:ext cx="332729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00" dirty="0">
                    <a:solidFill>
                      <a:schemeClr val="bg1">
                        <a:lumMod val="95000"/>
                      </a:schemeClr>
                    </a:solidFill>
                    <a:latin typeface="微软雅黑"/>
                    <a:ea typeface="微软雅黑"/>
                    <a:sym typeface="Gill Sans" charset="0"/>
                  </a:rPr>
                  <a:t>此处添加详细文本描述，建议与标题相关并符合整体语言风格</a:t>
                </a:r>
                <a:endParaRPr lang="en-US" altLang="zh-CN" sz="900" dirty="0">
                  <a:solidFill>
                    <a:schemeClr val="bg1">
                      <a:lumMod val="95000"/>
                    </a:schemeClr>
                  </a:solidFill>
                  <a:latin typeface="微软雅黑"/>
                  <a:ea typeface="微软雅黑"/>
                  <a:cs typeface="Lato Light" charset="0"/>
                  <a:sym typeface="Lato Light" charset="0"/>
                </a:endParaRPr>
              </a:p>
            </p:txBody>
          </p:sp>
        </p:grp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364D1D9E-5D86-4B28-81F3-3C2442BDC550}"/>
              </a:ext>
            </a:extLst>
          </p:cNvPr>
          <p:cNvGrpSpPr/>
          <p:nvPr/>
        </p:nvGrpSpPr>
        <p:grpSpPr>
          <a:xfrm>
            <a:off x="3069441" y="3995102"/>
            <a:ext cx="2495133" cy="705170"/>
            <a:chOff x="508982" y="1833242"/>
            <a:chExt cx="3327293" cy="940225"/>
          </a:xfrm>
        </p:grpSpPr>
        <p:sp>
          <p:nvSpPr>
            <p:cNvPr id="17" name="任意多边形 22">
              <a:extLst>
                <a:ext uri="{FF2B5EF4-FFF2-40B4-BE49-F238E27FC236}">
                  <a16:creationId xmlns:a16="http://schemas.microsoft.com/office/drawing/2014/main" id="{1E430C19-81F7-403D-9E66-7BF8E5F8C0DC}"/>
                </a:ext>
              </a:extLst>
            </p:cNvPr>
            <p:cNvSpPr/>
            <p:nvPr/>
          </p:nvSpPr>
          <p:spPr>
            <a:xfrm flipH="1">
              <a:off x="2549657" y="2319666"/>
              <a:ext cx="440266" cy="338668"/>
            </a:xfrm>
            <a:custGeom>
              <a:avLst/>
              <a:gdLst>
                <a:gd name="connsiteX0" fmla="*/ 313899 w 313899"/>
                <a:gd name="connsiteY0" fmla="*/ 0 h 327547"/>
                <a:gd name="connsiteX1" fmla="*/ 0 w 313899"/>
                <a:gd name="connsiteY1" fmla="*/ 327547 h 327547"/>
                <a:gd name="connsiteX0-1" fmla="*/ 313899 w 313899"/>
                <a:gd name="connsiteY0-2" fmla="*/ 0 h 327547"/>
                <a:gd name="connsiteX1-3" fmla="*/ 0 w 313899"/>
                <a:gd name="connsiteY1-4" fmla="*/ 327547 h 327547"/>
                <a:gd name="connsiteX0-5" fmla="*/ 313899 w 313899"/>
                <a:gd name="connsiteY0-6" fmla="*/ 0 h 327547"/>
                <a:gd name="connsiteX1-7" fmla="*/ 229776 w 313899"/>
                <a:gd name="connsiteY1-8" fmla="*/ 225227 h 327547"/>
                <a:gd name="connsiteX2" fmla="*/ 0 w 313899"/>
                <a:gd name="connsiteY2" fmla="*/ 327547 h 327547"/>
                <a:gd name="connsiteX0-9" fmla="*/ 313899 w 313899"/>
                <a:gd name="connsiteY0-10" fmla="*/ 0 h 327547"/>
                <a:gd name="connsiteX1-11" fmla="*/ 229776 w 313899"/>
                <a:gd name="connsiteY1-12" fmla="*/ 225227 h 327547"/>
                <a:gd name="connsiteX2-13" fmla="*/ 0 w 313899"/>
                <a:gd name="connsiteY2-14" fmla="*/ 327547 h 327547"/>
                <a:gd name="connsiteX0-15" fmla="*/ 313899 w 313899"/>
                <a:gd name="connsiteY0-16" fmla="*/ 0 h 327547"/>
                <a:gd name="connsiteX1-17" fmla="*/ 178115 w 313899"/>
                <a:gd name="connsiteY1-18" fmla="*/ 271722 h 327547"/>
                <a:gd name="connsiteX2-19" fmla="*/ 0 w 313899"/>
                <a:gd name="connsiteY2-20" fmla="*/ 327547 h 327547"/>
                <a:gd name="connsiteX0-21" fmla="*/ 313899 w 313899"/>
                <a:gd name="connsiteY0-22" fmla="*/ 0 h 327547"/>
                <a:gd name="connsiteX1-23" fmla="*/ 178115 w 313899"/>
                <a:gd name="connsiteY1-24" fmla="*/ 271722 h 327547"/>
                <a:gd name="connsiteX2-25" fmla="*/ 0 w 313899"/>
                <a:gd name="connsiteY2-26" fmla="*/ 327547 h 327547"/>
                <a:gd name="connsiteX0-27" fmla="*/ 313899 w 313899"/>
                <a:gd name="connsiteY0-28" fmla="*/ 0 h 327547"/>
                <a:gd name="connsiteX1-29" fmla="*/ 178115 w 313899"/>
                <a:gd name="connsiteY1-30" fmla="*/ 245892 h 327547"/>
                <a:gd name="connsiteX2-31" fmla="*/ 0 w 313899"/>
                <a:gd name="connsiteY2-32" fmla="*/ 327547 h 327547"/>
                <a:gd name="connsiteX0-33" fmla="*/ 313899 w 313899"/>
                <a:gd name="connsiteY0-34" fmla="*/ 0 h 327547"/>
                <a:gd name="connsiteX1-35" fmla="*/ 178115 w 313899"/>
                <a:gd name="connsiteY1-36" fmla="*/ 245892 h 327547"/>
                <a:gd name="connsiteX2-37" fmla="*/ 0 w 313899"/>
                <a:gd name="connsiteY2-38" fmla="*/ 327547 h 327547"/>
                <a:gd name="connsiteX0-39" fmla="*/ 313899 w 313899"/>
                <a:gd name="connsiteY0-40" fmla="*/ 0 h 327547"/>
                <a:gd name="connsiteX1-41" fmla="*/ 0 w 313899"/>
                <a:gd name="connsiteY1-42" fmla="*/ 327547 h 327547"/>
                <a:gd name="connsiteX0-43" fmla="*/ 313899 w 313899"/>
                <a:gd name="connsiteY0-44" fmla="*/ 0 h 327547"/>
                <a:gd name="connsiteX1-45" fmla="*/ 0 w 313899"/>
                <a:gd name="connsiteY1-46" fmla="*/ 327547 h 327547"/>
                <a:gd name="connsiteX0-47" fmla="*/ 313899 w 313899"/>
                <a:gd name="connsiteY0-48" fmla="*/ 0 h 327547"/>
                <a:gd name="connsiteX1-49" fmla="*/ 0 w 313899"/>
                <a:gd name="connsiteY1-50" fmla="*/ 327547 h 3275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313899" h="327547">
                  <a:moveTo>
                    <a:pt x="313899" y="0"/>
                  </a:moveTo>
                  <a:cubicBezTo>
                    <a:pt x="271259" y="150511"/>
                    <a:pt x="202789" y="306189"/>
                    <a:pt x="0" y="327547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99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" name="组合 50">
              <a:extLst>
                <a:ext uri="{FF2B5EF4-FFF2-40B4-BE49-F238E27FC236}">
                  <a16:creationId xmlns:a16="http://schemas.microsoft.com/office/drawing/2014/main" id="{7EDA5672-C6AC-429C-B136-B44F3298BE5E}"/>
                </a:ext>
              </a:extLst>
            </p:cNvPr>
            <p:cNvGrpSpPr/>
            <p:nvPr/>
          </p:nvGrpSpPr>
          <p:grpSpPr>
            <a:xfrm>
              <a:off x="508982" y="1833242"/>
              <a:ext cx="3327293" cy="940225"/>
              <a:chOff x="6619911" y="4285752"/>
              <a:chExt cx="3327293" cy="940225"/>
            </a:xfrm>
          </p:grpSpPr>
          <p:sp>
            <p:nvSpPr>
              <p:cNvPr id="19" name="文本框 23">
                <a:extLst>
                  <a:ext uri="{FF2B5EF4-FFF2-40B4-BE49-F238E27FC236}">
                    <a16:creationId xmlns:a16="http://schemas.microsoft.com/office/drawing/2014/main" id="{08987AF0-0F2A-4C01-93A1-7C613EFB2851}"/>
                  </a:ext>
                </a:extLst>
              </p:cNvPr>
              <p:cNvSpPr txBox="1"/>
              <p:nvPr/>
            </p:nvSpPr>
            <p:spPr>
              <a:xfrm>
                <a:off x="7544794" y="4285752"/>
                <a:ext cx="1477527" cy="3011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fontAlgn="base">
                  <a:lnSpc>
                    <a:spcPct val="7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199" dirty="0">
                    <a:solidFill>
                      <a:schemeClr val="bg1">
                        <a:lumMod val="95000"/>
                      </a:schemeClr>
                    </a:solidFill>
                    <a:latin typeface="微软雅黑"/>
                    <a:ea typeface="微软雅黑"/>
                    <a:cs typeface="Bebas Neue" charset="0"/>
                    <a:sym typeface="Bebas Neue" charset="0"/>
                  </a:rPr>
                  <a:t>单击添加标题</a:t>
                </a:r>
                <a:endParaRPr lang="en-US" altLang="zh-CN" sz="1199" dirty="0">
                  <a:solidFill>
                    <a:schemeClr val="bg1">
                      <a:lumMod val="95000"/>
                    </a:schemeClr>
                  </a:solidFill>
                  <a:latin typeface="微软雅黑"/>
                  <a:ea typeface="微软雅黑"/>
                  <a:cs typeface="Bebas Neue" charset="0"/>
                  <a:sym typeface="Bebas Neue" charset="0"/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03FF46EB-DE11-4343-886D-E92EFB81848C}"/>
                  </a:ext>
                </a:extLst>
              </p:cNvPr>
              <p:cNvSpPr/>
              <p:nvPr/>
            </p:nvSpPr>
            <p:spPr>
              <a:xfrm>
                <a:off x="6619911" y="4641202"/>
                <a:ext cx="332729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00" dirty="0">
                    <a:solidFill>
                      <a:schemeClr val="bg1">
                        <a:lumMod val="95000"/>
                      </a:schemeClr>
                    </a:solidFill>
                    <a:latin typeface="微软雅黑"/>
                    <a:ea typeface="微软雅黑"/>
                    <a:sym typeface="Gill Sans" charset="0"/>
                  </a:rPr>
                  <a:t>此处添加详细文本描述，建议与标题相关并符合整体语言风格</a:t>
                </a:r>
                <a:endParaRPr lang="en-US" altLang="zh-CN" sz="900" dirty="0">
                  <a:solidFill>
                    <a:schemeClr val="bg1">
                      <a:lumMod val="95000"/>
                    </a:schemeClr>
                  </a:solidFill>
                  <a:latin typeface="微软雅黑"/>
                  <a:ea typeface="微软雅黑"/>
                  <a:cs typeface="Lato Light" charset="0"/>
                  <a:sym typeface="Lato Light" charset="0"/>
                </a:endParaRPr>
              </a:p>
            </p:txBody>
          </p:sp>
        </p:grp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2983CEDC-39E3-49FF-9D10-8E6D0191C4D2}"/>
              </a:ext>
            </a:extLst>
          </p:cNvPr>
          <p:cNvGrpSpPr/>
          <p:nvPr/>
        </p:nvGrpSpPr>
        <p:grpSpPr>
          <a:xfrm>
            <a:off x="6136906" y="3995102"/>
            <a:ext cx="2495133" cy="705170"/>
            <a:chOff x="508982" y="1833242"/>
            <a:chExt cx="3327293" cy="940225"/>
          </a:xfrm>
        </p:grpSpPr>
        <p:sp>
          <p:nvSpPr>
            <p:cNvPr id="22" name="任意多边形 22">
              <a:extLst>
                <a:ext uri="{FF2B5EF4-FFF2-40B4-BE49-F238E27FC236}">
                  <a16:creationId xmlns:a16="http://schemas.microsoft.com/office/drawing/2014/main" id="{A26DCDA1-1AE2-453E-BE63-AD3999C1C9D5}"/>
                </a:ext>
              </a:extLst>
            </p:cNvPr>
            <p:cNvSpPr/>
            <p:nvPr/>
          </p:nvSpPr>
          <p:spPr>
            <a:xfrm flipH="1">
              <a:off x="2549657" y="2319666"/>
              <a:ext cx="440266" cy="338668"/>
            </a:xfrm>
            <a:custGeom>
              <a:avLst/>
              <a:gdLst>
                <a:gd name="connsiteX0" fmla="*/ 313899 w 313899"/>
                <a:gd name="connsiteY0" fmla="*/ 0 h 327547"/>
                <a:gd name="connsiteX1" fmla="*/ 0 w 313899"/>
                <a:gd name="connsiteY1" fmla="*/ 327547 h 327547"/>
                <a:gd name="connsiteX0-1" fmla="*/ 313899 w 313899"/>
                <a:gd name="connsiteY0-2" fmla="*/ 0 h 327547"/>
                <a:gd name="connsiteX1-3" fmla="*/ 0 w 313899"/>
                <a:gd name="connsiteY1-4" fmla="*/ 327547 h 327547"/>
                <a:gd name="connsiteX0-5" fmla="*/ 313899 w 313899"/>
                <a:gd name="connsiteY0-6" fmla="*/ 0 h 327547"/>
                <a:gd name="connsiteX1-7" fmla="*/ 229776 w 313899"/>
                <a:gd name="connsiteY1-8" fmla="*/ 225227 h 327547"/>
                <a:gd name="connsiteX2" fmla="*/ 0 w 313899"/>
                <a:gd name="connsiteY2" fmla="*/ 327547 h 327547"/>
                <a:gd name="connsiteX0-9" fmla="*/ 313899 w 313899"/>
                <a:gd name="connsiteY0-10" fmla="*/ 0 h 327547"/>
                <a:gd name="connsiteX1-11" fmla="*/ 229776 w 313899"/>
                <a:gd name="connsiteY1-12" fmla="*/ 225227 h 327547"/>
                <a:gd name="connsiteX2-13" fmla="*/ 0 w 313899"/>
                <a:gd name="connsiteY2-14" fmla="*/ 327547 h 327547"/>
                <a:gd name="connsiteX0-15" fmla="*/ 313899 w 313899"/>
                <a:gd name="connsiteY0-16" fmla="*/ 0 h 327547"/>
                <a:gd name="connsiteX1-17" fmla="*/ 178115 w 313899"/>
                <a:gd name="connsiteY1-18" fmla="*/ 271722 h 327547"/>
                <a:gd name="connsiteX2-19" fmla="*/ 0 w 313899"/>
                <a:gd name="connsiteY2-20" fmla="*/ 327547 h 327547"/>
                <a:gd name="connsiteX0-21" fmla="*/ 313899 w 313899"/>
                <a:gd name="connsiteY0-22" fmla="*/ 0 h 327547"/>
                <a:gd name="connsiteX1-23" fmla="*/ 178115 w 313899"/>
                <a:gd name="connsiteY1-24" fmla="*/ 271722 h 327547"/>
                <a:gd name="connsiteX2-25" fmla="*/ 0 w 313899"/>
                <a:gd name="connsiteY2-26" fmla="*/ 327547 h 327547"/>
                <a:gd name="connsiteX0-27" fmla="*/ 313899 w 313899"/>
                <a:gd name="connsiteY0-28" fmla="*/ 0 h 327547"/>
                <a:gd name="connsiteX1-29" fmla="*/ 178115 w 313899"/>
                <a:gd name="connsiteY1-30" fmla="*/ 245892 h 327547"/>
                <a:gd name="connsiteX2-31" fmla="*/ 0 w 313899"/>
                <a:gd name="connsiteY2-32" fmla="*/ 327547 h 327547"/>
                <a:gd name="connsiteX0-33" fmla="*/ 313899 w 313899"/>
                <a:gd name="connsiteY0-34" fmla="*/ 0 h 327547"/>
                <a:gd name="connsiteX1-35" fmla="*/ 178115 w 313899"/>
                <a:gd name="connsiteY1-36" fmla="*/ 245892 h 327547"/>
                <a:gd name="connsiteX2-37" fmla="*/ 0 w 313899"/>
                <a:gd name="connsiteY2-38" fmla="*/ 327547 h 327547"/>
                <a:gd name="connsiteX0-39" fmla="*/ 313899 w 313899"/>
                <a:gd name="connsiteY0-40" fmla="*/ 0 h 327547"/>
                <a:gd name="connsiteX1-41" fmla="*/ 0 w 313899"/>
                <a:gd name="connsiteY1-42" fmla="*/ 327547 h 327547"/>
                <a:gd name="connsiteX0-43" fmla="*/ 313899 w 313899"/>
                <a:gd name="connsiteY0-44" fmla="*/ 0 h 327547"/>
                <a:gd name="connsiteX1-45" fmla="*/ 0 w 313899"/>
                <a:gd name="connsiteY1-46" fmla="*/ 327547 h 327547"/>
                <a:gd name="connsiteX0-47" fmla="*/ 313899 w 313899"/>
                <a:gd name="connsiteY0-48" fmla="*/ 0 h 327547"/>
                <a:gd name="connsiteX1-49" fmla="*/ 0 w 313899"/>
                <a:gd name="connsiteY1-50" fmla="*/ 327547 h 32754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313899" h="327547">
                  <a:moveTo>
                    <a:pt x="313899" y="0"/>
                  </a:moveTo>
                  <a:cubicBezTo>
                    <a:pt x="271259" y="150511"/>
                    <a:pt x="202789" y="306189"/>
                    <a:pt x="0" y="327547"/>
                  </a:cubicBezTo>
                </a:path>
              </a:pathLst>
            </a:custGeom>
            <a:noFill/>
            <a:ln w="381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99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组合 50">
              <a:extLst>
                <a:ext uri="{FF2B5EF4-FFF2-40B4-BE49-F238E27FC236}">
                  <a16:creationId xmlns:a16="http://schemas.microsoft.com/office/drawing/2014/main" id="{C74804B1-B3F2-46CD-BCD3-D4052BCC180B}"/>
                </a:ext>
              </a:extLst>
            </p:cNvPr>
            <p:cNvGrpSpPr/>
            <p:nvPr/>
          </p:nvGrpSpPr>
          <p:grpSpPr>
            <a:xfrm>
              <a:off x="508982" y="1833242"/>
              <a:ext cx="3327293" cy="940225"/>
              <a:chOff x="6619911" y="4285752"/>
              <a:chExt cx="3327293" cy="940225"/>
            </a:xfrm>
          </p:grpSpPr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9835B5FA-AA87-4796-86EE-7F58B4188935}"/>
                  </a:ext>
                </a:extLst>
              </p:cNvPr>
              <p:cNvSpPr txBox="1"/>
              <p:nvPr/>
            </p:nvSpPr>
            <p:spPr>
              <a:xfrm>
                <a:off x="7544794" y="4285752"/>
                <a:ext cx="1477527" cy="3011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 fontAlgn="base">
                  <a:lnSpc>
                    <a:spcPct val="7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zh-CN" altLang="en-US" sz="1199" dirty="0">
                    <a:solidFill>
                      <a:schemeClr val="bg1">
                        <a:lumMod val="95000"/>
                      </a:schemeClr>
                    </a:solidFill>
                    <a:latin typeface="微软雅黑"/>
                    <a:ea typeface="微软雅黑"/>
                    <a:cs typeface="Bebas Neue" charset="0"/>
                    <a:sym typeface="Bebas Neue" charset="0"/>
                  </a:rPr>
                  <a:t>单击添加标题</a:t>
                </a:r>
                <a:endParaRPr lang="en-US" altLang="zh-CN" sz="1199" dirty="0">
                  <a:solidFill>
                    <a:schemeClr val="bg1">
                      <a:lumMod val="95000"/>
                    </a:schemeClr>
                  </a:solidFill>
                  <a:latin typeface="微软雅黑"/>
                  <a:ea typeface="微软雅黑"/>
                  <a:cs typeface="Bebas Neue" charset="0"/>
                  <a:sym typeface="Bebas Neue" charset="0"/>
                </a:endParaRP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3D4B054A-FB1A-42EB-B5AA-5A5E939E4A8F}"/>
                  </a:ext>
                </a:extLst>
              </p:cNvPr>
              <p:cNvSpPr/>
              <p:nvPr/>
            </p:nvSpPr>
            <p:spPr>
              <a:xfrm>
                <a:off x="6619911" y="4641202"/>
                <a:ext cx="3327293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>
                  <a:lnSpc>
                    <a:spcPct val="125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900" dirty="0">
                    <a:solidFill>
                      <a:schemeClr val="bg1">
                        <a:lumMod val="95000"/>
                      </a:schemeClr>
                    </a:solidFill>
                    <a:latin typeface="微软雅黑"/>
                    <a:ea typeface="微软雅黑"/>
                    <a:sym typeface="Gill Sans" charset="0"/>
                  </a:rPr>
                  <a:t>此处添加详细文本描述，建议与标题相关并符合整体语言风格</a:t>
                </a:r>
                <a:endParaRPr lang="en-US" altLang="zh-CN" sz="900" dirty="0">
                  <a:solidFill>
                    <a:schemeClr val="bg1">
                      <a:lumMod val="95000"/>
                    </a:schemeClr>
                  </a:solidFill>
                  <a:latin typeface="微软雅黑"/>
                  <a:ea typeface="微软雅黑"/>
                  <a:cs typeface="Lato Light" charset="0"/>
                  <a:sym typeface="Lato Light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9801248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4FBBF1D3-EB34-4C7A-83AC-FEB01F887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" y="1588"/>
            <a:ext cx="9141179" cy="5141913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81FD5EE7-079D-402E-A3EA-6E1D6A0C2BB0}"/>
              </a:ext>
            </a:extLst>
          </p:cNvPr>
          <p:cNvSpPr/>
          <p:nvPr/>
        </p:nvSpPr>
        <p:spPr>
          <a:xfrm>
            <a:off x="0" y="0"/>
            <a:ext cx="9131230" cy="5145088"/>
          </a:xfrm>
          <a:prstGeom prst="rect">
            <a:avLst/>
          </a:prstGeom>
          <a:solidFill>
            <a:schemeClr val="tx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E942D242-D9B1-4B65-8FC8-C3D0E859C850}"/>
              </a:ext>
            </a:extLst>
          </p:cNvPr>
          <p:cNvSpPr/>
          <p:nvPr/>
        </p:nvSpPr>
        <p:spPr>
          <a:xfrm>
            <a:off x="2088209" y="1894116"/>
            <a:ext cx="1130851" cy="113085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文本框 7"/>
          <p:cNvSpPr txBox="1"/>
          <p:nvPr/>
        </p:nvSpPr>
        <p:spPr>
          <a:xfrm>
            <a:off x="3324320" y="2049972"/>
            <a:ext cx="38415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</a:p>
        </p:txBody>
      </p:sp>
      <p:sp>
        <p:nvSpPr>
          <p:cNvPr id="6" name="文本框 10"/>
          <p:cNvSpPr txBox="1"/>
          <p:nvPr/>
        </p:nvSpPr>
        <p:spPr>
          <a:xfrm>
            <a:off x="3383974" y="2520549"/>
            <a:ext cx="25195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造字工房悦黑演示版常规体" pitchFamily="50" charset="-122"/>
                <a:ea typeface="造字工房悦黑演示版常规体" pitchFamily="50" charset="-122"/>
              </a:rPr>
              <a:t>CLICK TO ADD UP YOUR TITLE HERE</a:t>
            </a:r>
            <a:endParaRPr lang="zh-CN" altLang="en-US" sz="800" dirty="0">
              <a:solidFill>
                <a:schemeClr val="bg1">
                  <a:lumMod val="95000"/>
                </a:schemeClr>
              </a:solidFill>
              <a:latin typeface="造字工房悦黑演示版常规体" pitchFamily="50" charset="-122"/>
              <a:ea typeface="造字工房悦黑演示版常规体" pitchFamily="50" charset="-122"/>
            </a:endParaRPr>
          </a:p>
        </p:txBody>
      </p:sp>
      <p:sp>
        <p:nvSpPr>
          <p:cNvPr id="7" name="文本框 11"/>
          <p:cNvSpPr txBox="1"/>
          <p:nvPr/>
        </p:nvSpPr>
        <p:spPr>
          <a:xfrm>
            <a:off x="2162855" y="1767008"/>
            <a:ext cx="15476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solidFill>
                  <a:schemeClr val="bg1">
                    <a:lumMod val="95000"/>
                  </a:schemeClr>
                </a:solidFill>
                <a:latin typeface="IrisUPC" pitchFamily="34" charset="-34"/>
                <a:cs typeface="IrisUPC" pitchFamily="34" charset="-34"/>
              </a:rPr>
              <a:t>04</a:t>
            </a:r>
            <a:endParaRPr lang="zh-CN" altLang="en-US" sz="8800" dirty="0">
              <a:solidFill>
                <a:schemeClr val="bg1">
                  <a:lumMod val="95000"/>
                </a:schemeClr>
              </a:solidFill>
              <a:latin typeface="IrisUPC" pitchFamily="34" charset="-34"/>
              <a:cs typeface="IrisUPC" pitchFamily="34" charset="-34"/>
            </a:endParaRPr>
          </a:p>
        </p:txBody>
      </p:sp>
      <p:sp>
        <p:nvSpPr>
          <p:cNvPr id="8" name="矩形 18"/>
          <p:cNvSpPr>
            <a:spLocks noChangeArrowheads="1"/>
          </p:cNvSpPr>
          <p:nvPr/>
        </p:nvSpPr>
        <p:spPr bwMode="auto">
          <a:xfrm>
            <a:off x="3419968" y="2808492"/>
            <a:ext cx="3475356" cy="2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defTabSz="911723">
              <a:lnSpc>
                <a:spcPct val="120000"/>
              </a:lnSpc>
              <a:spcBef>
                <a:spcPct val="20000"/>
              </a:spcBef>
            </a:pPr>
            <a:r>
              <a:rPr lang="zh-CN" altLang="en-US" sz="8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Arial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8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27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6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417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821301" y="3679677"/>
            <a:ext cx="1777513" cy="813609"/>
            <a:chOff x="1221767" y="2192338"/>
            <a:chExt cx="2370017" cy="1084811"/>
          </a:xfrm>
        </p:grpSpPr>
        <p:sp>
          <p:nvSpPr>
            <p:cNvPr id="29" name="矩形 28"/>
            <p:cNvSpPr/>
            <p:nvPr/>
          </p:nvSpPr>
          <p:spPr>
            <a:xfrm>
              <a:off x="1477528" y="2192338"/>
              <a:ext cx="2114256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35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CLICK ADD TITLE</a:t>
              </a:r>
              <a:endParaRPr lang="zh-CN" altLang="en-US" sz="13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1221767" y="2523609"/>
              <a:ext cx="2370017" cy="7535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788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Hunan magic rain Advertising CoLtd.professional professional team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670530" y="3679678"/>
            <a:ext cx="1777513" cy="813609"/>
            <a:chOff x="3106598" y="5073134"/>
            <a:chExt cx="2370017" cy="1084811"/>
          </a:xfrm>
        </p:grpSpPr>
        <p:sp>
          <p:nvSpPr>
            <p:cNvPr id="32" name="矩形 31"/>
            <p:cNvSpPr/>
            <p:nvPr/>
          </p:nvSpPr>
          <p:spPr>
            <a:xfrm>
              <a:off x="3106598" y="5073134"/>
              <a:ext cx="2114253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35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CLICK ADD TITLE</a:t>
              </a:r>
              <a:endParaRPr lang="zh-CN" altLang="en-US" sz="13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106598" y="5404405"/>
              <a:ext cx="2370017" cy="7535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788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Hunan magic rain Advertising CoLtd.professional professional team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21301" y="2430433"/>
            <a:ext cx="1777513" cy="813609"/>
            <a:chOff x="1221767" y="2192338"/>
            <a:chExt cx="2370017" cy="1084811"/>
          </a:xfrm>
        </p:grpSpPr>
        <p:sp>
          <p:nvSpPr>
            <p:cNvPr id="35" name="矩形 34"/>
            <p:cNvSpPr/>
            <p:nvPr/>
          </p:nvSpPr>
          <p:spPr>
            <a:xfrm>
              <a:off x="1477528" y="2192338"/>
              <a:ext cx="2114256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35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CLICK ADD TITLE</a:t>
              </a:r>
              <a:endParaRPr lang="zh-CN" altLang="en-US" sz="13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221767" y="2523609"/>
              <a:ext cx="2370017" cy="7535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788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Hunan magic rain Advertising CoLtd.professional professional team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670530" y="2430434"/>
            <a:ext cx="1777513" cy="813609"/>
            <a:chOff x="3106598" y="5073134"/>
            <a:chExt cx="2370017" cy="1084811"/>
          </a:xfrm>
        </p:grpSpPr>
        <p:sp>
          <p:nvSpPr>
            <p:cNvPr id="38" name="矩形 37"/>
            <p:cNvSpPr/>
            <p:nvPr/>
          </p:nvSpPr>
          <p:spPr>
            <a:xfrm>
              <a:off x="3106598" y="5073134"/>
              <a:ext cx="2114253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35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CLICK ADD TITLE</a:t>
              </a:r>
              <a:endParaRPr lang="zh-CN" altLang="en-US" sz="13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3106598" y="5404405"/>
              <a:ext cx="2370017" cy="7535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788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Hunan magic rain Advertising CoLtd.professional professional team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420906" y="1248897"/>
            <a:ext cx="2249036" cy="656001"/>
            <a:chOff x="4536294" y="1526495"/>
            <a:chExt cx="2998714" cy="874667"/>
          </a:xfrm>
        </p:grpSpPr>
        <p:sp>
          <p:nvSpPr>
            <p:cNvPr id="41" name="矩形 40"/>
            <p:cNvSpPr/>
            <p:nvPr/>
          </p:nvSpPr>
          <p:spPr>
            <a:xfrm>
              <a:off x="4978525" y="1526495"/>
              <a:ext cx="2114253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35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CLICK ADD TITLE</a:t>
              </a:r>
              <a:endParaRPr lang="zh-CN" altLang="en-US" sz="135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536294" y="1857766"/>
              <a:ext cx="2998714" cy="5433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788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Hunan magic rain Advertising CoLtd.professional professional team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526012" y="3383099"/>
            <a:ext cx="949721" cy="1029362"/>
            <a:chOff x="6034682" y="4509740"/>
            <a:chExt cx="1266295" cy="1372482"/>
          </a:xfrm>
        </p:grpSpPr>
        <p:grpSp>
          <p:nvGrpSpPr>
            <p:cNvPr id="26" name="组合 25"/>
            <p:cNvGrpSpPr/>
            <p:nvPr/>
          </p:nvGrpSpPr>
          <p:grpSpPr>
            <a:xfrm>
              <a:off x="6034682" y="4509740"/>
              <a:ext cx="1266295" cy="1372482"/>
              <a:chOff x="6034682" y="4509740"/>
              <a:chExt cx="1266295" cy="1372482"/>
            </a:xfrm>
          </p:grpSpPr>
          <p:sp>
            <p:nvSpPr>
              <p:cNvPr id="20" name="Freeform 13"/>
              <p:cNvSpPr>
                <a:spLocks/>
              </p:cNvSpPr>
              <p:nvPr/>
            </p:nvSpPr>
            <p:spPr bwMode="auto">
              <a:xfrm>
                <a:off x="6034682" y="4509740"/>
                <a:ext cx="1266295" cy="1372482"/>
              </a:xfrm>
              <a:custGeom>
                <a:avLst/>
                <a:gdLst>
                  <a:gd name="T0" fmla="*/ 498 w 507"/>
                  <a:gd name="T1" fmla="*/ 278 h 550"/>
                  <a:gd name="T2" fmla="*/ 495 w 507"/>
                  <a:gd name="T3" fmla="*/ 343 h 550"/>
                  <a:gd name="T4" fmla="*/ 501 w 507"/>
                  <a:gd name="T5" fmla="*/ 408 h 550"/>
                  <a:gd name="T6" fmla="*/ 492 w 507"/>
                  <a:gd name="T7" fmla="*/ 451 h 550"/>
                  <a:gd name="T8" fmla="*/ 435 w 507"/>
                  <a:gd name="T9" fmla="*/ 466 h 550"/>
                  <a:gd name="T10" fmla="*/ 417 w 507"/>
                  <a:gd name="T11" fmla="*/ 437 h 550"/>
                  <a:gd name="T12" fmla="*/ 426 w 507"/>
                  <a:gd name="T13" fmla="*/ 368 h 550"/>
                  <a:gd name="T14" fmla="*/ 426 w 507"/>
                  <a:gd name="T15" fmla="*/ 262 h 550"/>
                  <a:gd name="T16" fmla="*/ 222 w 507"/>
                  <a:gd name="T17" fmla="*/ 164 h 550"/>
                  <a:gd name="T18" fmla="*/ 179 w 507"/>
                  <a:gd name="T19" fmla="*/ 388 h 550"/>
                  <a:gd name="T20" fmla="*/ 287 w 507"/>
                  <a:gd name="T21" fmla="*/ 462 h 550"/>
                  <a:gd name="T22" fmla="*/ 297 w 507"/>
                  <a:gd name="T23" fmla="*/ 465 h 550"/>
                  <a:gd name="T24" fmla="*/ 337 w 507"/>
                  <a:gd name="T25" fmla="*/ 507 h 550"/>
                  <a:gd name="T26" fmla="*/ 288 w 507"/>
                  <a:gd name="T27" fmla="*/ 549 h 550"/>
                  <a:gd name="T28" fmla="*/ 255 w 507"/>
                  <a:gd name="T29" fmla="*/ 537 h 550"/>
                  <a:gd name="T30" fmla="*/ 172 w 507"/>
                  <a:gd name="T31" fmla="*/ 470 h 550"/>
                  <a:gd name="T32" fmla="*/ 124 w 507"/>
                  <a:gd name="T33" fmla="*/ 434 h 550"/>
                  <a:gd name="T34" fmla="*/ 158 w 507"/>
                  <a:gd name="T35" fmla="*/ 61 h 550"/>
                  <a:gd name="T36" fmla="*/ 468 w 507"/>
                  <a:gd name="T37" fmla="*/ 141 h 550"/>
                  <a:gd name="T38" fmla="*/ 498 w 507"/>
                  <a:gd name="T39" fmla="*/ 278 h 5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07" h="550">
                    <a:moveTo>
                      <a:pt x="498" y="278"/>
                    </a:moveTo>
                    <a:cubicBezTo>
                      <a:pt x="497" y="298"/>
                      <a:pt x="494" y="321"/>
                      <a:pt x="495" y="343"/>
                    </a:cubicBezTo>
                    <a:cubicBezTo>
                      <a:pt x="495" y="365"/>
                      <a:pt x="498" y="387"/>
                      <a:pt x="501" y="408"/>
                    </a:cubicBezTo>
                    <a:cubicBezTo>
                      <a:pt x="502" y="424"/>
                      <a:pt x="507" y="441"/>
                      <a:pt x="492" y="451"/>
                    </a:cubicBezTo>
                    <a:cubicBezTo>
                      <a:pt x="475" y="463"/>
                      <a:pt x="456" y="475"/>
                      <a:pt x="435" y="466"/>
                    </a:cubicBezTo>
                    <a:cubicBezTo>
                      <a:pt x="426" y="463"/>
                      <a:pt x="417" y="447"/>
                      <a:pt x="417" y="437"/>
                    </a:cubicBezTo>
                    <a:cubicBezTo>
                      <a:pt x="417" y="414"/>
                      <a:pt x="425" y="391"/>
                      <a:pt x="426" y="368"/>
                    </a:cubicBezTo>
                    <a:cubicBezTo>
                      <a:pt x="428" y="333"/>
                      <a:pt x="431" y="297"/>
                      <a:pt x="426" y="262"/>
                    </a:cubicBezTo>
                    <a:cubicBezTo>
                      <a:pt x="413" y="171"/>
                      <a:pt x="306" y="122"/>
                      <a:pt x="222" y="164"/>
                    </a:cubicBezTo>
                    <a:cubicBezTo>
                      <a:pt x="137" y="207"/>
                      <a:pt x="112" y="321"/>
                      <a:pt x="179" y="388"/>
                    </a:cubicBezTo>
                    <a:cubicBezTo>
                      <a:pt x="209" y="419"/>
                      <a:pt x="251" y="438"/>
                      <a:pt x="287" y="462"/>
                    </a:cubicBezTo>
                    <a:cubicBezTo>
                      <a:pt x="290" y="463"/>
                      <a:pt x="294" y="464"/>
                      <a:pt x="297" y="465"/>
                    </a:cubicBezTo>
                    <a:cubicBezTo>
                      <a:pt x="315" y="474"/>
                      <a:pt x="335" y="483"/>
                      <a:pt x="337" y="507"/>
                    </a:cubicBezTo>
                    <a:cubicBezTo>
                      <a:pt x="338" y="522"/>
                      <a:pt x="312" y="546"/>
                      <a:pt x="288" y="549"/>
                    </a:cubicBezTo>
                    <a:cubicBezTo>
                      <a:pt x="278" y="550"/>
                      <a:pt x="261" y="545"/>
                      <a:pt x="255" y="537"/>
                    </a:cubicBezTo>
                    <a:cubicBezTo>
                      <a:pt x="234" y="506"/>
                      <a:pt x="201" y="490"/>
                      <a:pt x="172" y="470"/>
                    </a:cubicBezTo>
                    <a:cubicBezTo>
                      <a:pt x="156" y="458"/>
                      <a:pt x="140" y="446"/>
                      <a:pt x="124" y="434"/>
                    </a:cubicBezTo>
                    <a:cubicBezTo>
                      <a:pt x="0" y="346"/>
                      <a:pt x="14" y="141"/>
                      <a:pt x="158" y="61"/>
                    </a:cubicBezTo>
                    <a:cubicBezTo>
                      <a:pt x="267" y="0"/>
                      <a:pt x="401" y="35"/>
                      <a:pt x="468" y="141"/>
                    </a:cubicBezTo>
                    <a:cubicBezTo>
                      <a:pt x="494" y="182"/>
                      <a:pt x="496" y="229"/>
                      <a:pt x="498" y="27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" name="Freeform 14"/>
              <p:cNvSpPr>
                <a:spLocks/>
              </p:cNvSpPr>
              <p:nvPr/>
            </p:nvSpPr>
            <p:spPr bwMode="auto">
              <a:xfrm>
                <a:off x="6462089" y="4961040"/>
                <a:ext cx="598637" cy="603946"/>
              </a:xfrm>
              <a:custGeom>
                <a:avLst/>
                <a:gdLst>
                  <a:gd name="T0" fmla="*/ 120 w 240"/>
                  <a:gd name="T1" fmla="*/ 0 h 242"/>
                  <a:gd name="T2" fmla="*/ 0 w 240"/>
                  <a:gd name="T3" fmla="*/ 121 h 242"/>
                  <a:gd name="T4" fmla="*/ 121 w 240"/>
                  <a:gd name="T5" fmla="*/ 242 h 242"/>
                  <a:gd name="T6" fmla="*/ 240 w 240"/>
                  <a:gd name="T7" fmla="*/ 120 h 242"/>
                  <a:gd name="T8" fmla="*/ 120 w 240"/>
                  <a:gd name="T9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0" h="242">
                    <a:moveTo>
                      <a:pt x="120" y="0"/>
                    </a:moveTo>
                    <a:cubicBezTo>
                      <a:pt x="52" y="0"/>
                      <a:pt x="0" y="54"/>
                      <a:pt x="0" y="121"/>
                    </a:cubicBezTo>
                    <a:cubicBezTo>
                      <a:pt x="0" y="188"/>
                      <a:pt x="55" y="242"/>
                      <a:pt x="121" y="242"/>
                    </a:cubicBezTo>
                    <a:cubicBezTo>
                      <a:pt x="187" y="241"/>
                      <a:pt x="240" y="187"/>
                      <a:pt x="240" y="120"/>
                    </a:cubicBezTo>
                    <a:cubicBezTo>
                      <a:pt x="239" y="52"/>
                      <a:pt x="187" y="0"/>
                      <a:pt x="12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43" name="组合 42"/>
            <p:cNvGrpSpPr>
              <a:grpSpLocks noChangeAspect="1"/>
            </p:cNvGrpSpPr>
            <p:nvPr/>
          </p:nvGrpSpPr>
          <p:grpSpPr>
            <a:xfrm>
              <a:off x="6629337" y="5111521"/>
              <a:ext cx="238245" cy="232542"/>
              <a:chOff x="3530192" y="2543266"/>
              <a:chExt cx="596901" cy="582613"/>
            </a:xfrm>
            <a:solidFill>
              <a:schemeClr val="bg1"/>
            </a:solidFill>
          </p:grpSpPr>
          <p:sp>
            <p:nvSpPr>
              <p:cNvPr id="44" name="Freeform 36"/>
              <p:cNvSpPr>
                <a:spLocks noEditPoints="1"/>
              </p:cNvSpPr>
              <p:nvPr/>
            </p:nvSpPr>
            <p:spPr bwMode="auto">
              <a:xfrm>
                <a:off x="3646080" y="2543266"/>
                <a:ext cx="481013" cy="582613"/>
              </a:xfrm>
              <a:custGeom>
                <a:avLst/>
                <a:gdLst>
                  <a:gd name="T0" fmla="*/ 100 w 128"/>
                  <a:gd name="T1" fmla="*/ 113 h 155"/>
                  <a:gd name="T2" fmla="*/ 100 w 128"/>
                  <a:gd name="T3" fmla="*/ 105 h 155"/>
                  <a:gd name="T4" fmla="*/ 62 w 128"/>
                  <a:gd name="T5" fmla="*/ 109 h 155"/>
                  <a:gd name="T6" fmla="*/ 127 w 128"/>
                  <a:gd name="T7" fmla="*/ 51 h 155"/>
                  <a:gd name="T8" fmla="*/ 74 w 128"/>
                  <a:gd name="T9" fmla="*/ 0 h 155"/>
                  <a:gd name="T10" fmla="*/ 0 w 128"/>
                  <a:gd name="T11" fmla="*/ 22 h 155"/>
                  <a:gd name="T12" fmla="*/ 3 w 128"/>
                  <a:gd name="T13" fmla="*/ 70 h 155"/>
                  <a:gd name="T14" fmla="*/ 4 w 128"/>
                  <a:gd name="T15" fmla="*/ 69 h 155"/>
                  <a:gd name="T16" fmla="*/ 10 w 128"/>
                  <a:gd name="T17" fmla="*/ 22 h 155"/>
                  <a:gd name="T18" fmla="*/ 68 w 128"/>
                  <a:gd name="T19" fmla="*/ 10 h 155"/>
                  <a:gd name="T20" fmla="*/ 90 w 128"/>
                  <a:gd name="T21" fmla="*/ 59 h 155"/>
                  <a:gd name="T22" fmla="*/ 118 w 128"/>
                  <a:gd name="T23" fmla="*/ 134 h 155"/>
                  <a:gd name="T24" fmla="*/ 45 w 128"/>
                  <a:gd name="T25" fmla="*/ 145 h 155"/>
                  <a:gd name="T26" fmla="*/ 44 w 128"/>
                  <a:gd name="T27" fmla="*/ 155 h 155"/>
                  <a:gd name="T28" fmla="*/ 92 w 128"/>
                  <a:gd name="T29" fmla="*/ 155 h 155"/>
                  <a:gd name="T30" fmla="*/ 128 w 128"/>
                  <a:gd name="T31" fmla="*/ 134 h 155"/>
                  <a:gd name="T32" fmla="*/ 127 w 128"/>
                  <a:gd name="T33" fmla="*/ 51 h 155"/>
                  <a:gd name="T34" fmla="*/ 78 w 128"/>
                  <a:gd name="T35" fmla="*/ 38 h 155"/>
                  <a:gd name="T36" fmla="*/ 112 w 128"/>
                  <a:gd name="T37" fmla="*/ 50 h 155"/>
                  <a:gd name="T38" fmla="*/ 55 w 128"/>
                  <a:gd name="T39" fmla="*/ 54 h 155"/>
                  <a:gd name="T40" fmla="*/ 28 w 128"/>
                  <a:gd name="T41" fmla="*/ 50 h 155"/>
                  <a:gd name="T42" fmla="*/ 28 w 128"/>
                  <a:gd name="T43" fmla="*/ 58 h 155"/>
                  <a:gd name="T44" fmla="*/ 55 w 128"/>
                  <a:gd name="T45" fmla="*/ 54 h 155"/>
                  <a:gd name="T46" fmla="*/ 51 w 128"/>
                  <a:gd name="T47" fmla="*/ 42 h 155"/>
                  <a:gd name="T48" fmla="*/ 51 w 128"/>
                  <a:gd name="T49" fmla="*/ 34 h 155"/>
                  <a:gd name="T50" fmla="*/ 24 w 128"/>
                  <a:gd name="T51" fmla="*/ 38 h 155"/>
                  <a:gd name="T52" fmla="*/ 100 w 128"/>
                  <a:gd name="T53" fmla="*/ 121 h 155"/>
                  <a:gd name="T54" fmla="*/ 62 w 128"/>
                  <a:gd name="T55" fmla="*/ 125 h 155"/>
                  <a:gd name="T56" fmla="*/ 100 w 128"/>
                  <a:gd name="T57" fmla="*/ 129 h 155"/>
                  <a:gd name="T58" fmla="*/ 100 w 128"/>
                  <a:gd name="T59" fmla="*/ 121 h 155"/>
                  <a:gd name="T60" fmla="*/ 100 w 128"/>
                  <a:gd name="T61" fmla="*/ 96 h 155"/>
                  <a:gd name="T62" fmla="*/ 100 w 128"/>
                  <a:gd name="T63" fmla="*/ 88 h 155"/>
                  <a:gd name="T64" fmla="*/ 62 w 128"/>
                  <a:gd name="T65" fmla="*/ 9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8" h="155">
                    <a:moveTo>
                      <a:pt x="66" y="113"/>
                    </a:moveTo>
                    <a:cubicBezTo>
                      <a:pt x="100" y="113"/>
                      <a:pt x="100" y="113"/>
                      <a:pt x="100" y="113"/>
                    </a:cubicBezTo>
                    <a:cubicBezTo>
                      <a:pt x="102" y="113"/>
                      <a:pt x="104" y="111"/>
                      <a:pt x="104" y="109"/>
                    </a:cubicBezTo>
                    <a:cubicBezTo>
                      <a:pt x="104" y="107"/>
                      <a:pt x="102" y="105"/>
                      <a:pt x="100" y="105"/>
                    </a:cubicBezTo>
                    <a:cubicBezTo>
                      <a:pt x="66" y="105"/>
                      <a:pt x="66" y="105"/>
                      <a:pt x="66" y="105"/>
                    </a:cubicBezTo>
                    <a:cubicBezTo>
                      <a:pt x="63" y="105"/>
                      <a:pt x="62" y="107"/>
                      <a:pt x="62" y="109"/>
                    </a:cubicBezTo>
                    <a:cubicBezTo>
                      <a:pt x="62" y="111"/>
                      <a:pt x="63" y="113"/>
                      <a:pt x="66" y="113"/>
                    </a:cubicBezTo>
                    <a:close/>
                    <a:moveTo>
                      <a:pt x="127" y="51"/>
                    </a:moveTo>
                    <a:cubicBezTo>
                      <a:pt x="78" y="2"/>
                      <a:pt x="78" y="2"/>
                      <a:pt x="78" y="2"/>
                    </a:cubicBezTo>
                    <a:cubicBezTo>
                      <a:pt x="77" y="1"/>
                      <a:pt x="76" y="0"/>
                      <a:pt x="74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2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4" y="69"/>
                      <a:pt x="4" y="69"/>
                      <a:pt x="4" y="69"/>
                    </a:cubicBezTo>
                    <a:cubicBezTo>
                      <a:pt x="6" y="68"/>
                      <a:pt x="8" y="67"/>
                      <a:pt x="10" y="67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5"/>
                      <a:pt x="15" y="10"/>
                      <a:pt x="21" y="10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8" y="38"/>
                      <a:pt x="68" y="38"/>
                      <a:pt x="68" y="38"/>
                    </a:cubicBezTo>
                    <a:cubicBezTo>
                      <a:pt x="68" y="50"/>
                      <a:pt x="78" y="59"/>
                      <a:pt x="90" y="59"/>
                    </a:cubicBezTo>
                    <a:cubicBezTo>
                      <a:pt x="118" y="59"/>
                      <a:pt x="118" y="59"/>
                      <a:pt x="118" y="59"/>
                    </a:cubicBezTo>
                    <a:cubicBezTo>
                      <a:pt x="118" y="134"/>
                      <a:pt x="118" y="134"/>
                      <a:pt x="118" y="134"/>
                    </a:cubicBezTo>
                    <a:cubicBezTo>
                      <a:pt x="118" y="140"/>
                      <a:pt x="113" y="145"/>
                      <a:pt x="107" y="145"/>
                    </a:cubicBezTo>
                    <a:cubicBezTo>
                      <a:pt x="45" y="145"/>
                      <a:pt x="45" y="145"/>
                      <a:pt x="45" y="145"/>
                    </a:cubicBezTo>
                    <a:cubicBezTo>
                      <a:pt x="45" y="151"/>
                      <a:pt x="45" y="151"/>
                      <a:pt x="45" y="151"/>
                    </a:cubicBezTo>
                    <a:cubicBezTo>
                      <a:pt x="45" y="153"/>
                      <a:pt x="44" y="154"/>
                      <a:pt x="44" y="155"/>
                    </a:cubicBezTo>
                    <a:cubicBezTo>
                      <a:pt x="64" y="155"/>
                      <a:pt x="92" y="155"/>
                      <a:pt x="92" y="155"/>
                    </a:cubicBezTo>
                    <a:cubicBezTo>
                      <a:pt x="92" y="155"/>
                      <a:pt x="92" y="155"/>
                      <a:pt x="92" y="155"/>
                    </a:cubicBezTo>
                    <a:cubicBezTo>
                      <a:pt x="107" y="155"/>
                      <a:pt x="107" y="155"/>
                      <a:pt x="107" y="155"/>
                    </a:cubicBezTo>
                    <a:cubicBezTo>
                      <a:pt x="118" y="155"/>
                      <a:pt x="128" y="145"/>
                      <a:pt x="128" y="134"/>
                    </a:cubicBezTo>
                    <a:cubicBezTo>
                      <a:pt x="128" y="54"/>
                      <a:pt x="128" y="54"/>
                      <a:pt x="128" y="54"/>
                    </a:cubicBezTo>
                    <a:cubicBezTo>
                      <a:pt x="128" y="53"/>
                      <a:pt x="128" y="51"/>
                      <a:pt x="127" y="51"/>
                    </a:cubicBezTo>
                    <a:close/>
                    <a:moveTo>
                      <a:pt x="90" y="50"/>
                    </a:moveTo>
                    <a:cubicBezTo>
                      <a:pt x="83" y="50"/>
                      <a:pt x="78" y="44"/>
                      <a:pt x="78" y="38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112" y="50"/>
                      <a:pt x="112" y="50"/>
                      <a:pt x="112" y="50"/>
                    </a:cubicBezTo>
                    <a:lnTo>
                      <a:pt x="90" y="50"/>
                    </a:lnTo>
                    <a:close/>
                    <a:moveTo>
                      <a:pt x="55" y="54"/>
                    </a:moveTo>
                    <a:cubicBezTo>
                      <a:pt x="55" y="52"/>
                      <a:pt x="54" y="50"/>
                      <a:pt x="51" y="50"/>
                    </a:cubicBezTo>
                    <a:cubicBezTo>
                      <a:pt x="28" y="50"/>
                      <a:pt x="28" y="50"/>
                      <a:pt x="28" y="50"/>
                    </a:cubicBezTo>
                    <a:cubicBezTo>
                      <a:pt x="26" y="50"/>
                      <a:pt x="24" y="52"/>
                      <a:pt x="24" y="54"/>
                    </a:cubicBezTo>
                    <a:cubicBezTo>
                      <a:pt x="24" y="56"/>
                      <a:pt x="26" y="58"/>
                      <a:pt x="28" y="58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4" y="58"/>
                      <a:pt x="55" y="56"/>
                      <a:pt x="55" y="54"/>
                    </a:cubicBezTo>
                    <a:close/>
                    <a:moveTo>
                      <a:pt x="28" y="42"/>
                    </a:moveTo>
                    <a:cubicBezTo>
                      <a:pt x="51" y="42"/>
                      <a:pt x="51" y="42"/>
                      <a:pt x="51" y="42"/>
                    </a:cubicBezTo>
                    <a:cubicBezTo>
                      <a:pt x="54" y="42"/>
                      <a:pt x="55" y="40"/>
                      <a:pt x="55" y="38"/>
                    </a:cubicBezTo>
                    <a:cubicBezTo>
                      <a:pt x="55" y="36"/>
                      <a:pt x="54" y="34"/>
                      <a:pt x="51" y="34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6" y="34"/>
                      <a:pt x="24" y="36"/>
                      <a:pt x="24" y="38"/>
                    </a:cubicBezTo>
                    <a:cubicBezTo>
                      <a:pt x="24" y="40"/>
                      <a:pt x="26" y="42"/>
                      <a:pt x="28" y="42"/>
                    </a:cubicBezTo>
                    <a:close/>
                    <a:moveTo>
                      <a:pt x="100" y="121"/>
                    </a:moveTo>
                    <a:cubicBezTo>
                      <a:pt x="66" y="121"/>
                      <a:pt x="66" y="121"/>
                      <a:pt x="66" y="121"/>
                    </a:cubicBezTo>
                    <a:cubicBezTo>
                      <a:pt x="64" y="121"/>
                      <a:pt x="62" y="123"/>
                      <a:pt x="62" y="125"/>
                    </a:cubicBezTo>
                    <a:cubicBezTo>
                      <a:pt x="62" y="127"/>
                      <a:pt x="64" y="129"/>
                      <a:pt x="66" y="129"/>
                    </a:cubicBezTo>
                    <a:cubicBezTo>
                      <a:pt x="100" y="129"/>
                      <a:pt x="100" y="129"/>
                      <a:pt x="100" y="129"/>
                    </a:cubicBezTo>
                    <a:cubicBezTo>
                      <a:pt x="102" y="129"/>
                      <a:pt x="104" y="127"/>
                      <a:pt x="104" y="125"/>
                    </a:cubicBezTo>
                    <a:cubicBezTo>
                      <a:pt x="104" y="123"/>
                      <a:pt x="102" y="121"/>
                      <a:pt x="100" y="121"/>
                    </a:cubicBezTo>
                    <a:close/>
                    <a:moveTo>
                      <a:pt x="66" y="96"/>
                    </a:moveTo>
                    <a:cubicBezTo>
                      <a:pt x="100" y="96"/>
                      <a:pt x="100" y="96"/>
                      <a:pt x="100" y="96"/>
                    </a:cubicBezTo>
                    <a:cubicBezTo>
                      <a:pt x="102" y="96"/>
                      <a:pt x="104" y="95"/>
                      <a:pt x="104" y="92"/>
                    </a:cubicBezTo>
                    <a:cubicBezTo>
                      <a:pt x="104" y="90"/>
                      <a:pt x="102" y="88"/>
                      <a:pt x="100" y="88"/>
                    </a:cubicBezTo>
                    <a:cubicBezTo>
                      <a:pt x="66" y="88"/>
                      <a:pt x="66" y="88"/>
                      <a:pt x="66" y="88"/>
                    </a:cubicBezTo>
                    <a:cubicBezTo>
                      <a:pt x="63" y="88"/>
                      <a:pt x="62" y="90"/>
                      <a:pt x="62" y="92"/>
                    </a:cubicBezTo>
                    <a:cubicBezTo>
                      <a:pt x="62" y="95"/>
                      <a:pt x="63" y="96"/>
                      <a:pt x="6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Freeform 37"/>
              <p:cNvSpPr>
                <a:spLocks/>
              </p:cNvSpPr>
              <p:nvPr/>
            </p:nvSpPr>
            <p:spPr bwMode="auto">
              <a:xfrm>
                <a:off x="3530192" y="2821078"/>
                <a:ext cx="323850" cy="304800"/>
              </a:xfrm>
              <a:custGeom>
                <a:avLst/>
                <a:gdLst>
                  <a:gd name="T0" fmla="*/ 0 w 86"/>
                  <a:gd name="T1" fmla="*/ 41 h 81"/>
                  <a:gd name="T2" fmla="*/ 4 w 86"/>
                  <a:gd name="T3" fmla="*/ 45 h 81"/>
                  <a:gd name="T4" fmla="*/ 18 w 86"/>
                  <a:gd name="T5" fmla="*/ 45 h 81"/>
                  <a:gd name="T6" fmla="*/ 18 w 86"/>
                  <a:gd name="T7" fmla="*/ 77 h 81"/>
                  <a:gd name="T8" fmla="*/ 22 w 86"/>
                  <a:gd name="T9" fmla="*/ 81 h 81"/>
                  <a:gd name="T10" fmla="*/ 64 w 86"/>
                  <a:gd name="T11" fmla="*/ 81 h 81"/>
                  <a:gd name="T12" fmla="*/ 68 w 86"/>
                  <a:gd name="T13" fmla="*/ 77 h 81"/>
                  <a:gd name="T14" fmla="*/ 68 w 86"/>
                  <a:gd name="T15" fmla="*/ 45 h 81"/>
                  <a:gd name="T16" fmla="*/ 82 w 86"/>
                  <a:gd name="T17" fmla="*/ 45 h 81"/>
                  <a:gd name="T18" fmla="*/ 86 w 86"/>
                  <a:gd name="T19" fmla="*/ 41 h 81"/>
                  <a:gd name="T20" fmla="*/ 85 w 86"/>
                  <a:gd name="T21" fmla="*/ 38 h 81"/>
                  <a:gd name="T22" fmla="*/ 85 w 86"/>
                  <a:gd name="T23" fmla="*/ 38 h 81"/>
                  <a:gd name="T24" fmla="*/ 46 w 86"/>
                  <a:gd name="T25" fmla="*/ 1 h 81"/>
                  <a:gd name="T26" fmla="*/ 43 w 86"/>
                  <a:gd name="T27" fmla="*/ 0 h 81"/>
                  <a:gd name="T28" fmla="*/ 40 w 86"/>
                  <a:gd name="T29" fmla="*/ 1 h 81"/>
                  <a:gd name="T30" fmla="*/ 40 w 86"/>
                  <a:gd name="T31" fmla="*/ 1 h 81"/>
                  <a:gd name="T32" fmla="*/ 1 w 86"/>
                  <a:gd name="T33" fmla="*/ 38 h 81"/>
                  <a:gd name="T34" fmla="*/ 1 w 86"/>
                  <a:gd name="T35" fmla="*/ 38 h 81"/>
                  <a:gd name="T36" fmla="*/ 1 w 86"/>
                  <a:gd name="T37" fmla="*/ 38 h 81"/>
                  <a:gd name="T38" fmla="*/ 1 w 86"/>
                  <a:gd name="T39" fmla="*/ 39 h 81"/>
                  <a:gd name="T40" fmla="*/ 0 w 86"/>
                  <a:gd name="T41" fmla="*/ 4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6" h="81">
                    <a:moveTo>
                      <a:pt x="0" y="41"/>
                    </a:moveTo>
                    <a:cubicBezTo>
                      <a:pt x="0" y="43"/>
                      <a:pt x="2" y="45"/>
                      <a:pt x="4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77"/>
                      <a:pt x="18" y="77"/>
                      <a:pt x="18" y="77"/>
                    </a:cubicBezTo>
                    <a:cubicBezTo>
                      <a:pt x="18" y="79"/>
                      <a:pt x="20" y="81"/>
                      <a:pt x="22" y="81"/>
                    </a:cubicBezTo>
                    <a:cubicBezTo>
                      <a:pt x="64" y="81"/>
                      <a:pt x="64" y="81"/>
                      <a:pt x="64" y="81"/>
                    </a:cubicBezTo>
                    <a:cubicBezTo>
                      <a:pt x="66" y="81"/>
                      <a:pt x="68" y="79"/>
                      <a:pt x="68" y="77"/>
                    </a:cubicBezTo>
                    <a:cubicBezTo>
                      <a:pt x="68" y="45"/>
                      <a:pt x="68" y="45"/>
                      <a:pt x="68" y="45"/>
                    </a:cubicBezTo>
                    <a:cubicBezTo>
                      <a:pt x="82" y="45"/>
                      <a:pt x="82" y="45"/>
                      <a:pt x="82" y="45"/>
                    </a:cubicBezTo>
                    <a:cubicBezTo>
                      <a:pt x="84" y="45"/>
                      <a:pt x="86" y="43"/>
                      <a:pt x="86" y="41"/>
                    </a:cubicBezTo>
                    <a:cubicBezTo>
                      <a:pt x="86" y="40"/>
                      <a:pt x="86" y="39"/>
                      <a:pt x="85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6" y="1"/>
                      <a:pt x="44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39"/>
                      <a:pt x="0" y="40"/>
                      <a:pt x="0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264695" y="2630490"/>
            <a:ext cx="1023389" cy="903927"/>
            <a:chOff x="4352926" y="3506261"/>
            <a:chExt cx="1364519" cy="1205236"/>
          </a:xfrm>
        </p:grpSpPr>
        <p:grpSp>
          <p:nvGrpSpPr>
            <p:cNvPr id="23" name="组合 22"/>
            <p:cNvGrpSpPr/>
            <p:nvPr/>
          </p:nvGrpSpPr>
          <p:grpSpPr>
            <a:xfrm>
              <a:off x="4352926" y="3506261"/>
              <a:ext cx="1364519" cy="1205236"/>
              <a:chOff x="4352926" y="3506261"/>
              <a:chExt cx="1364519" cy="1205236"/>
            </a:xfrm>
          </p:grpSpPr>
          <p:sp>
            <p:nvSpPr>
              <p:cNvPr id="12" name="Freeform 5"/>
              <p:cNvSpPr>
                <a:spLocks/>
              </p:cNvSpPr>
              <p:nvPr/>
            </p:nvSpPr>
            <p:spPr bwMode="auto">
              <a:xfrm>
                <a:off x="4352926" y="3506261"/>
                <a:ext cx="1364519" cy="1205236"/>
              </a:xfrm>
              <a:custGeom>
                <a:avLst/>
                <a:gdLst>
                  <a:gd name="T0" fmla="*/ 485 w 546"/>
                  <a:gd name="T1" fmla="*/ 92 h 483"/>
                  <a:gd name="T2" fmla="*/ 503 w 546"/>
                  <a:gd name="T3" fmla="*/ 124 h 483"/>
                  <a:gd name="T4" fmla="*/ 519 w 546"/>
                  <a:gd name="T5" fmla="*/ 161 h 483"/>
                  <a:gd name="T6" fmla="*/ 528 w 546"/>
                  <a:gd name="T7" fmla="*/ 191 h 483"/>
                  <a:gd name="T8" fmla="*/ 438 w 546"/>
                  <a:gd name="T9" fmla="*/ 421 h 483"/>
                  <a:gd name="T10" fmla="*/ 195 w 546"/>
                  <a:gd name="T11" fmla="*/ 440 h 483"/>
                  <a:gd name="T12" fmla="*/ 126 w 546"/>
                  <a:gd name="T13" fmla="*/ 378 h 483"/>
                  <a:gd name="T14" fmla="*/ 72 w 546"/>
                  <a:gd name="T15" fmla="*/ 301 h 483"/>
                  <a:gd name="T16" fmla="*/ 26 w 546"/>
                  <a:gd name="T17" fmla="*/ 247 h 483"/>
                  <a:gd name="T18" fmla="*/ 43 w 546"/>
                  <a:gd name="T19" fmla="*/ 161 h 483"/>
                  <a:gd name="T20" fmla="*/ 76 w 546"/>
                  <a:gd name="T21" fmla="*/ 169 h 483"/>
                  <a:gd name="T22" fmla="*/ 96 w 546"/>
                  <a:gd name="T23" fmla="*/ 200 h 483"/>
                  <a:gd name="T24" fmla="*/ 168 w 546"/>
                  <a:gd name="T25" fmla="*/ 315 h 483"/>
                  <a:gd name="T26" fmla="*/ 331 w 546"/>
                  <a:gd name="T27" fmla="*/ 348 h 483"/>
                  <a:gd name="T28" fmla="*/ 411 w 546"/>
                  <a:gd name="T29" fmla="*/ 191 h 483"/>
                  <a:gd name="T30" fmla="*/ 284 w 546"/>
                  <a:gd name="T31" fmla="*/ 79 h 483"/>
                  <a:gd name="T32" fmla="*/ 157 w 546"/>
                  <a:gd name="T33" fmla="*/ 89 h 483"/>
                  <a:gd name="T34" fmla="*/ 100 w 546"/>
                  <a:gd name="T35" fmla="*/ 77 h 483"/>
                  <a:gd name="T36" fmla="*/ 114 w 546"/>
                  <a:gd name="T37" fmla="*/ 14 h 483"/>
                  <a:gd name="T38" fmla="*/ 147 w 546"/>
                  <a:gd name="T39" fmla="*/ 3 h 483"/>
                  <a:gd name="T40" fmla="*/ 264 w 546"/>
                  <a:gd name="T41" fmla="*/ 7 h 483"/>
                  <a:gd name="T42" fmla="*/ 344 w 546"/>
                  <a:gd name="T43" fmla="*/ 9 h 483"/>
                  <a:gd name="T44" fmla="*/ 406 w 546"/>
                  <a:gd name="T45" fmla="*/ 26 h 483"/>
                  <a:gd name="T46" fmla="*/ 458 w 546"/>
                  <a:gd name="T47" fmla="*/ 62 h 483"/>
                  <a:gd name="T48" fmla="*/ 470 w 546"/>
                  <a:gd name="T49" fmla="*/ 74 h 483"/>
                  <a:gd name="T50" fmla="*/ 485 w 546"/>
                  <a:gd name="T51" fmla="*/ 92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46" h="483">
                    <a:moveTo>
                      <a:pt x="485" y="92"/>
                    </a:moveTo>
                    <a:cubicBezTo>
                      <a:pt x="492" y="102"/>
                      <a:pt x="498" y="113"/>
                      <a:pt x="503" y="124"/>
                    </a:cubicBezTo>
                    <a:cubicBezTo>
                      <a:pt x="508" y="136"/>
                      <a:pt x="514" y="148"/>
                      <a:pt x="519" y="161"/>
                    </a:cubicBezTo>
                    <a:cubicBezTo>
                      <a:pt x="523" y="170"/>
                      <a:pt x="526" y="181"/>
                      <a:pt x="528" y="191"/>
                    </a:cubicBezTo>
                    <a:cubicBezTo>
                      <a:pt x="546" y="285"/>
                      <a:pt x="515" y="364"/>
                      <a:pt x="438" y="421"/>
                    </a:cubicBezTo>
                    <a:cubicBezTo>
                      <a:pt x="362" y="476"/>
                      <a:pt x="278" y="483"/>
                      <a:pt x="195" y="440"/>
                    </a:cubicBezTo>
                    <a:cubicBezTo>
                      <a:pt x="168" y="426"/>
                      <a:pt x="146" y="401"/>
                      <a:pt x="126" y="378"/>
                    </a:cubicBezTo>
                    <a:cubicBezTo>
                      <a:pt x="105" y="354"/>
                      <a:pt x="90" y="326"/>
                      <a:pt x="72" y="301"/>
                    </a:cubicBezTo>
                    <a:cubicBezTo>
                      <a:pt x="58" y="282"/>
                      <a:pt x="42" y="264"/>
                      <a:pt x="26" y="247"/>
                    </a:cubicBezTo>
                    <a:cubicBezTo>
                      <a:pt x="0" y="222"/>
                      <a:pt x="9" y="171"/>
                      <a:pt x="43" y="161"/>
                    </a:cubicBezTo>
                    <a:cubicBezTo>
                      <a:pt x="53" y="158"/>
                      <a:pt x="67" y="163"/>
                      <a:pt x="76" y="169"/>
                    </a:cubicBezTo>
                    <a:cubicBezTo>
                      <a:pt x="85" y="177"/>
                      <a:pt x="90" y="190"/>
                      <a:pt x="96" y="200"/>
                    </a:cubicBezTo>
                    <a:cubicBezTo>
                      <a:pt x="120" y="239"/>
                      <a:pt x="141" y="279"/>
                      <a:pt x="168" y="315"/>
                    </a:cubicBezTo>
                    <a:cubicBezTo>
                      <a:pt x="207" y="365"/>
                      <a:pt x="273" y="376"/>
                      <a:pt x="331" y="348"/>
                    </a:cubicBezTo>
                    <a:cubicBezTo>
                      <a:pt x="391" y="319"/>
                      <a:pt x="424" y="254"/>
                      <a:pt x="411" y="191"/>
                    </a:cubicBezTo>
                    <a:cubicBezTo>
                      <a:pt x="397" y="125"/>
                      <a:pt x="347" y="79"/>
                      <a:pt x="284" y="79"/>
                    </a:cubicBezTo>
                    <a:cubicBezTo>
                      <a:pt x="241" y="79"/>
                      <a:pt x="199" y="85"/>
                      <a:pt x="157" y="89"/>
                    </a:cubicBezTo>
                    <a:cubicBezTo>
                      <a:pt x="137" y="91"/>
                      <a:pt x="115" y="97"/>
                      <a:pt x="100" y="77"/>
                    </a:cubicBezTo>
                    <a:cubicBezTo>
                      <a:pt x="91" y="65"/>
                      <a:pt x="97" y="30"/>
                      <a:pt x="114" y="14"/>
                    </a:cubicBezTo>
                    <a:cubicBezTo>
                      <a:pt x="122" y="7"/>
                      <a:pt x="138" y="0"/>
                      <a:pt x="147" y="3"/>
                    </a:cubicBezTo>
                    <a:cubicBezTo>
                      <a:pt x="186" y="15"/>
                      <a:pt x="225" y="7"/>
                      <a:pt x="264" y="7"/>
                    </a:cubicBezTo>
                    <a:cubicBezTo>
                      <a:pt x="291" y="8"/>
                      <a:pt x="318" y="7"/>
                      <a:pt x="344" y="9"/>
                    </a:cubicBezTo>
                    <a:cubicBezTo>
                      <a:pt x="366" y="11"/>
                      <a:pt x="387" y="17"/>
                      <a:pt x="406" y="26"/>
                    </a:cubicBezTo>
                    <a:cubicBezTo>
                      <a:pt x="425" y="35"/>
                      <a:pt x="443" y="48"/>
                      <a:pt x="458" y="62"/>
                    </a:cubicBezTo>
                    <a:cubicBezTo>
                      <a:pt x="462" y="66"/>
                      <a:pt x="466" y="70"/>
                      <a:pt x="470" y="74"/>
                    </a:cubicBezTo>
                    <a:cubicBezTo>
                      <a:pt x="475" y="80"/>
                      <a:pt x="480" y="86"/>
                      <a:pt x="485" y="9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" name="Freeform 6"/>
              <p:cNvSpPr>
                <a:spLocks/>
              </p:cNvSpPr>
              <p:nvPr/>
            </p:nvSpPr>
            <p:spPr bwMode="auto">
              <a:xfrm>
                <a:off x="4700692" y="3730584"/>
                <a:ext cx="614565" cy="615892"/>
              </a:xfrm>
              <a:custGeom>
                <a:avLst/>
                <a:gdLst>
                  <a:gd name="T0" fmla="*/ 121 w 246"/>
                  <a:gd name="T1" fmla="*/ 245 h 247"/>
                  <a:gd name="T2" fmla="*/ 1 w 246"/>
                  <a:gd name="T3" fmla="*/ 122 h 247"/>
                  <a:gd name="T4" fmla="*/ 126 w 246"/>
                  <a:gd name="T5" fmla="*/ 2 h 247"/>
                  <a:gd name="T6" fmla="*/ 245 w 246"/>
                  <a:gd name="T7" fmla="*/ 128 h 247"/>
                  <a:gd name="T8" fmla="*/ 121 w 246"/>
                  <a:gd name="T9" fmla="*/ 245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247">
                    <a:moveTo>
                      <a:pt x="121" y="245"/>
                    </a:moveTo>
                    <a:cubicBezTo>
                      <a:pt x="52" y="244"/>
                      <a:pt x="0" y="190"/>
                      <a:pt x="1" y="122"/>
                    </a:cubicBezTo>
                    <a:cubicBezTo>
                      <a:pt x="3" y="55"/>
                      <a:pt x="59" y="0"/>
                      <a:pt x="126" y="2"/>
                    </a:cubicBezTo>
                    <a:cubicBezTo>
                      <a:pt x="194" y="3"/>
                      <a:pt x="246" y="59"/>
                      <a:pt x="245" y="128"/>
                    </a:cubicBezTo>
                    <a:cubicBezTo>
                      <a:pt x="243" y="195"/>
                      <a:pt x="188" y="247"/>
                      <a:pt x="121" y="24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46" name="组合 45"/>
            <p:cNvGrpSpPr>
              <a:grpSpLocks noChangeAspect="1"/>
            </p:cNvGrpSpPr>
            <p:nvPr/>
          </p:nvGrpSpPr>
          <p:grpSpPr>
            <a:xfrm>
              <a:off x="4889642" y="3904746"/>
              <a:ext cx="236663" cy="232543"/>
              <a:chOff x="3488917" y="4964203"/>
              <a:chExt cx="638175" cy="627063"/>
            </a:xfrm>
            <a:solidFill>
              <a:schemeClr val="bg1"/>
            </a:solidFill>
          </p:grpSpPr>
          <p:sp>
            <p:nvSpPr>
              <p:cNvPr id="47" name="Freeform 66"/>
              <p:cNvSpPr>
                <a:spLocks/>
              </p:cNvSpPr>
              <p:nvPr/>
            </p:nvSpPr>
            <p:spPr bwMode="auto">
              <a:xfrm>
                <a:off x="3544480" y="5327741"/>
                <a:ext cx="249238" cy="249238"/>
              </a:xfrm>
              <a:custGeom>
                <a:avLst/>
                <a:gdLst>
                  <a:gd name="T0" fmla="*/ 83 w 157"/>
                  <a:gd name="T1" fmla="*/ 50 h 157"/>
                  <a:gd name="T2" fmla="*/ 55 w 157"/>
                  <a:gd name="T3" fmla="*/ 55 h 157"/>
                  <a:gd name="T4" fmla="*/ 0 w 157"/>
                  <a:gd name="T5" fmla="*/ 135 h 157"/>
                  <a:gd name="T6" fmla="*/ 22 w 157"/>
                  <a:gd name="T7" fmla="*/ 157 h 157"/>
                  <a:gd name="T8" fmla="*/ 102 w 157"/>
                  <a:gd name="T9" fmla="*/ 102 h 157"/>
                  <a:gd name="T10" fmla="*/ 107 w 157"/>
                  <a:gd name="T11" fmla="*/ 74 h 157"/>
                  <a:gd name="T12" fmla="*/ 157 w 157"/>
                  <a:gd name="T13" fmla="*/ 24 h 157"/>
                  <a:gd name="T14" fmla="*/ 133 w 157"/>
                  <a:gd name="T15" fmla="*/ 0 h 157"/>
                  <a:gd name="T16" fmla="*/ 83 w 157"/>
                  <a:gd name="T17" fmla="*/ 5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7" h="157">
                    <a:moveTo>
                      <a:pt x="83" y="50"/>
                    </a:moveTo>
                    <a:lnTo>
                      <a:pt x="55" y="55"/>
                    </a:lnTo>
                    <a:lnTo>
                      <a:pt x="0" y="135"/>
                    </a:lnTo>
                    <a:lnTo>
                      <a:pt x="22" y="157"/>
                    </a:lnTo>
                    <a:lnTo>
                      <a:pt x="102" y="102"/>
                    </a:lnTo>
                    <a:lnTo>
                      <a:pt x="107" y="74"/>
                    </a:lnTo>
                    <a:lnTo>
                      <a:pt x="157" y="24"/>
                    </a:lnTo>
                    <a:lnTo>
                      <a:pt x="133" y="0"/>
                    </a:lnTo>
                    <a:lnTo>
                      <a:pt x="83" y="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8" name="Freeform 67"/>
              <p:cNvSpPr>
                <a:spLocks noEditPoints="1"/>
              </p:cNvSpPr>
              <p:nvPr/>
            </p:nvSpPr>
            <p:spPr bwMode="auto">
              <a:xfrm>
                <a:off x="3739742" y="5000716"/>
                <a:ext cx="387350" cy="387350"/>
              </a:xfrm>
              <a:custGeom>
                <a:avLst/>
                <a:gdLst>
                  <a:gd name="T0" fmla="*/ 94 w 103"/>
                  <a:gd name="T1" fmla="*/ 9 h 103"/>
                  <a:gd name="T2" fmla="*/ 63 w 103"/>
                  <a:gd name="T3" fmla="*/ 9 h 103"/>
                  <a:gd name="T4" fmla="*/ 0 w 103"/>
                  <a:gd name="T5" fmla="*/ 71 h 103"/>
                  <a:gd name="T6" fmla="*/ 31 w 103"/>
                  <a:gd name="T7" fmla="*/ 103 h 103"/>
                  <a:gd name="T8" fmla="*/ 94 w 103"/>
                  <a:gd name="T9" fmla="*/ 40 h 103"/>
                  <a:gd name="T10" fmla="*/ 94 w 103"/>
                  <a:gd name="T11" fmla="*/ 9 h 103"/>
                  <a:gd name="T12" fmla="*/ 27 w 103"/>
                  <a:gd name="T13" fmla="*/ 69 h 103"/>
                  <a:gd name="T14" fmla="*/ 21 w 103"/>
                  <a:gd name="T15" fmla="*/ 69 h 103"/>
                  <a:gd name="T16" fmla="*/ 21 w 103"/>
                  <a:gd name="T17" fmla="*/ 64 h 103"/>
                  <a:gd name="T18" fmla="*/ 70 w 103"/>
                  <a:gd name="T19" fmla="*/ 15 h 103"/>
                  <a:gd name="T20" fmla="*/ 76 w 103"/>
                  <a:gd name="T21" fmla="*/ 15 h 103"/>
                  <a:gd name="T22" fmla="*/ 76 w 103"/>
                  <a:gd name="T23" fmla="*/ 20 h 103"/>
                  <a:gd name="T24" fmla="*/ 27 w 103"/>
                  <a:gd name="T25" fmla="*/ 69 h 103"/>
                  <a:gd name="T26" fmla="*/ 88 w 103"/>
                  <a:gd name="T27" fmla="*/ 32 h 103"/>
                  <a:gd name="T28" fmla="*/ 39 w 103"/>
                  <a:gd name="T29" fmla="*/ 81 h 103"/>
                  <a:gd name="T30" fmla="*/ 33 w 103"/>
                  <a:gd name="T31" fmla="*/ 81 h 103"/>
                  <a:gd name="T32" fmla="*/ 33 w 103"/>
                  <a:gd name="T33" fmla="*/ 76 h 103"/>
                  <a:gd name="T34" fmla="*/ 82 w 103"/>
                  <a:gd name="T35" fmla="*/ 27 h 103"/>
                  <a:gd name="T36" fmla="*/ 88 w 103"/>
                  <a:gd name="T37" fmla="*/ 27 h 103"/>
                  <a:gd name="T38" fmla="*/ 88 w 103"/>
                  <a:gd name="T39" fmla="*/ 3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3" h="103">
                    <a:moveTo>
                      <a:pt x="94" y="9"/>
                    </a:moveTo>
                    <a:cubicBezTo>
                      <a:pt x="85" y="0"/>
                      <a:pt x="71" y="0"/>
                      <a:pt x="63" y="9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31" y="103"/>
                      <a:pt x="31" y="103"/>
                      <a:pt x="31" y="103"/>
                    </a:cubicBezTo>
                    <a:cubicBezTo>
                      <a:pt x="94" y="40"/>
                      <a:pt x="94" y="40"/>
                      <a:pt x="94" y="40"/>
                    </a:cubicBezTo>
                    <a:cubicBezTo>
                      <a:pt x="103" y="32"/>
                      <a:pt x="103" y="18"/>
                      <a:pt x="94" y="9"/>
                    </a:cubicBezTo>
                    <a:close/>
                    <a:moveTo>
                      <a:pt x="27" y="69"/>
                    </a:moveTo>
                    <a:cubicBezTo>
                      <a:pt x="26" y="71"/>
                      <a:pt x="23" y="71"/>
                      <a:pt x="21" y="69"/>
                    </a:cubicBezTo>
                    <a:cubicBezTo>
                      <a:pt x="20" y="68"/>
                      <a:pt x="20" y="65"/>
                      <a:pt x="21" y="64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2" y="13"/>
                      <a:pt x="75" y="13"/>
                      <a:pt x="76" y="15"/>
                    </a:cubicBezTo>
                    <a:cubicBezTo>
                      <a:pt x="78" y="16"/>
                      <a:pt x="78" y="19"/>
                      <a:pt x="76" y="20"/>
                    </a:cubicBezTo>
                    <a:lnTo>
                      <a:pt x="27" y="69"/>
                    </a:lnTo>
                    <a:close/>
                    <a:moveTo>
                      <a:pt x="88" y="32"/>
                    </a:moveTo>
                    <a:cubicBezTo>
                      <a:pt x="39" y="81"/>
                      <a:pt x="39" y="81"/>
                      <a:pt x="39" y="81"/>
                    </a:cubicBezTo>
                    <a:cubicBezTo>
                      <a:pt x="38" y="83"/>
                      <a:pt x="35" y="83"/>
                      <a:pt x="33" y="81"/>
                    </a:cubicBezTo>
                    <a:cubicBezTo>
                      <a:pt x="32" y="80"/>
                      <a:pt x="32" y="77"/>
                      <a:pt x="33" y="76"/>
                    </a:cubicBezTo>
                    <a:cubicBezTo>
                      <a:pt x="82" y="27"/>
                      <a:pt x="82" y="27"/>
                      <a:pt x="82" y="27"/>
                    </a:cubicBezTo>
                    <a:cubicBezTo>
                      <a:pt x="84" y="25"/>
                      <a:pt x="87" y="25"/>
                      <a:pt x="88" y="27"/>
                    </a:cubicBezTo>
                    <a:cubicBezTo>
                      <a:pt x="90" y="28"/>
                      <a:pt x="90" y="31"/>
                      <a:pt x="88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9" name="Freeform 68"/>
              <p:cNvSpPr>
                <a:spLocks noEditPoints="1"/>
              </p:cNvSpPr>
              <p:nvPr/>
            </p:nvSpPr>
            <p:spPr bwMode="auto">
              <a:xfrm>
                <a:off x="3849280" y="5327741"/>
                <a:ext cx="263525" cy="263525"/>
              </a:xfrm>
              <a:custGeom>
                <a:avLst/>
                <a:gdLst>
                  <a:gd name="T0" fmla="*/ 61 w 70"/>
                  <a:gd name="T1" fmla="*/ 30 h 70"/>
                  <a:gd name="T2" fmla="*/ 61 w 70"/>
                  <a:gd name="T3" fmla="*/ 30 h 70"/>
                  <a:gd name="T4" fmla="*/ 29 w 70"/>
                  <a:gd name="T5" fmla="*/ 0 h 70"/>
                  <a:gd name="T6" fmla="*/ 0 w 70"/>
                  <a:gd name="T7" fmla="*/ 29 h 70"/>
                  <a:gd name="T8" fmla="*/ 30 w 70"/>
                  <a:gd name="T9" fmla="*/ 61 h 70"/>
                  <a:gd name="T10" fmla="*/ 30 w 70"/>
                  <a:gd name="T11" fmla="*/ 61 h 70"/>
                  <a:gd name="T12" fmla="*/ 62 w 70"/>
                  <a:gd name="T13" fmla="*/ 61 h 70"/>
                  <a:gd name="T14" fmla="*/ 61 w 70"/>
                  <a:gd name="T15" fmla="*/ 30 h 70"/>
                  <a:gd name="T16" fmla="*/ 52 w 70"/>
                  <a:gd name="T17" fmla="*/ 52 h 70"/>
                  <a:gd name="T18" fmla="*/ 40 w 70"/>
                  <a:gd name="T19" fmla="*/ 52 h 70"/>
                  <a:gd name="T20" fmla="*/ 40 w 70"/>
                  <a:gd name="T21" fmla="*/ 39 h 70"/>
                  <a:gd name="T22" fmla="*/ 52 w 70"/>
                  <a:gd name="T23" fmla="*/ 39 h 70"/>
                  <a:gd name="T24" fmla="*/ 52 w 70"/>
                  <a:gd name="T25" fmla="*/ 5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0" h="70">
                    <a:moveTo>
                      <a:pt x="61" y="30"/>
                    </a:moveTo>
                    <a:cubicBezTo>
                      <a:pt x="61" y="30"/>
                      <a:pt x="61" y="30"/>
                      <a:pt x="61" y="3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14" y="43"/>
                      <a:pt x="25" y="55"/>
                      <a:pt x="30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9" y="69"/>
                      <a:pt x="53" y="70"/>
                      <a:pt x="62" y="61"/>
                    </a:cubicBezTo>
                    <a:cubicBezTo>
                      <a:pt x="70" y="52"/>
                      <a:pt x="70" y="38"/>
                      <a:pt x="61" y="30"/>
                    </a:cubicBezTo>
                    <a:close/>
                    <a:moveTo>
                      <a:pt x="52" y="52"/>
                    </a:moveTo>
                    <a:cubicBezTo>
                      <a:pt x="49" y="55"/>
                      <a:pt x="43" y="55"/>
                      <a:pt x="40" y="52"/>
                    </a:cubicBezTo>
                    <a:cubicBezTo>
                      <a:pt x="36" y="48"/>
                      <a:pt x="36" y="43"/>
                      <a:pt x="40" y="39"/>
                    </a:cubicBezTo>
                    <a:cubicBezTo>
                      <a:pt x="43" y="36"/>
                      <a:pt x="49" y="36"/>
                      <a:pt x="52" y="39"/>
                    </a:cubicBezTo>
                    <a:cubicBezTo>
                      <a:pt x="56" y="43"/>
                      <a:pt x="56" y="48"/>
                      <a:pt x="52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0" name="Freeform 69"/>
              <p:cNvSpPr>
                <a:spLocks/>
              </p:cNvSpPr>
              <p:nvPr/>
            </p:nvSpPr>
            <p:spPr bwMode="auto">
              <a:xfrm>
                <a:off x="3488917" y="4964203"/>
                <a:ext cx="307975" cy="307975"/>
              </a:xfrm>
              <a:custGeom>
                <a:avLst/>
                <a:gdLst>
                  <a:gd name="T0" fmla="*/ 41 w 82"/>
                  <a:gd name="T1" fmla="*/ 0 h 82"/>
                  <a:gd name="T2" fmla="*/ 25 w 82"/>
                  <a:gd name="T3" fmla="*/ 3 h 82"/>
                  <a:gd name="T4" fmla="*/ 47 w 82"/>
                  <a:gd name="T5" fmla="*/ 25 h 82"/>
                  <a:gd name="T6" fmla="*/ 47 w 82"/>
                  <a:gd name="T7" fmla="*/ 39 h 82"/>
                  <a:gd name="T8" fmla="*/ 39 w 82"/>
                  <a:gd name="T9" fmla="*/ 48 h 82"/>
                  <a:gd name="T10" fmla="*/ 24 w 82"/>
                  <a:gd name="T11" fmla="*/ 48 h 82"/>
                  <a:gd name="T12" fmla="*/ 2 w 82"/>
                  <a:gd name="T13" fmla="*/ 26 h 82"/>
                  <a:gd name="T14" fmla="*/ 0 w 82"/>
                  <a:gd name="T15" fmla="*/ 41 h 82"/>
                  <a:gd name="T16" fmla="*/ 41 w 82"/>
                  <a:gd name="T17" fmla="*/ 82 h 82"/>
                  <a:gd name="T18" fmla="*/ 82 w 82"/>
                  <a:gd name="T19" fmla="*/ 41 h 82"/>
                  <a:gd name="T20" fmla="*/ 41 w 82"/>
                  <a:gd name="T2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82">
                    <a:moveTo>
                      <a:pt x="41" y="0"/>
                    </a:moveTo>
                    <a:cubicBezTo>
                      <a:pt x="35" y="0"/>
                      <a:pt x="30" y="1"/>
                      <a:pt x="25" y="3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51" y="29"/>
                      <a:pt x="51" y="35"/>
                      <a:pt x="47" y="39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5" y="52"/>
                      <a:pt x="28" y="52"/>
                      <a:pt x="24" y="48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30"/>
                      <a:pt x="0" y="35"/>
                      <a:pt x="0" y="41"/>
                    </a:cubicBezTo>
                    <a:cubicBezTo>
                      <a:pt x="0" y="63"/>
                      <a:pt x="18" y="82"/>
                      <a:pt x="41" y="82"/>
                    </a:cubicBezTo>
                    <a:cubicBezTo>
                      <a:pt x="63" y="82"/>
                      <a:pt x="82" y="63"/>
                      <a:pt x="82" y="41"/>
                    </a:cubicBezTo>
                    <a:cubicBezTo>
                      <a:pt x="82" y="18"/>
                      <a:pt x="63" y="0"/>
                      <a:pt x="4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085994" y="2033182"/>
            <a:ext cx="892977" cy="952708"/>
            <a:chOff x="5447992" y="2709850"/>
            <a:chExt cx="1190636" cy="1270277"/>
          </a:xfrm>
        </p:grpSpPr>
        <p:grpSp>
          <p:nvGrpSpPr>
            <p:cNvPr id="24" name="组合 23"/>
            <p:cNvGrpSpPr/>
            <p:nvPr/>
          </p:nvGrpSpPr>
          <p:grpSpPr>
            <a:xfrm>
              <a:off x="5447992" y="2709850"/>
              <a:ext cx="1190636" cy="1270277"/>
              <a:chOff x="5447992" y="2709850"/>
              <a:chExt cx="1190636" cy="1270277"/>
            </a:xfrm>
          </p:grpSpPr>
          <p:sp>
            <p:nvSpPr>
              <p:cNvPr id="16" name="Freeform 9"/>
              <p:cNvSpPr>
                <a:spLocks/>
              </p:cNvSpPr>
              <p:nvPr/>
            </p:nvSpPr>
            <p:spPr bwMode="auto">
              <a:xfrm>
                <a:off x="5447992" y="2709850"/>
                <a:ext cx="1190636" cy="1270277"/>
              </a:xfrm>
              <a:custGeom>
                <a:avLst/>
                <a:gdLst>
                  <a:gd name="T0" fmla="*/ 52 w 477"/>
                  <a:gd name="T1" fmla="*/ 408 h 509"/>
                  <a:gd name="T2" fmla="*/ 43 w 477"/>
                  <a:gd name="T3" fmla="*/ 392 h 509"/>
                  <a:gd name="T4" fmla="*/ 37 w 477"/>
                  <a:gd name="T5" fmla="*/ 184 h 509"/>
                  <a:gd name="T6" fmla="*/ 81 w 477"/>
                  <a:gd name="T7" fmla="*/ 108 h 509"/>
                  <a:gd name="T8" fmla="*/ 119 w 477"/>
                  <a:gd name="T9" fmla="*/ 30 h 509"/>
                  <a:gd name="T10" fmla="*/ 148 w 477"/>
                  <a:gd name="T11" fmla="*/ 1 h 509"/>
                  <a:gd name="T12" fmla="*/ 204 w 477"/>
                  <a:gd name="T13" fmla="*/ 16 h 509"/>
                  <a:gd name="T14" fmla="*/ 207 w 477"/>
                  <a:gd name="T15" fmla="*/ 47 h 509"/>
                  <a:gd name="T16" fmla="*/ 189 w 477"/>
                  <a:gd name="T17" fmla="*/ 75 h 509"/>
                  <a:gd name="T18" fmla="*/ 118 w 477"/>
                  <a:gd name="T19" fmla="*/ 181 h 509"/>
                  <a:gd name="T20" fmla="*/ 163 w 477"/>
                  <a:gd name="T21" fmla="*/ 361 h 509"/>
                  <a:gd name="T22" fmla="*/ 350 w 477"/>
                  <a:gd name="T23" fmla="*/ 340 h 509"/>
                  <a:gd name="T24" fmla="*/ 379 w 477"/>
                  <a:gd name="T25" fmla="*/ 197 h 509"/>
                  <a:gd name="T26" fmla="*/ 316 w 477"/>
                  <a:gd name="T27" fmla="*/ 82 h 509"/>
                  <a:gd name="T28" fmla="*/ 303 w 477"/>
                  <a:gd name="T29" fmla="*/ 25 h 509"/>
                  <a:gd name="T30" fmla="*/ 366 w 477"/>
                  <a:gd name="T31" fmla="*/ 12 h 509"/>
                  <a:gd name="T32" fmla="*/ 388 w 477"/>
                  <a:gd name="T33" fmla="*/ 38 h 509"/>
                  <a:gd name="T34" fmla="*/ 436 w 477"/>
                  <a:gd name="T35" fmla="*/ 153 h 509"/>
                  <a:gd name="T36" fmla="*/ 474 w 477"/>
                  <a:gd name="T37" fmla="*/ 292 h 509"/>
                  <a:gd name="T38" fmla="*/ 315 w 477"/>
                  <a:gd name="T39" fmla="*/ 497 h 509"/>
                  <a:gd name="T40" fmla="*/ 253 w 477"/>
                  <a:gd name="T41" fmla="*/ 508 h 509"/>
                  <a:gd name="T42" fmla="*/ 192 w 477"/>
                  <a:gd name="T43" fmla="*/ 503 h 509"/>
                  <a:gd name="T44" fmla="*/ 134 w 477"/>
                  <a:gd name="T45" fmla="*/ 481 h 509"/>
                  <a:gd name="T46" fmla="*/ 84 w 477"/>
                  <a:gd name="T47" fmla="*/ 445 h 509"/>
                  <a:gd name="T48" fmla="*/ 61 w 477"/>
                  <a:gd name="T49" fmla="*/ 421 h 509"/>
                  <a:gd name="T50" fmla="*/ 52 w 477"/>
                  <a:gd name="T51" fmla="*/ 408 h 5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77" h="509">
                    <a:moveTo>
                      <a:pt x="52" y="408"/>
                    </a:moveTo>
                    <a:cubicBezTo>
                      <a:pt x="49" y="403"/>
                      <a:pt x="46" y="398"/>
                      <a:pt x="43" y="392"/>
                    </a:cubicBezTo>
                    <a:cubicBezTo>
                      <a:pt x="5" y="324"/>
                      <a:pt x="0" y="254"/>
                      <a:pt x="37" y="184"/>
                    </a:cubicBezTo>
                    <a:cubicBezTo>
                      <a:pt x="51" y="158"/>
                      <a:pt x="66" y="133"/>
                      <a:pt x="81" y="108"/>
                    </a:cubicBezTo>
                    <a:cubicBezTo>
                      <a:pt x="96" y="83"/>
                      <a:pt x="114" y="60"/>
                      <a:pt x="119" y="30"/>
                    </a:cubicBezTo>
                    <a:cubicBezTo>
                      <a:pt x="122" y="15"/>
                      <a:pt x="131" y="0"/>
                      <a:pt x="148" y="1"/>
                    </a:cubicBezTo>
                    <a:cubicBezTo>
                      <a:pt x="167" y="2"/>
                      <a:pt x="186" y="8"/>
                      <a:pt x="204" y="16"/>
                    </a:cubicBezTo>
                    <a:cubicBezTo>
                      <a:pt x="209" y="18"/>
                      <a:pt x="209" y="37"/>
                      <a:pt x="207" y="47"/>
                    </a:cubicBezTo>
                    <a:cubicBezTo>
                      <a:pt x="204" y="57"/>
                      <a:pt x="195" y="66"/>
                      <a:pt x="189" y="75"/>
                    </a:cubicBezTo>
                    <a:cubicBezTo>
                      <a:pt x="165" y="110"/>
                      <a:pt x="139" y="144"/>
                      <a:pt x="118" y="181"/>
                    </a:cubicBezTo>
                    <a:cubicBezTo>
                      <a:pt x="75" y="254"/>
                      <a:pt x="116" y="329"/>
                      <a:pt x="163" y="361"/>
                    </a:cubicBezTo>
                    <a:cubicBezTo>
                      <a:pt x="223" y="401"/>
                      <a:pt x="302" y="394"/>
                      <a:pt x="350" y="340"/>
                    </a:cubicBezTo>
                    <a:cubicBezTo>
                      <a:pt x="388" y="299"/>
                      <a:pt x="403" y="250"/>
                      <a:pt x="379" y="197"/>
                    </a:cubicBezTo>
                    <a:cubicBezTo>
                      <a:pt x="360" y="157"/>
                      <a:pt x="337" y="120"/>
                      <a:pt x="316" y="82"/>
                    </a:cubicBezTo>
                    <a:cubicBezTo>
                      <a:pt x="306" y="64"/>
                      <a:pt x="291" y="47"/>
                      <a:pt x="303" y="25"/>
                    </a:cubicBezTo>
                    <a:cubicBezTo>
                      <a:pt x="310" y="12"/>
                      <a:pt x="346" y="4"/>
                      <a:pt x="366" y="12"/>
                    </a:cubicBezTo>
                    <a:cubicBezTo>
                      <a:pt x="376" y="16"/>
                      <a:pt x="387" y="28"/>
                      <a:pt x="388" y="38"/>
                    </a:cubicBezTo>
                    <a:cubicBezTo>
                      <a:pt x="393" y="81"/>
                      <a:pt x="418" y="116"/>
                      <a:pt x="436" y="153"/>
                    </a:cubicBezTo>
                    <a:cubicBezTo>
                      <a:pt x="456" y="197"/>
                      <a:pt x="477" y="241"/>
                      <a:pt x="474" y="292"/>
                    </a:cubicBezTo>
                    <a:cubicBezTo>
                      <a:pt x="468" y="387"/>
                      <a:pt x="406" y="468"/>
                      <a:pt x="315" y="497"/>
                    </a:cubicBezTo>
                    <a:cubicBezTo>
                      <a:pt x="295" y="504"/>
                      <a:pt x="274" y="507"/>
                      <a:pt x="253" y="508"/>
                    </a:cubicBezTo>
                    <a:cubicBezTo>
                      <a:pt x="233" y="509"/>
                      <a:pt x="212" y="507"/>
                      <a:pt x="192" y="503"/>
                    </a:cubicBezTo>
                    <a:cubicBezTo>
                      <a:pt x="172" y="498"/>
                      <a:pt x="152" y="491"/>
                      <a:pt x="134" y="481"/>
                    </a:cubicBezTo>
                    <a:cubicBezTo>
                      <a:pt x="116" y="472"/>
                      <a:pt x="99" y="460"/>
                      <a:pt x="84" y="445"/>
                    </a:cubicBezTo>
                    <a:cubicBezTo>
                      <a:pt x="76" y="438"/>
                      <a:pt x="68" y="430"/>
                      <a:pt x="61" y="421"/>
                    </a:cubicBezTo>
                    <a:cubicBezTo>
                      <a:pt x="58" y="417"/>
                      <a:pt x="55" y="413"/>
                      <a:pt x="52" y="40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" name="Freeform 10"/>
              <p:cNvSpPr>
                <a:spLocks/>
              </p:cNvSpPr>
              <p:nvPr/>
            </p:nvSpPr>
            <p:spPr bwMode="auto">
              <a:xfrm>
                <a:off x="5759920" y="2989922"/>
                <a:ext cx="601291" cy="603946"/>
              </a:xfrm>
              <a:custGeom>
                <a:avLst/>
                <a:gdLst>
                  <a:gd name="T0" fmla="*/ 121 w 241"/>
                  <a:gd name="T1" fmla="*/ 242 h 242"/>
                  <a:gd name="T2" fmla="*/ 0 w 241"/>
                  <a:gd name="T3" fmla="*/ 122 h 242"/>
                  <a:gd name="T4" fmla="*/ 119 w 241"/>
                  <a:gd name="T5" fmla="*/ 0 h 242"/>
                  <a:gd name="T6" fmla="*/ 241 w 241"/>
                  <a:gd name="T7" fmla="*/ 122 h 242"/>
                  <a:gd name="T8" fmla="*/ 121 w 241"/>
                  <a:gd name="T9" fmla="*/ 242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242">
                    <a:moveTo>
                      <a:pt x="121" y="242"/>
                    </a:moveTo>
                    <a:cubicBezTo>
                      <a:pt x="53" y="242"/>
                      <a:pt x="0" y="189"/>
                      <a:pt x="0" y="122"/>
                    </a:cubicBezTo>
                    <a:cubicBezTo>
                      <a:pt x="0" y="54"/>
                      <a:pt x="53" y="0"/>
                      <a:pt x="119" y="0"/>
                    </a:cubicBezTo>
                    <a:cubicBezTo>
                      <a:pt x="188" y="0"/>
                      <a:pt x="241" y="54"/>
                      <a:pt x="241" y="122"/>
                    </a:cubicBezTo>
                    <a:cubicBezTo>
                      <a:pt x="241" y="190"/>
                      <a:pt x="188" y="242"/>
                      <a:pt x="121" y="24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51" name="组合 50"/>
            <p:cNvGrpSpPr>
              <a:grpSpLocks noChangeAspect="1"/>
            </p:cNvGrpSpPr>
            <p:nvPr/>
          </p:nvGrpSpPr>
          <p:grpSpPr>
            <a:xfrm>
              <a:off x="5905303" y="3185841"/>
              <a:ext cx="275216" cy="232542"/>
              <a:chOff x="2203042" y="1374866"/>
              <a:chExt cx="706438" cy="596900"/>
            </a:xfrm>
            <a:solidFill>
              <a:schemeClr val="bg1"/>
            </a:solidFill>
          </p:grpSpPr>
          <p:sp>
            <p:nvSpPr>
              <p:cNvPr id="52" name="Oval 50"/>
              <p:cNvSpPr>
                <a:spLocks noChangeArrowheads="1"/>
              </p:cNvSpPr>
              <p:nvPr/>
            </p:nvSpPr>
            <p:spPr bwMode="auto">
              <a:xfrm>
                <a:off x="2455455" y="1441541"/>
                <a:ext cx="203200" cy="203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3" name="Freeform 51"/>
              <p:cNvSpPr>
                <a:spLocks/>
              </p:cNvSpPr>
              <p:nvPr/>
            </p:nvSpPr>
            <p:spPr bwMode="auto">
              <a:xfrm>
                <a:off x="2379255" y="1663791"/>
                <a:ext cx="357188" cy="307975"/>
              </a:xfrm>
              <a:custGeom>
                <a:avLst/>
                <a:gdLst>
                  <a:gd name="T0" fmla="*/ 65 w 95"/>
                  <a:gd name="T1" fmla="*/ 0 h 82"/>
                  <a:gd name="T2" fmla="*/ 48 w 95"/>
                  <a:gd name="T3" fmla="*/ 20 h 82"/>
                  <a:gd name="T4" fmla="*/ 31 w 95"/>
                  <a:gd name="T5" fmla="*/ 0 h 82"/>
                  <a:gd name="T6" fmla="*/ 0 w 95"/>
                  <a:gd name="T7" fmla="*/ 51 h 82"/>
                  <a:gd name="T8" fmla="*/ 1 w 95"/>
                  <a:gd name="T9" fmla="*/ 61 h 82"/>
                  <a:gd name="T10" fmla="*/ 48 w 95"/>
                  <a:gd name="T11" fmla="*/ 82 h 82"/>
                  <a:gd name="T12" fmla="*/ 94 w 95"/>
                  <a:gd name="T13" fmla="*/ 61 h 82"/>
                  <a:gd name="T14" fmla="*/ 95 w 95"/>
                  <a:gd name="T15" fmla="*/ 51 h 82"/>
                  <a:gd name="T16" fmla="*/ 65 w 95"/>
                  <a:gd name="T1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5" h="82">
                    <a:moveTo>
                      <a:pt x="65" y="0"/>
                    </a:moveTo>
                    <a:cubicBezTo>
                      <a:pt x="48" y="20"/>
                      <a:pt x="48" y="20"/>
                      <a:pt x="48" y="2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3" y="8"/>
                      <a:pt x="0" y="28"/>
                      <a:pt x="0" y="51"/>
                    </a:cubicBezTo>
                    <a:cubicBezTo>
                      <a:pt x="0" y="54"/>
                      <a:pt x="1" y="57"/>
                      <a:pt x="1" y="61"/>
                    </a:cubicBezTo>
                    <a:cubicBezTo>
                      <a:pt x="11" y="73"/>
                      <a:pt x="28" y="82"/>
                      <a:pt x="48" y="82"/>
                    </a:cubicBezTo>
                    <a:cubicBezTo>
                      <a:pt x="67" y="82"/>
                      <a:pt x="84" y="73"/>
                      <a:pt x="94" y="61"/>
                    </a:cubicBezTo>
                    <a:cubicBezTo>
                      <a:pt x="95" y="57"/>
                      <a:pt x="95" y="54"/>
                      <a:pt x="95" y="51"/>
                    </a:cubicBezTo>
                    <a:cubicBezTo>
                      <a:pt x="95" y="28"/>
                      <a:pt x="82" y="7"/>
                      <a:pt x="6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4" name="Freeform 52"/>
              <p:cNvSpPr>
                <a:spLocks/>
              </p:cNvSpPr>
              <p:nvPr/>
            </p:nvSpPr>
            <p:spPr bwMode="auto">
              <a:xfrm>
                <a:off x="2653892" y="1374866"/>
                <a:ext cx="184150" cy="187325"/>
              </a:xfrm>
              <a:custGeom>
                <a:avLst/>
                <a:gdLst>
                  <a:gd name="T0" fmla="*/ 24 w 49"/>
                  <a:gd name="T1" fmla="*/ 0 h 50"/>
                  <a:gd name="T2" fmla="*/ 0 w 49"/>
                  <a:gd name="T3" fmla="*/ 18 h 50"/>
                  <a:gd name="T4" fmla="*/ 11 w 49"/>
                  <a:gd name="T5" fmla="*/ 45 h 50"/>
                  <a:gd name="T6" fmla="*/ 11 w 49"/>
                  <a:gd name="T7" fmla="*/ 46 h 50"/>
                  <a:gd name="T8" fmla="*/ 24 w 49"/>
                  <a:gd name="T9" fmla="*/ 50 h 50"/>
                  <a:gd name="T10" fmla="*/ 49 w 49"/>
                  <a:gd name="T11" fmla="*/ 25 h 50"/>
                  <a:gd name="T12" fmla="*/ 24 w 49"/>
                  <a:gd name="T1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50">
                    <a:moveTo>
                      <a:pt x="24" y="0"/>
                    </a:moveTo>
                    <a:cubicBezTo>
                      <a:pt x="12" y="0"/>
                      <a:pt x="2" y="8"/>
                      <a:pt x="0" y="18"/>
                    </a:cubicBezTo>
                    <a:cubicBezTo>
                      <a:pt x="6" y="25"/>
                      <a:pt x="11" y="34"/>
                      <a:pt x="11" y="45"/>
                    </a:cubicBezTo>
                    <a:cubicBezTo>
                      <a:pt x="11" y="45"/>
                      <a:pt x="11" y="46"/>
                      <a:pt x="11" y="46"/>
                    </a:cubicBezTo>
                    <a:cubicBezTo>
                      <a:pt x="14" y="49"/>
                      <a:pt x="19" y="50"/>
                      <a:pt x="24" y="50"/>
                    </a:cubicBezTo>
                    <a:cubicBezTo>
                      <a:pt x="37" y="50"/>
                      <a:pt x="49" y="39"/>
                      <a:pt x="49" y="25"/>
                    </a:cubicBezTo>
                    <a:cubicBezTo>
                      <a:pt x="49" y="11"/>
                      <a:pt x="37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5" name="Freeform 53"/>
              <p:cNvSpPr>
                <a:spLocks/>
              </p:cNvSpPr>
              <p:nvPr/>
            </p:nvSpPr>
            <p:spPr bwMode="auto">
              <a:xfrm>
                <a:off x="2271305" y="1374866"/>
                <a:ext cx="187325" cy="187325"/>
              </a:xfrm>
              <a:custGeom>
                <a:avLst/>
                <a:gdLst>
                  <a:gd name="T0" fmla="*/ 40 w 50"/>
                  <a:gd name="T1" fmla="*/ 45 h 50"/>
                  <a:gd name="T2" fmla="*/ 50 w 50"/>
                  <a:gd name="T3" fmla="*/ 20 h 50"/>
                  <a:gd name="T4" fmla="*/ 25 w 50"/>
                  <a:gd name="T5" fmla="*/ 0 h 50"/>
                  <a:gd name="T6" fmla="*/ 0 w 50"/>
                  <a:gd name="T7" fmla="*/ 25 h 50"/>
                  <a:gd name="T8" fmla="*/ 25 w 50"/>
                  <a:gd name="T9" fmla="*/ 50 h 50"/>
                  <a:gd name="T10" fmla="*/ 40 w 50"/>
                  <a:gd name="T11" fmla="*/ 45 h 50"/>
                  <a:gd name="T12" fmla="*/ 40 w 50"/>
                  <a:gd name="T1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0" h="50">
                    <a:moveTo>
                      <a:pt x="40" y="45"/>
                    </a:moveTo>
                    <a:cubicBezTo>
                      <a:pt x="40" y="35"/>
                      <a:pt x="44" y="26"/>
                      <a:pt x="50" y="20"/>
                    </a:cubicBezTo>
                    <a:cubicBezTo>
                      <a:pt x="48" y="8"/>
                      <a:pt x="37" y="0"/>
                      <a:pt x="25" y="0"/>
                    </a:cubicBezTo>
                    <a:cubicBezTo>
                      <a:pt x="12" y="0"/>
                      <a:pt x="0" y="11"/>
                      <a:pt x="0" y="25"/>
                    </a:cubicBezTo>
                    <a:cubicBezTo>
                      <a:pt x="0" y="39"/>
                      <a:pt x="12" y="50"/>
                      <a:pt x="25" y="50"/>
                    </a:cubicBezTo>
                    <a:cubicBezTo>
                      <a:pt x="31" y="50"/>
                      <a:pt x="36" y="48"/>
                      <a:pt x="40" y="45"/>
                    </a:cubicBezTo>
                    <a:cubicBezTo>
                      <a:pt x="40" y="45"/>
                      <a:pt x="40" y="45"/>
                      <a:pt x="4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6" name="Freeform 54"/>
              <p:cNvSpPr>
                <a:spLocks/>
              </p:cNvSpPr>
              <p:nvPr/>
            </p:nvSpPr>
            <p:spPr bwMode="auto">
              <a:xfrm>
                <a:off x="2653892" y="1578066"/>
                <a:ext cx="255588" cy="285750"/>
              </a:xfrm>
              <a:custGeom>
                <a:avLst/>
                <a:gdLst>
                  <a:gd name="T0" fmla="*/ 40 w 68"/>
                  <a:gd name="T1" fmla="*/ 0 h 76"/>
                  <a:gd name="T2" fmla="*/ 24 w 68"/>
                  <a:gd name="T3" fmla="*/ 19 h 76"/>
                  <a:gd name="T4" fmla="*/ 9 w 68"/>
                  <a:gd name="T5" fmla="*/ 2 h 76"/>
                  <a:gd name="T6" fmla="*/ 0 w 68"/>
                  <a:gd name="T7" fmla="*/ 16 h 76"/>
                  <a:gd name="T8" fmla="*/ 32 w 68"/>
                  <a:gd name="T9" fmla="*/ 74 h 76"/>
                  <a:gd name="T10" fmla="*/ 31 w 68"/>
                  <a:gd name="T11" fmla="*/ 76 h 76"/>
                  <a:gd name="T12" fmla="*/ 67 w 68"/>
                  <a:gd name="T13" fmla="*/ 57 h 76"/>
                  <a:gd name="T14" fmla="*/ 68 w 68"/>
                  <a:gd name="T15" fmla="*/ 48 h 76"/>
                  <a:gd name="T16" fmla="*/ 40 w 68"/>
                  <a:gd name="T1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76">
                    <a:moveTo>
                      <a:pt x="40" y="0"/>
                    </a:moveTo>
                    <a:cubicBezTo>
                      <a:pt x="24" y="19"/>
                      <a:pt x="24" y="19"/>
                      <a:pt x="24" y="19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7" y="7"/>
                      <a:pt x="4" y="12"/>
                      <a:pt x="0" y="16"/>
                    </a:cubicBezTo>
                    <a:cubicBezTo>
                      <a:pt x="19" y="27"/>
                      <a:pt x="32" y="49"/>
                      <a:pt x="32" y="74"/>
                    </a:cubicBezTo>
                    <a:cubicBezTo>
                      <a:pt x="32" y="75"/>
                      <a:pt x="31" y="75"/>
                      <a:pt x="31" y="76"/>
                    </a:cubicBezTo>
                    <a:cubicBezTo>
                      <a:pt x="46" y="74"/>
                      <a:pt x="59" y="67"/>
                      <a:pt x="67" y="57"/>
                    </a:cubicBezTo>
                    <a:cubicBezTo>
                      <a:pt x="68" y="54"/>
                      <a:pt x="68" y="51"/>
                      <a:pt x="68" y="48"/>
                    </a:cubicBezTo>
                    <a:cubicBezTo>
                      <a:pt x="68" y="26"/>
                      <a:pt x="56" y="8"/>
                      <a:pt x="4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7" name="Freeform 55"/>
              <p:cNvSpPr>
                <a:spLocks/>
              </p:cNvSpPr>
              <p:nvPr/>
            </p:nvSpPr>
            <p:spPr bwMode="auto">
              <a:xfrm>
                <a:off x="2203042" y="1578066"/>
                <a:ext cx="258763" cy="285750"/>
              </a:xfrm>
              <a:custGeom>
                <a:avLst/>
                <a:gdLst>
                  <a:gd name="T0" fmla="*/ 38 w 69"/>
                  <a:gd name="T1" fmla="*/ 74 h 76"/>
                  <a:gd name="T2" fmla="*/ 69 w 69"/>
                  <a:gd name="T3" fmla="*/ 17 h 76"/>
                  <a:gd name="T4" fmla="*/ 59 w 69"/>
                  <a:gd name="T5" fmla="*/ 0 h 76"/>
                  <a:gd name="T6" fmla="*/ 59 w 69"/>
                  <a:gd name="T7" fmla="*/ 0 h 76"/>
                  <a:gd name="T8" fmla="*/ 44 w 69"/>
                  <a:gd name="T9" fmla="*/ 19 h 76"/>
                  <a:gd name="T10" fmla="*/ 28 w 69"/>
                  <a:gd name="T11" fmla="*/ 1 h 76"/>
                  <a:gd name="T12" fmla="*/ 0 w 69"/>
                  <a:gd name="T13" fmla="*/ 48 h 76"/>
                  <a:gd name="T14" fmla="*/ 0 w 69"/>
                  <a:gd name="T15" fmla="*/ 57 h 76"/>
                  <a:gd name="T16" fmla="*/ 38 w 69"/>
                  <a:gd name="T17" fmla="*/ 76 h 76"/>
                  <a:gd name="T18" fmla="*/ 38 w 69"/>
                  <a:gd name="T19" fmla="*/ 74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9" h="76">
                    <a:moveTo>
                      <a:pt x="38" y="74"/>
                    </a:moveTo>
                    <a:cubicBezTo>
                      <a:pt x="38" y="49"/>
                      <a:pt x="50" y="28"/>
                      <a:pt x="69" y="17"/>
                    </a:cubicBezTo>
                    <a:cubicBezTo>
                      <a:pt x="65" y="12"/>
                      <a:pt x="61" y="7"/>
                      <a:pt x="59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44" y="19"/>
                      <a:pt x="44" y="19"/>
                      <a:pt x="44" y="19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12" y="8"/>
                      <a:pt x="0" y="26"/>
                      <a:pt x="0" y="48"/>
                    </a:cubicBezTo>
                    <a:cubicBezTo>
                      <a:pt x="0" y="51"/>
                      <a:pt x="0" y="54"/>
                      <a:pt x="0" y="57"/>
                    </a:cubicBezTo>
                    <a:cubicBezTo>
                      <a:pt x="9" y="67"/>
                      <a:pt x="22" y="75"/>
                      <a:pt x="38" y="76"/>
                    </a:cubicBezTo>
                    <a:cubicBezTo>
                      <a:pt x="38" y="75"/>
                      <a:pt x="38" y="75"/>
                      <a:pt x="38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851546" y="2575738"/>
            <a:ext cx="1025380" cy="903927"/>
            <a:chOff x="6468727" y="3433258"/>
            <a:chExt cx="1367173" cy="1205236"/>
          </a:xfrm>
        </p:grpSpPr>
        <p:grpSp>
          <p:nvGrpSpPr>
            <p:cNvPr id="25" name="组合 24"/>
            <p:cNvGrpSpPr/>
            <p:nvPr/>
          </p:nvGrpSpPr>
          <p:grpSpPr>
            <a:xfrm>
              <a:off x="6468727" y="3433258"/>
              <a:ext cx="1367173" cy="1205236"/>
              <a:chOff x="6468727" y="3433258"/>
              <a:chExt cx="1367173" cy="1205236"/>
            </a:xfrm>
          </p:grpSpPr>
          <p:sp>
            <p:nvSpPr>
              <p:cNvPr id="14" name="Freeform 7"/>
              <p:cNvSpPr>
                <a:spLocks/>
              </p:cNvSpPr>
              <p:nvPr/>
            </p:nvSpPr>
            <p:spPr bwMode="auto">
              <a:xfrm>
                <a:off x="6468727" y="3433258"/>
                <a:ext cx="1367173" cy="1205236"/>
              </a:xfrm>
              <a:custGeom>
                <a:avLst/>
                <a:gdLst>
                  <a:gd name="T0" fmla="*/ 62 w 547"/>
                  <a:gd name="T1" fmla="*/ 92 h 483"/>
                  <a:gd name="T2" fmla="*/ 43 w 547"/>
                  <a:gd name="T3" fmla="*/ 124 h 483"/>
                  <a:gd name="T4" fmla="*/ 28 w 547"/>
                  <a:gd name="T5" fmla="*/ 160 h 483"/>
                  <a:gd name="T6" fmla="*/ 19 w 547"/>
                  <a:gd name="T7" fmla="*/ 190 h 483"/>
                  <a:gd name="T8" fmla="*/ 109 w 547"/>
                  <a:gd name="T9" fmla="*/ 420 h 483"/>
                  <a:gd name="T10" fmla="*/ 352 w 547"/>
                  <a:gd name="T11" fmla="*/ 439 h 483"/>
                  <a:gd name="T12" fmla="*/ 421 w 547"/>
                  <a:gd name="T13" fmla="*/ 377 h 483"/>
                  <a:gd name="T14" fmla="*/ 475 w 547"/>
                  <a:gd name="T15" fmla="*/ 301 h 483"/>
                  <a:gd name="T16" fmla="*/ 521 w 547"/>
                  <a:gd name="T17" fmla="*/ 247 h 483"/>
                  <a:gd name="T18" fmla="*/ 503 w 547"/>
                  <a:gd name="T19" fmla="*/ 160 h 483"/>
                  <a:gd name="T20" fmla="*/ 471 w 547"/>
                  <a:gd name="T21" fmla="*/ 168 h 483"/>
                  <a:gd name="T22" fmla="*/ 450 w 547"/>
                  <a:gd name="T23" fmla="*/ 200 h 483"/>
                  <a:gd name="T24" fmla="*/ 378 w 547"/>
                  <a:gd name="T25" fmla="*/ 314 h 483"/>
                  <a:gd name="T26" fmla="*/ 216 w 547"/>
                  <a:gd name="T27" fmla="*/ 347 h 483"/>
                  <a:gd name="T28" fmla="*/ 136 w 547"/>
                  <a:gd name="T29" fmla="*/ 190 h 483"/>
                  <a:gd name="T30" fmla="*/ 263 w 547"/>
                  <a:gd name="T31" fmla="*/ 78 h 483"/>
                  <a:gd name="T32" fmla="*/ 390 w 547"/>
                  <a:gd name="T33" fmla="*/ 88 h 483"/>
                  <a:gd name="T34" fmla="*/ 447 w 547"/>
                  <a:gd name="T35" fmla="*/ 76 h 483"/>
                  <a:gd name="T36" fmla="*/ 433 w 547"/>
                  <a:gd name="T37" fmla="*/ 13 h 483"/>
                  <a:gd name="T38" fmla="*/ 399 w 547"/>
                  <a:gd name="T39" fmla="*/ 3 h 483"/>
                  <a:gd name="T40" fmla="*/ 282 w 547"/>
                  <a:gd name="T41" fmla="*/ 6 h 483"/>
                  <a:gd name="T42" fmla="*/ 202 w 547"/>
                  <a:gd name="T43" fmla="*/ 8 h 483"/>
                  <a:gd name="T44" fmla="*/ 141 w 547"/>
                  <a:gd name="T45" fmla="*/ 25 h 483"/>
                  <a:gd name="T46" fmla="*/ 88 w 547"/>
                  <a:gd name="T47" fmla="*/ 62 h 483"/>
                  <a:gd name="T48" fmla="*/ 77 w 547"/>
                  <a:gd name="T49" fmla="*/ 74 h 483"/>
                  <a:gd name="T50" fmla="*/ 62 w 547"/>
                  <a:gd name="T51" fmla="*/ 92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47" h="483">
                    <a:moveTo>
                      <a:pt x="62" y="92"/>
                    </a:moveTo>
                    <a:cubicBezTo>
                      <a:pt x="55" y="101"/>
                      <a:pt x="48" y="112"/>
                      <a:pt x="43" y="124"/>
                    </a:cubicBezTo>
                    <a:cubicBezTo>
                      <a:pt x="38" y="136"/>
                      <a:pt x="33" y="148"/>
                      <a:pt x="28" y="160"/>
                    </a:cubicBezTo>
                    <a:cubicBezTo>
                      <a:pt x="24" y="170"/>
                      <a:pt x="21" y="180"/>
                      <a:pt x="19" y="190"/>
                    </a:cubicBezTo>
                    <a:cubicBezTo>
                      <a:pt x="0" y="284"/>
                      <a:pt x="31" y="364"/>
                      <a:pt x="109" y="420"/>
                    </a:cubicBezTo>
                    <a:cubicBezTo>
                      <a:pt x="185" y="476"/>
                      <a:pt x="268" y="483"/>
                      <a:pt x="352" y="439"/>
                    </a:cubicBezTo>
                    <a:cubicBezTo>
                      <a:pt x="378" y="425"/>
                      <a:pt x="400" y="400"/>
                      <a:pt x="421" y="377"/>
                    </a:cubicBezTo>
                    <a:cubicBezTo>
                      <a:pt x="441" y="354"/>
                      <a:pt x="456" y="326"/>
                      <a:pt x="475" y="301"/>
                    </a:cubicBezTo>
                    <a:cubicBezTo>
                      <a:pt x="489" y="282"/>
                      <a:pt x="504" y="263"/>
                      <a:pt x="521" y="247"/>
                    </a:cubicBezTo>
                    <a:cubicBezTo>
                      <a:pt x="547" y="221"/>
                      <a:pt x="538" y="171"/>
                      <a:pt x="503" y="160"/>
                    </a:cubicBezTo>
                    <a:cubicBezTo>
                      <a:pt x="494" y="157"/>
                      <a:pt x="479" y="162"/>
                      <a:pt x="471" y="168"/>
                    </a:cubicBezTo>
                    <a:cubicBezTo>
                      <a:pt x="462" y="176"/>
                      <a:pt x="457" y="189"/>
                      <a:pt x="450" y="200"/>
                    </a:cubicBezTo>
                    <a:cubicBezTo>
                      <a:pt x="426" y="238"/>
                      <a:pt x="406" y="278"/>
                      <a:pt x="378" y="314"/>
                    </a:cubicBezTo>
                    <a:cubicBezTo>
                      <a:pt x="340" y="364"/>
                      <a:pt x="274" y="375"/>
                      <a:pt x="216" y="347"/>
                    </a:cubicBezTo>
                    <a:cubicBezTo>
                      <a:pt x="156" y="318"/>
                      <a:pt x="123" y="253"/>
                      <a:pt x="136" y="190"/>
                    </a:cubicBezTo>
                    <a:cubicBezTo>
                      <a:pt x="150" y="124"/>
                      <a:pt x="199" y="78"/>
                      <a:pt x="263" y="78"/>
                    </a:cubicBezTo>
                    <a:cubicBezTo>
                      <a:pt x="305" y="78"/>
                      <a:pt x="348" y="85"/>
                      <a:pt x="390" y="88"/>
                    </a:cubicBezTo>
                    <a:cubicBezTo>
                      <a:pt x="410" y="90"/>
                      <a:pt x="432" y="97"/>
                      <a:pt x="447" y="76"/>
                    </a:cubicBezTo>
                    <a:cubicBezTo>
                      <a:pt x="456" y="64"/>
                      <a:pt x="450" y="29"/>
                      <a:pt x="433" y="13"/>
                    </a:cubicBezTo>
                    <a:cubicBezTo>
                      <a:pt x="425" y="6"/>
                      <a:pt x="409" y="0"/>
                      <a:pt x="399" y="3"/>
                    </a:cubicBezTo>
                    <a:cubicBezTo>
                      <a:pt x="360" y="15"/>
                      <a:pt x="321" y="6"/>
                      <a:pt x="282" y="6"/>
                    </a:cubicBezTo>
                    <a:cubicBezTo>
                      <a:pt x="256" y="7"/>
                      <a:pt x="229" y="6"/>
                      <a:pt x="202" y="8"/>
                    </a:cubicBezTo>
                    <a:cubicBezTo>
                      <a:pt x="181" y="10"/>
                      <a:pt x="160" y="16"/>
                      <a:pt x="141" y="25"/>
                    </a:cubicBezTo>
                    <a:cubicBezTo>
                      <a:pt x="121" y="35"/>
                      <a:pt x="104" y="47"/>
                      <a:pt x="88" y="62"/>
                    </a:cubicBezTo>
                    <a:cubicBezTo>
                      <a:pt x="84" y="65"/>
                      <a:pt x="81" y="69"/>
                      <a:pt x="77" y="74"/>
                    </a:cubicBezTo>
                    <a:cubicBezTo>
                      <a:pt x="72" y="79"/>
                      <a:pt x="67" y="85"/>
                      <a:pt x="62" y="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" name="Freeform 8"/>
              <p:cNvSpPr>
                <a:spLocks/>
              </p:cNvSpPr>
              <p:nvPr/>
            </p:nvSpPr>
            <p:spPr bwMode="auto">
              <a:xfrm>
                <a:off x="6870914" y="3658907"/>
                <a:ext cx="617220" cy="613237"/>
              </a:xfrm>
              <a:custGeom>
                <a:avLst/>
                <a:gdLst>
                  <a:gd name="T0" fmla="*/ 126 w 247"/>
                  <a:gd name="T1" fmla="*/ 245 h 246"/>
                  <a:gd name="T2" fmla="*/ 245 w 247"/>
                  <a:gd name="T3" fmla="*/ 121 h 246"/>
                  <a:gd name="T4" fmla="*/ 121 w 247"/>
                  <a:gd name="T5" fmla="*/ 1 h 246"/>
                  <a:gd name="T6" fmla="*/ 2 w 247"/>
                  <a:gd name="T7" fmla="*/ 128 h 246"/>
                  <a:gd name="T8" fmla="*/ 126 w 247"/>
                  <a:gd name="T9" fmla="*/ 245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246">
                    <a:moveTo>
                      <a:pt x="126" y="245"/>
                    </a:moveTo>
                    <a:cubicBezTo>
                      <a:pt x="194" y="243"/>
                      <a:pt x="247" y="189"/>
                      <a:pt x="245" y="121"/>
                    </a:cubicBezTo>
                    <a:cubicBezTo>
                      <a:pt x="244" y="54"/>
                      <a:pt x="188" y="0"/>
                      <a:pt x="121" y="1"/>
                    </a:cubicBezTo>
                    <a:cubicBezTo>
                      <a:pt x="53" y="3"/>
                      <a:pt x="0" y="58"/>
                      <a:pt x="2" y="128"/>
                    </a:cubicBezTo>
                    <a:cubicBezTo>
                      <a:pt x="3" y="194"/>
                      <a:pt x="59" y="246"/>
                      <a:pt x="126" y="2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组合 57"/>
            <p:cNvGrpSpPr>
              <a:grpSpLocks noChangeAspect="1"/>
            </p:cNvGrpSpPr>
            <p:nvPr/>
          </p:nvGrpSpPr>
          <p:grpSpPr>
            <a:xfrm>
              <a:off x="7052087" y="3849254"/>
              <a:ext cx="231221" cy="232542"/>
              <a:chOff x="4005263" y="4962526"/>
              <a:chExt cx="277812" cy="279400"/>
            </a:xfrm>
            <a:solidFill>
              <a:schemeClr val="bg1"/>
            </a:solidFill>
          </p:grpSpPr>
          <p:sp>
            <p:nvSpPr>
              <p:cNvPr id="59" name="Freeform 478"/>
              <p:cNvSpPr>
                <a:spLocks/>
              </p:cNvSpPr>
              <p:nvPr/>
            </p:nvSpPr>
            <p:spPr bwMode="auto">
              <a:xfrm>
                <a:off x="4005263" y="4962526"/>
                <a:ext cx="250825" cy="250825"/>
              </a:xfrm>
              <a:custGeom>
                <a:avLst/>
                <a:gdLst>
                  <a:gd name="T0" fmla="*/ 129 w 258"/>
                  <a:gd name="T1" fmla="*/ 245 h 259"/>
                  <a:gd name="T2" fmla="*/ 14 w 258"/>
                  <a:gd name="T3" fmla="*/ 129 h 259"/>
                  <a:gd name="T4" fmla="*/ 129 w 258"/>
                  <a:gd name="T5" fmla="*/ 14 h 259"/>
                  <a:gd name="T6" fmla="*/ 244 w 258"/>
                  <a:gd name="T7" fmla="*/ 129 h 259"/>
                  <a:gd name="T8" fmla="*/ 241 w 258"/>
                  <a:gd name="T9" fmla="*/ 156 h 259"/>
                  <a:gd name="T10" fmla="*/ 255 w 258"/>
                  <a:gd name="T11" fmla="*/ 159 h 259"/>
                  <a:gd name="T12" fmla="*/ 258 w 258"/>
                  <a:gd name="T13" fmla="*/ 129 h 259"/>
                  <a:gd name="T14" fmla="*/ 129 w 258"/>
                  <a:gd name="T15" fmla="*/ 0 h 259"/>
                  <a:gd name="T16" fmla="*/ 0 w 258"/>
                  <a:gd name="T17" fmla="*/ 129 h 259"/>
                  <a:gd name="T18" fmla="*/ 129 w 258"/>
                  <a:gd name="T19" fmla="*/ 259 h 259"/>
                  <a:gd name="T20" fmla="*/ 155 w 258"/>
                  <a:gd name="T21" fmla="*/ 256 h 259"/>
                  <a:gd name="T22" fmla="*/ 152 w 258"/>
                  <a:gd name="T23" fmla="*/ 242 h 259"/>
                  <a:gd name="T24" fmla="*/ 129 w 258"/>
                  <a:gd name="T25" fmla="*/ 245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8" h="259">
                    <a:moveTo>
                      <a:pt x="129" y="245"/>
                    </a:moveTo>
                    <a:cubicBezTo>
                      <a:pt x="65" y="245"/>
                      <a:pt x="14" y="193"/>
                      <a:pt x="14" y="129"/>
                    </a:cubicBezTo>
                    <a:cubicBezTo>
                      <a:pt x="14" y="66"/>
                      <a:pt x="65" y="14"/>
                      <a:pt x="129" y="14"/>
                    </a:cubicBezTo>
                    <a:cubicBezTo>
                      <a:pt x="193" y="14"/>
                      <a:pt x="244" y="66"/>
                      <a:pt x="244" y="129"/>
                    </a:cubicBezTo>
                    <a:cubicBezTo>
                      <a:pt x="244" y="139"/>
                      <a:pt x="243" y="148"/>
                      <a:pt x="241" y="156"/>
                    </a:cubicBezTo>
                    <a:cubicBezTo>
                      <a:pt x="255" y="159"/>
                      <a:pt x="255" y="159"/>
                      <a:pt x="255" y="159"/>
                    </a:cubicBezTo>
                    <a:cubicBezTo>
                      <a:pt x="257" y="150"/>
                      <a:pt x="258" y="140"/>
                      <a:pt x="258" y="129"/>
                    </a:cubicBezTo>
                    <a:cubicBezTo>
                      <a:pt x="258" y="58"/>
                      <a:pt x="200" y="0"/>
                      <a:pt x="129" y="0"/>
                    </a:cubicBezTo>
                    <a:cubicBezTo>
                      <a:pt x="58" y="0"/>
                      <a:pt x="0" y="58"/>
                      <a:pt x="0" y="129"/>
                    </a:cubicBezTo>
                    <a:cubicBezTo>
                      <a:pt x="0" y="201"/>
                      <a:pt x="58" y="259"/>
                      <a:pt x="129" y="259"/>
                    </a:cubicBezTo>
                    <a:cubicBezTo>
                      <a:pt x="138" y="259"/>
                      <a:pt x="147" y="258"/>
                      <a:pt x="155" y="256"/>
                    </a:cubicBezTo>
                    <a:cubicBezTo>
                      <a:pt x="152" y="242"/>
                      <a:pt x="152" y="242"/>
                      <a:pt x="152" y="242"/>
                    </a:cubicBezTo>
                    <a:cubicBezTo>
                      <a:pt x="145" y="244"/>
                      <a:pt x="137" y="245"/>
                      <a:pt x="129" y="2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0" name="Freeform 479"/>
              <p:cNvSpPr>
                <a:spLocks noEditPoints="1"/>
              </p:cNvSpPr>
              <p:nvPr/>
            </p:nvSpPr>
            <p:spPr bwMode="auto">
              <a:xfrm>
                <a:off x="4027488" y="4984751"/>
                <a:ext cx="206375" cy="206375"/>
              </a:xfrm>
              <a:custGeom>
                <a:avLst/>
                <a:gdLst>
                  <a:gd name="T0" fmla="*/ 106 w 212"/>
                  <a:gd name="T1" fmla="*/ 0 h 213"/>
                  <a:gd name="T2" fmla="*/ 0 w 212"/>
                  <a:gd name="T3" fmla="*/ 106 h 213"/>
                  <a:gd name="T4" fmla="*/ 106 w 212"/>
                  <a:gd name="T5" fmla="*/ 213 h 213"/>
                  <a:gd name="T6" fmla="*/ 127 w 212"/>
                  <a:gd name="T7" fmla="*/ 211 h 213"/>
                  <a:gd name="T8" fmla="*/ 105 w 212"/>
                  <a:gd name="T9" fmla="*/ 106 h 213"/>
                  <a:gd name="T10" fmla="*/ 120 w 212"/>
                  <a:gd name="T11" fmla="*/ 110 h 213"/>
                  <a:gd name="T12" fmla="*/ 117 w 212"/>
                  <a:gd name="T13" fmla="*/ 103 h 213"/>
                  <a:gd name="T14" fmla="*/ 128 w 212"/>
                  <a:gd name="T15" fmla="*/ 92 h 213"/>
                  <a:gd name="T16" fmla="*/ 139 w 212"/>
                  <a:gd name="T17" fmla="*/ 103 h 213"/>
                  <a:gd name="T18" fmla="*/ 132 w 212"/>
                  <a:gd name="T19" fmla="*/ 113 h 213"/>
                  <a:gd name="T20" fmla="*/ 209 w 212"/>
                  <a:gd name="T21" fmla="*/ 131 h 213"/>
                  <a:gd name="T22" fmla="*/ 212 w 212"/>
                  <a:gd name="T23" fmla="*/ 106 h 213"/>
                  <a:gd name="T24" fmla="*/ 106 w 212"/>
                  <a:gd name="T25" fmla="*/ 0 h 213"/>
                  <a:gd name="T26" fmla="*/ 42 w 212"/>
                  <a:gd name="T27" fmla="*/ 54 h 213"/>
                  <a:gd name="T28" fmla="*/ 57 w 212"/>
                  <a:gd name="T29" fmla="*/ 70 h 213"/>
                  <a:gd name="T30" fmla="*/ 42 w 212"/>
                  <a:gd name="T31" fmla="*/ 85 h 213"/>
                  <a:gd name="T32" fmla="*/ 26 w 212"/>
                  <a:gd name="T33" fmla="*/ 70 h 213"/>
                  <a:gd name="T34" fmla="*/ 42 w 212"/>
                  <a:gd name="T35" fmla="*/ 54 h 213"/>
                  <a:gd name="T36" fmla="*/ 40 w 212"/>
                  <a:gd name="T37" fmla="*/ 154 h 213"/>
                  <a:gd name="T38" fmla="*/ 21 w 212"/>
                  <a:gd name="T39" fmla="*/ 135 h 213"/>
                  <a:gd name="T40" fmla="*/ 40 w 212"/>
                  <a:gd name="T41" fmla="*/ 115 h 213"/>
                  <a:gd name="T42" fmla="*/ 60 w 212"/>
                  <a:gd name="T43" fmla="*/ 135 h 213"/>
                  <a:gd name="T44" fmla="*/ 40 w 212"/>
                  <a:gd name="T45" fmla="*/ 154 h 213"/>
                  <a:gd name="T46" fmla="*/ 89 w 212"/>
                  <a:gd name="T47" fmla="*/ 70 h 213"/>
                  <a:gd name="T48" fmla="*/ 102 w 212"/>
                  <a:gd name="T49" fmla="*/ 83 h 213"/>
                  <a:gd name="T50" fmla="*/ 89 w 212"/>
                  <a:gd name="T51" fmla="*/ 96 h 213"/>
                  <a:gd name="T52" fmla="*/ 76 w 212"/>
                  <a:gd name="T53" fmla="*/ 83 h 213"/>
                  <a:gd name="T54" fmla="*/ 89 w 212"/>
                  <a:gd name="T55" fmla="*/ 70 h 213"/>
                  <a:gd name="T56" fmla="*/ 76 w 212"/>
                  <a:gd name="T57" fmla="*/ 133 h 213"/>
                  <a:gd name="T58" fmla="*/ 89 w 212"/>
                  <a:gd name="T59" fmla="*/ 120 h 213"/>
                  <a:gd name="T60" fmla="*/ 102 w 212"/>
                  <a:gd name="T61" fmla="*/ 133 h 213"/>
                  <a:gd name="T62" fmla="*/ 89 w 212"/>
                  <a:gd name="T63" fmla="*/ 146 h 213"/>
                  <a:gd name="T64" fmla="*/ 76 w 212"/>
                  <a:gd name="T65" fmla="*/ 133 h 213"/>
                  <a:gd name="T66" fmla="*/ 117 w 212"/>
                  <a:gd name="T67" fmla="*/ 183 h 213"/>
                  <a:gd name="T68" fmla="*/ 102 w 212"/>
                  <a:gd name="T69" fmla="*/ 198 h 213"/>
                  <a:gd name="T70" fmla="*/ 87 w 212"/>
                  <a:gd name="T71" fmla="*/ 183 h 213"/>
                  <a:gd name="T72" fmla="*/ 102 w 212"/>
                  <a:gd name="T73" fmla="*/ 168 h 213"/>
                  <a:gd name="T74" fmla="*/ 117 w 212"/>
                  <a:gd name="T75" fmla="*/ 183 h 213"/>
                  <a:gd name="T76" fmla="*/ 106 w 212"/>
                  <a:gd name="T77" fmla="*/ 55 h 213"/>
                  <a:gd name="T78" fmla="*/ 88 w 212"/>
                  <a:gd name="T79" fmla="*/ 36 h 213"/>
                  <a:gd name="T80" fmla="*/ 106 w 212"/>
                  <a:gd name="T81" fmla="*/ 18 h 213"/>
                  <a:gd name="T82" fmla="*/ 125 w 212"/>
                  <a:gd name="T83" fmla="*/ 36 h 213"/>
                  <a:gd name="T84" fmla="*/ 106 w 212"/>
                  <a:gd name="T85" fmla="*/ 55 h 213"/>
                  <a:gd name="T86" fmla="*/ 139 w 212"/>
                  <a:gd name="T87" fmla="*/ 49 h 213"/>
                  <a:gd name="T88" fmla="*/ 152 w 212"/>
                  <a:gd name="T89" fmla="*/ 36 h 213"/>
                  <a:gd name="T90" fmla="*/ 165 w 212"/>
                  <a:gd name="T91" fmla="*/ 49 h 213"/>
                  <a:gd name="T92" fmla="*/ 152 w 212"/>
                  <a:gd name="T93" fmla="*/ 62 h 213"/>
                  <a:gd name="T94" fmla="*/ 139 w 212"/>
                  <a:gd name="T95" fmla="*/ 49 h 213"/>
                  <a:gd name="T96" fmla="*/ 175 w 212"/>
                  <a:gd name="T97" fmla="*/ 112 h 213"/>
                  <a:gd name="T98" fmla="*/ 157 w 212"/>
                  <a:gd name="T99" fmla="*/ 95 h 213"/>
                  <a:gd name="T100" fmla="*/ 175 w 212"/>
                  <a:gd name="T101" fmla="*/ 77 h 213"/>
                  <a:gd name="T102" fmla="*/ 193 w 212"/>
                  <a:gd name="T103" fmla="*/ 95 h 213"/>
                  <a:gd name="T104" fmla="*/ 175 w 212"/>
                  <a:gd name="T105" fmla="*/ 11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12" h="213">
                    <a:moveTo>
                      <a:pt x="106" y="0"/>
                    </a:moveTo>
                    <a:cubicBezTo>
                      <a:pt x="47" y="0"/>
                      <a:pt x="0" y="48"/>
                      <a:pt x="0" y="106"/>
                    </a:cubicBezTo>
                    <a:cubicBezTo>
                      <a:pt x="0" y="165"/>
                      <a:pt x="47" y="213"/>
                      <a:pt x="106" y="213"/>
                    </a:cubicBezTo>
                    <a:cubicBezTo>
                      <a:pt x="113" y="213"/>
                      <a:pt x="120" y="212"/>
                      <a:pt x="127" y="211"/>
                    </a:cubicBezTo>
                    <a:cubicBezTo>
                      <a:pt x="105" y="106"/>
                      <a:pt x="105" y="106"/>
                      <a:pt x="105" y="106"/>
                    </a:cubicBezTo>
                    <a:cubicBezTo>
                      <a:pt x="120" y="110"/>
                      <a:pt x="120" y="110"/>
                      <a:pt x="120" y="110"/>
                    </a:cubicBezTo>
                    <a:cubicBezTo>
                      <a:pt x="118" y="108"/>
                      <a:pt x="117" y="105"/>
                      <a:pt x="117" y="103"/>
                    </a:cubicBezTo>
                    <a:cubicBezTo>
                      <a:pt x="117" y="97"/>
                      <a:pt x="122" y="92"/>
                      <a:pt x="128" y="92"/>
                    </a:cubicBezTo>
                    <a:cubicBezTo>
                      <a:pt x="134" y="92"/>
                      <a:pt x="139" y="97"/>
                      <a:pt x="139" y="103"/>
                    </a:cubicBezTo>
                    <a:cubicBezTo>
                      <a:pt x="139" y="107"/>
                      <a:pt x="136" y="111"/>
                      <a:pt x="132" y="113"/>
                    </a:cubicBezTo>
                    <a:cubicBezTo>
                      <a:pt x="209" y="131"/>
                      <a:pt x="209" y="131"/>
                      <a:pt x="209" y="131"/>
                    </a:cubicBezTo>
                    <a:cubicBezTo>
                      <a:pt x="211" y="123"/>
                      <a:pt x="212" y="115"/>
                      <a:pt x="212" y="106"/>
                    </a:cubicBezTo>
                    <a:cubicBezTo>
                      <a:pt x="212" y="48"/>
                      <a:pt x="165" y="0"/>
                      <a:pt x="106" y="0"/>
                    </a:cubicBezTo>
                    <a:close/>
                    <a:moveTo>
                      <a:pt x="42" y="54"/>
                    </a:moveTo>
                    <a:cubicBezTo>
                      <a:pt x="50" y="54"/>
                      <a:pt x="57" y="61"/>
                      <a:pt x="57" y="70"/>
                    </a:cubicBezTo>
                    <a:cubicBezTo>
                      <a:pt x="57" y="78"/>
                      <a:pt x="50" y="85"/>
                      <a:pt x="42" y="85"/>
                    </a:cubicBezTo>
                    <a:cubicBezTo>
                      <a:pt x="33" y="85"/>
                      <a:pt x="26" y="78"/>
                      <a:pt x="26" y="70"/>
                    </a:cubicBezTo>
                    <a:cubicBezTo>
                      <a:pt x="26" y="61"/>
                      <a:pt x="33" y="54"/>
                      <a:pt x="42" y="54"/>
                    </a:cubicBezTo>
                    <a:close/>
                    <a:moveTo>
                      <a:pt x="40" y="154"/>
                    </a:moveTo>
                    <a:cubicBezTo>
                      <a:pt x="30" y="154"/>
                      <a:pt x="21" y="146"/>
                      <a:pt x="21" y="135"/>
                    </a:cubicBezTo>
                    <a:cubicBezTo>
                      <a:pt x="21" y="124"/>
                      <a:pt x="30" y="115"/>
                      <a:pt x="40" y="115"/>
                    </a:cubicBezTo>
                    <a:cubicBezTo>
                      <a:pt x="51" y="115"/>
                      <a:pt x="60" y="124"/>
                      <a:pt x="60" y="135"/>
                    </a:cubicBezTo>
                    <a:cubicBezTo>
                      <a:pt x="60" y="146"/>
                      <a:pt x="51" y="154"/>
                      <a:pt x="40" y="154"/>
                    </a:cubicBezTo>
                    <a:close/>
                    <a:moveTo>
                      <a:pt x="89" y="70"/>
                    </a:moveTo>
                    <a:cubicBezTo>
                      <a:pt x="96" y="70"/>
                      <a:pt x="102" y="76"/>
                      <a:pt x="102" y="83"/>
                    </a:cubicBezTo>
                    <a:cubicBezTo>
                      <a:pt x="102" y="90"/>
                      <a:pt x="96" y="96"/>
                      <a:pt x="89" y="96"/>
                    </a:cubicBezTo>
                    <a:cubicBezTo>
                      <a:pt x="82" y="96"/>
                      <a:pt x="76" y="90"/>
                      <a:pt x="76" y="83"/>
                    </a:cubicBezTo>
                    <a:cubicBezTo>
                      <a:pt x="76" y="76"/>
                      <a:pt x="82" y="70"/>
                      <a:pt x="89" y="70"/>
                    </a:cubicBezTo>
                    <a:close/>
                    <a:moveTo>
                      <a:pt x="76" y="133"/>
                    </a:moveTo>
                    <a:cubicBezTo>
                      <a:pt x="76" y="126"/>
                      <a:pt x="82" y="120"/>
                      <a:pt x="89" y="120"/>
                    </a:cubicBezTo>
                    <a:cubicBezTo>
                      <a:pt x="96" y="120"/>
                      <a:pt x="102" y="126"/>
                      <a:pt x="102" y="133"/>
                    </a:cubicBezTo>
                    <a:cubicBezTo>
                      <a:pt x="102" y="140"/>
                      <a:pt x="96" y="146"/>
                      <a:pt x="89" y="146"/>
                    </a:cubicBezTo>
                    <a:cubicBezTo>
                      <a:pt x="82" y="146"/>
                      <a:pt x="76" y="140"/>
                      <a:pt x="76" y="133"/>
                    </a:cubicBezTo>
                    <a:close/>
                    <a:moveTo>
                      <a:pt x="117" y="183"/>
                    </a:moveTo>
                    <a:cubicBezTo>
                      <a:pt x="117" y="191"/>
                      <a:pt x="110" y="198"/>
                      <a:pt x="102" y="198"/>
                    </a:cubicBezTo>
                    <a:cubicBezTo>
                      <a:pt x="94" y="198"/>
                      <a:pt x="87" y="191"/>
                      <a:pt x="87" y="183"/>
                    </a:cubicBezTo>
                    <a:cubicBezTo>
                      <a:pt x="87" y="175"/>
                      <a:pt x="94" y="168"/>
                      <a:pt x="102" y="168"/>
                    </a:cubicBezTo>
                    <a:cubicBezTo>
                      <a:pt x="110" y="168"/>
                      <a:pt x="117" y="175"/>
                      <a:pt x="117" y="183"/>
                    </a:cubicBezTo>
                    <a:close/>
                    <a:moveTo>
                      <a:pt x="106" y="55"/>
                    </a:moveTo>
                    <a:cubicBezTo>
                      <a:pt x="96" y="55"/>
                      <a:pt x="88" y="46"/>
                      <a:pt x="88" y="36"/>
                    </a:cubicBezTo>
                    <a:cubicBezTo>
                      <a:pt x="88" y="26"/>
                      <a:pt x="96" y="18"/>
                      <a:pt x="106" y="18"/>
                    </a:cubicBezTo>
                    <a:cubicBezTo>
                      <a:pt x="116" y="18"/>
                      <a:pt x="125" y="26"/>
                      <a:pt x="125" y="36"/>
                    </a:cubicBezTo>
                    <a:cubicBezTo>
                      <a:pt x="125" y="46"/>
                      <a:pt x="116" y="55"/>
                      <a:pt x="106" y="55"/>
                    </a:cubicBezTo>
                    <a:close/>
                    <a:moveTo>
                      <a:pt x="139" y="49"/>
                    </a:moveTo>
                    <a:cubicBezTo>
                      <a:pt x="139" y="42"/>
                      <a:pt x="145" y="36"/>
                      <a:pt x="152" y="36"/>
                    </a:cubicBezTo>
                    <a:cubicBezTo>
                      <a:pt x="159" y="36"/>
                      <a:pt x="165" y="42"/>
                      <a:pt x="165" y="49"/>
                    </a:cubicBezTo>
                    <a:cubicBezTo>
                      <a:pt x="165" y="56"/>
                      <a:pt x="159" y="62"/>
                      <a:pt x="152" y="62"/>
                    </a:cubicBezTo>
                    <a:cubicBezTo>
                      <a:pt x="145" y="62"/>
                      <a:pt x="139" y="56"/>
                      <a:pt x="139" y="49"/>
                    </a:cubicBezTo>
                    <a:close/>
                    <a:moveTo>
                      <a:pt x="175" y="112"/>
                    </a:moveTo>
                    <a:cubicBezTo>
                      <a:pt x="165" y="112"/>
                      <a:pt x="157" y="105"/>
                      <a:pt x="157" y="95"/>
                    </a:cubicBezTo>
                    <a:cubicBezTo>
                      <a:pt x="157" y="85"/>
                      <a:pt x="165" y="77"/>
                      <a:pt x="175" y="77"/>
                    </a:cubicBezTo>
                    <a:cubicBezTo>
                      <a:pt x="185" y="77"/>
                      <a:pt x="193" y="85"/>
                      <a:pt x="193" y="95"/>
                    </a:cubicBezTo>
                    <a:cubicBezTo>
                      <a:pt x="193" y="105"/>
                      <a:pt x="185" y="112"/>
                      <a:pt x="175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1" name="Freeform 480"/>
              <p:cNvSpPr>
                <a:spLocks/>
              </p:cNvSpPr>
              <p:nvPr/>
            </p:nvSpPr>
            <p:spPr bwMode="auto">
              <a:xfrm>
                <a:off x="4184650" y="5145088"/>
                <a:ext cx="98425" cy="96838"/>
              </a:xfrm>
              <a:custGeom>
                <a:avLst/>
                <a:gdLst>
                  <a:gd name="T0" fmla="*/ 90 w 103"/>
                  <a:gd name="T1" fmla="*/ 0 h 100"/>
                  <a:gd name="T2" fmla="*/ 0 w 103"/>
                  <a:gd name="T3" fmla="*/ 87 h 100"/>
                  <a:gd name="T4" fmla="*/ 3 w 103"/>
                  <a:gd name="T5" fmla="*/ 100 h 100"/>
                  <a:gd name="T6" fmla="*/ 103 w 103"/>
                  <a:gd name="T7" fmla="*/ 4 h 100"/>
                  <a:gd name="T8" fmla="*/ 90 w 103"/>
                  <a:gd name="T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00">
                    <a:moveTo>
                      <a:pt x="90" y="0"/>
                    </a:moveTo>
                    <a:cubicBezTo>
                      <a:pt x="79" y="44"/>
                      <a:pt x="44" y="78"/>
                      <a:pt x="0" y="87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53" y="90"/>
                      <a:pt x="92" y="52"/>
                      <a:pt x="103" y="4"/>
                    </a:cubicBezTo>
                    <a:lnTo>
                      <a:pt x="9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2" name="Freeform 481"/>
              <p:cNvSpPr>
                <a:spLocks noEditPoints="1"/>
              </p:cNvSpPr>
              <p:nvPr/>
            </p:nvSpPr>
            <p:spPr bwMode="auto">
              <a:xfrm>
                <a:off x="4162425" y="5118101"/>
                <a:ext cx="100013" cy="101600"/>
              </a:xfrm>
              <a:custGeom>
                <a:avLst/>
                <a:gdLst>
                  <a:gd name="T0" fmla="*/ 104 w 104"/>
                  <a:gd name="T1" fmla="*/ 25 h 105"/>
                  <a:gd name="T2" fmla="*/ 27 w 104"/>
                  <a:gd name="T3" fmla="*/ 7 h 105"/>
                  <a:gd name="T4" fmla="*/ 23 w 104"/>
                  <a:gd name="T5" fmla="*/ 8 h 105"/>
                  <a:gd name="T6" fmla="*/ 14 w 104"/>
                  <a:gd name="T7" fmla="*/ 4 h 105"/>
                  <a:gd name="T8" fmla="*/ 0 w 104"/>
                  <a:gd name="T9" fmla="*/ 0 h 105"/>
                  <a:gd name="T10" fmla="*/ 22 w 104"/>
                  <a:gd name="T11" fmla="*/ 105 h 105"/>
                  <a:gd name="T12" fmla="*/ 104 w 104"/>
                  <a:gd name="T13" fmla="*/ 25 h 105"/>
                  <a:gd name="T14" fmla="*/ 73 w 104"/>
                  <a:gd name="T15" fmla="*/ 20 h 105"/>
                  <a:gd name="T16" fmla="*/ 84 w 104"/>
                  <a:gd name="T17" fmla="*/ 31 h 105"/>
                  <a:gd name="T18" fmla="*/ 73 w 104"/>
                  <a:gd name="T19" fmla="*/ 42 h 105"/>
                  <a:gd name="T20" fmla="*/ 62 w 104"/>
                  <a:gd name="T21" fmla="*/ 31 h 105"/>
                  <a:gd name="T22" fmla="*/ 73 w 104"/>
                  <a:gd name="T23" fmla="*/ 20 h 105"/>
                  <a:gd name="T24" fmla="*/ 31 w 104"/>
                  <a:gd name="T25" fmla="*/ 62 h 105"/>
                  <a:gd name="T26" fmla="*/ 13 w 104"/>
                  <a:gd name="T27" fmla="*/ 43 h 105"/>
                  <a:gd name="T28" fmla="*/ 31 w 104"/>
                  <a:gd name="T29" fmla="*/ 24 h 105"/>
                  <a:gd name="T30" fmla="*/ 50 w 104"/>
                  <a:gd name="T31" fmla="*/ 43 h 105"/>
                  <a:gd name="T32" fmla="*/ 31 w 104"/>
                  <a:gd name="T33" fmla="*/ 6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4" h="105">
                    <a:moveTo>
                      <a:pt x="104" y="25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26" y="7"/>
                      <a:pt x="24" y="8"/>
                      <a:pt x="23" y="8"/>
                    </a:cubicBezTo>
                    <a:cubicBezTo>
                      <a:pt x="19" y="8"/>
                      <a:pt x="16" y="6"/>
                      <a:pt x="14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62" y="97"/>
                      <a:pt x="94" y="65"/>
                      <a:pt x="104" y="25"/>
                    </a:cubicBezTo>
                    <a:close/>
                    <a:moveTo>
                      <a:pt x="73" y="20"/>
                    </a:moveTo>
                    <a:cubicBezTo>
                      <a:pt x="79" y="20"/>
                      <a:pt x="84" y="25"/>
                      <a:pt x="84" y="31"/>
                    </a:cubicBezTo>
                    <a:cubicBezTo>
                      <a:pt x="84" y="37"/>
                      <a:pt x="79" y="42"/>
                      <a:pt x="73" y="42"/>
                    </a:cubicBezTo>
                    <a:cubicBezTo>
                      <a:pt x="67" y="42"/>
                      <a:pt x="62" y="37"/>
                      <a:pt x="62" y="31"/>
                    </a:cubicBezTo>
                    <a:cubicBezTo>
                      <a:pt x="62" y="25"/>
                      <a:pt x="67" y="20"/>
                      <a:pt x="73" y="20"/>
                    </a:cubicBezTo>
                    <a:close/>
                    <a:moveTo>
                      <a:pt x="31" y="62"/>
                    </a:moveTo>
                    <a:cubicBezTo>
                      <a:pt x="21" y="62"/>
                      <a:pt x="13" y="53"/>
                      <a:pt x="13" y="43"/>
                    </a:cubicBezTo>
                    <a:cubicBezTo>
                      <a:pt x="13" y="33"/>
                      <a:pt x="21" y="24"/>
                      <a:pt x="31" y="24"/>
                    </a:cubicBezTo>
                    <a:cubicBezTo>
                      <a:pt x="42" y="24"/>
                      <a:pt x="50" y="33"/>
                      <a:pt x="50" y="43"/>
                    </a:cubicBezTo>
                    <a:cubicBezTo>
                      <a:pt x="50" y="53"/>
                      <a:pt x="42" y="62"/>
                      <a:pt x="31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3623080" y="3453781"/>
            <a:ext cx="990538" cy="960672"/>
            <a:chOff x="4830773" y="4603982"/>
            <a:chExt cx="1320717" cy="1280896"/>
          </a:xfrm>
        </p:grpSpPr>
        <p:grpSp>
          <p:nvGrpSpPr>
            <p:cNvPr id="27" name="组合 26"/>
            <p:cNvGrpSpPr/>
            <p:nvPr/>
          </p:nvGrpSpPr>
          <p:grpSpPr>
            <a:xfrm>
              <a:off x="4830773" y="4603982"/>
              <a:ext cx="1320717" cy="1280896"/>
              <a:chOff x="4830773" y="4603982"/>
              <a:chExt cx="1320717" cy="1280896"/>
            </a:xfrm>
          </p:grpSpPr>
          <p:sp>
            <p:nvSpPr>
              <p:cNvPr id="18" name="Freeform 11"/>
              <p:cNvSpPr>
                <a:spLocks/>
              </p:cNvSpPr>
              <p:nvPr/>
            </p:nvSpPr>
            <p:spPr bwMode="auto">
              <a:xfrm>
                <a:off x="4830773" y="4603982"/>
                <a:ext cx="1320717" cy="1280896"/>
              </a:xfrm>
              <a:custGeom>
                <a:avLst/>
                <a:gdLst>
                  <a:gd name="T0" fmla="*/ 298 w 529"/>
                  <a:gd name="T1" fmla="*/ 0 h 513"/>
                  <a:gd name="T2" fmla="*/ 490 w 529"/>
                  <a:gd name="T3" fmla="*/ 135 h 513"/>
                  <a:gd name="T4" fmla="*/ 455 w 529"/>
                  <a:gd name="T5" fmla="*/ 382 h 513"/>
                  <a:gd name="T6" fmla="*/ 326 w 529"/>
                  <a:gd name="T7" fmla="*/ 453 h 513"/>
                  <a:gd name="T8" fmla="*/ 270 w 529"/>
                  <a:gd name="T9" fmla="*/ 469 h 513"/>
                  <a:gd name="T10" fmla="*/ 210 w 529"/>
                  <a:gd name="T11" fmla="*/ 495 h 513"/>
                  <a:gd name="T12" fmla="*/ 134 w 529"/>
                  <a:gd name="T13" fmla="*/ 454 h 513"/>
                  <a:gd name="T14" fmla="*/ 167 w 529"/>
                  <a:gd name="T15" fmla="*/ 421 h 513"/>
                  <a:gd name="T16" fmla="*/ 241 w 529"/>
                  <a:gd name="T17" fmla="*/ 408 h 513"/>
                  <a:gd name="T18" fmla="*/ 304 w 529"/>
                  <a:gd name="T19" fmla="*/ 396 h 513"/>
                  <a:gd name="T20" fmla="*/ 399 w 529"/>
                  <a:gd name="T21" fmla="*/ 286 h 513"/>
                  <a:gd name="T22" fmla="*/ 363 w 529"/>
                  <a:gd name="T23" fmla="*/ 155 h 513"/>
                  <a:gd name="T24" fmla="*/ 238 w 529"/>
                  <a:gd name="T25" fmla="*/ 111 h 513"/>
                  <a:gd name="T26" fmla="*/ 133 w 529"/>
                  <a:gd name="T27" fmla="*/ 183 h 513"/>
                  <a:gd name="T28" fmla="*/ 93 w 529"/>
                  <a:gd name="T29" fmla="*/ 332 h 513"/>
                  <a:gd name="T30" fmla="*/ 87 w 529"/>
                  <a:gd name="T31" fmla="*/ 353 h 513"/>
                  <a:gd name="T32" fmla="*/ 38 w 529"/>
                  <a:gd name="T33" fmla="*/ 368 h 513"/>
                  <a:gd name="T34" fmla="*/ 22 w 529"/>
                  <a:gd name="T35" fmla="*/ 291 h 513"/>
                  <a:gd name="T36" fmla="*/ 45 w 529"/>
                  <a:gd name="T37" fmla="*/ 232 h 513"/>
                  <a:gd name="T38" fmla="*/ 71 w 529"/>
                  <a:gd name="T39" fmla="*/ 146 h 513"/>
                  <a:gd name="T40" fmla="*/ 298 w 529"/>
                  <a:gd name="T41" fmla="*/ 0 h 5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29" h="513">
                    <a:moveTo>
                      <a:pt x="298" y="0"/>
                    </a:moveTo>
                    <a:cubicBezTo>
                      <a:pt x="377" y="4"/>
                      <a:pt x="450" y="47"/>
                      <a:pt x="490" y="135"/>
                    </a:cubicBezTo>
                    <a:cubicBezTo>
                      <a:pt x="529" y="223"/>
                      <a:pt x="516" y="307"/>
                      <a:pt x="455" y="382"/>
                    </a:cubicBezTo>
                    <a:cubicBezTo>
                      <a:pt x="422" y="423"/>
                      <a:pt x="373" y="438"/>
                      <a:pt x="326" y="453"/>
                    </a:cubicBezTo>
                    <a:cubicBezTo>
                      <a:pt x="307" y="459"/>
                      <a:pt x="288" y="463"/>
                      <a:pt x="270" y="469"/>
                    </a:cubicBezTo>
                    <a:cubicBezTo>
                      <a:pt x="249" y="476"/>
                      <a:pt x="229" y="484"/>
                      <a:pt x="210" y="495"/>
                    </a:cubicBezTo>
                    <a:cubicBezTo>
                      <a:pt x="178" y="513"/>
                      <a:pt x="137" y="492"/>
                      <a:pt x="134" y="454"/>
                    </a:cubicBezTo>
                    <a:cubicBezTo>
                      <a:pt x="132" y="438"/>
                      <a:pt x="143" y="426"/>
                      <a:pt x="167" y="421"/>
                    </a:cubicBezTo>
                    <a:cubicBezTo>
                      <a:pt x="191" y="416"/>
                      <a:pt x="216" y="412"/>
                      <a:pt x="241" y="408"/>
                    </a:cubicBezTo>
                    <a:cubicBezTo>
                      <a:pt x="262" y="405"/>
                      <a:pt x="285" y="405"/>
                      <a:pt x="304" y="396"/>
                    </a:cubicBezTo>
                    <a:cubicBezTo>
                      <a:pt x="350" y="373"/>
                      <a:pt x="387" y="340"/>
                      <a:pt x="399" y="286"/>
                    </a:cubicBezTo>
                    <a:cubicBezTo>
                      <a:pt x="409" y="235"/>
                      <a:pt x="394" y="190"/>
                      <a:pt x="363" y="155"/>
                    </a:cubicBezTo>
                    <a:cubicBezTo>
                      <a:pt x="333" y="121"/>
                      <a:pt x="287" y="104"/>
                      <a:pt x="238" y="111"/>
                    </a:cubicBezTo>
                    <a:cubicBezTo>
                      <a:pt x="192" y="117"/>
                      <a:pt x="150" y="137"/>
                      <a:pt x="133" y="183"/>
                    </a:cubicBezTo>
                    <a:cubicBezTo>
                      <a:pt x="115" y="231"/>
                      <a:pt x="106" y="282"/>
                      <a:pt x="93" y="332"/>
                    </a:cubicBezTo>
                    <a:cubicBezTo>
                      <a:pt x="91" y="339"/>
                      <a:pt x="90" y="347"/>
                      <a:pt x="87" y="353"/>
                    </a:cubicBezTo>
                    <a:cubicBezTo>
                      <a:pt x="78" y="378"/>
                      <a:pt x="60" y="383"/>
                      <a:pt x="38" y="368"/>
                    </a:cubicBezTo>
                    <a:cubicBezTo>
                      <a:pt x="2" y="343"/>
                      <a:pt x="0" y="328"/>
                      <a:pt x="22" y="291"/>
                    </a:cubicBezTo>
                    <a:cubicBezTo>
                      <a:pt x="33" y="273"/>
                      <a:pt x="39" y="252"/>
                      <a:pt x="45" y="232"/>
                    </a:cubicBezTo>
                    <a:cubicBezTo>
                      <a:pt x="55" y="204"/>
                      <a:pt x="61" y="174"/>
                      <a:pt x="71" y="146"/>
                    </a:cubicBezTo>
                    <a:cubicBezTo>
                      <a:pt x="104" y="54"/>
                      <a:pt x="183" y="0"/>
                      <a:pt x="29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" name="Freeform 12"/>
              <p:cNvSpPr>
                <a:spLocks/>
              </p:cNvSpPr>
              <p:nvPr/>
            </p:nvSpPr>
            <p:spPr bwMode="auto">
              <a:xfrm>
                <a:off x="5153319" y="4953076"/>
                <a:ext cx="601291" cy="606601"/>
              </a:xfrm>
              <a:custGeom>
                <a:avLst/>
                <a:gdLst>
                  <a:gd name="T0" fmla="*/ 121 w 241"/>
                  <a:gd name="T1" fmla="*/ 1 h 243"/>
                  <a:gd name="T2" fmla="*/ 1 w 241"/>
                  <a:gd name="T3" fmla="*/ 118 h 243"/>
                  <a:gd name="T4" fmla="*/ 117 w 241"/>
                  <a:gd name="T5" fmla="*/ 242 h 243"/>
                  <a:gd name="T6" fmla="*/ 240 w 241"/>
                  <a:gd name="T7" fmla="*/ 125 h 243"/>
                  <a:gd name="T8" fmla="*/ 121 w 241"/>
                  <a:gd name="T9" fmla="*/ 1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243">
                    <a:moveTo>
                      <a:pt x="121" y="1"/>
                    </a:moveTo>
                    <a:cubicBezTo>
                      <a:pt x="56" y="0"/>
                      <a:pt x="2" y="53"/>
                      <a:pt x="1" y="118"/>
                    </a:cubicBezTo>
                    <a:cubicBezTo>
                      <a:pt x="0" y="186"/>
                      <a:pt x="50" y="240"/>
                      <a:pt x="117" y="242"/>
                    </a:cubicBezTo>
                    <a:cubicBezTo>
                      <a:pt x="185" y="243"/>
                      <a:pt x="239" y="192"/>
                      <a:pt x="240" y="125"/>
                    </a:cubicBezTo>
                    <a:cubicBezTo>
                      <a:pt x="241" y="56"/>
                      <a:pt x="189" y="1"/>
                      <a:pt x="12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63" name="组合 62"/>
            <p:cNvGrpSpPr>
              <a:grpSpLocks noChangeAspect="1"/>
            </p:cNvGrpSpPr>
            <p:nvPr/>
          </p:nvGrpSpPr>
          <p:grpSpPr>
            <a:xfrm>
              <a:off x="5326618" y="5146912"/>
              <a:ext cx="242748" cy="218927"/>
              <a:chOff x="850492" y="4967378"/>
              <a:chExt cx="679450" cy="612775"/>
            </a:xfrm>
            <a:solidFill>
              <a:schemeClr val="bg1"/>
            </a:solidFill>
          </p:grpSpPr>
          <p:sp>
            <p:nvSpPr>
              <p:cNvPr id="64" name="Freeform 41"/>
              <p:cNvSpPr>
                <a:spLocks noEditPoints="1"/>
              </p:cNvSpPr>
              <p:nvPr/>
            </p:nvSpPr>
            <p:spPr bwMode="auto">
              <a:xfrm>
                <a:off x="850492" y="5208678"/>
                <a:ext cx="679450" cy="371475"/>
              </a:xfrm>
              <a:custGeom>
                <a:avLst/>
                <a:gdLst>
                  <a:gd name="T0" fmla="*/ 105 w 181"/>
                  <a:gd name="T1" fmla="*/ 49 h 99"/>
                  <a:gd name="T2" fmla="*/ 91 w 181"/>
                  <a:gd name="T3" fmla="*/ 53 h 99"/>
                  <a:gd name="T4" fmla="*/ 77 w 181"/>
                  <a:gd name="T5" fmla="*/ 49 h 99"/>
                  <a:gd name="T6" fmla="*/ 2 w 181"/>
                  <a:gd name="T7" fmla="*/ 0 h 99"/>
                  <a:gd name="T8" fmla="*/ 0 w 181"/>
                  <a:gd name="T9" fmla="*/ 6 h 99"/>
                  <a:gd name="T10" fmla="*/ 0 w 181"/>
                  <a:gd name="T11" fmla="*/ 84 h 99"/>
                  <a:gd name="T12" fmla="*/ 16 w 181"/>
                  <a:gd name="T13" fmla="*/ 99 h 99"/>
                  <a:gd name="T14" fmla="*/ 165 w 181"/>
                  <a:gd name="T15" fmla="*/ 99 h 99"/>
                  <a:gd name="T16" fmla="*/ 181 w 181"/>
                  <a:gd name="T17" fmla="*/ 84 h 99"/>
                  <a:gd name="T18" fmla="*/ 181 w 181"/>
                  <a:gd name="T19" fmla="*/ 6 h 99"/>
                  <a:gd name="T20" fmla="*/ 180 w 181"/>
                  <a:gd name="T21" fmla="*/ 0 h 99"/>
                  <a:gd name="T22" fmla="*/ 105 w 181"/>
                  <a:gd name="T23" fmla="*/ 49 h 99"/>
                  <a:gd name="T24" fmla="*/ 61 w 181"/>
                  <a:gd name="T25" fmla="*/ 57 h 99"/>
                  <a:gd name="T26" fmla="*/ 16 w 181"/>
                  <a:gd name="T27" fmla="*/ 88 h 99"/>
                  <a:gd name="T28" fmla="*/ 15 w 181"/>
                  <a:gd name="T29" fmla="*/ 89 h 99"/>
                  <a:gd name="T30" fmla="*/ 13 w 181"/>
                  <a:gd name="T31" fmla="*/ 88 h 99"/>
                  <a:gd name="T32" fmla="*/ 13 w 181"/>
                  <a:gd name="T33" fmla="*/ 84 h 99"/>
                  <a:gd name="T34" fmla="*/ 58 w 181"/>
                  <a:gd name="T35" fmla="*/ 52 h 99"/>
                  <a:gd name="T36" fmla="*/ 62 w 181"/>
                  <a:gd name="T37" fmla="*/ 53 h 99"/>
                  <a:gd name="T38" fmla="*/ 61 w 181"/>
                  <a:gd name="T39" fmla="*/ 57 h 99"/>
                  <a:gd name="T40" fmla="*/ 170 w 181"/>
                  <a:gd name="T41" fmla="*/ 88 h 99"/>
                  <a:gd name="T42" fmla="*/ 168 w 181"/>
                  <a:gd name="T43" fmla="*/ 89 h 99"/>
                  <a:gd name="T44" fmla="*/ 166 w 181"/>
                  <a:gd name="T45" fmla="*/ 88 h 99"/>
                  <a:gd name="T46" fmla="*/ 120 w 181"/>
                  <a:gd name="T47" fmla="*/ 56 h 99"/>
                  <a:gd name="T48" fmla="*/ 119 w 181"/>
                  <a:gd name="T49" fmla="*/ 52 h 99"/>
                  <a:gd name="T50" fmla="*/ 123 w 181"/>
                  <a:gd name="T51" fmla="*/ 51 h 99"/>
                  <a:gd name="T52" fmla="*/ 169 w 181"/>
                  <a:gd name="T53" fmla="*/ 84 h 99"/>
                  <a:gd name="T54" fmla="*/ 170 w 181"/>
                  <a:gd name="T55" fmla="*/ 8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1" h="99">
                    <a:moveTo>
                      <a:pt x="105" y="49"/>
                    </a:moveTo>
                    <a:cubicBezTo>
                      <a:pt x="100" y="52"/>
                      <a:pt x="96" y="53"/>
                      <a:pt x="91" y="53"/>
                    </a:cubicBezTo>
                    <a:cubicBezTo>
                      <a:pt x="86" y="53"/>
                      <a:pt x="81" y="52"/>
                      <a:pt x="77" y="49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0" y="4"/>
                      <a:pt x="0" y="6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92"/>
                      <a:pt x="7" y="99"/>
                      <a:pt x="16" y="99"/>
                    </a:cubicBezTo>
                    <a:cubicBezTo>
                      <a:pt x="165" y="99"/>
                      <a:pt x="165" y="99"/>
                      <a:pt x="165" y="99"/>
                    </a:cubicBezTo>
                    <a:cubicBezTo>
                      <a:pt x="174" y="99"/>
                      <a:pt x="181" y="92"/>
                      <a:pt x="181" y="84"/>
                    </a:cubicBezTo>
                    <a:cubicBezTo>
                      <a:pt x="181" y="6"/>
                      <a:pt x="181" y="6"/>
                      <a:pt x="181" y="6"/>
                    </a:cubicBezTo>
                    <a:cubicBezTo>
                      <a:pt x="181" y="4"/>
                      <a:pt x="181" y="2"/>
                      <a:pt x="180" y="0"/>
                    </a:cubicBezTo>
                    <a:lnTo>
                      <a:pt x="105" y="49"/>
                    </a:lnTo>
                    <a:close/>
                    <a:moveTo>
                      <a:pt x="61" y="57"/>
                    </a:moveTo>
                    <a:cubicBezTo>
                      <a:pt x="16" y="88"/>
                      <a:pt x="16" y="88"/>
                      <a:pt x="16" y="88"/>
                    </a:cubicBezTo>
                    <a:cubicBezTo>
                      <a:pt x="16" y="89"/>
                      <a:pt x="15" y="89"/>
                      <a:pt x="15" y="89"/>
                    </a:cubicBezTo>
                    <a:cubicBezTo>
                      <a:pt x="14" y="89"/>
                      <a:pt x="13" y="89"/>
                      <a:pt x="13" y="88"/>
                    </a:cubicBezTo>
                    <a:cubicBezTo>
                      <a:pt x="12" y="87"/>
                      <a:pt x="12" y="85"/>
                      <a:pt x="13" y="84"/>
                    </a:cubicBezTo>
                    <a:cubicBezTo>
                      <a:pt x="58" y="52"/>
                      <a:pt x="58" y="52"/>
                      <a:pt x="58" y="52"/>
                    </a:cubicBezTo>
                    <a:cubicBezTo>
                      <a:pt x="59" y="51"/>
                      <a:pt x="61" y="52"/>
                      <a:pt x="62" y="53"/>
                    </a:cubicBezTo>
                    <a:cubicBezTo>
                      <a:pt x="62" y="54"/>
                      <a:pt x="62" y="56"/>
                      <a:pt x="61" y="57"/>
                    </a:cubicBezTo>
                    <a:close/>
                    <a:moveTo>
                      <a:pt x="170" y="88"/>
                    </a:moveTo>
                    <a:cubicBezTo>
                      <a:pt x="169" y="88"/>
                      <a:pt x="168" y="89"/>
                      <a:pt x="168" y="89"/>
                    </a:cubicBezTo>
                    <a:cubicBezTo>
                      <a:pt x="167" y="89"/>
                      <a:pt x="167" y="89"/>
                      <a:pt x="166" y="88"/>
                    </a:cubicBezTo>
                    <a:cubicBezTo>
                      <a:pt x="120" y="56"/>
                      <a:pt x="120" y="56"/>
                      <a:pt x="120" y="56"/>
                    </a:cubicBezTo>
                    <a:cubicBezTo>
                      <a:pt x="119" y="55"/>
                      <a:pt x="118" y="53"/>
                      <a:pt x="119" y="52"/>
                    </a:cubicBezTo>
                    <a:cubicBezTo>
                      <a:pt x="120" y="51"/>
                      <a:pt x="122" y="51"/>
                      <a:pt x="123" y="51"/>
                    </a:cubicBezTo>
                    <a:cubicBezTo>
                      <a:pt x="169" y="84"/>
                      <a:pt x="169" y="84"/>
                      <a:pt x="169" y="84"/>
                    </a:cubicBezTo>
                    <a:cubicBezTo>
                      <a:pt x="170" y="85"/>
                      <a:pt x="171" y="87"/>
                      <a:pt x="170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5" name="Freeform 42"/>
              <p:cNvSpPr>
                <a:spLocks/>
              </p:cNvSpPr>
              <p:nvPr/>
            </p:nvSpPr>
            <p:spPr bwMode="auto">
              <a:xfrm>
                <a:off x="869542" y="4967378"/>
                <a:ext cx="646113" cy="315913"/>
              </a:xfrm>
              <a:custGeom>
                <a:avLst/>
                <a:gdLst>
                  <a:gd name="T0" fmla="*/ 139 w 172"/>
                  <a:gd name="T1" fmla="*/ 39 h 84"/>
                  <a:gd name="T2" fmla="*/ 139 w 172"/>
                  <a:gd name="T3" fmla="*/ 14 h 84"/>
                  <a:gd name="T4" fmla="*/ 126 w 172"/>
                  <a:gd name="T5" fmla="*/ 0 h 84"/>
                  <a:gd name="T6" fmla="*/ 44 w 172"/>
                  <a:gd name="T7" fmla="*/ 0 h 84"/>
                  <a:gd name="T8" fmla="*/ 30 w 172"/>
                  <a:gd name="T9" fmla="*/ 14 h 84"/>
                  <a:gd name="T10" fmla="*/ 30 w 172"/>
                  <a:gd name="T11" fmla="*/ 40 h 84"/>
                  <a:gd name="T12" fmla="*/ 0 w 172"/>
                  <a:gd name="T13" fmla="*/ 60 h 84"/>
                  <a:gd name="T14" fmla="*/ 30 w 172"/>
                  <a:gd name="T15" fmla="*/ 80 h 84"/>
                  <a:gd name="T16" fmla="*/ 36 w 172"/>
                  <a:gd name="T17" fmla="*/ 83 h 84"/>
                  <a:gd name="T18" fmla="*/ 36 w 172"/>
                  <a:gd name="T19" fmla="*/ 14 h 84"/>
                  <a:gd name="T20" fmla="*/ 44 w 172"/>
                  <a:gd name="T21" fmla="*/ 6 h 84"/>
                  <a:gd name="T22" fmla="*/ 126 w 172"/>
                  <a:gd name="T23" fmla="*/ 6 h 84"/>
                  <a:gd name="T24" fmla="*/ 134 w 172"/>
                  <a:gd name="T25" fmla="*/ 14 h 84"/>
                  <a:gd name="T26" fmla="*/ 134 w 172"/>
                  <a:gd name="T27" fmla="*/ 36 h 84"/>
                  <a:gd name="T28" fmla="*/ 134 w 172"/>
                  <a:gd name="T29" fmla="*/ 84 h 84"/>
                  <a:gd name="T30" fmla="*/ 139 w 172"/>
                  <a:gd name="T31" fmla="*/ 81 h 84"/>
                  <a:gd name="T32" fmla="*/ 172 w 172"/>
                  <a:gd name="T33" fmla="*/ 60 h 84"/>
                  <a:gd name="T34" fmla="*/ 139 w 172"/>
                  <a:gd name="T35" fmla="*/ 3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2" h="84">
                    <a:moveTo>
                      <a:pt x="139" y="39"/>
                    </a:moveTo>
                    <a:cubicBezTo>
                      <a:pt x="139" y="14"/>
                      <a:pt x="139" y="14"/>
                      <a:pt x="139" y="14"/>
                    </a:cubicBezTo>
                    <a:cubicBezTo>
                      <a:pt x="139" y="6"/>
                      <a:pt x="134" y="0"/>
                      <a:pt x="126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36" y="0"/>
                      <a:pt x="30" y="6"/>
                      <a:pt x="30" y="14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30" y="80"/>
                      <a:pt x="30" y="80"/>
                      <a:pt x="30" y="80"/>
                    </a:cubicBezTo>
                    <a:cubicBezTo>
                      <a:pt x="36" y="83"/>
                      <a:pt x="36" y="83"/>
                      <a:pt x="36" y="83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9"/>
                      <a:pt x="39" y="6"/>
                      <a:pt x="44" y="6"/>
                    </a:cubicBezTo>
                    <a:cubicBezTo>
                      <a:pt x="126" y="6"/>
                      <a:pt x="126" y="6"/>
                      <a:pt x="126" y="6"/>
                    </a:cubicBezTo>
                    <a:cubicBezTo>
                      <a:pt x="131" y="6"/>
                      <a:pt x="134" y="9"/>
                      <a:pt x="134" y="14"/>
                    </a:cubicBezTo>
                    <a:cubicBezTo>
                      <a:pt x="134" y="36"/>
                      <a:pt x="134" y="36"/>
                      <a:pt x="134" y="36"/>
                    </a:cubicBezTo>
                    <a:cubicBezTo>
                      <a:pt x="134" y="84"/>
                      <a:pt x="134" y="84"/>
                      <a:pt x="134" y="84"/>
                    </a:cubicBezTo>
                    <a:cubicBezTo>
                      <a:pt x="139" y="81"/>
                      <a:pt x="139" y="81"/>
                      <a:pt x="139" y="81"/>
                    </a:cubicBezTo>
                    <a:cubicBezTo>
                      <a:pt x="172" y="60"/>
                      <a:pt x="172" y="60"/>
                      <a:pt x="172" y="60"/>
                    </a:cubicBezTo>
                    <a:lnTo>
                      <a:pt x="139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6" name="Freeform 43"/>
              <p:cNvSpPr>
                <a:spLocks/>
              </p:cNvSpPr>
              <p:nvPr/>
            </p:nvSpPr>
            <p:spPr bwMode="auto">
              <a:xfrm>
                <a:off x="1053692" y="5076916"/>
                <a:ext cx="269875" cy="244475"/>
              </a:xfrm>
              <a:custGeom>
                <a:avLst/>
                <a:gdLst>
                  <a:gd name="T0" fmla="*/ 72 w 72"/>
                  <a:gd name="T1" fmla="*/ 29 h 65"/>
                  <a:gd name="T2" fmla="*/ 68 w 72"/>
                  <a:gd name="T3" fmla="*/ 26 h 65"/>
                  <a:gd name="T4" fmla="*/ 57 w 72"/>
                  <a:gd name="T5" fmla="*/ 26 h 65"/>
                  <a:gd name="T6" fmla="*/ 57 w 72"/>
                  <a:gd name="T7" fmla="*/ 3 h 65"/>
                  <a:gd name="T8" fmla="*/ 53 w 72"/>
                  <a:gd name="T9" fmla="*/ 0 h 65"/>
                  <a:gd name="T10" fmla="*/ 19 w 72"/>
                  <a:gd name="T11" fmla="*/ 0 h 65"/>
                  <a:gd name="T12" fmla="*/ 15 w 72"/>
                  <a:gd name="T13" fmla="*/ 3 h 65"/>
                  <a:gd name="T14" fmla="*/ 15 w 72"/>
                  <a:gd name="T15" fmla="*/ 26 h 65"/>
                  <a:gd name="T16" fmla="*/ 4 w 72"/>
                  <a:gd name="T17" fmla="*/ 26 h 65"/>
                  <a:gd name="T18" fmla="*/ 0 w 72"/>
                  <a:gd name="T19" fmla="*/ 29 h 65"/>
                  <a:gd name="T20" fmla="*/ 1 w 72"/>
                  <a:gd name="T21" fmla="*/ 32 h 65"/>
                  <a:gd name="T22" fmla="*/ 1 w 72"/>
                  <a:gd name="T23" fmla="*/ 32 h 65"/>
                  <a:gd name="T24" fmla="*/ 33 w 72"/>
                  <a:gd name="T25" fmla="*/ 64 h 65"/>
                  <a:gd name="T26" fmla="*/ 36 w 72"/>
                  <a:gd name="T27" fmla="*/ 65 h 65"/>
                  <a:gd name="T28" fmla="*/ 39 w 72"/>
                  <a:gd name="T29" fmla="*/ 64 h 65"/>
                  <a:gd name="T30" fmla="*/ 39 w 72"/>
                  <a:gd name="T31" fmla="*/ 64 h 65"/>
                  <a:gd name="T32" fmla="*/ 70 w 72"/>
                  <a:gd name="T33" fmla="*/ 32 h 65"/>
                  <a:gd name="T34" fmla="*/ 71 w 72"/>
                  <a:gd name="T35" fmla="*/ 32 h 65"/>
                  <a:gd name="T36" fmla="*/ 71 w 72"/>
                  <a:gd name="T37" fmla="*/ 32 h 65"/>
                  <a:gd name="T38" fmla="*/ 71 w 72"/>
                  <a:gd name="T39" fmla="*/ 32 h 65"/>
                  <a:gd name="T40" fmla="*/ 72 w 72"/>
                  <a:gd name="T41" fmla="*/ 29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2" h="65">
                    <a:moveTo>
                      <a:pt x="72" y="29"/>
                    </a:moveTo>
                    <a:cubicBezTo>
                      <a:pt x="72" y="28"/>
                      <a:pt x="70" y="26"/>
                      <a:pt x="68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57" y="2"/>
                      <a:pt x="55" y="0"/>
                      <a:pt x="5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7" y="0"/>
                      <a:pt x="15" y="2"/>
                      <a:pt x="15" y="3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8"/>
                      <a:pt x="0" y="29"/>
                    </a:cubicBezTo>
                    <a:cubicBezTo>
                      <a:pt x="0" y="30"/>
                      <a:pt x="1" y="31"/>
                      <a:pt x="1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33" y="64"/>
                      <a:pt x="33" y="64"/>
                      <a:pt x="33" y="64"/>
                    </a:cubicBezTo>
                    <a:cubicBezTo>
                      <a:pt x="34" y="64"/>
                      <a:pt x="35" y="65"/>
                      <a:pt x="36" y="65"/>
                    </a:cubicBezTo>
                    <a:cubicBezTo>
                      <a:pt x="37" y="65"/>
                      <a:pt x="38" y="64"/>
                      <a:pt x="39" y="64"/>
                    </a:cubicBezTo>
                    <a:cubicBezTo>
                      <a:pt x="39" y="64"/>
                      <a:pt x="39" y="64"/>
                      <a:pt x="39" y="64"/>
                    </a:cubicBezTo>
                    <a:cubicBezTo>
                      <a:pt x="70" y="32"/>
                      <a:pt x="70" y="32"/>
                      <a:pt x="70" y="32"/>
                    </a:cubicBezTo>
                    <a:cubicBezTo>
                      <a:pt x="70" y="32"/>
                      <a:pt x="70" y="32"/>
                      <a:pt x="71" y="32"/>
                    </a:cubicBezTo>
                    <a:cubicBezTo>
                      <a:pt x="71" y="32"/>
                      <a:pt x="71" y="32"/>
                      <a:pt x="71" y="32"/>
                    </a:cubicBezTo>
                    <a:cubicBezTo>
                      <a:pt x="71" y="32"/>
                      <a:pt x="71" y="32"/>
                      <a:pt x="71" y="32"/>
                    </a:cubicBezTo>
                    <a:cubicBezTo>
                      <a:pt x="71" y="31"/>
                      <a:pt x="72" y="30"/>
                      <a:pt x="7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512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>
            <a:off x="1600324" y="3473878"/>
            <a:ext cx="258499" cy="619508"/>
          </a:xfrm>
          <a:custGeom>
            <a:avLst/>
            <a:gdLst>
              <a:gd name="T0" fmla="*/ 107 w 107"/>
              <a:gd name="T1" fmla="*/ 0 h 257"/>
              <a:gd name="T2" fmla="*/ 107 w 107"/>
              <a:gd name="T3" fmla="*/ 208 h 257"/>
              <a:gd name="T4" fmla="*/ 53 w 107"/>
              <a:gd name="T5" fmla="*/ 257 h 257"/>
              <a:gd name="T6" fmla="*/ 0 w 107"/>
              <a:gd name="T7" fmla="*/ 208 h 257"/>
              <a:gd name="T8" fmla="*/ 0 w 107"/>
              <a:gd name="T9" fmla="*/ 0 h 257"/>
              <a:gd name="T10" fmla="*/ 107 w 107"/>
              <a:gd name="T11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" h="257">
                <a:moveTo>
                  <a:pt x="107" y="0"/>
                </a:moveTo>
                <a:cubicBezTo>
                  <a:pt x="107" y="208"/>
                  <a:pt x="107" y="208"/>
                  <a:pt x="107" y="208"/>
                </a:cubicBezTo>
                <a:cubicBezTo>
                  <a:pt x="107" y="241"/>
                  <a:pt x="89" y="257"/>
                  <a:pt x="53" y="257"/>
                </a:cubicBezTo>
                <a:cubicBezTo>
                  <a:pt x="18" y="257"/>
                  <a:pt x="0" y="241"/>
                  <a:pt x="0" y="208"/>
                </a:cubicBezTo>
                <a:cubicBezTo>
                  <a:pt x="0" y="0"/>
                  <a:pt x="0" y="0"/>
                  <a:pt x="0" y="0"/>
                </a:cubicBezTo>
                <a:lnTo>
                  <a:pt x="10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1927162" y="3473878"/>
            <a:ext cx="258499" cy="619508"/>
          </a:xfrm>
          <a:custGeom>
            <a:avLst/>
            <a:gdLst>
              <a:gd name="T0" fmla="*/ 107 w 107"/>
              <a:gd name="T1" fmla="*/ 0 h 257"/>
              <a:gd name="T2" fmla="*/ 107 w 107"/>
              <a:gd name="T3" fmla="*/ 208 h 257"/>
              <a:gd name="T4" fmla="*/ 53 w 107"/>
              <a:gd name="T5" fmla="*/ 257 h 257"/>
              <a:gd name="T6" fmla="*/ 0 w 107"/>
              <a:gd name="T7" fmla="*/ 208 h 257"/>
              <a:gd name="T8" fmla="*/ 0 w 107"/>
              <a:gd name="T9" fmla="*/ 0 h 257"/>
              <a:gd name="T10" fmla="*/ 107 w 107"/>
              <a:gd name="T11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" h="257">
                <a:moveTo>
                  <a:pt x="107" y="0"/>
                </a:moveTo>
                <a:cubicBezTo>
                  <a:pt x="107" y="208"/>
                  <a:pt x="107" y="208"/>
                  <a:pt x="107" y="208"/>
                </a:cubicBezTo>
                <a:cubicBezTo>
                  <a:pt x="107" y="241"/>
                  <a:pt x="89" y="257"/>
                  <a:pt x="53" y="257"/>
                </a:cubicBezTo>
                <a:cubicBezTo>
                  <a:pt x="17" y="257"/>
                  <a:pt x="0" y="241"/>
                  <a:pt x="0" y="208"/>
                </a:cubicBezTo>
                <a:cubicBezTo>
                  <a:pt x="0" y="0"/>
                  <a:pt x="0" y="0"/>
                  <a:pt x="0" y="0"/>
                </a:cubicBezTo>
                <a:lnTo>
                  <a:pt x="10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Freeform 7"/>
          <p:cNvSpPr>
            <a:spLocks noEditPoints="1"/>
          </p:cNvSpPr>
          <p:nvPr/>
        </p:nvSpPr>
        <p:spPr bwMode="auto">
          <a:xfrm>
            <a:off x="1600324" y="2970251"/>
            <a:ext cx="585338" cy="503629"/>
          </a:xfrm>
          <a:custGeom>
            <a:avLst/>
            <a:gdLst>
              <a:gd name="T0" fmla="*/ 394 w 394"/>
              <a:gd name="T1" fmla="*/ 0 h 339"/>
              <a:gd name="T2" fmla="*/ 394 w 394"/>
              <a:gd name="T3" fmla="*/ 339 h 339"/>
              <a:gd name="T4" fmla="*/ 220 w 394"/>
              <a:gd name="T5" fmla="*/ 339 h 339"/>
              <a:gd name="T6" fmla="*/ 220 w 394"/>
              <a:gd name="T7" fmla="*/ 0 h 339"/>
              <a:gd name="T8" fmla="*/ 394 w 394"/>
              <a:gd name="T9" fmla="*/ 0 h 339"/>
              <a:gd name="T10" fmla="*/ 174 w 394"/>
              <a:gd name="T11" fmla="*/ 0 h 339"/>
              <a:gd name="T12" fmla="*/ 174 w 394"/>
              <a:gd name="T13" fmla="*/ 339 h 339"/>
              <a:gd name="T14" fmla="*/ 0 w 394"/>
              <a:gd name="T15" fmla="*/ 339 h 339"/>
              <a:gd name="T16" fmla="*/ 0 w 394"/>
              <a:gd name="T17" fmla="*/ 0 h 339"/>
              <a:gd name="T18" fmla="*/ 174 w 394"/>
              <a:gd name="T19" fmla="*/ 0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94" h="339">
                <a:moveTo>
                  <a:pt x="394" y="0"/>
                </a:moveTo>
                <a:lnTo>
                  <a:pt x="394" y="339"/>
                </a:lnTo>
                <a:lnTo>
                  <a:pt x="220" y="339"/>
                </a:lnTo>
                <a:lnTo>
                  <a:pt x="220" y="0"/>
                </a:lnTo>
                <a:lnTo>
                  <a:pt x="394" y="0"/>
                </a:lnTo>
                <a:close/>
                <a:moveTo>
                  <a:pt x="174" y="0"/>
                </a:moveTo>
                <a:lnTo>
                  <a:pt x="174" y="339"/>
                </a:lnTo>
                <a:lnTo>
                  <a:pt x="0" y="339"/>
                </a:lnTo>
                <a:lnTo>
                  <a:pt x="0" y="0"/>
                </a:lnTo>
                <a:lnTo>
                  <a:pt x="174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Freeform 8"/>
          <p:cNvSpPr>
            <a:spLocks noEditPoints="1"/>
          </p:cNvSpPr>
          <p:nvPr/>
        </p:nvSpPr>
        <p:spPr bwMode="auto">
          <a:xfrm>
            <a:off x="1335882" y="2453252"/>
            <a:ext cx="1111250" cy="516999"/>
          </a:xfrm>
          <a:custGeom>
            <a:avLst/>
            <a:gdLst>
              <a:gd name="T0" fmla="*/ 459 w 459"/>
              <a:gd name="T1" fmla="*/ 166 h 214"/>
              <a:gd name="T2" fmla="*/ 431 w 459"/>
              <a:gd name="T3" fmla="*/ 214 h 214"/>
              <a:gd name="T4" fmla="*/ 400 w 459"/>
              <a:gd name="T5" fmla="*/ 214 h 214"/>
              <a:gd name="T6" fmla="*/ 372 w 459"/>
              <a:gd name="T7" fmla="*/ 166 h 214"/>
              <a:gd name="T8" fmla="*/ 372 w 459"/>
              <a:gd name="T9" fmla="*/ 0 h 214"/>
              <a:gd name="T10" fmla="*/ 459 w 459"/>
              <a:gd name="T11" fmla="*/ 0 h 214"/>
              <a:gd name="T12" fmla="*/ 459 w 459"/>
              <a:gd name="T13" fmla="*/ 166 h 214"/>
              <a:gd name="T14" fmla="*/ 351 w 459"/>
              <a:gd name="T15" fmla="*/ 0 h 214"/>
              <a:gd name="T16" fmla="*/ 351 w 459"/>
              <a:gd name="T17" fmla="*/ 214 h 214"/>
              <a:gd name="T18" fmla="*/ 244 w 459"/>
              <a:gd name="T19" fmla="*/ 214 h 214"/>
              <a:gd name="T20" fmla="*/ 244 w 459"/>
              <a:gd name="T21" fmla="*/ 161 h 214"/>
              <a:gd name="T22" fmla="*/ 215 w 459"/>
              <a:gd name="T23" fmla="*/ 161 h 214"/>
              <a:gd name="T24" fmla="*/ 215 w 459"/>
              <a:gd name="T25" fmla="*/ 214 h 214"/>
              <a:gd name="T26" fmla="*/ 109 w 459"/>
              <a:gd name="T27" fmla="*/ 214 h 214"/>
              <a:gd name="T28" fmla="*/ 109 w 459"/>
              <a:gd name="T29" fmla="*/ 0 h 214"/>
              <a:gd name="T30" fmla="*/ 351 w 459"/>
              <a:gd name="T31" fmla="*/ 0 h 214"/>
              <a:gd name="T32" fmla="*/ 87 w 459"/>
              <a:gd name="T33" fmla="*/ 0 h 214"/>
              <a:gd name="T34" fmla="*/ 87 w 459"/>
              <a:gd name="T35" fmla="*/ 166 h 214"/>
              <a:gd name="T36" fmla="*/ 59 w 459"/>
              <a:gd name="T37" fmla="*/ 214 h 214"/>
              <a:gd name="T38" fmla="*/ 28 w 459"/>
              <a:gd name="T39" fmla="*/ 214 h 214"/>
              <a:gd name="T40" fmla="*/ 0 w 459"/>
              <a:gd name="T41" fmla="*/ 166 h 214"/>
              <a:gd name="T42" fmla="*/ 0 w 459"/>
              <a:gd name="T43" fmla="*/ 0 h 214"/>
              <a:gd name="T44" fmla="*/ 87 w 459"/>
              <a:gd name="T45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59" h="214">
                <a:moveTo>
                  <a:pt x="459" y="166"/>
                </a:moveTo>
                <a:cubicBezTo>
                  <a:pt x="459" y="193"/>
                  <a:pt x="450" y="208"/>
                  <a:pt x="431" y="214"/>
                </a:cubicBezTo>
                <a:cubicBezTo>
                  <a:pt x="400" y="214"/>
                  <a:pt x="400" y="214"/>
                  <a:pt x="400" y="214"/>
                </a:cubicBezTo>
                <a:cubicBezTo>
                  <a:pt x="381" y="208"/>
                  <a:pt x="372" y="193"/>
                  <a:pt x="372" y="166"/>
                </a:cubicBezTo>
                <a:cubicBezTo>
                  <a:pt x="372" y="0"/>
                  <a:pt x="372" y="0"/>
                  <a:pt x="372" y="0"/>
                </a:cubicBezTo>
                <a:cubicBezTo>
                  <a:pt x="459" y="0"/>
                  <a:pt x="459" y="0"/>
                  <a:pt x="459" y="0"/>
                </a:cubicBezTo>
                <a:lnTo>
                  <a:pt x="459" y="166"/>
                </a:lnTo>
                <a:close/>
                <a:moveTo>
                  <a:pt x="351" y="0"/>
                </a:moveTo>
                <a:cubicBezTo>
                  <a:pt x="351" y="214"/>
                  <a:pt x="351" y="214"/>
                  <a:pt x="351" y="214"/>
                </a:cubicBezTo>
                <a:cubicBezTo>
                  <a:pt x="244" y="214"/>
                  <a:pt x="244" y="214"/>
                  <a:pt x="244" y="214"/>
                </a:cubicBezTo>
                <a:cubicBezTo>
                  <a:pt x="244" y="161"/>
                  <a:pt x="244" y="161"/>
                  <a:pt x="244" y="161"/>
                </a:cubicBezTo>
                <a:cubicBezTo>
                  <a:pt x="215" y="161"/>
                  <a:pt x="215" y="161"/>
                  <a:pt x="215" y="161"/>
                </a:cubicBezTo>
                <a:cubicBezTo>
                  <a:pt x="215" y="214"/>
                  <a:pt x="215" y="214"/>
                  <a:pt x="215" y="214"/>
                </a:cubicBezTo>
                <a:cubicBezTo>
                  <a:pt x="109" y="214"/>
                  <a:pt x="109" y="214"/>
                  <a:pt x="109" y="214"/>
                </a:cubicBezTo>
                <a:cubicBezTo>
                  <a:pt x="109" y="0"/>
                  <a:pt x="109" y="0"/>
                  <a:pt x="109" y="0"/>
                </a:cubicBezTo>
                <a:lnTo>
                  <a:pt x="351" y="0"/>
                </a:lnTo>
                <a:close/>
                <a:moveTo>
                  <a:pt x="87" y="0"/>
                </a:moveTo>
                <a:cubicBezTo>
                  <a:pt x="87" y="166"/>
                  <a:pt x="87" y="166"/>
                  <a:pt x="87" y="166"/>
                </a:cubicBezTo>
                <a:cubicBezTo>
                  <a:pt x="87" y="193"/>
                  <a:pt x="78" y="208"/>
                  <a:pt x="59" y="214"/>
                </a:cubicBezTo>
                <a:cubicBezTo>
                  <a:pt x="28" y="214"/>
                  <a:pt x="28" y="214"/>
                  <a:pt x="28" y="214"/>
                </a:cubicBezTo>
                <a:cubicBezTo>
                  <a:pt x="9" y="208"/>
                  <a:pt x="0" y="193"/>
                  <a:pt x="0" y="166"/>
                </a:cubicBezTo>
                <a:cubicBezTo>
                  <a:pt x="0" y="0"/>
                  <a:pt x="0" y="0"/>
                  <a:pt x="0" y="0"/>
                </a:cubicBezTo>
                <a:lnTo>
                  <a:pt x="8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Freeform 9"/>
          <p:cNvSpPr>
            <a:spLocks noEditPoints="1"/>
          </p:cNvSpPr>
          <p:nvPr/>
        </p:nvSpPr>
        <p:spPr bwMode="auto">
          <a:xfrm>
            <a:off x="1335882" y="2102644"/>
            <a:ext cx="1111250" cy="350608"/>
          </a:xfrm>
          <a:custGeom>
            <a:avLst/>
            <a:gdLst>
              <a:gd name="T0" fmla="*/ 606 w 748"/>
              <a:gd name="T1" fmla="*/ 236 h 236"/>
              <a:gd name="T2" fmla="*/ 606 w 748"/>
              <a:gd name="T3" fmla="*/ 0 h 236"/>
              <a:gd name="T4" fmla="*/ 748 w 748"/>
              <a:gd name="T5" fmla="*/ 0 h 236"/>
              <a:gd name="T6" fmla="*/ 748 w 748"/>
              <a:gd name="T7" fmla="*/ 236 h 236"/>
              <a:gd name="T8" fmla="*/ 606 w 748"/>
              <a:gd name="T9" fmla="*/ 236 h 236"/>
              <a:gd name="T10" fmla="*/ 572 w 748"/>
              <a:gd name="T11" fmla="*/ 0 h 236"/>
              <a:gd name="T12" fmla="*/ 572 w 748"/>
              <a:gd name="T13" fmla="*/ 236 h 236"/>
              <a:gd name="T14" fmla="*/ 178 w 748"/>
              <a:gd name="T15" fmla="*/ 236 h 236"/>
              <a:gd name="T16" fmla="*/ 178 w 748"/>
              <a:gd name="T17" fmla="*/ 0 h 236"/>
              <a:gd name="T18" fmla="*/ 572 w 748"/>
              <a:gd name="T19" fmla="*/ 0 h 236"/>
              <a:gd name="T20" fmla="*/ 142 w 748"/>
              <a:gd name="T21" fmla="*/ 0 h 236"/>
              <a:gd name="T22" fmla="*/ 142 w 748"/>
              <a:gd name="T23" fmla="*/ 236 h 236"/>
              <a:gd name="T24" fmla="*/ 0 w 748"/>
              <a:gd name="T25" fmla="*/ 236 h 236"/>
              <a:gd name="T26" fmla="*/ 0 w 748"/>
              <a:gd name="T27" fmla="*/ 0 h 236"/>
              <a:gd name="T28" fmla="*/ 142 w 748"/>
              <a:gd name="T29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8" h="236">
                <a:moveTo>
                  <a:pt x="606" y="236"/>
                </a:moveTo>
                <a:lnTo>
                  <a:pt x="606" y="0"/>
                </a:lnTo>
                <a:lnTo>
                  <a:pt x="748" y="0"/>
                </a:lnTo>
                <a:lnTo>
                  <a:pt x="748" y="236"/>
                </a:lnTo>
                <a:lnTo>
                  <a:pt x="606" y="236"/>
                </a:lnTo>
                <a:close/>
                <a:moveTo>
                  <a:pt x="572" y="0"/>
                </a:moveTo>
                <a:lnTo>
                  <a:pt x="572" y="236"/>
                </a:lnTo>
                <a:lnTo>
                  <a:pt x="178" y="236"/>
                </a:lnTo>
                <a:lnTo>
                  <a:pt x="178" y="0"/>
                </a:lnTo>
                <a:lnTo>
                  <a:pt x="572" y="0"/>
                </a:lnTo>
                <a:close/>
                <a:moveTo>
                  <a:pt x="142" y="0"/>
                </a:moveTo>
                <a:lnTo>
                  <a:pt x="142" y="236"/>
                </a:lnTo>
                <a:lnTo>
                  <a:pt x="0" y="236"/>
                </a:lnTo>
                <a:lnTo>
                  <a:pt x="0" y="0"/>
                </a:lnTo>
                <a:lnTo>
                  <a:pt x="142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Freeform 10"/>
          <p:cNvSpPr>
            <a:spLocks/>
          </p:cNvSpPr>
          <p:nvPr/>
        </p:nvSpPr>
        <p:spPr bwMode="auto">
          <a:xfrm>
            <a:off x="1335882" y="1719352"/>
            <a:ext cx="1111250" cy="383292"/>
          </a:xfrm>
          <a:custGeom>
            <a:avLst/>
            <a:gdLst>
              <a:gd name="T0" fmla="*/ 372 w 459"/>
              <a:gd name="T1" fmla="*/ 159 h 159"/>
              <a:gd name="T2" fmla="*/ 372 w 459"/>
              <a:gd name="T3" fmla="*/ 140 h 159"/>
              <a:gd name="T4" fmla="*/ 351 w 459"/>
              <a:gd name="T5" fmla="*/ 140 h 159"/>
              <a:gd name="T6" fmla="*/ 351 w 459"/>
              <a:gd name="T7" fmla="*/ 159 h 159"/>
              <a:gd name="T8" fmla="*/ 109 w 459"/>
              <a:gd name="T9" fmla="*/ 159 h 159"/>
              <a:gd name="T10" fmla="*/ 109 w 459"/>
              <a:gd name="T11" fmla="*/ 140 h 159"/>
              <a:gd name="T12" fmla="*/ 87 w 459"/>
              <a:gd name="T13" fmla="*/ 140 h 159"/>
              <a:gd name="T14" fmla="*/ 87 w 459"/>
              <a:gd name="T15" fmla="*/ 159 h 159"/>
              <a:gd name="T16" fmla="*/ 0 w 459"/>
              <a:gd name="T17" fmla="*/ 159 h 159"/>
              <a:gd name="T18" fmla="*/ 0 w 459"/>
              <a:gd name="T19" fmla="*/ 92 h 159"/>
              <a:gd name="T20" fmla="*/ 119 w 459"/>
              <a:gd name="T21" fmla="*/ 0 h 159"/>
              <a:gd name="T22" fmla="*/ 341 w 459"/>
              <a:gd name="T23" fmla="*/ 0 h 159"/>
              <a:gd name="T24" fmla="*/ 459 w 459"/>
              <a:gd name="T25" fmla="*/ 92 h 159"/>
              <a:gd name="T26" fmla="*/ 459 w 459"/>
              <a:gd name="T27" fmla="*/ 159 h 159"/>
              <a:gd name="T28" fmla="*/ 372 w 459"/>
              <a:gd name="T29" fmla="*/ 159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59" h="159">
                <a:moveTo>
                  <a:pt x="372" y="159"/>
                </a:moveTo>
                <a:cubicBezTo>
                  <a:pt x="372" y="140"/>
                  <a:pt x="372" y="140"/>
                  <a:pt x="372" y="140"/>
                </a:cubicBezTo>
                <a:cubicBezTo>
                  <a:pt x="351" y="140"/>
                  <a:pt x="351" y="140"/>
                  <a:pt x="351" y="140"/>
                </a:cubicBezTo>
                <a:cubicBezTo>
                  <a:pt x="351" y="159"/>
                  <a:pt x="351" y="159"/>
                  <a:pt x="351" y="159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9" y="140"/>
                  <a:pt x="109" y="140"/>
                  <a:pt x="109" y="140"/>
                </a:cubicBezTo>
                <a:cubicBezTo>
                  <a:pt x="87" y="140"/>
                  <a:pt x="87" y="140"/>
                  <a:pt x="87" y="140"/>
                </a:cubicBezTo>
                <a:cubicBezTo>
                  <a:pt x="87" y="159"/>
                  <a:pt x="87" y="159"/>
                  <a:pt x="87" y="159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31"/>
                  <a:pt x="40" y="0"/>
                  <a:pt x="119" y="0"/>
                </a:cubicBezTo>
                <a:cubicBezTo>
                  <a:pt x="341" y="0"/>
                  <a:pt x="341" y="0"/>
                  <a:pt x="341" y="0"/>
                </a:cubicBezTo>
                <a:cubicBezTo>
                  <a:pt x="420" y="0"/>
                  <a:pt x="459" y="31"/>
                  <a:pt x="459" y="92"/>
                </a:cubicBezTo>
                <a:cubicBezTo>
                  <a:pt x="459" y="159"/>
                  <a:pt x="459" y="159"/>
                  <a:pt x="459" y="159"/>
                </a:cubicBezTo>
                <a:lnTo>
                  <a:pt x="372" y="15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Freeform 11"/>
          <p:cNvSpPr>
            <a:spLocks/>
          </p:cNvSpPr>
          <p:nvPr/>
        </p:nvSpPr>
        <p:spPr bwMode="auto">
          <a:xfrm>
            <a:off x="1655293" y="1203838"/>
            <a:ext cx="457574" cy="491744"/>
          </a:xfrm>
          <a:custGeom>
            <a:avLst/>
            <a:gdLst>
              <a:gd name="T0" fmla="*/ 189 w 189"/>
              <a:gd name="T1" fmla="*/ 98 h 204"/>
              <a:gd name="T2" fmla="*/ 161 w 189"/>
              <a:gd name="T3" fmla="*/ 171 h 204"/>
              <a:gd name="T4" fmla="*/ 95 w 189"/>
              <a:gd name="T5" fmla="*/ 204 h 204"/>
              <a:gd name="T6" fmla="*/ 28 w 189"/>
              <a:gd name="T7" fmla="*/ 171 h 204"/>
              <a:gd name="T8" fmla="*/ 0 w 189"/>
              <a:gd name="T9" fmla="*/ 98 h 204"/>
              <a:gd name="T10" fmla="*/ 28 w 189"/>
              <a:gd name="T11" fmla="*/ 28 h 204"/>
              <a:gd name="T12" fmla="*/ 95 w 189"/>
              <a:gd name="T13" fmla="*/ 0 h 204"/>
              <a:gd name="T14" fmla="*/ 161 w 189"/>
              <a:gd name="T15" fmla="*/ 28 h 204"/>
              <a:gd name="T16" fmla="*/ 189 w 189"/>
              <a:gd name="T17" fmla="*/ 98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9" h="204">
                <a:moveTo>
                  <a:pt x="189" y="98"/>
                </a:moveTo>
                <a:cubicBezTo>
                  <a:pt x="189" y="125"/>
                  <a:pt x="180" y="150"/>
                  <a:pt x="161" y="171"/>
                </a:cubicBezTo>
                <a:cubicBezTo>
                  <a:pt x="143" y="193"/>
                  <a:pt x="121" y="204"/>
                  <a:pt x="95" y="204"/>
                </a:cubicBezTo>
                <a:cubicBezTo>
                  <a:pt x="69" y="204"/>
                  <a:pt x="47" y="193"/>
                  <a:pt x="28" y="171"/>
                </a:cubicBezTo>
                <a:cubicBezTo>
                  <a:pt x="9" y="150"/>
                  <a:pt x="0" y="125"/>
                  <a:pt x="0" y="98"/>
                </a:cubicBezTo>
                <a:cubicBezTo>
                  <a:pt x="0" y="71"/>
                  <a:pt x="9" y="48"/>
                  <a:pt x="28" y="28"/>
                </a:cubicBezTo>
                <a:cubicBezTo>
                  <a:pt x="46" y="9"/>
                  <a:pt x="68" y="0"/>
                  <a:pt x="95" y="0"/>
                </a:cubicBezTo>
                <a:cubicBezTo>
                  <a:pt x="121" y="0"/>
                  <a:pt x="143" y="9"/>
                  <a:pt x="161" y="28"/>
                </a:cubicBezTo>
                <a:cubicBezTo>
                  <a:pt x="180" y="48"/>
                  <a:pt x="189" y="71"/>
                  <a:pt x="189" y="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1362310" y="4175638"/>
            <a:ext cx="1008622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05"/>
            <a:r>
              <a:rPr lang="en-US" sz="32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80%</a:t>
            </a:r>
            <a:endParaRPr lang="en-US" sz="2000" b="1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1362310" y="4645061"/>
            <a:ext cx="100862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05"/>
            <a:r>
              <a:rPr lang="zh-CN" altLang="en-US" sz="1200" b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13" name="Freeform 17"/>
          <p:cNvSpPr>
            <a:spLocks/>
          </p:cNvSpPr>
          <p:nvPr/>
        </p:nvSpPr>
        <p:spPr bwMode="auto">
          <a:xfrm>
            <a:off x="2863974" y="3473878"/>
            <a:ext cx="258499" cy="619508"/>
          </a:xfrm>
          <a:custGeom>
            <a:avLst/>
            <a:gdLst>
              <a:gd name="T0" fmla="*/ 107 w 107"/>
              <a:gd name="T1" fmla="*/ 0 h 257"/>
              <a:gd name="T2" fmla="*/ 107 w 107"/>
              <a:gd name="T3" fmla="*/ 208 h 257"/>
              <a:gd name="T4" fmla="*/ 53 w 107"/>
              <a:gd name="T5" fmla="*/ 257 h 257"/>
              <a:gd name="T6" fmla="*/ 0 w 107"/>
              <a:gd name="T7" fmla="*/ 208 h 257"/>
              <a:gd name="T8" fmla="*/ 0 w 107"/>
              <a:gd name="T9" fmla="*/ 0 h 257"/>
              <a:gd name="T10" fmla="*/ 107 w 107"/>
              <a:gd name="T11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" h="257">
                <a:moveTo>
                  <a:pt x="107" y="0"/>
                </a:moveTo>
                <a:cubicBezTo>
                  <a:pt x="107" y="208"/>
                  <a:pt x="107" y="208"/>
                  <a:pt x="107" y="208"/>
                </a:cubicBezTo>
                <a:cubicBezTo>
                  <a:pt x="107" y="241"/>
                  <a:pt x="89" y="257"/>
                  <a:pt x="53" y="257"/>
                </a:cubicBezTo>
                <a:cubicBezTo>
                  <a:pt x="18" y="257"/>
                  <a:pt x="0" y="241"/>
                  <a:pt x="0" y="208"/>
                </a:cubicBezTo>
                <a:cubicBezTo>
                  <a:pt x="0" y="0"/>
                  <a:pt x="0" y="0"/>
                  <a:pt x="0" y="0"/>
                </a:cubicBezTo>
                <a:lnTo>
                  <a:pt x="10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Freeform 18"/>
          <p:cNvSpPr>
            <a:spLocks/>
          </p:cNvSpPr>
          <p:nvPr/>
        </p:nvSpPr>
        <p:spPr bwMode="auto">
          <a:xfrm>
            <a:off x="3190812" y="3473878"/>
            <a:ext cx="258499" cy="619508"/>
          </a:xfrm>
          <a:custGeom>
            <a:avLst/>
            <a:gdLst>
              <a:gd name="T0" fmla="*/ 107 w 107"/>
              <a:gd name="T1" fmla="*/ 0 h 257"/>
              <a:gd name="T2" fmla="*/ 107 w 107"/>
              <a:gd name="T3" fmla="*/ 208 h 257"/>
              <a:gd name="T4" fmla="*/ 53 w 107"/>
              <a:gd name="T5" fmla="*/ 257 h 257"/>
              <a:gd name="T6" fmla="*/ 0 w 107"/>
              <a:gd name="T7" fmla="*/ 208 h 257"/>
              <a:gd name="T8" fmla="*/ 0 w 107"/>
              <a:gd name="T9" fmla="*/ 0 h 257"/>
              <a:gd name="T10" fmla="*/ 107 w 107"/>
              <a:gd name="T11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" h="257">
                <a:moveTo>
                  <a:pt x="107" y="0"/>
                </a:moveTo>
                <a:cubicBezTo>
                  <a:pt x="107" y="208"/>
                  <a:pt x="107" y="208"/>
                  <a:pt x="107" y="208"/>
                </a:cubicBezTo>
                <a:cubicBezTo>
                  <a:pt x="107" y="241"/>
                  <a:pt x="89" y="257"/>
                  <a:pt x="53" y="257"/>
                </a:cubicBezTo>
                <a:cubicBezTo>
                  <a:pt x="17" y="257"/>
                  <a:pt x="0" y="241"/>
                  <a:pt x="0" y="208"/>
                </a:cubicBezTo>
                <a:cubicBezTo>
                  <a:pt x="0" y="0"/>
                  <a:pt x="0" y="0"/>
                  <a:pt x="0" y="0"/>
                </a:cubicBezTo>
                <a:lnTo>
                  <a:pt x="10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Freeform 19"/>
          <p:cNvSpPr>
            <a:spLocks noEditPoints="1"/>
          </p:cNvSpPr>
          <p:nvPr/>
        </p:nvSpPr>
        <p:spPr bwMode="auto">
          <a:xfrm>
            <a:off x="2863974" y="2970251"/>
            <a:ext cx="585338" cy="503629"/>
          </a:xfrm>
          <a:custGeom>
            <a:avLst/>
            <a:gdLst>
              <a:gd name="T0" fmla="*/ 394 w 394"/>
              <a:gd name="T1" fmla="*/ 0 h 339"/>
              <a:gd name="T2" fmla="*/ 394 w 394"/>
              <a:gd name="T3" fmla="*/ 339 h 339"/>
              <a:gd name="T4" fmla="*/ 220 w 394"/>
              <a:gd name="T5" fmla="*/ 339 h 339"/>
              <a:gd name="T6" fmla="*/ 220 w 394"/>
              <a:gd name="T7" fmla="*/ 0 h 339"/>
              <a:gd name="T8" fmla="*/ 394 w 394"/>
              <a:gd name="T9" fmla="*/ 0 h 339"/>
              <a:gd name="T10" fmla="*/ 174 w 394"/>
              <a:gd name="T11" fmla="*/ 0 h 339"/>
              <a:gd name="T12" fmla="*/ 174 w 394"/>
              <a:gd name="T13" fmla="*/ 339 h 339"/>
              <a:gd name="T14" fmla="*/ 0 w 394"/>
              <a:gd name="T15" fmla="*/ 339 h 339"/>
              <a:gd name="T16" fmla="*/ 0 w 394"/>
              <a:gd name="T17" fmla="*/ 0 h 339"/>
              <a:gd name="T18" fmla="*/ 174 w 394"/>
              <a:gd name="T19" fmla="*/ 0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94" h="339">
                <a:moveTo>
                  <a:pt x="394" y="0"/>
                </a:moveTo>
                <a:lnTo>
                  <a:pt x="394" y="339"/>
                </a:lnTo>
                <a:lnTo>
                  <a:pt x="220" y="339"/>
                </a:lnTo>
                <a:lnTo>
                  <a:pt x="220" y="0"/>
                </a:lnTo>
                <a:lnTo>
                  <a:pt x="394" y="0"/>
                </a:lnTo>
                <a:close/>
                <a:moveTo>
                  <a:pt x="174" y="0"/>
                </a:moveTo>
                <a:lnTo>
                  <a:pt x="174" y="339"/>
                </a:lnTo>
                <a:lnTo>
                  <a:pt x="0" y="339"/>
                </a:lnTo>
                <a:lnTo>
                  <a:pt x="0" y="0"/>
                </a:lnTo>
                <a:lnTo>
                  <a:pt x="174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Freeform 20"/>
          <p:cNvSpPr>
            <a:spLocks noEditPoints="1"/>
          </p:cNvSpPr>
          <p:nvPr/>
        </p:nvSpPr>
        <p:spPr bwMode="auto">
          <a:xfrm>
            <a:off x="2599532" y="2453252"/>
            <a:ext cx="1111250" cy="516999"/>
          </a:xfrm>
          <a:custGeom>
            <a:avLst/>
            <a:gdLst>
              <a:gd name="T0" fmla="*/ 459 w 459"/>
              <a:gd name="T1" fmla="*/ 166 h 214"/>
              <a:gd name="T2" fmla="*/ 431 w 459"/>
              <a:gd name="T3" fmla="*/ 214 h 214"/>
              <a:gd name="T4" fmla="*/ 400 w 459"/>
              <a:gd name="T5" fmla="*/ 214 h 214"/>
              <a:gd name="T6" fmla="*/ 372 w 459"/>
              <a:gd name="T7" fmla="*/ 166 h 214"/>
              <a:gd name="T8" fmla="*/ 372 w 459"/>
              <a:gd name="T9" fmla="*/ 0 h 214"/>
              <a:gd name="T10" fmla="*/ 459 w 459"/>
              <a:gd name="T11" fmla="*/ 0 h 214"/>
              <a:gd name="T12" fmla="*/ 459 w 459"/>
              <a:gd name="T13" fmla="*/ 166 h 214"/>
              <a:gd name="T14" fmla="*/ 351 w 459"/>
              <a:gd name="T15" fmla="*/ 0 h 214"/>
              <a:gd name="T16" fmla="*/ 351 w 459"/>
              <a:gd name="T17" fmla="*/ 214 h 214"/>
              <a:gd name="T18" fmla="*/ 244 w 459"/>
              <a:gd name="T19" fmla="*/ 214 h 214"/>
              <a:gd name="T20" fmla="*/ 244 w 459"/>
              <a:gd name="T21" fmla="*/ 161 h 214"/>
              <a:gd name="T22" fmla="*/ 215 w 459"/>
              <a:gd name="T23" fmla="*/ 161 h 214"/>
              <a:gd name="T24" fmla="*/ 215 w 459"/>
              <a:gd name="T25" fmla="*/ 214 h 214"/>
              <a:gd name="T26" fmla="*/ 109 w 459"/>
              <a:gd name="T27" fmla="*/ 214 h 214"/>
              <a:gd name="T28" fmla="*/ 109 w 459"/>
              <a:gd name="T29" fmla="*/ 0 h 214"/>
              <a:gd name="T30" fmla="*/ 351 w 459"/>
              <a:gd name="T31" fmla="*/ 0 h 214"/>
              <a:gd name="T32" fmla="*/ 87 w 459"/>
              <a:gd name="T33" fmla="*/ 0 h 214"/>
              <a:gd name="T34" fmla="*/ 87 w 459"/>
              <a:gd name="T35" fmla="*/ 166 h 214"/>
              <a:gd name="T36" fmla="*/ 59 w 459"/>
              <a:gd name="T37" fmla="*/ 214 h 214"/>
              <a:gd name="T38" fmla="*/ 28 w 459"/>
              <a:gd name="T39" fmla="*/ 214 h 214"/>
              <a:gd name="T40" fmla="*/ 0 w 459"/>
              <a:gd name="T41" fmla="*/ 166 h 214"/>
              <a:gd name="T42" fmla="*/ 0 w 459"/>
              <a:gd name="T43" fmla="*/ 0 h 214"/>
              <a:gd name="T44" fmla="*/ 87 w 459"/>
              <a:gd name="T45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59" h="214">
                <a:moveTo>
                  <a:pt x="459" y="166"/>
                </a:moveTo>
                <a:cubicBezTo>
                  <a:pt x="459" y="193"/>
                  <a:pt x="450" y="208"/>
                  <a:pt x="431" y="214"/>
                </a:cubicBezTo>
                <a:cubicBezTo>
                  <a:pt x="400" y="214"/>
                  <a:pt x="400" y="214"/>
                  <a:pt x="400" y="214"/>
                </a:cubicBezTo>
                <a:cubicBezTo>
                  <a:pt x="381" y="208"/>
                  <a:pt x="372" y="193"/>
                  <a:pt x="372" y="166"/>
                </a:cubicBezTo>
                <a:cubicBezTo>
                  <a:pt x="372" y="0"/>
                  <a:pt x="372" y="0"/>
                  <a:pt x="372" y="0"/>
                </a:cubicBezTo>
                <a:cubicBezTo>
                  <a:pt x="459" y="0"/>
                  <a:pt x="459" y="0"/>
                  <a:pt x="459" y="0"/>
                </a:cubicBezTo>
                <a:lnTo>
                  <a:pt x="459" y="166"/>
                </a:lnTo>
                <a:close/>
                <a:moveTo>
                  <a:pt x="351" y="0"/>
                </a:moveTo>
                <a:cubicBezTo>
                  <a:pt x="351" y="214"/>
                  <a:pt x="351" y="214"/>
                  <a:pt x="351" y="214"/>
                </a:cubicBezTo>
                <a:cubicBezTo>
                  <a:pt x="244" y="214"/>
                  <a:pt x="244" y="214"/>
                  <a:pt x="244" y="214"/>
                </a:cubicBezTo>
                <a:cubicBezTo>
                  <a:pt x="244" y="161"/>
                  <a:pt x="244" y="161"/>
                  <a:pt x="244" y="161"/>
                </a:cubicBezTo>
                <a:cubicBezTo>
                  <a:pt x="215" y="161"/>
                  <a:pt x="215" y="161"/>
                  <a:pt x="215" y="161"/>
                </a:cubicBezTo>
                <a:cubicBezTo>
                  <a:pt x="215" y="214"/>
                  <a:pt x="215" y="214"/>
                  <a:pt x="215" y="214"/>
                </a:cubicBezTo>
                <a:cubicBezTo>
                  <a:pt x="109" y="214"/>
                  <a:pt x="109" y="214"/>
                  <a:pt x="109" y="214"/>
                </a:cubicBezTo>
                <a:cubicBezTo>
                  <a:pt x="109" y="0"/>
                  <a:pt x="109" y="0"/>
                  <a:pt x="109" y="0"/>
                </a:cubicBezTo>
                <a:lnTo>
                  <a:pt x="351" y="0"/>
                </a:lnTo>
                <a:close/>
                <a:moveTo>
                  <a:pt x="87" y="0"/>
                </a:moveTo>
                <a:cubicBezTo>
                  <a:pt x="87" y="166"/>
                  <a:pt x="87" y="166"/>
                  <a:pt x="87" y="166"/>
                </a:cubicBezTo>
                <a:cubicBezTo>
                  <a:pt x="87" y="193"/>
                  <a:pt x="78" y="208"/>
                  <a:pt x="59" y="214"/>
                </a:cubicBezTo>
                <a:cubicBezTo>
                  <a:pt x="28" y="214"/>
                  <a:pt x="28" y="214"/>
                  <a:pt x="28" y="214"/>
                </a:cubicBezTo>
                <a:cubicBezTo>
                  <a:pt x="9" y="208"/>
                  <a:pt x="0" y="193"/>
                  <a:pt x="0" y="166"/>
                </a:cubicBezTo>
                <a:cubicBezTo>
                  <a:pt x="0" y="0"/>
                  <a:pt x="0" y="0"/>
                  <a:pt x="0" y="0"/>
                </a:cubicBezTo>
                <a:lnTo>
                  <a:pt x="8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Freeform 21"/>
          <p:cNvSpPr>
            <a:spLocks noEditPoints="1"/>
          </p:cNvSpPr>
          <p:nvPr/>
        </p:nvSpPr>
        <p:spPr bwMode="auto">
          <a:xfrm>
            <a:off x="2599532" y="2102644"/>
            <a:ext cx="1111250" cy="350608"/>
          </a:xfrm>
          <a:custGeom>
            <a:avLst/>
            <a:gdLst>
              <a:gd name="T0" fmla="*/ 606 w 748"/>
              <a:gd name="T1" fmla="*/ 236 h 236"/>
              <a:gd name="T2" fmla="*/ 606 w 748"/>
              <a:gd name="T3" fmla="*/ 0 h 236"/>
              <a:gd name="T4" fmla="*/ 748 w 748"/>
              <a:gd name="T5" fmla="*/ 0 h 236"/>
              <a:gd name="T6" fmla="*/ 748 w 748"/>
              <a:gd name="T7" fmla="*/ 236 h 236"/>
              <a:gd name="T8" fmla="*/ 606 w 748"/>
              <a:gd name="T9" fmla="*/ 236 h 236"/>
              <a:gd name="T10" fmla="*/ 572 w 748"/>
              <a:gd name="T11" fmla="*/ 0 h 236"/>
              <a:gd name="T12" fmla="*/ 572 w 748"/>
              <a:gd name="T13" fmla="*/ 236 h 236"/>
              <a:gd name="T14" fmla="*/ 178 w 748"/>
              <a:gd name="T15" fmla="*/ 236 h 236"/>
              <a:gd name="T16" fmla="*/ 178 w 748"/>
              <a:gd name="T17" fmla="*/ 0 h 236"/>
              <a:gd name="T18" fmla="*/ 572 w 748"/>
              <a:gd name="T19" fmla="*/ 0 h 236"/>
              <a:gd name="T20" fmla="*/ 142 w 748"/>
              <a:gd name="T21" fmla="*/ 0 h 236"/>
              <a:gd name="T22" fmla="*/ 142 w 748"/>
              <a:gd name="T23" fmla="*/ 236 h 236"/>
              <a:gd name="T24" fmla="*/ 0 w 748"/>
              <a:gd name="T25" fmla="*/ 236 h 236"/>
              <a:gd name="T26" fmla="*/ 0 w 748"/>
              <a:gd name="T27" fmla="*/ 0 h 236"/>
              <a:gd name="T28" fmla="*/ 142 w 748"/>
              <a:gd name="T29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8" h="236">
                <a:moveTo>
                  <a:pt x="606" y="236"/>
                </a:moveTo>
                <a:lnTo>
                  <a:pt x="606" y="0"/>
                </a:lnTo>
                <a:lnTo>
                  <a:pt x="748" y="0"/>
                </a:lnTo>
                <a:lnTo>
                  <a:pt x="748" y="236"/>
                </a:lnTo>
                <a:lnTo>
                  <a:pt x="606" y="236"/>
                </a:lnTo>
                <a:close/>
                <a:moveTo>
                  <a:pt x="572" y="0"/>
                </a:moveTo>
                <a:lnTo>
                  <a:pt x="572" y="236"/>
                </a:lnTo>
                <a:lnTo>
                  <a:pt x="178" y="236"/>
                </a:lnTo>
                <a:lnTo>
                  <a:pt x="178" y="0"/>
                </a:lnTo>
                <a:lnTo>
                  <a:pt x="572" y="0"/>
                </a:lnTo>
                <a:close/>
                <a:moveTo>
                  <a:pt x="142" y="0"/>
                </a:moveTo>
                <a:lnTo>
                  <a:pt x="142" y="236"/>
                </a:lnTo>
                <a:lnTo>
                  <a:pt x="0" y="236"/>
                </a:lnTo>
                <a:lnTo>
                  <a:pt x="0" y="0"/>
                </a:lnTo>
                <a:lnTo>
                  <a:pt x="14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Freeform 22"/>
          <p:cNvSpPr>
            <a:spLocks/>
          </p:cNvSpPr>
          <p:nvPr/>
        </p:nvSpPr>
        <p:spPr bwMode="auto">
          <a:xfrm>
            <a:off x="2599532" y="1719352"/>
            <a:ext cx="1111250" cy="383292"/>
          </a:xfrm>
          <a:custGeom>
            <a:avLst/>
            <a:gdLst>
              <a:gd name="T0" fmla="*/ 372 w 459"/>
              <a:gd name="T1" fmla="*/ 159 h 159"/>
              <a:gd name="T2" fmla="*/ 372 w 459"/>
              <a:gd name="T3" fmla="*/ 140 h 159"/>
              <a:gd name="T4" fmla="*/ 351 w 459"/>
              <a:gd name="T5" fmla="*/ 140 h 159"/>
              <a:gd name="T6" fmla="*/ 351 w 459"/>
              <a:gd name="T7" fmla="*/ 159 h 159"/>
              <a:gd name="T8" fmla="*/ 109 w 459"/>
              <a:gd name="T9" fmla="*/ 159 h 159"/>
              <a:gd name="T10" fmla="*/ 109 w 459"/>
              <a:gd name="T11" fmla="*/ 140 h 159"/>
              <a:gd name="T12" fmla="*/ 87 w 459"/>
              <a:gd name="T13" fmla="*/ 140 h 159"/>
              <a:gd name="T14" fmla="*/ 87 w 459"/>
              <a:gd name="T15" fmla="*/ 159 h 159"/>
              <a:gd name="T16" fmla="*/ 0 w 459"/>
              <a:gd name="T17" fmla="*/ 159 h 159"/>
              <a:gd name="T18" fmla="*/ 0 w 459"/>
              <a:gd name="T19" fmla="*/ 92 h 159"/>
              <a:gd name="T20" fmla="*/ 119 w 459"/>
              <a:gd name="T21" fmla="*/ 0 h 159"/>
              <a:gd name="T22" fmla="*/ 341 w 459"/>
              <a:gd name="T23" fmla="*/ 0 h 159"/>
              <a:gd name="T24" fmla="*/ 459 w 459"/>
              <a:gd name="T25" fmla="*/ 92 h 159"/>
              <a:gd name="T26" fmla="*/ 459 w 459"/>
              <a:gd name="T27" fmla="*/ 159 h 159"/>
              <a:gd name="T28" fmla="*/ 372 w 459"/>
              <a:gd name="T29" fmla="*/ 159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59" h="159">
                <a:moveTo>
                  <a:pt x="372" y="159"/>
                </a:moveTo>
                <a:cubicBezTo>
                  <a:pt x="372" y="140"/>
                  <a:pt x="372" y="140"/>
                  <a:pt x="372" y="140"/>
                </a:cubicBezTo>
                <a:cubicBezTo>
                  <a:pt x="351" y="140"/>
                  <a:pt x="351" y="140"/>
                  <a:pt x="351" y="140"/>
                </a:cubicBezTo>
                <a:cubicBezTo>
                  <a:pt x="351" y="159"/>
                  <a:pt x="351" y="159"/>
                  <a:pt x="351" y="159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9" y="140"/>
                  <a:pt x="109" y="140"/>
                  <a:pt x="109" y="140"/>
                </a:cubicBezTo>
                <a:cubicBezTo>
                  <a:pt x="87" y="140"/>
                  <a:pt x="87" y="140"/>
                  <a:pt x="87" y="140"/>
                </a:cubicBezTo>
                <a:cubicBezTo>
                  <a:pt x="87" y="159"/>
                  <a:pt x="87" y="159"/>
                  <a:pt x="87" y="159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31"/>
                  <a:pt x="40" y="0"/>
                  <a:pt x="119" y="0"/>
                </a:cubicBezTo>
                <a:cubicBezTo>
                  <a:pt x="341" y="0"/>
                  <a:pt x="341" y="0"/>
                  <a:pt x="341" y="0"/>
                </a:cubicBezTo>
                <a:cubicBezTo>
                  <a:pt x="420" y="0"/>
                  <a:pt x="459" y="31"/>
                  <a:pt x="459" y="92"/>
                </a:cubicBezTo>
                <a:cubicBezTo>
                  <a:pt x="459" y="159"/>
                  <a:pt x="459" y="159"/>
                  <a:pt x="459" y="159"/>
                </a:cubicBezTo>
                <a:lnTo>
                  <a:pt x="372" y="15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Freeform 23"/>
          <p:cNvSpPr>
            <a:spLocks/>
          </p:cNvSpPr>
          <p:nvPr/>
        </p:nvSpPr>
        <p:spPr bwMode="auto">
          <a:xfrm>
            <a:off x="2918943" y="1203838"/>
            <a:ext cx="457574" cy="491744"/>
          </a:xfrm>
          <a:custGeom>
            <a:avLst/>
            <a:gdLst>
              <a:gd name="T0" fmla="*/ 189 w 189"/>
              <a:gd name="T1" fmla="*/ 98 h 204"/>
              <a:gd name="T2" fmla="*/ 161 w 189"/>
              <a:gd name="T3" fmla="*/ 171 h 204"/>
              <a:gd name="T4" fmla="*/ 95 w 189"/>
              <a:gd name="T5" fmla="*/ 204 h 204"/>
              <a:gd name="T6" fmla="*/ 28 w 189"/>
              <a:gd name="T7" fmla="*/ 171 h 204"/>
              <a:gd name="T8" fmla="*/ 0 w 189"/>
              <a:gd name="T9" fmla="*/ 98 h 204"/>
              <a:gd name="T10" fmla="*/ 28 w 189"/>
              <a:gd name="T11" fmla="*/ 28 h 204"/>
              <a:gd name="T12" fmla="*/ 95 w 189"/>
              <a:gd name="T13" fmla="*/ 0 h 204"/>
              <a:gd name="T14" fmla="*/ 161 w 189"/>
              <a:gd name="T15" fmla="*/ 28 h 204"/>
              <a:gd name="T16" fmla="*/ 189 w 189"/>
              <a:gd name="T17" fmla="*/ 98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9" h="204">
                <a:moveTo>
                  <a:pt x="189" y="98"/>
                </a:moveTo>
                <a:cubicBezTo>
                  <a:pt x="189" y="125"/>
                  <a:pt x="180" y="150"/>
                  <a:pt x="161" y="171"/>
                </a:cubicBezTo>
                <a:cubicBezTo>
                  <a:pt x="143" y="193"/>
                  <a:pt x="121" y="204"/>
                  <a:pt x="95" y="204"/>
                </a:cubicBezTo>
                <a:cubicBezTo>
                  <a:pt x="69" y="204"/>
                  <a:pt x="47" y="193"/>
                  <a:pt x="28" y="171"/>
                </a:cubicBezTo>
                <a:cubicBezTo>
                  <a:pt x="9" y="150"/>
                  <a:pt x="0" y="125"/>
                  <a:pt x="0" y="98"/>
                </a:cubicBezTo>
                <a:cubicBezTo>
                  <a:pt x="0" y="71"/>
                  <a:pt x="9" y="48"/>
                  <a:pt x="28" y="28"/>
                </a:cubicBezTo>
                <a:cubicBezTo>
                  <a:pt x="46" y="9"/>
                  <a:pt x="68" y="0"/>
                  <a:pt x="95" y="0"/>
                </a:cubicBezTo>
                <a:cubicBezTo>
                  <a:pt x="121" y="0"/>
                  <a:pt x="143" y="9"/>
                  <a:pt x="161" y="28"/>
                </a:cubicBezTo>
                <a:cubicBezTo>
                  <a:pt x="180" y="48"/>
                  <a:pt x="189" y="71"/>
                  <a:pt x="189" y="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2625960" y="4175638"/>
            <a:ext cx="1008622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05"/>
            <a:r>
              <a:rPr lang="en-US" sz="3200" b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60%</a:t>
            </a:r>
            <a:endParaRPr lang="en-US" sz="2000" b="1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2625960" y="4645061"/>
            <a:ext cx="100862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05"/>
            <a:r>
              <a:rPr lang="zh-CN" altLang="en-US" sz="1200" b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22" name="Freeform 27"/>
          <p:cNvSpPr>
            <a:spLocks/>
          </p:cNvSpPr>
          <p:nvPr/>
        </p:nvSpPr>
        <p:spPr bwMode="auto">
          <a:xfrm>
            <a:off x="4114924" y="3473878"/>
            <a:ext cx="258499" cy="619508"/>
          </a:xfrm>
          <a:custGeom>
            <a:avLst/>
            <a:gdLst>
              <a:gd name="T0" fmla="*/ 107 w 107"/>
              <a:gd name="T1" fmla="*/ 0 h 257"/>
              <a:gd name="T2" fmla="*/ 107 w 107"/>
              <a:gd name="T3" fmla="*/ 208 h 257"/>
              <a:gd name="T4" fmla="*/ 53 w 107"/>
              <a:gd name="T5" fmla="*/ 257 h 257"/>
              <a:gd name="T6" fmla="*/ 0 w 107"/>
              <a:gd name="T7" fmla="*/ 208 h 257"/>
              <a:gd name="T8" fmla="*/ 0 w 107"/>
              <a:gd name="T9" fmla="*/ 0 h 257"/>
              <a:gd name="T10" fmla="*/ 107 w 107"/>
              <a:gd name="T11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" h="257">
                <a:moveTo>
                  <a:pt x="107" y="0"/>
                </a:moveTo>
                <a:cubicBezTo>
                  <a:pt x="107" y="208"/>
                  <a:pt x="107" y="208"/>
                  <a:pt x="107" y="208"/>
                </a:cubicBezTo>
                <a:cubicBezTo>
                  <a:pt x="107" y="241"/>
                  <a:pt x="89" y="257"/>
                  <a:pt x="53" y="257"/>
                </a:cubicBezTo>
                <a:cubicBezTo>
                  <a:pt x="18" y="257"/>
                  <a:pt x="0" y="241"/>
                  <a:pt x="0" y="208"/>
                </a:cubicBezTo>
                <a:cubicBezTo>
                  <a:pt x="0" y="0"/>
                  <a:pt x="0" y="0"/>
                  <a:pt x="0" y="0"/>
                </a:cubicBezTo>
                <a:lnTo>
                  <a:pt x="10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Freeform 28"/>
          <p:cNvSpPr>
            <a:spLocks/>
          </p:cNvSpPr>
          <p:nvPr/>
        </p:nvSpPr>
        <p:spPr bwMode="auto">
          <a:xfrm>
            <a:off x="4441762" y="3473878"/>
            <a:ext cx="258499" cy="619508"/>
          </a:xfrm>
          <a:custGeom>
            <a:avLst/>
            <a:gdLst>
              <a:gd name="T0" fmla="*/ 107 w 107"/>
              <a:gd name="T1" fmla="*/ 0 h 257"/>
              <a:gd name="T2" fmla="*/ 107 w 107"/>
              <a:gd name="T3" fmla="*/ 208 h 257"/>
              <a:gd name="T4" fmla="*/ 53 w 107"/>
              <a:gd name="T5" fmla="*/ 257 h 257"/>
              <a:gd name="T6" fmla="*/ 0 w 107"/>
              <a:gd name="T7" fmla="*/ 208 h 257"/>
              <a:gd name="T8" fmla="*/ 0 w 107"/>
              <a:gd name="T9" fmla="*/ 0 h 257"/>
              <a:gd name="T10" fmla="*/ 107 w 107"/>
              <a:gd name="T11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" h="257">
                <a:moveTo>
                  <a:pt x="107" y="0"/>
                </a:moveTo>
                <a:cubicBezTo>
                  <a:pt x="107" y="208"/>
                  <a:pt x="107" y="208"/>
                  <a:pt x="107" y="208"/>
                </a:cubicBezTo>
                <a:cubicBezTo>
                  <a:pt x="107" y="241"/>
                  <a:pt x="89" y="257"/>
                  <a:pt x="53" y="257"/>
                </a:cubicBezTo>
                <a:cubicBezTo>
                  <a:pt x="17" y="257"/>
                  <a:pt x="0" y="241"/>
                  <a:pt x="0" y="208"/>
                </a:cubicBezTo>
                <a:cubicBezTo>
                  <a:pt x="0" y="0"/>
                  <a:pt x="0" y="0"/>
                  <a:pt x="0" y="0"/>
                </a:cubicBezTo>
                <a:lnTo>
                  <a:pt x="107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Freeform 29"/>
          <p:cNvSpPr>
            <a:spLocks noEditPoints="1"/>
          </p:cNvSpPr>
          <p:nvPr/>
        </p:nvSpPr>
        <p:spPr bwMode="auto">
          <a:xfrm>
            <a:off x="4114924" y="2970251"/>
            <a:ext cx="585338" cy="503629"/>
          </a:xfrm>
          <a:custGeom>
            <a:avLst/>
            <a:gdLst>
              <a:gd name="T0" fmla="*/ 394 w 394"/>
              <a:gd name="T1" fmla="*/ 0 h 339"/>
              <a:gd name="T2" fmla="*/ 394 w 394"/>
              <a:gd name="T3" fmla="*/ 339 h 339"/>
              <a:gd name="T4" fmla="*/ 220 w 394"/>
              <a:gd name="T5" fmla="*/ 339 h 339"/>
              <a:gd name="T6" fmla="*/ 220 w 394"/>
              <a:gd name="T7" fmla="*/ 0 h 339"/>
              <a:gd name="T8" fmla="*/ 394 w 394"/>
              <a:gd name="T9" fmla="*/ 0 h 339"/>
              <a:gd name="T10" fmla="*/ 174 w 394"/>
              <a:gd name="T11" fmla="*/ 0 h 339"/>
              <a:gd name="T12" fmla="*/ 174 w 394"/>
              <a:gd name="T13" fmla="*/ 339 h 339"/>
              <a:gd name="T14" fmla="*/ 0 w 394"/>
              <a:gd name="T15" fmla="*/ 339 h 339"/>
              <a:gd name="T16" fmla="*/ 0 w 394"/>
              <a:gd name="T17" fmla="*/ 0 h 339"/>
              <a:gd name="T18" fmla="*/ 174 w 394"/>
              <a:gd name="T19" fmla="*/ 0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94" h="339">
                <a:moveTo>
                  <a:pt x="394" y="0"/>
                </a:moveTo>
                <a:lnTo>
                  <a:pt x="394" y="339"/>
                </a:lnTo>
                <a:lnTo>
                  <a:pt x="220" y="339"/>
                </a:lnTo>
                <a:lnTo>
                  <a:pt x="220" y="0"/>
                </a:lnTo>
                <a:lnTo>
                  <a:pt x="394" y="0"/>
                </a:lnTo>
                <a:close/>
                <a:moveTo>
                  <a:pt x="174" y="0"/>
                </a:moveTo>
                <a:lnTo>
                  <a:pt x="174" y="339"/>
                </a:lnTo>
                <a:lnTo>
                  <a:pt x="0" y="339"/>
                </a:lnTo>
                <a:lnTo>
                  <a:pt x="0" y="0"/>
                </a:lnTo>
                <a:lnTo>
                  <a:pt x="17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Freeform 30"/>
          <p:cNvSpPr>
            <a:spLocks noEditPoints="1"/>
          </p:cNvSpPr>
          <p:nvPr/>
        </p:nvSpPr>
        <p:spPr bwMode="auto">
          <a:xfrm>
            <a:off x="3850482" y="2453252"/>
            <a:ext cx="1111250" cy="516999"/>
          </a:xfrm>
          <a:custGeom>
            <a:avLst/>
            <a:gdLst>
              <a:gd name="T0" fmla="*/ 459 w 459"/>
              <a:gd name="T1" fmla="*/ 166 h 214"/>
              <a:gd name="T2" fmla="*/ 431 w 459"/>
              <a:gd name="T3" fmla="*/ 214 h 214"/>
              <a:gd name="T4" fmla="*/ 400 w 459"/>
              <a:gd name="T5" fmla="*/ 214 h 214"/>
              <a:gd name="T6" fmla="*/ 372 w 459"/>
              <a:gd name="T7" fmla="*/ 166 h 214"/>
              <a:gd name="T8" fmla="*/ 372 w 459"/>
              <a:gd name="T9" fmla="*/ 0 h 214"/>
              <a:gd name="T10" fmla="*/ 459 w 459"/>
              <a:gd name="T11" fmla="*/ 0 h 214"/>
              <a:gd name="T12" fmla="*/ 459 w 459"/>
              <a:gd name="T13" fmla="*/ 166 h 214"/>
              <a:gd name="T14" fmla="*/ 351 w 459"/>
              <a:gd name="T15" fmla="*/ 0 h 214"/>
              <a:gd name="T16" fmla="*/ 351 w 459"/>
              <a:gd name="T17" fmla="*/ 214 h 214"/>
              <a:gd name="T18" fmla="*/ 244 w 459"/>
              <a:gd name="T19" fmla="*/ 214 h 214"/>
              <a:gd name="T20" fmla="*/ 244 w 459"/>
              <a:gd name="T21" fmla="*/ 161 h 214"/>
              <a:gd name="T22" fmla="*/ 215 w 459"/>
              <a:gd name="T23" fmla="*/ 161 h 214"/>
              <a:gd name="T24" fmla="*/ 215 w 459"/>
              <a:gd name="T25" fmla="*/ 214 h 214"/>
              <a:gd name="T26" fmla="*/ 109 w 459"/>
              <a:gd name="T27" fmla="*/ 214 h 214"/>
              <a:gd name="T28" fmla="*/ 109 w 459"/>
              <a:gd name="T29" fmla="*/ 0 h 214"/>
              <a:gd name="T30" fmla="*/ 351 w 459"/>
              <a:gd name="T31" fmla="*/ 0 h 214"/>
              <a:gd name="T32" fmla="*/ 87 w 459"/>
              <a:gd name="T33" fmla="*/ 0 h 214"/>
              <a:gd name="T34" fmla="*/ 87 w 459"/>
              <a:gd name="T35" fmla="*/ 166 h 214"/>
              <a:gd name="T36" fmla="*/ 59 w 459"/>
              <a:gd name="T37" fmla="*/ 214 h 214"/>
              <a:gd name="T38" fmla="*/ 28 w 459"/>
              <a:gd name="T39" fmla="*/ 214 h 214"/>
              <a:gd name="T40" fmla="*/ 0 w 459"/>
              <a:gd name="T41" fmla="*/ 166 h 214"/>
              <a:gd name="T42" fmla="*/ 0 w 459"/>
              <a:gd name="T43" fmla="*/ 0 h 214"/>
              <a:gd name="T44" fmla="*/ 87 w 459"/>
              <a:gd name="T45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59" h="214">
                <a:moveTo>
                  <a:pt x="459" y="166"/>
                </a:moveTo>
                <a:cubicBezTo>
                  <a:pt x="459" y="193"/>
                  <a:pt x="450" y="208"/>
                  <a:pt x="431" y="214"/>
                </a:cubicBezTo>
                <a:cubicBezTo>
                  <a:pt x="400" y="214"/>
                  <a:pt x="400" y="214"/>
                  <a:pt x="400" y="214"/>
                </a:cubicBezTo>
                <a:cubicBezTo>
                  <a:pt x="381" y="208"/>
                  <a:pt x="372" y="193"/>
                  <a:pt x="372" y="166"/>
                </a:cubicBezTo>
                <a:cubicBezTo>
                  <a:pt x="372" y="0"/>
                  <a:pt x="372" y="0"/>
                  <a:pt x="372" y="0"/>
                </a:cubicBezTo>
                <a:cubicBezTo>
                  <a:pt x="459" y="0"/>
                  <a:pt x="459" y="0"/>
                  <a:pt x="459" y="0"/>
                </a:cubicBezTo>
                <a:lnTo>
                  <a:pt x="459" y="166"/>
                </a:lnTo>
                <a:close/>
                <a:moveTo>
                  <a:pt x="351" y="0"/>
                </a:moveTo>
                <a:cubicBezTo>
                  <a:pt x="351" y="214"/>
                  <a:pt x="351" y="214"/>
                  <a:pt x="351" y="214"/>
                </a:cubicBezTo>
                <a:cubicBezTo>
                  <a:pt x="244" y="214"/>
                  <a:pt x="244" y="214"/>
                  <a:pt x="244" y="214"/>
                </a:cubicBezTo>
                <a:cubicBezTo>
                  <a:pt x="244" y="161"/>
                  <a:pt x="244" y="161"/>
                  <a:pt x="244" y="161"/>
                </a:cubicBezTo>
                <a:cubicBezTo>
                  <a:pt x="215" y="161"/>
                  <a:pt x="215" y="161"/>
                  <a:pt x="215" y="161"/>
                </a:cubicBezTo>
                <a:cubicBezTo>
                  <a:pt x="215" y="214"/>
                  <a:pt x="215" y="214"/>
                  <a:pt x="215" y="214"/>
                </a:cubicBezTo>
                <a:cubicBezTo>
                  <a:pt x="109" y="214"/>
                  <a:pt x="109" y="214"/>
                  <a:pt x="109" y="214"/>
                </a:cubicBezTo>
                <a:cubicBezTo>
                  <a:pt x="109" y="0"/>
                  <a:pt x="109" y="0"/>
                  <a:pt x="109" y="0"/>
                </a:cubicBezTo>
                <a:lnTo>
                  <a:pt x="351" y="0"/>
                </a:lnTo>
                <a:close/>
                <a:moveTo>
                  <a:pt x="87" y="0"/>
                </a:moveTo>
                <a:cubicBezTo>
                  <a:pt x="87" y="166"/>
                  <a:pt x="87" y="166"/>
                  <a:pt x="87" y="166"/>
                </a:cubicBezTo>
                <a:cubicBezTo>
                  <a:pt x="87" y="193"/>
                  <a:pt x="78" y="208"/>
                  <a:pt x="59" y="214"/>
                </a:cubicBezTo>
                <a:cubicBezTo>
                  <a:pt x="28" y="214"/>
                  <a:pt x="28" y="214"/>
                  <a:pt x="28" y="214"/>
                </a:cubicBezTo>
                <a:cubicBezTo>
                  <a:pt x="9" y="208"/>
                  <a:pt x="0" y="193"/>
                  <a:pt x="0" y="166"/>
                </a:cubicBezTo>
                <a:cubicBezTo>
                  <a:pt x="0" y="0"/>
                  <a:pt x="0" y="0"/>
                  <a:pt x="0" y="0"/>
                </a:cubicBezTo>
                <a:lnTo>
                  <a:pt x="8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Freeform 31"/>
          <p:cNvSpPr>
            <a:spLocks noEditPoints="1"/>
          </p:cNvSpPr>
          <p:nvPr/>
        </p:nvSpPr>
        <p:spPr bwMode="auto">
          <a:xfrm>
            <a:off x="3850482" y="2102644"/>
            <a:ext cx="1111250" cy="350608"/>
          </a:xfrm>
          <a:custGeom>
            <a:avLst/>
            <a:gdLst>
              <a:gd name="T0" fmla="*/ 606 w 748"/>
              <a:gd name="T1" fmla="*/ 236 h 236"/>
              <a:gd name="T2" fmla="*/ 606 w 748"/>
              <a:gd name="T3" fmla="*/ 0 h 236"/>
              <a:gd name="T4" fmla="*/ 748 w 748"/>
              <a:gd name="T5" fmla="*/ 0 h 236"/>
              <a:gd name="T6" fmla="*/ 748 w 748"/>
              <a:gd name="T7" fmla="*/ 236 h 236"/>
              <a:gd name="T8" fmla="*/ 606 w 748"/>
              <a:gd name="T9" fmla="*/ 236 h 236"/>
              <a:gd name="T10" fmla="*/ 572 w 748"/>
              <a:gd name="T11" fmla="*/ 0 h 236"/>
              <a:gd name="T12" fmla="*/ 572 w 748"/>
              <a:gd name="T13" fmla="*/ 236 h 236"/>
              <a:gd name="T14" fmla="*/ 178 w 748"/>
              <a:gd name="T15" fmla="*/ 236 h 236"/>
              <a:gd name="T16" fmla="*/ 178 w 748"/>
              <a:gd name="T17" fmla="*/ 0 h 236"/>
              <a:gd name="T18" fmla="*/ 572 w 748"/>
              <a:gd name="T19" fmla="*/ 0 h 236"/>
              <a:gd name="T20" fmla="*/ 142 w 748"/>
              <a:gd name="T21" fmla="*/ 0 h 236"/>
              <a:gd name="T22" fmla="*/ 142 w 748"/>
              <a:gd name="T23" fmla="*/ 236 h 236"/>
              <a:gd name="T24" fmla="*/ 0 w 748"/>
              <a:gd name="T25" fmla="*/ 236 h 236"/>
              <a:gd name="T26" fmla="*/ 0 w 748"/>
              <a:gd name="T27" fmla="*/ 0 h 236"/>
              <a:gd name="T28" fmla="*/ 142 w 748"/>
              <a:gd name="T29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48" h="236">
                <a:moveTo>
                  <a:pt x="606" y="236"/>
                </a:moveTo>
                <a:lnTo>
                  <a:pt x="606" y="0"/>
                </a:lnTo>
                <a:lnTo>
                  <a:pt x="748" y="0"/>
                </a:lnTo>
                <a:lnTo>
                  <a:pt x="748" y="236"/>
                </a:lnTo>
                <a:lnTo>
                  <a:pt x="606" y="236"/>
                </a:lnTo>
                <a:close/>
                <a:moveTo>
                  <a:pt x="572" y="0"/>
                </a:moveTo>
                <a:lnTo>
                  <a:pt x="572" y="236"/>
                </a:lnTo>
                <a:lnTo>
                  <a:pt x="178" y="236"/>
                </a:lnTo>
                <a:lnTo>
                  <a:pt x="178" y="0"/>
                </a:lnTo>
                <a:lnTo>
                  <a:pt x="572" y="0"/>
                </a:lnTo>
                <a:close/>
                <a:moveTo>
                  <a:pt x="142" y="0"/>
                </a:moveTo>
                <a:lnTo>
                  <a:pt x="142" y="236"/>
                </a:lnTo>
                <a:lnTo>
                  <a:pt x="0" y="236"/>
                </a:lnTo>
                <a:lnTo>
                  <a:pt x="0" y="0"/>
                </a:lnTo>
                <a:lnTo>
                  <a:pt x="14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Freeform 32"/>
          <p:cNvSpPr>
            <a:spLocks/>
          </p:cNvSpPr>
          <p:nvPr/>
        </p:nvSpPr>
        <p:spPr bwMode="auto">
          <a:xfrm>
            <a:off x="3850482" y="1719352"/>
            <a:ext cx="1111250" cy="383292"/>
          </a:xfrm>
          <a:custGeom>
            <a:avLst/>
            <a:gdLst>
              <a:gd name="T0" fmla="*/ 372 w 459"/>
              <a:gd name="T1" fmla="*/ 159 h 159"/>
              <a:gd name="T2" fmla="*/ 372 w 459"/>
              <a:gd name="T3" fmla="*/ 140 h 159"/>
              <a:gd name="T4" fmla="*/ 351 w 459"/>
              <a:gd name="T5" fmla="*/ 140 h 159"/>
              <a:gd name="T6" fmla="*/ 351 w 459"/>
              <a:gd name="T7" fmla="*/ 159 h 159"/>
              <a:gd name="T8" fmla="*/ 109 w 459"/>
              <a:gd name="T9" fmla="*/ 159 h 159"/>
              <a:gd name="T10" fmla="*/ 109 w 459"/>
              <a:gd name="T11" fmla="*/ 140 h 159"/>
              <a:gd name="T12" fmla="*/ 87 w 459"/>
              <a:gd name="T13" fmla="*/ 140 h 159"/>
              <a:gd name="T14" fmla="*/ 87 w 459"/>
              <a:gd name="T15" fmla="*/ 159 h 159"/>
              <a:gd name="T16" fmla="*/ 0 w 459"/>
              <a:gd name="T17" fmla="*/ 159 h 159"/>
              <a:gd name="T18" fmla="*/ 0 w 459"/>
              <a:gd name="T19" fmla="*/ 92 h 159"/>
              <a:gd name="T20" fmla="*/ 119 w 459"/>
              <a:gd name="T21" fmla="*/ 0 h 159"/>
              <a:gd name="T22" fmla="*/ 341 w 459"/>
              <a:gd name="T23" fmla="*/ 0 h 159"/>
              <a:gd name="T24" fmla="*/ 459 w 459"/>
              <a:gd name="T25" fmla="*/ 92 h 159"/>
              <a:gd name="T26" fmla="*/ 459 w 459"/>
              <a:gd name="T27" fmla="*/ 159 h 159"/>
              <a:gd name="T28" fmla="*/ 372 w 459"/>
              <a:gd name="T29" fmla="*/ 159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59" h="159">
                <a:moveTo>
                  <a:pt x="372" y="159"/>
                </a:moveTo>
                <a:cubicBezTo>
                  <a:pt x="372" y="140"/>
                  <a:pt x="372" y="140"/>
                  <a:pt x="372" y="140"/>
                </a:cubicBezTo>
                <a:cubicBezTo>
                  <a:pt x="351" y="140"/>
                  <a:pt x="351" y="140"/>
                  <a:pt x="351" y="140"/>
                </a:cubicBezTo>
                <a:cubicBezTo>
                  <a:pt x="351" y="159"/>
                  <a:pt x="351" y="159"/>
                  <a:pt x="351" y="159"/>
                </a:cubicBezTo>
                <a:cubicBezTo>
                  <a:pt x="109" y="159"/>
                  <a:pt x="109" y="159"/>
                  <a:pt x="109" y="159"/>
                </a:cubicBezTo>
                <a:cubicBezTo>
                  <a:pt x="109" y="140"/>
                  <a:pt x="109" y="140"/>
                  <a:pt x="109" y="140"/>
                </a:cubicBezTo>
                <a:cubicBezTo>
                  <a:pt x="87" y="140"/>
                  <a:pt x="87" y="140"/>
                  <a:pt x="87" y="140"/>
                </a:cubicBezTo>
                <a:cubicBezTo>
                  <a:pt x="87" y="159"/>
                  <a:pt x="87" y="159"/>
                  <a:pt x="87" y="159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31"/>
                  <a:pt x="40" y="0"/>
                  <a:pt x="119" y="0"/>
                </a:cubicBezTo>
                <a:cubicBezTo>
                  <a:pt x="341" y="0"/>
                  <a:pt x="341" y="0"/>
                  <a:pt x="341" y="0"/>
                </a:cubicBezTo>
                <a:cubicBezTo>
                  <a:pt x="420" y="0"/>
                  <a:pt x="459" y="31"/>
                  <a:pt x="459" y="92"/>
                </a:cubicBezTo>
                <a:cubicBezTo>
                  <a:pt x="459" y="159"/>
                  <a:pt x="459" y="159"/>
                  <a:pt x="459" y="159"/>
                </a:cubicBezTo>
                <a:lnTo>
                  <a:pt x="372" y="15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Freeform 33"/>
          <p:cNvSpPr>
            <a:spLocks/>
          </p:cNvSpPr>
          <p:nvPr/>
        </p:nvSpPr>
        <p:spPr bwMode="auto">
          <a:xfrm>
            <a:off x="4169893" y="1203838"/>
            <a:ext cx="457574" cy="491744"/>
          </a:xfrm>
          <a:custGeom>
            <a:avLst/>
            <a:gdLst>
              <a:gd name="T0" fmla="*/ 189 w 189"/>
              <a:gd name="T1" fmla="*/ 98 h 204"/>
              <a:gd name="T2" fmla="*/ 161 w 189"/>
              <a:gd name="T3" fmla="*/ 171 h 204"/>
              <a:gd name="T4" fmla="*/ 95 w 189"/>
              <a:gd name="T5" fmla="*/ 204 h 204"/>
              <a:gd name="T6" fmla="*/ 28 w 189"/>
              <a:gd name="T7" fmla="*/ 171 h 204"/>
              <a:gd name="T8" fmla="*/ 0 w 189"/>
              <a:gd name="T9" fmla="*/ 98 h 204"/>
              <a:gd name="T10" fmla="*/ 28 w 189"/>
              <a:gd name="T11" fmla="*/ 28 h 204"/>
              <a:gd name="T12" fmla="*/ 95 w 189"/>
              <a:gd name="T13" fmla="*/ 0 h 204"/>
              <a:gd name="T14" fmla="*/ 161 w 189"/>
              <a:gd name="T15" fmla="*/ 28 h 204"/>
              <a:gd name="T16" fmla="*/ 189 w 189"/>
              <a:gd name="T17" fmla="*/ 98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89" h="204">
                <a:moveTo>
                  <a:pt x="189" y="98"/>
                </a:moveTo>
                <a:cubicBezTo>
                  <a:pt x="189" y="125"/>
                  <a:pt x="180" y="150"/>
                  <a:pt x="161" y="171"/>
                </a:cubicBezTo>
                <a:cubicBezTo>
                  <a:pt x="143" y="193"/>
                  <a:pt x="121" y="204"/>
                  <a:pt x="95" y="204"/>
                </a:cubicBezTo>
                <a:cubicBezTo>
                  <a:pt x="69" y="204"/>
                  <a:pt x="47" y="193"/>
                  <a:pt x="28" y="171"/>
                </a:cubicBezTo>
                <a:cubicBezTo>
                  <a:pt x="9" y="150"/>
                  <a:pt x="0" y="125"/>
                  <a:pt x="0" y="98"/>
                </a:cubicBezTo>
                <a:cubicBezTo>
                  <a:pt x="0" y="71"/>
                  <a:pt x="9" y="48"/>
                  <a:pt x="28" y="28"/>
                </a:cubicBezTo>
                <a:cubicBezTo>
                  <a:pt x="46" y="9"/>
                  <a:pt x="68" y="0"/>
                  <a:pt x="95" y="0"/>
                </a:cubicBezTo>
                <a:cubicBezTo>
                  <a:pt x="121" y="0"/>
                  <a:pt x="143" y="9"/>
                  <a:pt x="161" y="28"/>
                </a:cubicBezTo>
                <a:cubicBezTo>
                  <a:pt x="180" y="48"/>
                  <a:pt x="189" y="71"/>
                  <a:pt x="189" y="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3876910" y="4175638"/>
            <a:ext cx="1008622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05"/>
            <a:r>
              <a:rPr lang="en-US" sz="3200" b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20%</a:t>
            </a:r>
            <a:endParaRPr lang="en-US" sz="2000" b="1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Text Box 10"/>
          <p:cNvSpPr txBox="1">
            <a:spLocks noChangeArrowheads="1"/>
          </p:cNvSpPr>
          <p:nvPr/>
        </p:nvSpPr>
        <p:spPr bwMode="auto">
          <a:xfrm>
            <a:off x="3876910" y="4645061"/>
            <a:ext cx="100862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ctr" defTabSz="1088205"/>
            <a:r>
              <a:rPr lang="zh-CN" altLang="en-US" sz="1200" b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31" name="Oval 36"/>
          <p:cNvSpPr/>
          <p:nvPr/>
        </p:nvSpPr>
        <p:spPr>
          <a:xfrm>
            <a:off x="5478463" y="2250465"/>
            <a:ext cx="716318" cy="7204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6307799" y="2056493"/>
            <a:ext cx="2571882" cy="9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just" defTabSz="1088205">
              <a:lnSpc>
                <a:spcPct val="150000"/>
              </a:lnSpc>
            </a:pPr>
            <a:r>
              <a:rPr lang="zh-CN" altLang="en-US" sz="1200" b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标题文字</a:t>
            </a:r>
            <a:endParaRPr lang="en-US" altLang="zh-CN" sz="1200" b="1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  <a:p>
            <a:pPr algn="just" defTabSz="1088205">
              <a:lnSpc>
                <a:spcPct val="150000"/>
              </a:lnSpc>
            </a:pPr>
            <a:r>
              <a:rPr lang="zh-CN" altLang="en-US" sz="9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幻灯片是为了在听众记忆里留下印象，引发人思考的。这意味着你甚至不用在上面写完整的句子简单的描述就很好了</a:t>
            </a:r>
            <a:endParaRPr lang="en-US" altLang="zh-CN" sz="9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Oval 38"/>
          <p:cNvSpPr/>
          <p:nvPr/>
        </p:nvSpPr>
        <p:spPr>
          <a:xfrm>
            <a:off x="5478463" y="3164865"/>
            <a:ext cx="716318" cy="7204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6307800" y="2970893"/>
            <a:ext cx="2560201" cy="1038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05">
              <a:lnSpc>
                <a:spcPct val="200000"/>
              </a:lnSpc>
            </a:pPr>
            <a:r>
              <a:rPr lang="zh-CN" altLang="en-US" sz="1200" b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标题文字</a:t>
            </a:r>
          </a:p>
          <a:p>
            <a:pPr algn="just" defTabSz="1088205">
              <a:lnSpc>
                <a:spcPct val="150000"/>
              </a:lnSpc>
            </a:pPr>
            <a:r>
              <a:rPr lang="zh-CN" altLang="en-US" sz="9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幻灯片是为了在听众记忆里留下印象，引发人思考的。这意味着你甚至不用在上面写完整的句子简单的描述就很好了</a:t>
            </a:r>
            <a:endParaRPr lang="en-US" altLang="zh-CN" sz="9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Oval 40"/>
          <p:cNvSpPr/>
          <p:nvPr/>
        </p:nvSpPr>
        <p:spPr>
          <a:xfrm>
            <a:off x="5478463" y="4105458"/>
            <a:ext cx="716318" cy="7204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Text Box 10"/>
          <p:cNvSpPr txBox="1">
            <a:spLocks noChangeArrowheads="1"/>
          </p:cNvSpPr>
          <p:nvPr/>
        </p:nvSpPr>
        <p:spPr bwMode="auto">
          <a:xfrm>
            <a:off x="6307801" y="3961493"/>
            <a:ext cx="257188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05">
              <a:lnSpc>
                <a:spcPct val="200000"/>
              </a:lnSpc>
            </a:pPr>
            <a:r>
              <a:rPr lang="zh-CN" altLang="en-US" sz="1200" b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标题文字</a:t>
            </a:r>
          </a:p>
          <a:p>
            <a:pPr algn="just" defTabSz="1088205">
              <a:lnSpc>
                <a:spcPct val="150000"/>
              </a:lnSpc>
            </a:pPr>
            <a:r>
              <a:rPr lang="zh-CN" altLang="en-US" sz="9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幻灯片是为了在听众记忆里留下印象，引发人思考的。这意味着你甚至不用在上面写完整的句子</a:t>
            </a:r>
            <a:endParaRPr lang="en-US" altLang="zh-CN" sz="9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7" name="Group 42"/>
          <p:cNvGrpSpPr/>
          <p:nvPr/>
        </p:nvGrpSpPr>
        <p:grpSpPr>
          <a:xfrm>
            <a:off x="5676424" y="4310935"/>
            <a:ext cx="320399" cy="309477"/>
            <a:chOff x="5099140" y="1309474"/>
            <a:chExt cx="439257" cy="424283"/>
          </a:xfrm>
          <a:solidFill>
            <a:schemeClr val="bg1"/>
          </a:solidFill>
        </p:grpSpPr>
        <p:sp>
          <p:nvSpPr>
            <p:cNvPr id="38" name="Rectangle 18"/>
            <p:cNvSpPr>
              <a:spLocks noChangeArrowheads="1"/>
            </p:cNvSpPr>
            <p:nvPr/>
          </p:nvSpPr>
          <p:spPr bwMode="auto">
            <a:xfrm>
              <a:off x="5256374" y="1479187"/>
              <a:ext cx="47421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9" name="Rectangle 19"/>
            <p:cNvSpPr>
              <a:spLocks noChangeArrowheads="1"/>
            </p:cNvSpPr>
            <p:nvPr/>
          </p:nvSpPr>
          <p:spPr bwMode="auto">
            <a:xfrm>
              <a:off x="5331247" y="1479187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0" name="Rectangle 20"/>
            <p:cNvSpPr>
              <a:spLocks noChangeArrowheads="1"/>
            </p:cNvSpPr>
            <p:nvPr/>
          </p:nvSpPr>
          <p:spPr bwMode="auto">
            <a:xfrm>
              <a:off x="5408617" y="1479187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1" name="Rectangle 21"/>
            <p:cNvSpPr>
              <a:spLocks noChangeArrowheads="1"/>
            </p:cNvSpPr>
            <p:nvPr/>
          </p:nvSpPr>
          <p:spPr bwMode="auto">
            <a:xfrm>
              <a:off x="5256374" y="1546573"/>
              <a:ext cx="47421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2" name="Rectangle 22"/>
            <p:cNvSpPr>
              <a:spLocks noChangeArrowheads="1"/>
            </p:cNvSpPr>
            <p:nvPr/>
          </p:nvSpPr>
          <p:spPr bwMode="auto">
            <a:xfrm>
              <a:off x="5331247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3" name="Rectangle 23"/>
            <p:cNvSpPr>
              <a:spLocks noChangeArrowheads="1"/>
            </p:cNvSpPr>
            <p:nvPr/>
          </p:nvSpPr>
          <p:spPr bwMode="auto">
            <a:xfrm>
              <a:off x="5408617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4" name="Rectangle 24"/>
            <p:cNvSpPr>
              <a:spLocks noChangeArrowheads="1"/>
            </p:cNvSpPr>
            <p:nvPr/>
          </p:nvSpPr>
          <p:spPr bwMode="auto">
            <a:xfrm>
              <a:off x="5256374" y="1618951"/>
              <a:ext cx="47421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5" name="Rectangle 25"/>
            <p:cNvSpPr>
              <a:spLocks noChangeArrowheads="1"/>
            </p:cNvSpPr>
            <p:nvPr/>
          </p:nvSpPr>
          <p:spPr bwMode="auto">
            <a:xfrm>
              <a:off x="5179005" y="1546573"/>
              <a:ext cx="49916" cy="474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6" name="Rectangle 26"/>
            <p:cNvSpPr>
              <a:spLocks noChangeArrowheads="1"/>
            </p:cNvSpPr>
            <p:nvPr/>
          </p:nvSpPr>
          <p:spPr bwMode="auto">
            <a:xfrm>
              <a:off x="5179005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7" name="Rectangle 27"/>
            <p:cNvSpPr>
              <a:spLocks noChangeArrowheads="1"/>
            </p:cNvSpPr>
            <p:nvPr/>
          </p:nvSpPr>
          <p:spPr bwMode="auto">
            <a:xfrm>
              <a:off x="5331247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8" name="Rectangle 28"/>
            <p:cNvSpPr>
              <a:spLocks noChangeArrowheads="1"/>
            </p:cNvSpPr>
            <p:nvPr/>
          </p:nvSpPr>
          <p:spPr bwMode="auto">
            <a:xfrm>
              <a:off x="5408617" y="1618951"/>
              <a:ext cx="49916" cy="449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9" name="Freeform 29"/>
            <p:cNvSpPr>
              <a:spLocks noEditPoints="1"/>
            </p:cNvSpPr>
            <p:nvPr/>
          </p:nvSpPr>
          <p:spPr bwMode="auto">
            <a:xfrm>
              <a:off x="5099140" y="1339424"/>
              <a:ext cx="439257" cy="394333"/>
            </a:xfrm>
            <a:custGeom>
              <a:avLst/>
              <a:gdLst>
                <a:gd name="T0" fmla="*/ 174 w 176"/>
                <a:gd name="T1" fmla="*/ 0 h 158"/>
                <a:gd name="T2" fmla="*/ 150 w 176"/>
                <a:gd name="T3" fmla="*/ 0 h 158"/>
                <a:gd name="T4" fmla="*/ 150 w 176"/>
                <a:gd name="T5" fmla="*/ 16 h 158"/>
                <a:gd name="T6" fmla="*/ 126 w 176"/>
                <a:gd name="T7" fmla="*/ 16 h 158"/>
                <a:gd name="T8" fmla="*/ 126 w 176"/>
                <a:gd name="T9" fmla="*/ 0 h 158"/>
                <a:gd name="T10" fmla="*/ 52 w 176"/>
                <a:gd name="T11" fmla="*/ 0 h 158"/>
                <a:gd name="T12" fmla="*/ 52 w 176"/>
                <a:gd name="T13" fmla="*/ 16 h 158"/>
                <a:gd name="T14" fmla="*/ 28 w 176"/>
                <a:gd name="T15" fmla="*/ 16 h 158"/>
                <a:gd name="T16" fmla="*/ 28 w 176"/>
                <a:gd name="T17" fmla="*/ 0 h 158"/>
                <a:gd name="T18" fmla="*/ 0 w 176"/>
                <a:gd name="T19" fmla="*/ 0 h 158"/>
                <a:gd name="T20" fmla="*/ 0 w 176"/>
                <a:gd name="T21" fmla="*/ 158 h 158"/>
                <a:gd name="T22" fmla="*/ 13 w 176"/>
                <a:gd name="T23" fmla="*/ 158 h 158"/>
                <a:gd name="T24" fmla="*/ 162 w 176"/>
                <a:gd name="T25" fmla="*/ 158 h 158"/>
                <a:gd name="T26" fmla="*/ 176 w 176"/>
                <a:gd name="T27" fmla="*/ 158 h 158"/>
                <a:gd name="T28" fmla="*/ 174 w 176"/>
                <a:gd name="T29" fmla="*/ 0 h 158"/>
                <a:gd name="T30" fmla="*/ 162 w 176"/>
                <a:gd name="T31" fmla="*/ 144 h 158"/>
                <a:gd name="T32" fmla="*/ 13 w 176"/>
                <a:gd name="T33" fmla="*/ 144 h 158"/>
                <a:gd name="T34" fmla="*/ 13 w 176"/>
                <a:gd name="T35" fmla="*/ 44 h 158"/>
                <a:gd name="T36" fmla="*/ 162 w 176"/>
                <a:gd name="T37" fmla="*/ 44 h 158"/>
                <a:gd name="T38" fmla="*/ 162 w 176"/>
                <a:gd name="T39" fmla="*/ 144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158">
                  <a:moveTo>
                    <a:pt x="174" y="0"/>
                  </a:moveTo>
                  <a:lnTo>
                    <a:pt x="150" y="0"/>
                  </a:lnTo>
                  <a:lnTo>
                    <a:pt x="150" y="16"/>
                  </a:lnTo>
                  <a:lnTo>
                    <a:pt x="126" y="16"/>
                  </a:lnTo>
                  <a:lnTo>
                    <a:pt x="126" y="0"/>
                  </a:lnTo>
                  <a:lnTo>
                    <a:pt x="52" y="0"/>
                  </a:lnTo>
                  <a:lnTo>
                    <a:pt x="52" y="16"/>
                  </a:lnTo>
                  <a:lnTo>
                    <a:pt x="28" y="16"/>
                  </a:lnTo>
                  <a:lnTo>
                    <a:pt x="28" y="0"/>
                  </a:lnTo>
                  <a:lnTo>
                    <a:pt x="0" y="0"/>
                  </a:lnTo>
                  <a:lnTo>
                    <a:pt x="0" y="158"/>
                  </a:lnTo>
                  <a:lnTo>
                    <a:pt x="13" y="158"/>
                  </a:lnTo>
                  <a:lnTo>
                    <a:pt x="162" y="158"/>
                  </a:lnTo>
                  <a:lnTo>
                    <a:pt x="176" y="158"/>
                  </a:lnTo>
                  <a:lnTo>
                    <a:pt x="174" y="0"/>
                  </a:lnTo>
                  <a:close/>
                  <a:moveTo>
                    <a:pt x="162" y="144"/>
                  </a:moveTo>
                  <a:lnTo>
                    <a:pt x="13" y="144"/>
                  </a:lnTo>
                  <a:lnTo>
                    <a:pt x="13" y="44"/>
                  </a:lnTo>
                  <a:lnTo>
                    <a:pt x="162" y="44"/>
                  </a:lnTo>
                  <a:lnTo>
                    <a:pt x="162" y="14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0" name="Rectangle 30"/>
            <p:cNvSpPr>
              <a:spLocks noChangeArrowheads="1"/>
            </p:cNvSpPr>
            <p:nvPr/>
          </p:nvSpPr>
          <p:spPr bwMode="auto">
            <a:xfrm>
              <a:off x="5181500" y="1309474"/>
              <a:ext cx="37438" cy="598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1" name="Rectangle 31"/>
            <p:cNvSpPr>
              <a:spLocks noChangeArrowheads="1"/>
            </p:cNvSpPr>
            <p:nvPr/>
          </p:nvSpPr>
          <p:spPr bwMode="auto">
            <a:xfrm>
              <a:off x="5428583" y="1309474"/>
              <a:ext cx="34941" cy="5989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52" name="Freeform 35"/>
          <p:cNvSpPr>
            <a:spLocks noEditPoints="1"/>
          </p:cNvSpPr>
          <p:nvPr/>
        </p:nvSpPr>
        <p:spPr bwMode="auto">
          <a:xfrm>
            <a:off x="5646385" y="2469005"/>
            <a:ext cx="380474" cy="256684"/>
          </a:xfrm>
          <a:custGeom>
            <a:avLst/>
            <a:gdLst>
              <a:gd name="T0" fmla="*/ 135 w 157"/>
              <a:gd name="T1" fmla="*/ 46 h 106"/>
              <a:gd name="T2" fmla="*/ 136 w 157"/>
              <a:gd name="T3" fmla="*/ 37 h 106"/>
              <a:gd name="T4" fmla="*/ 99 w 157"/>
              <a:gd name="T5" fmla="*/ 0 h 106"/>
              <a:gd name="T6" fmla="*/ 73 w 157"/>
              <a:gd name="T7" fmla="*/ 18 h 106"/>
              <a:gd name="T8" fmla="*/ 45 w 157"/>
              <a:gd name="T9" fmla="*/ 8 h 106"/>
              <a:gd name="T10" fmla="*/ 19 w 157"/>
              <a:gd name="T11" fmla="*/ 39 h 106"/>
              <a:gd name="T12" fmla="*/ 20 w 157"/>
              <a:gd name="T13" fmla="*/ 47 h 106"/>
              <a:gd name="T14" fmla="*/ 0 w 157"/>
              <a:gd name="T15" fmla="*/ 75 h 106"/>
              <a:gd name="T16" fmla="*/ 31 w 157"/>
              <a:gd name="T17" fmla="*/ 106 h 106"/>
              <a:gd name="T18" fmla="*/ 126 w 157"/>
              <a:gd name="T19" fmla="*/ 106 h 106"/>
              <a:gd name="T20" fmla="*/ 157 w 157"/>
              <a:gd name="T21" fmla="*/ 75 h 106"/>
              <a:gd name="T22" fmla="*/ 135 w 157"/>
              <a:gd name="T23" fmla="*/ 46 h 106"/>
              <a:gd name="T24" fmla="*/ 120 w 157"/>
              <a:gd name="T25" fmla="*/ 100 h 106"/>
              <a:gd name="T26" fmla="*/ 79 w 157"/>
              <a:gd name="T27" fmla="*/ 100 h 106"/>
              <a:gd name="T28" fmla="*/ 103 w 157"/>
              <a:gd name="T29" fmla="*/ 75 h 106"/>
              <a:gd name="T30" fmla="*/ 102 w 157"/>
              <a:gd name="T31" fmla="*/ 72 h 106"/>
              <a:gd name="T32" fmla="*/ 92 w 157"/>
              <a:gd name="T33" fmla="*/ 72 h 106"/>
              <a:gd name="T34" fmla="*/ 92 w 157"/>
              <a:gd name="T35" fmla="*/ 68 h 106"/>
              <a:gd name="T36" fmla="*/ 92 w 157"/>
              <a:gd name="T37" fmla="*/ 37 h 106"/>
              <a:gd name="T38" fmla="*/ 90 w 157"/>
              <a:gd name="T39" fmla="*/ 35 h 106"/>
              <a:gd name="T40" fmla="*/ 64 w 157"/>
              <a:gd name="T41" fmla="*/ 35 h 106"/>
              <a:gd name="T42" fmla="*/ 62 w 157"/>
              <a:gd name="T43" fmla="*/ 37 h 106"/>
              <a:gd name="T44" fmla="*/ 62 w 157"/>
              <a:gd name="T45" fmla="*/ 68 h 106"/>
              <a:gd name="T46" fmla="*/ 62 w 157"/>
              <a:gd name="T47" fmla="*/ 73 h 106"/>
              <a:gd name="T48" fmla="*/ 51 w 157"/>
              <a:gd name="T49" fmla="*/ 73 h 106"/>
              <a:gd name="T50" fmla="*/ 50 w 157"/>
              <a:gd name="T51" fmla="*/ 76 h 106"/>
              <a:gd name="T52" fmla="*/ 75 w 157"/>
              <a:gd name="T53" fmla="*/ 100 h 106"/>
              <a:gd name="T54" fmla="*/ 38 w 157"/>
              <a:gd name="T55" fmla="*/ 100 h 106"/>
              <a:gd name="T56" fmla="*/ 11 w 157"/>
              <a:gd name="T57" fmla="*/ 74 h 106"/>
              <a:gd name="T58" fmla="*/ 29 w 157"/>
              <a:gd name="T59" fmla="*/ 50 h 106"/>
              <a:gd name="T60" fmla="*/ 28 w 157"/>
              <a:gd name="T61" fmla="*/ 44 h 106"/>
              <a:gd name="T62" fmla="*/ 50 w 157"/>
              <a:gd name="T63" fmla="*/ 17 h 106"/>
              <a:gd name="T64" fmla="*/ 74 w 157"/>
              <a:gd name="T65" fmla="*/ 29 h 106"/>
              <a:gd name="T66" fmla="*/ 97 w 157"/>
              <a:gd name="T67" fmla="*/ 10 h 106"/>
              <a:gd name="T68" fmla="*/ 128 w 157"/>
              <a:gd name="T69" fmla="*/ 42 h 106"/>
              <a:gd name="T70" fmla="*/ 127 w 157"/>
              <a:gd name="T71" fmla="*/ 49 h 106"/>
              <a:gd name="T72" fmla="*/ 147 w 157"/>
              <a:gd name="T73" fmla="*/ 74 h 106"/>
              <a:gd name="T74" fmla="*/ 120 w 157"/>
              <a:gd name="T75" fmla="*/ 10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57" h="106">
                <a:moveTo>
                  <a:pt x="135" y="46"/>
                </a:moveTo>
                <a:cubicBezTo>
                  <a:pt x="136" y="43"/>
                  <a:pt x="136" y="40"/>
                  <a:pt x="136" y="37"/>
                </a:cubicBezTo>
                <a:cubicBezTo>
                  <a:pt x="136" y="16"/>
                  <a:pt x="120" y="0"/>
                  <a:pt x="99" y="0"/>
                </a:cubicBezTo>
                <a:cubicBezTo>
                  <a:pt x="76" y="0"/>
                  <a:pt x="73" y="18"/>
                  <a:pt x="73" y="18"/>
                </a:cubicBezTo>
                <a:cubicBezTo>
                  <a:pt x="73" y="18"/>
                  <a:pt x="63" y="6"/>
                  <a:pt x="45" y="8"/>
                </a:cubicBezTo>
                <a:cubicBezTo>
                  <a:pt x="30" y="11"/>
                  <a:pt x="19" y="25"/>
                  <a:pt x="19" y="39"/>
                </a:cubicBezTo>
                <a:cubicBezTo>
                  <a:pt x="19" y="42"/>
                  <a:pt x="20" y="44"/>
                  <a:pt x="20" y="47"/>
                </a:cubicBezTo>
                <a:cubicBezTo>
                  <a:pt x="9" y="51"/>
                  <a:pt x="0" y="62"/>
                  <a:pt x="0" y="75"/>
                </a:cubicBezTo>
                <a:cubicBezTo>
                  <a:pt x="0" y="92"/>
                  <a:pt x="14" y="106"/>
                  <a:pt x="31" y="106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43" y="106"/>
                  <a:pt x="157" y="92"/>
                  <a:pt x="157" y="75"/>
                </a:cubicBezTo>
                <a:cubicBezTo>
                  <a:pt x="157" y="62"/>
                  <a:pt x="148" y="50"/>
                  <a:pt x="135" y="46"/>
                </a:cubicBezTo>
                <a:close/>
                <a:moveTo>
                  <a:pt x="120" y="100"/>
                </a:moveTo>
                <a:cubicBezTo>
                  <a:pt x="79" y="100"/>
                  <a:pt x="79" y="100"/>
                  <a:pt x="79" y="100"/>
                </a:cubicBezTo>
                <a:cubicBezTo>
                  <a:pt x="82" y="97"/>
                  <a:pt x="103" y="75"/>
                  <a:pt x="103" y="75"/>
                </a:cubicBezTo>
                <a:cubicBezTo>
                  <a:pt x="103" y="75"/>
                  <a:pt x="106" y="72"/>
                  <a:pt x="102" y="72"/>
                </a:cubicBezTo>
                <a:cubicBezTo>
                  <a:pt x="98" y="72"/>
                  <a:pt x="92" y="72"/>
                  <a:pt x="92" y="72"/>
                </a:cubicBezTo>
                <a:cubicBezTo>
                  <a:pt x="92" y="72"/>
                  <a:pt x="92" y="70"/>
                  <a:pt x="92" y="68"/>
                </a:cubicBezTo>
                <a:cubicBezTo>
                  <a:pt x="92" y="59"/>
                  <a:pt x="92" y="43"/>
                  <a:pt x="92" y="37"/>
                </a:cubicBezTo>
                <a:cubicBezTo>
                  <a:pt x="92" y="37"/>
                  <a:pt x="92" y="35"/>
                  <a:pt x="90" y="35"/>
                </a:cubicBezTo>
                <a:cubicBezTo>
                  <a:pt x="88" y="35"/>
                  <a:pt x="67" y="35"/>
                  <a:pt x="64" y="35"/>
                </a:cubicBezTo>
                <a:cubicBezTo>
                  <a:pt x="61" y="35"/>
                  <a:pt x="62" y="37"/>
                  <a:pt x="62" y="37"/>
                </a:cubicBezTo>
                <a:cubicBezTo>
                  <a:pt x="62" y="44"/>
                  <a:pt x="62" y="59"/>
                  <a:pt x="62" y="68"/>
                </a:cubicBezTo>
                <a:cubicBezTo>
                  <a:pt x="62" y="71"/>
                  <a:pt x="62" y="73"/>
                  <a:pt x="62" y="73"/>
                </a:cubicBezTo>
                <a:cubicBezTo>
                  <a:pt x="62" y="73"/>
                  <a:pt x="54" y="73"/>
                  <a:pt x="51" y="73"/>
                </a:cubicBezTo>
                <a:cubicBezTo>
                  <a:pt x="47" y="73"/>
                  <a:pt x="50" y="76"/>
                  <a:pt x="50" y="76"/>
                </a:cubicBezTo>
                <a:cubicBezTo>
                  <a:pt x="75" y="100"/>
                  <a:pt x="75" y="100"/>
                  <a:pt x="75" y="100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23" y="100"/>
                  <a:pt x="11" y="88"/>
                  <a:pt x="11" y="74"/>
                </a:cubicBezTo>
                <a:cubicBezTo>
                  <a:pt x="11" y="63"/>
                  <a:pt x="18" y="53"/>
                  <a:pt x="29" y="50"/>
                </a:cubicBezTo>
                <a:cubicBezTo>
                  <a:pt x="28" y="48"/>
                  <a:pt x="28" y="46"/>
                  <a:pt x="28" y="44"/>
                </a:cubicBezTo>
                <a:cubicBezTo>
                  <a:pt x="28" y="31"/>
                  <a:pt x="37" y="19"/>
                  <a:pt x="50" y="17"/>
                </a:cubicBezTo>
                <a:cubicBezTo>
                  <a:pt x="65" y="15"/>
                  <a:pt x="74" y="29"/>
                  <a:pt x="74" y="29"/>
                </a:cubicBezTo>
                <a:cubicBezTo>
                  <a:pt x="74" y="29"/>
                  <a:pt x="77" y="10"/>
                  <a:pt x="97" y="10"/>
                </a:cubicBezTo>
                <a:cubicBezTo>
                  <a:pt x="115" y="10"/>
                  <a:pt x="128" y="24"/>
                  <a:pt x="128" y="42"/>
                </a:cubicBezTo>
                <a:cubicBezTo>
                  <a:pt x="128" y="44"/>
                  <a:pt x="127" y="47"/>
                  <a:pt x="127" y="49"/>
                </a:cubicBezTo>
                <a:cubicBezTo>
                  <a:pt x="138" y="53"/>
                  <a:pt x="147" y="62"/>
                  <a:pt x="147" y="74"/>
                </a:cubicBezTo>
                <a:cubicBezTo>
                  <a:pt x="147" y="88"/>
                  <a:pt x="135" y="100"/>
                  <a:pt x="12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3" name="Group 58"/>
          <p:cNvGrpSpPr/>
          <p:nvPr/>
        </p:nvGrpSpPr>
        <p:grpSpPr>
          <a:xfrm>
            <a:off x="5680063" y="3379724"/>
            <a:ext cx="313118" cy="353169"/>
            <a:chOff x="5513440" y="1766202"/>
            <a:chExt cx="429274" cy="484183"/>
          </a:xfrm>
          <a:solidFill>
            <a:schemeClr val="bg1"/>
          </a:solidFill>
        </p:grpSpPr>
        <p:sp>
          <p:nvSpPr>
            <p:cNvPr id="54" name="Freeform 147"/>
            <p:cNvSpPr>
              <a:spLocks/>
            </p:cNvSpPr>
            <p:nvPr/>
          </p:nvSpPr>
          <p:spPr bwMode="auto">
            <a:xfrm>
              <a:off x="5513440" y="1766202"/>
              <a:ext cx="429274" cy="87353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3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5" name="Freeform 148"/>
            <p:cNvSpPr>
              <a:spLocks noEditPoints="1"/>
            </p:cNvSpPr>
            <p:nvPr/>
          </p:nvSpPr>
          <p:spPr bwMode="auto">
            <a:xfrm>
              <a:off x="5550876" y="1873521"/>
              <a:ext cx="356897" cy="376864"/>
            </a:xfrm>
            <a:custGeom>
              <a:avLst/>
              <a:gdLst>
                <a:gd name="T0" fmla="*/ 143 w 143"/>
                <a:gd name="T1" fmla="*/ 95 h 151"/>
                <a:gd name="T2" fmla="*/ 143 w 143"/>
                <a:gd name="T3" fmla="*/ 0 h 151"/>
                <a:gd name="T4" fmla="*/ 0 w 143"/>
                <a:gd name="T5" fmla="*/ 0 h 151"/>
                <a:gd name="T6" fmla="*/ 0 w 143"/>
                <a:gd name="T7" fmla="*/ 95 h 151"/>
                <a:gd name="T8" fmla="*/ 63 w 143"/>
                <a:gd name="T9" fmla="*/ 95 h 151"/>
                <a:gd name="T10" fmla="*/ 63 w 143"/>
                <a:gd name="T11" fmla="*/ 125 h 151"/>
                <a:gd name="T12" fmla="*/ 45 w 143"/>
                <a:gd name="T13" fmla="*/ 125 h 151"/>
                <a:gd name="T14" fmla="*/ 45 w 143"/>
                <a:gd name="T15" fmla="*/ 121 h 151"/>
                <a:gd name="T16" fmla="*/ 37 w 143"/>
                <a:gd name="T17" fmla="*/ 121 h 151"/>
                <a:gd name="T18" fmla="*/ 25 w 143"/>
                <a:gd name="T19" fmla="*/ 151 h 151"/>
                <a:gd name="T20" fmla="*/ 33 w 143"/>
                <a:gd name="T21" fmla="*/ 151 h 151"/>
                <a:gd name="T22" fmla="*/ 40 w 143"/>
                <a:gd name="T23" fmla="*/ 137 h 151"/>
                <a:gd name="T24" fmla="*/ 104 w 143"/>
                <a:gd name="T25" fmla="*/ 137 h 151"/>
                <a:gd name="T26" fmla="*/ 109 w 143"/>
                <a:gd name="T27" fmla="*/ 151 h 151"/>
                <a:gd name="T28" fmla="*/ 119 w 143"/>
                <a:gd name="T29" fmla="*/ 151 h 151"/>
                <a:gd name="T30" fmla="*/ 107 w 143"/>
                <a:gd name="T31" fmla="*/ 121 h 151"/>
                <a:gd name="T32" fmla="*/ 97 w 143"/>
                <a:gd name="T33" fmla="*/ 121 h 151"/>
                <a:gd name="T34" fmla="*/ 97 w 143"/>
                <a:gd name="T35" fmla="*/ 125 h 151"/>
                <a:gd name="T36" fmla="*/ 80 w 143"/>
                <a:gd name="T37" fmla="*/ 125 h 151"/>
                <a:gd name="T38" fmla="*/ 80 w 143"/>
                <a:gd name="T39" fmla="*/ 95 h 151"/>
                <a:gd name="T40" fmla="*/ 143 w 143"/>
                <a:gd name="T41" fmla="*/ 95 h 151"/>
                <a:gd name="T42" fmla="*/ 92 w 143"/>
                <a:gd name="T43" fmla="*/ 28 h 151"/>
                <a:gd name="T44" fmla="*/ 133 w 143"/>
                <a:gd name="T45" fmla="*/ 28 h 151"/>
                <a:gd name="T46" fmla="*/ 133 w 143"/>
                <a:gd name="T47" fmla="*/ 37 h 151"/>
                <a:gd name="T48" fmla="*/ 92 w 143"/>
                <a:gd name="T49" fmla="*/ 37 h 151"/>
                <a:gd name="T50" fmla="*/ 92 w 143"/>
                <a:gd name="T51" fmla="*/ 28 h 151"/>
                <a:gd name="T52" fmla="*/ 92 w 143"/>
                <a:gd name="T53" fmla="*/ 46 h 151"/>
                <a:gd name="T54" fmla="*/ 133 w 143"/>
                <a:gd name="T55" fmla="*/ 46 h 151"/>
                <a:gd name="T56" fmla="*/ 133 w 143"/>
                <a:gd name="T57" fmla="*/ 56 h 151"/>
                <a:gd name="T58" fmla="*/ 92 w 143"/>
                <a:gd name="T59" fmla="*/ 56 h 151"/>
                <a:gd name="T60" fmla="*/ 92 w 143"/>
                <a:gd name="T61" fmla="*/ 46 h 151"/>
                <a:gd name="T62" fmla="*/ 92 w 143"/>
                <a:gd name="T63" fmla="*/ 63 h 151"/>
                <a:gd name="T64" fmla="*/ 133 w 143"/>
                <a:gd name="T65" fmla="*/ 63 h 151"/>
                <a:gd name="T66" fmla="*/ 133 w 143"/>
                <a:gd name="T67" fmla="*/ 74 h 151"/>
                <a:gd name="T68" fmla="*/ 92 w 143"/>
                <a:gd name="T69" fmla="*/ 74 h 151"/>
                <a:gd name="T70" fmla="*/ 92 w 143"/>
                <a:gd name="T71" fmla="*/ 63 h 151"/>
                <a:gd name="T72" fmla="*/ 8 w 143"/>
                <a:gd name="T73" fmla="*/ 75 h 151"/>
                <a:gd name="T74" fmla="*/ 8 w 143"/>
                <a:gd name="T75" fmla="*/ 24 h 151"/>
                <a:gd name="T76" fmla="*/ 83 w 143"/>
                <a:gd name="T77" fmla="*/ 24 h 151"/>
                <a:gd name="T78" fmla="*/ 83 w 143"/>
                <a:gd name="T79" fmla="*/ 75 h 151"/>
                <a:gd name="T80" fmla="*/ 8 w 143"/>
                <a:gd name="T8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1">
                  <a:moveTo>
                    <a:pt x="143" y="95"/>
                  </a:moveTo>
                  <a:lnTo>
                    <a:pt x="143" y="0"/>
                  </a:lnTo>
                  <a:lnTo>
                    <a:pt x="0" y="0"/>
                  </a:lnTo>
                  <a:lnTo>
                    <a:pt x="0" y="95"/>
                  </a:lnTo>
                  <a:lnTo>
                    <a:pt x="63" y="95"/>
                  </a:lnTo>
                  <a:lnTo>
                    <a:pt x="63" y="125"/>
                  </a:lnTo>
                  <a:lnTo>
                    <a:pt x="45" y="125"/>
                  </a:lnTo>
                  <a:lnTo>
                    <a:pt x="45" y="121"/>
                  </a:lnTo>
                  <a:lnTo>
                    <a:pt x="37" y="121"/>
                  </a:lnTo>
                  <a:lnTo>
                    <a:pt x="25" y="151"/>
                  </a:lnTo>
                  <a:lnTo>
                    <a:pt x="33" y="151"/>
                  </a:lnTo>
                  <a:lnTo>
                    <a:pt x="40" y="137"/>
                  </a:lnTo>
                  <a:lnTo>
                    <a:pt x="104" y="137"/>
                  </a:lnTo>
                  <a:lnTo>
                    <a:pt x="109" y="151"/>
                  </a:lnTo>
                  <a:lnTo>
                    <a:pt x="119" y="151"/>
                  </a:lnTo>
                  <a:lnTo>
                    <a:pt x="107" y="121"/>
                  </a:lnTo>
                  <a:lnTo>
                    <a:pt x="97" y="121"/>
                  </a:lnTo>
                  <a:lnTo>
                    <a:pt x="97" y="125"/>
                  </a:lnTo>
                  <a:lnTo>
                    <a:pt x="80" y="125"/>
                  </a:lnTo>
                  <a:lnTo>
                    <a:pt x="80" y="95"/>
                  </a:lnTo>
                  <a:lnTo>
                    <a:pt x="143" y="95"/>
                  </a:lnTo>
                  <a:close/>
                  <a:moveTo>
                    <a:pt x="92" y="28"/>
                  </a:moveTo>
                  <a:lnTo>
                    <a:pt x="133" y="28"/>
                  </a:lnTo>
                  <a:lnTo>
                    <a:pt x="133" y="37"/>
                  </a:lnTo>
                  <a:lnTo>
                    <a:pt x="92" y="37"/>
                  </a:lnTo>
                  <a:lnTo>
                    <a:pt x="92" y="28"/>
                  </a:lnTo>
                  <a:close/>
                  <a:moveTo>
                    <a:pt x="92" y="46"/>
                  </a:moveTo>
                  <a:lnTo>
                    <a:pt x="133" y="46"/>
                  </a:lnTo>
                  <a:lnTo>
                    <a:pt x="133" y="56"/>
                  </a:lnTo>
                  <a:lnTo>
                    <a:pt x="92" y="56"/>
                  </a:lnTo>
                  <a:lnTo>
                    <a:pt x="92" y="46"/>
                  </a:lnTo>
                  <a:close/>
                  <a:moveTo>
                    <a:pt x="92" y="63"/>
                  </a:moveTo>
                  <a:lnTo>
                    <a:pt x="133" y="63"/>
                  </a:lnTo>
                  <a:lnTo>
                    <a:pt x="133" y="74"/>
                  </a:lnTo>
                  <a:lnTo>
                    <a:pt x="92" y="74"/>
                  </a:lnTo>
                  <a:lnTo>
                    <a:pt x="92" y="63"/>
                  </a:lnTo>
                  <a:close/>
                  <a:moveTo>
                    <a:pt x="8" y="75"/>
                  </a:moveTo>
                  <a:lnTo>
                    <a:pt x="8" y="24"/>
                  </a:lnTo>
                  <a:lnTo>
                    <a:pt x="83" y="24"/>
                  </a:lnTo>
                  <a:lnTo>
                    <a:pt x="83" y="75"/>
                  </a:lnTo>
                  <a:lnTo>
                    <a:pt x="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56" name="Freeform 149"/>
            <p:cNvSpPr>
              <a:spLocks/>
            </p:cNvSpPr>
            <p:nvPr/>
          </p:nvSpPr>
          <p:spPr bwMode="auto">
            <a:xfrm>
              <a:off x="5578330" y="1945898"/>
              <a:ext cx="174705" cy="102328"/>
            </a:xfrm>
            <a:custGeom>
              <a:avLst/>
              <a:gdLst>
                <a:gd name="T0" fmla="*/ 58 w 70"/>
                <a:gd name="T1" fmla="*/ 12 h 41"/>
                <a:gd name="T2" fmla="*/ 54 w 70"/>
                <a:gd name="T3" fmla="*/ 20 h 41"/>
                <a:gd name="T4" fmla="*/ 48 w 70"/>
                <a:gd name="T5" fmla="*/ 16 h 41"/>
                <a:gd name="T6" fmla="*/ 48 w 70"/>
                <a:gd name="T7" fmla="*/ 16 h 41"/>
                <a:gd name="T8" fmla="*/ 34 w 70"/>
                <a:gd name="T9" fmla="*/ 8 h 41"/>
                <a:gd name="T10" fmla="*/ 32 w 70"/>
                <a:gd name="T11" fmla="*/ 12 h 41"/>
                <a:gd name="T12" fmla="*/ 28 w 70"/>
                <a:gd name="T13" fmla="*/ 20 h 41"/>
                <a:gd name="T14" fmla="*/ 16 w 70"/>
                <a:gd name="T15" fmla="*/ 12 h 41"/>
                <a:gd name="T16" fmla="*/ 12 w 70"/>
                <a:gd name="T17" fmla="*/ 17 h 41"/>
                <a:gd name="T18" fmla="*/ 12 w 70"/>
                <a:gd name="T19" fmla="*/ 17 h 41"/>
                <a:gd name="T20" fmla="*/ 0 w 70"/>
                <a:gd name="T21" fmla="*/ 37 h 41"/>
                <a:gd name="T22" fmla="*/ 5 w 70"/>
                <a:gd name="T23" fmla="*/ 41 h 41"/>
                <a:gd name="T24" fmla="*/ 17 w 70"/>
                <a:gd name="T25" fmla="*/ 21 h 41"/>
                <a:gd name="T26" fmla="*/ 24 w 70"/>
                <a:gd name="T27" fmla="*/ 25 h 41"/>
                <a:gd name="T28" fmla="*/ 24 w 70"/>
                <a:gd name="T29" fmla="*/ 25 h 41"/>
                <a:gd name="T30" fmla="*/ 30 w 70"/>
                <a:gd name="T31" fmla="*/ 29 h 41"/>
                <a:gd name="T32" fmla="*/ 37 w 70"/>
                <a:gd name="T33" fmla="*/ 17 h 41"/>
                <a:gd name="T34" fmla="*/ 42 w 70"/>
                <a:gd name="T35" fmla="*/ 21 h 41"/>
                <a:gd name="T36" fmla="*/ 42 w 70"/>
                <a:gd name="T37" fmla="*/ 21 h 41"/>
                <a:gd name="T38" fmla="*/ 56 w 70"/>
                <a:gd name="T39" fmla="*/ 28 h 41"/>
                <a:gd name="T40" fmla="*/ 57 w 70"/>
                <a:gd name="T41" fmla="*/ 28 h 41"/>
                <a:gd name="T42" fmla="*/ 57 w 70"/>
                <a:gd name="T43" fmla="*/ 28 h 41"/>
                <a:gd name="T44" fmla="*/ 64 w 70"/>
                <a:gd name="T45" fmla="*/ 17 h 41"/>
                <a:gd name="T46" fmla="*/ 64 w 70"/>
                <a:gd name="T47" fmla="*/ 17 h 41"/>
                <a:gd name="T48" fmla="*/ 70 w 70"/>
                <a:gd name="T49" fmla="*/ 4 h 41"/>
                <a:gd name="T50" fmla="*/ 65 w 70"/>
                <a:gd name="T51" fmla="*/ 0 h 41"/>
                <a:gd name="T52" fmla="*/ 58 w 70"/>
                <a:gd name="T5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41">
                  <a:moveTo>
                    <a:pt x="58" y="12"/>
                  </a:moveTo>
                  <a:lnTo>
                    <a:pt x="54" y="20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34" y="8"/>
                  </a:lnTo>
                  <a:lnTo>
                    <a:pt x="32" y="12"/>
                  </a:lnTo>
                  <a:lnTo>
                    <a:pt x="28" y="20"/>
                  </a:lnTo>
                  <a:lnTo>
                    <a:pt x="16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0" y="37"/>
                  </a:lnTo>
                  <a:lnTo>
                    <a:pt x="5" y="41"/>
                  </a:lnTo>
                  <a:lnTo>
                    <a:pt x="17" y="21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70" y="4"/>
                  </a:lnTo>
                  <a:lnTo>
                    <a:pt x="65" y="0"/>
                  </a:lnTo>
                  <a:lnTo>
                    <a:pt x="5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57" name="Oval 62"/>
          <p:cNvSpPr/>
          <p:nvPr/>
        </p:nvSpPr>
        <p:spPr>
          <a:xfrm>
            <a:off x="5478463" y="1266770"/>
            <a:ext cx="716318" cy="7204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8" name="Text Box 10"/>
          <p:cNvSpPr txBox="1">
            <a:spLocks noChangeArrowheads="1"/>
          </p:cNvSpPr>
          <p:nvPr/>
        </p:nvSpPr>
        <p:spPr bwMode="auto">
          <a:xfrm>
            <a:off x="6307799" y="1072799"/>
            <a:ext cx="265114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just" defTabSz="1088205">
              <a:lnSpc>
                <a:spcPct val="150000"/>
              </a:lnSpc>
            </a:pPr>
            <a:r>
              <a:rPr lang="zh-CN" altLang="en-US" sz="1200" b="1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标题文字</a:t>
            </a:r>
            <a:endParaRPr lang="en-US" altLang="zh-CN" sz="1200" b="1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  <a:p>
            <a:pPr algn="just" defTabSz="1088205">
              <a:lnSpc>
                <a:spcPct val="150000"/>
              </a:lnSpc>
            </a:pPr>
            <a:r>
              <a:rPr lang="zh-CN" altLang="en-US" sz="90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幻灯片是为了在听众记忆里留下印象，引发人思考的。这意味着你甚至不用在上面写完整的句子</a:t>
            </a:r>
            <a:endParaRPr lang="en-US" sz="90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0" name="Group 71"/>
          <p:cNvGrpSpPr/>
          <p:nvPr/>
        </p:nvGrpSpPr>
        <p:grpSpPr>
          <a:xfrm>
            <a:off x="5663474" y="1423577"/>
            <a:ext cx="324452" cy="406813"/>
            <a:chOff x="5106627" y="2260366"/>
            <a:chExt cx="324452" cy="406813"/>
          </a:xfrm>
          <a:solidFill>
            <a:schemeClr val="bg1"/>
          </a:solidFill>
        </p:grpSpPr>
        <p:sp>
          <p:nvSpPr>
            <p:cNvPr id="61" name="Freeform 80"/>
            <p:cNvSpPr>
              <a:spLocks/>
            </p:cNvSpPr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2" name="Freeform 81"/>
            <p:cNvSpPr>
              <a:spLocks/>
            </p:cNvSpPr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3" name="Freeform 82"/>
            <p:cNvSpPr>
              <a:spLocks/>
            </p:cNvSpPr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4" name="Oval 83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667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25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75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25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750"/>
                            </p:stCondLst>
                            <p:childTnLst>
                              <p:par>
                                <p:cTn id="1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000"/>
                            </p:stCondLst>
                            <p:childTnLst>
                              <p:par>
                                <p:cTn id="1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6250"/>
                            </p:stCondLst>
                            <p:childTnLst>
                              <p:par>
                                <p:cTn id="1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500"/>
                            </p:stCondLst>
                            <p:childTnLst>
                              <p:par>
                                <p:cTn id="1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6750"/>
                            </p:stCondLst>
                            <p:childTnLst>
                              <p:par>
                                <p:cTn id="1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7000"/>
                            </p:stCondLst>
                            <p:childTnLst>
                              <p:par>
                                <p:cTn id="1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7250"/>
                            </p:stCondLst>
                            <p:childTnLst>
                              <p:par>
                                <p:cTn id="1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7500"/>
                            </p:stCondLst>
                            <p:childTnLst>
                              <p:par>
                                <p:cTn id="1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7750"/>
                            </p:stCondLst>
                            <p:childTnLst>
                              <p:par>
                                <p:cTn id="1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000"/>
                            </p:stCondLst>
                            <p:childTnLst>
                              <p:par>
                                <p:cTn id="1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8250"/>
                            </p:stCondLst>
                            <p:childTnLst>
                              <p:par>
                                <p:cTn id="1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8500"/>
                            </p:stCondLst>
                            <p:childTnLst>
                              <p:par>
                                <p:cTn id="1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8750"/>
                            </p:stCondLst>
                            <p:childTnLst>
                              <p:par>
                                <p:cTn id="1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9000"/>
                            </p:stCondLst>
                            <p:childTnLst>
                              <p:par>
                                <p:cTn id="1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9250"/>
                            </p:stCondLst>
                            <p:childTnLst>
                              <p:par>
                                <p:cTn id="19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9500"/>
                            </p:stCondLst>
                            <p:childTnLst>
                              <p:par>
                                <p:cTn id="1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 animBg="1"/>
      <p:bldP spid="32" grpId="0"/>
      <p:bldP spid="33" grpId="0" animBg="1"/>
      <p:bldP spid="34" grpId="0"/>
      <p:bldP spid="35" grpId="0" animBg="1"/>
      <p:bldP spid="36" grpId="0"/>
      <p:bldP spid="52" grpId="0" animBg="1"/>
      <p:bldP spid="57" grpId="0" animBg="1"/>
      <p:bldP spid="5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27984" y="1832103"/>
            <a:ext cx="3435358" cy="2327455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76200">
            <a:solidFill>
              <a:schemeClr val="bg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grpSp>
        <p:nvGrpSpPr>
          <p:cNvPr id="32" name="组合 31"/>
          <p:cNvGrpSpPr/>
          <p:nvPr/>
        </p:nvGrpSpPr>
        <p:grpSpPr>
          <a:xfrm>
            <a:off x="1223628" y="2095048"/>
            <a:ext cx="3093899" cy="744536"/>
            <a:chOff x="2576971" y="1758250"/>
            <a:chExt cx="4125198" cy="992715"/>
          </a:xfrm>
        </p:grpSpPr>
        <p:sp>
          <p:nvSpPr>
            <p:cNvPr id="33" name="矩形 32"/>
            <p:cNvSpPr/>
            <p:nvPr/>
          </p:nvSpPr>
          <p:spPr>
            <a:xfrm>
              <a:off x="2576971" y="2258522"/>
              <a:ext cx="4125198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bg1">
                      <a:lumMod val="95000"/>
                    </a:schemeClr>
                  </a:solidFill>
                </a:rPr>
                <a:t>Click here to modify the text , you may post text here . Click here to modify the text . Click here to modify the text</a:t>
              </a:r>
              <a:endParaRPr lang="zh-CN" altLang="en-US" sz="9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4" name="文本框 235"/>
            <p:cNvSpPr txBox="1">
              <a:spLocks noChangeArrowheads="1"/>
            </p:cNvSpPr>
            <p:nvPr/>
          </p:nvSpPr>
          <p:spPr bwMode="auto">
            <a:xfrm>
              <a:off x="2878548" y="1758250"/>
              <a:ext cx="1511525" cy="348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+mn-lt"/>
                  <a:ea typeface="微软雅黑" panose="020B0503020204020204" pitchFamily="34" charset="-122"/>
                </a:rPr>
                <a:t>ADD YOUR TITLE</a:t>
              </a:r>
              <a:endParaRPr lang="zh-CN" altLang="en-US" sz="1050" dirty="0">
                <a:solidFill>
                  <a:schemeClr val="bg1">
                    <a:lumMod val="95000"/>
                  </a:schemeClr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2576971" y="2158360"/>
              <a:ext cx="2292021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1223628" y="3343819"/>
            <a:ext cx="3093899" cy="744536"/>
            <a:chOff x="2576971" y="3891749"/>
            <a:chExt cx="4125198" cy="992715"/>
          </a:xfrm>
        </p:grpSpPr>
        <p:sp>
          <p:nvSpPr>
            <p:cNvPr id="37" name="矩形 36"/>
            <p:cNvSpPr/>
            <p:nvPr/>
          </p:nvSpPr>
          <p:spPr>
            <a:xfrm>
              <a:off x="2576971" y="4392021"/>
              <a:ext cx="4125198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900" dirty="0">
                  <a:solidFill>
                    <a:schemeClr val="bg1">
                      <a:lumMod val="95000"/>
                    </a:schemeClr>
                  </a:solidFill>
                </a:rPr>
                <a:t>Click here to modify the text , you may post text here . Click here to modify the text . Click here to modify the text</a:t>
              </a:r>
              <a:endParaRPr lang="zh-CN" altLang="en-US" sz="9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38" name="文本框 235"/>
            <p:cNvSpPr txBox="1">
              <a:spLocks noChangeArrowheads="1"/>
            </p:cNvSpPr>
            <p:nvPr/>
          </p:nvSpPr>
          <p:spPr bwMode="auto">
            <a:xfrm>
              <a:off x="2878548" y="3891749"/>
              <a:ext cx="1511525" cy="348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1050" dirty="0">
                  <a:solidFill>
                    <a:schemeClr val="bg1">
                      <a:lumMod val="95000"/>
                    </a:schemeClr>
                  </a:solidFill>
                  <a:latin typeface="+mn-lt"/>
                  <a:ea typeface="微软雅黑" panose="020B0503020204020204" pitchFamily="34" charset="-122"/>
                </a:rPr>
                <a:t>ADD YOUR TITLE</a:t>
              </a:r>
              <a:endParaRPr lang="zh-CN" altLang="en-US" sz="1050" dirty="0">
                <a:solidFill>
                  <a:schemeClr val="bg1">
                    <a:lumMod val="95000"/>
                  </a:schemeClr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2576971" y="4291859"/>
              <a:ext cx="2292021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0470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65"/>
          <p:cNvSpPr>
            <a:spLocks noChangeArrowheads="1"/>
          </p:cNvSpPr>
          <p:nvPr/>
        </p:nvSpPr>
        <p:spPr bwMode="auto">
          <a:xfrm>
            <a:off x="4320050" y="4625583"/>
            <a:ext cx="4373136" cy="117887"/>
          </a:xfrm>
          <a:prstGeom prst="ellipse">
            <a:avLst/>
          </a:prstGeom>
          <a:gradFill rotWithShape="1">
            <a:gsLst>
              <a:gs pos="0">
                <a:srgbClr val="EEECE1">
                  <a:gamma/>
                  <a:shade val="46275"/>
                  <a:invGamma/>
                </a:srgbClr>
              </a:gs>
              <a:gs pos="100000">
                <a:srgbClr val="EEECE1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  <a:effectLst/>
        </p:spPr>
        <p:txBody>
          <a:bodyPr wrap="none" lIns="68559" tIns="34280" rIns="68559" bIns="34280" anchor="ctr"/>
          <a:lstStyle/>
          <a:p>
            <a:pPr defTabSz="685577">
              <a:defRPr/>
            </a:pPr>
            <a:endParaRPr lang="zh-CN" altLang="en-US" sz="1400" kern="0" dirty="0">
              <a:solidFill>
                <a:sysClr val="windowText" lastClr="000000"/>
              </a:solidFill>
              <a:latin typeface="Arial" pitchFamily="34" charset="0"/>
              <a:ea typeface="宋体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4739923" y="760925"/>
            <a:ext cx="3671274" cy="4142724"/>
            <a:chOff x="6510636" y="1013507"/>
            <a:chExt cx="4896543" cy="5523631"/>
          </a:xfrm>
        </p:grpSpPr>
        <p:sp>
          <p:nvSpPr>
            <p:cNvPr id="4" name="矩形 12"/>
            <p:cNvSpPr/>
            <p:nvPr/>
          </p:nvSpPr>
          <p:spPr>
            <a:xfrm>
              <a:off x="6536275" y="2686833"/>
              <a:ext cx="4251204" cy="394344"/>
            </a:xfrm>
            <a:custGeom>
              <a:avLst/>
              <a:gdLst>
                <a:gd name="connsiteX0" fmla="*/ 0 w 4462612"/>
                <a:gd name="connsiteY0" fmla="*/ 0 h 560203"/>
                <a:gd name="connsiteX1" fmla="*/ 4462612 w 4462612"/>
                <a:gd name="connsiteY1" fmla="*/ 0 h 560203"/>
                <a:gd name="connsiteX2" fmla="*/ 4462612 w 4462612"/>
                <a:gd name="connsiteY2" fmla="*/ 560203 h 560203"/>
                <a:gd name="connsiteX3" fmla="*/ 0 w 4462612"/>
                <a:gd name="connsiteY3" fmla="*/ 560203 h 560203"/>
                <a:gd name="connsiteX4" fmla="*/ 0 w 4462612"/>
                <a:gd name="connsiteY4" fmla="*/ 0 h 560203"/>
                <a:gd name="connsiteX0" fmla="*/ 0 w 4462612"/>
                <a:gd name="connsiteY0" fmla="*/ 0 h 560203"/>
                <a:gd name="connsiteX1" fmla="*/ 4462612 w 4462612"/>
                <a:gd name="connsiteY1" fmla="*/ 0 h 560203"/>
                <a:gd name="connsiteX2" fmla="*/ 3770951 w 4462612"/>
                <a:gd name="connsiteY2" fmla="*/ 548480 h 560203"/>
                <a:gd name="connsiteX3" fmla="*/ 0 w 4462612"/>
                <a:gd name="connsiteY3" fmla="*/ 560203 h 560203"/>
                <a:gd name="connsiteX4" fmla="*/ 0 w 4462612"/>
                <a:gd name="connsiteY4" fmla="*/ 0 h 560203"/>
                <a:gd name="connsiteX0" fmla="*/ 527539 w 4990151"/>
                <a:gd name="connsiteY0" fmla="*/ 0 h 571926"/>
                <a:gd name="connsiteX1" fmla="*/ 4990151 w 4990151"/>
                <a:gd name="connsiteY1" fmla="*/ 0 h 571926"/>
                <a:gd name="connsiteX2" fmla="*/ 4298490 w 4990151"/>
                <a:gd name="connsiteY2" fmla="*/ 548480 h 571926"/>
                <a:gd name="connsiteX3" fmla="*/ 0 w 4990151"/>
                <a:gd name="connsiteY3" fmla="*/ 571926 h 571926"/>
                <a:gd name="connsiteX4" fmla="*/ 527539 w 4990151"/>
                <a:gd name="connsiteY4" fmla="*/ 0 h 571926"/>
                <a:gd name="connsiteX0" fmla="*/ 527539 w 4990151"/>
                <a:gd name="connsiteY0" fmla="*/ 0 h 582700"/>
                <a:gd name="connsiteX1" fmla="*/ 4990151 w 4990151"/>
                <a:gd name="connsiteY1" fmla="*/ 0 h 582700"/>
                <a:gd name="connsiteX2" fmla="*/ 4285302 w 4990151"/>
                <a:gd name="connsiteY2" fmla="*/ 582700 h 582700"/>
                <a:gd name="connsiteX3" fmla="*/ 0 w 4990151"/>
                <a:gd name="connsiteY3" fmla="*/ 571926 h 582700"/>
                <a:gd name="connsiteX4" fmla="*/ 527539 w 4990151"/>
                <a:gd name="connsiteY4" fmla="*/ 0 h 58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0151" h="582700">
                  <a:moveTo>
                    <a:pt x="527539" y="0"/>
                  </a:moveTo>
                  <a:lnTo>
                    <a:pt x="4990151" y="0"/>
                  </a:lnTo>
                  <a:lnTo>
                    <a:pt x="4285302" y="582700"/>
                  </a:lnTo>
                  <a:lnTo>
                    <a:pt x="0" y="571926"/>
                  </a:lnTo>
                  <a:lnTo>
                    <a:pt x="52753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77">
                <a:defRPr/>
              </a:pPr>
              <a:endParaRPr lang="zh-CN" altLang="en-US" sz="1400" kern="0" dirty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5" name="矩形 1"/>
            <p:cNvSpPr/>
            <p:nvPr/>
          </p:nvSpPr>
          <p:spPr>
            <a:xfrm>
              <a:off x="6510636" y="1283307"/>
              <a:ext cx="4276843" cy="1403525"/>
            </a:xfrm>
            <a:custGeom>
              <a:avLst/>
              <a:gdLst/>
              <a:ahLst/>
              <a:cxnLst/>
              <a:rect l="l" t="t" r="r" b="b"/>
              <a:pathLst>
                <a:path w="3949630" h="1296144">
                  <a:moveTo>
                    <a:pt x="1437549" y="0"/>
                  </a:moveTo>
                  <a:lnTo>
                    <a:pt x="3517142" y="0"/>
                  </a:lnTo>
                  <a:lnTo>
                    <a:pt x="3949630" y="1296144"/>
                  </a:lnTo>
                  <a:lnTo>
                    <a:pt x="0" y="1296144"/>
                  </a:lnTo>
                  <a:lnTo>
                    <a:pt x="0" y="1284651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77">
                <a:defRPr/>
              </a:pPr>
              <a:endParaRPr lang="zh-CN" altLang="en-US" sz="1400" kern="0" dirty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6" name="矩形 4"/>
            <p:cNvSpPr/>
            <p:nvPr/>
          </p:nvSpPr>
          <p:spPr>
            <a:xfrm>
              <a:off x="6536275" y="3062378"/>
              <a:ext cx="4844833" cy="1403525"/>
            </a:xfrm>
            <a:custGeom>
              <a:avLst/>
              <a:gdLst/>
              <a:ahLst/>
              <a:cxnLst/>
              <a:rect l="l" t="t" r="r" b="b"/>
              <a:pathLst>
                <a:path w="4474164" h="1296144">
                  <a:moveTo>
                    <a:pt x="0" y="0"/>
                  </a:moveTo>
                  <a:lnTo>
                    <a:pt x="4041676" y="0"/>
                  </a:lnTo>
                  <a:lnTo>
                    <a:pt x="4474164" y="1296144"/>
                  </a:lnTo>
                  <a:lnTo>
                    <a:pt x="432489" y="1296144"/>
                  </a:ln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77">
                <a:defRPr/>
              </a:pPr>
              <a:endParaRPr lang="zh-CN" altLang="en-US" sz="1400" kern="0" dirty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7" name="矩形 5"/>
            <p:cNvSpPr/>
            <p:nvPr/>
          </p:nvSpPr>
          <p:spPr>
            <a:xfrm>
              <a:off x="7129905" y="4841450"/>
              <a:ext cx="4277274" cy="1403525"/>
            </a:xfrm>
            <a:custGeom>
              <a:avLst/>
              <a:gdLst/>
              <a:ahLst/>
              <a:cxnLst/>
              <a:rect l="l" t="t" r="r" b="b"/>
              <a:pathLst>
                <a:path w="3950028" h="1296144">
                  <a:moveTo>
                    <a:pt x="0" y="0"/>
                  </a:moveTo>
                  <a:lnTo>
                    <a:pt x="3950028" y="0"/>
                  </a:lnTo>
                  <a:lnTo>
                    <a:pt x="2499617" y="1296144"/>
                  </a:lnTo>
                  <a:lnTo>
                    <a:pt x="432488" y="1296144"/>
                  </a:ln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77">
                <a:defRPr/>
              </a:pPr>
              <a:endParaRPr lang="zh-CN" altLang="en-US" sz="1400" kern="0" dirty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8" name="矩形 12"/>
            <p:cNvSpPr/>
            <p:nvPr/>
          </p:nvSpPr>
          <p:spPr>
            <a:xfrm>
              <a:off x="7126670" y="4465903"/>
              <a:ext cx="4251204" cy="386783"/>
            </a:xfrm>
            <a:custGeom>
              <a:avLst/>
              <a:gdLst>
                <a:gd name="connsiteX0" fmla="*/ 0 w 4462612"/>
                <a:gd name="connsiteY0" fmla="*/ 0 h 560203"/>
                <a:gd name="connsiteX1" fmla="*/ 4462612 w 4462612"/>
                <a:gd name="connsiteY1" fmla="*/ 0 h 560203"/>
                <a:gd name="connsiteX2" fmla="*/ 4462612 w 4462612"/>
                <a:gd name="connsiteY2" fmla="*/ 560203 h 560203"/>
                <a:gd name="connsiteX3" fmla="*/ 0 w 4462612"/>
                <a:gd name="connsiteY3" fmla="*/ 560203 h 560203"/>
                <a:gd name="connsiteX4" fmla="*/ 0 w 4462612"/>
                <a:gd name="connsiteY4" fmla="*/ 0 h 560203"/>
                <a:gd name="connsiteX0" fmla="*/ 0 w 4462612"/>
                <a:gd name="connsiteY0" fmla="*/ 0 h 560203"/>
                <a:gd name="connsiteX1" fmla="*/ 4462612 w 4462612"/>
                <a:gd name="connsiteY1" fmla="*/ 0 h 560203"/>
                <a:gd name="connsiteX2" fmla="*/ 3770951 w 4462612"/>
                <a:gd name="connsiteY2" fmla="*/ 548480 h 560203"/>
                <a:gd name="connsiteX3" fmla="*/ 0 w 4462612"/>
                <a:gd name="connsiteY3" fmla="*/ 560203 h 560203"/>
                <a:gd name="connsiteX4" fmla="*/ 0 w 4462612"/>
                <a:gd name="connsiteY4" fmla="*/ 0 h 560203"/>
                <a:gd name="connsiteX0" fmla="*/ 527539 w 4990151"/>
                <a:gd name="connsiteY0" fmla="*/ 0 h 571926"/>
                <a:gd name="connsiteX1" fmla="*/ 4990151 w 4990151"/>
                <a:gd name="connsiteY1" fmla="*/ 0 h 571926"/>
                <a:gd name="connsiteX2" fmla="*/ 4298490 w 4990151"/>
                <a:gd name="connsiteY2" fmla="*/ 548480 h 571926"/>
                <a:gd name="connsiteX3" fmla="*/ 0 w 4990151"/>
                <a:gd name="connsiteY3" fmla="*/ 571926 h 571926"/>
                <a:gd name="connsiteX4" fmla="*/ 527539 w 4990151"/>
                <a:gd name="connsiteY4" fmla="*/ 0 h 571926"/>
                <a:gd name="connsiteX0" fmla="*/ 527539 w 4990151"/>
                <a:gd name="connsiteY0" fmla="*/ 0 h 582700"/>
                <a:gd name="connsiteX1" fmla="*/ 4990151 w 4990151"/>
                <a:gd name="connsiteY1" fmla="*/ 0 h 582700"/>
                <a:gd name="connsiteX2" fmla="*/ 4285302 w 4990151"/>
                <a:gd name="connsiteY2" fmla="*/ 582700 h 582700"/>
                <a:gd name="connsiteX3" fmla="*/ 0 w 4990151"/>
                <a:gd name="connsiteY3" fmla="*/ 571926 h 582700"/>
                <a:gd name="connsiteX4" fmla="*/ 527539 w 4990151"/>
                <a:gd name="connsiteY4" fmla="*/ 0 h 582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90151" h="582700">
                  <a:moveTo>
                    <a:pt x="527539" y="0"/>
                  </a:moveTo>
                  <a:lnTo>
                    <a:pt x="4990151" y="0"/>
                  </a:lnTo>
                  <a:lnTo>
                    <a:pt x="4285302" y="582700"/>
                  </a:lnTo>
                  <a:lnTo>
                    <a:pt x="0" y="571926"/>
                  </a:lnTo>
                  <a:lnTo>
                    <a:pt x="527539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577">
                <a:defRPr/>
              </a:pPr>
              <a:endParaRPr lang="zh-CN" altLang="en-US" sz="1400" kern="0" dirty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458463" y="1013507"/>
              <a:ext cx="833868" cy="2043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577">
                <a:lnSpc>
                  <a:spcPct val="130000"/>
                </a:lnSpc>
                <a:defRPr/>
              </a:pPr>
              <a:r>
                <a:rPr lang="en-US" altLang="zh-CN" sz="7198" b="1" kern="0" dirty="0">
                  <a:solidFill>
                    <a:sysClr val="window" lastClr="FFFF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+mj-lt"/>
                  <a:ea typeface="微软雅黑" pitchFamily="34" charset="-122"/>
                </a:rPr>
                <a:t>1</a:t>
              </a:r>
              <a:endParaRPr lang="zh-CN" altLang="en-US" sz="7198" b="1" kern="0" dirty="0">
                <a:solidFill>
                  <a:sysClr val="window" lastClr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j-lt"/>
                <a:ea typeface="微软雅黑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014692" y="2722003"/>
              <a:ext cx="833868" cy="2043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577">
                <a:lnSpc>
                  <a:spcPct val="130000"/>
                </a:lnSpc>
                <a:defRPr/>
              </a:pPr>
              <a:r>
                <a:rPr lang="en-US" altLang="zh-CN" sz="7198" b="1" kern="0" dirty="0">
                  <a:solidFill>
                    <a:sysClr val="window" lastClr="FFFF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+mj-lt"/>
                  <a:ea typeface="微软雅黑" pitchFamily="34" charset="-122"/>
                </a:rPr>
                <a:t>2</a:t>
              </a:r>
              <a:endParaRPr lang="zh-CN" altLang="en-US" sz="7198" b="1" kern="0" dirty="0">
                <a:solidFill>
                  <a:sysClr val="window" lastClr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j-lt"/>
                <a:ea typeface="微软雅黑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58463" y="4494015"/>
              <a:ext cx="833868" cy="20431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577">
                <a:lnSpc>
                  <a:spcPct val="130000"/>
                </a:lnSpc>
                <a:defRPr/>
              </a:pPr>
              <a:r>
                <a:rPr lang="en-US" altLang="zh-CN" sz="7198" b="1" kern="0" dirty="0">
                  <a:solidFill>
                    <a:sysClr val="window" lastClr="FFFFFF"/>
                  </a:solidFill>
                  <a:effectLst>
                    <a:innerShdw blurRad="63500" dist="50800" dir="13500000">
                      <a:prstClr val="black">
                        <a:alpha val="50000"/>
                      </a:prstClr>
                    </a:innerShdw>
                  </a:effectLst>
                  <a:latin typeface="+mj-lt"/>
                  <a:ea typeface="微软雅黑" pitchFamily="34" charset="-122"/>
                </a:rPr>
                <a:t>3</a:t>
              </a:r>
              <a:endParaRPr lang="zh-CN" altLang="en-US" sz="7198" b="1" kern="0" dirty="0">
                <a:solidFill>
                  <a:sysClr val="window" lastClr="FFFF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+mj-lt"/>
                <a:ea typeface="微软雅黑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112224" y="1289810"/>
              <a:ext cx="1988967" cy="369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99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19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854664" y="3091789"/>
              <a:ext cx="2288721" cy="369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99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19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382843" y="4860320"/>
              <a:ext cx="1844949" cy="369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99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199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76185" y="3488084"/>
              <a:ext cx="2632543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在此框中选择粘贴，并选择只保留文字。您的内容打在这里，或者通过复制您的</a:t>
              </a:r>
              <a:endParaRPr lang="en-GB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8160346" y="1711623"/>
              <a:ext cx="2321668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在此框中选择粘贴，并选择只保留文字。您的内容打在这里，或者通过复制您的</a:t>
              </a:r>
              <a:endParaRPr lang="en-GB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213851" y="5215097"/>
              <a:ext cx="2321668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在此框中选择粘贴，并选择只保留文字。您的内容打在这里，或者通过复制您的</a:t>
              </a:r>
              <a:endParaRPr lang="en-GB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7" name="Group 23"/>
          <p:cNvGrpSpPr/>
          <p:nvPr/>
        </p:nvGrpSpPr>
        <p:grpSpPr>
          <a:xfrm>
            <a:off x="823829" y="3051095"/>
            <a:ext cx="382966" cy="383738"/>
            <a:chOff x="9145588" y="4435475"/>
            <a:chExt cx="464344" cy="465138"/>
          </a:xfrm>
          <a:solidFill>
            <a:schemeClr val="accent3"/>
          </a:solidFill>
        </p:grpSpPr>
        <p:sp>
          <p:nvSpPr>
            <p:cNvPr id="25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799" dirty="0">
                <a:solidFill>
                  <a:schemeClr val="bg1">
                    <a:lumMod val="95000"/>
                  </a:schemeClr>
                </a:solidFill>
                <a:sym typeface="Gill Sans" charset="0"/>
              </a:endParaRPr>
            </a:p>
          </p:txBody>
        </p:sp>
        <p:sp>
          <p:nvSpPr>
            <p:cNvPr id="26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799" dirty="0">
                <a:solidFill>
                  <a:schemeClr val="bg1">
                    <a:lumMod val="95000"/>
                  </a:schemeClr>
                </a:solidFill>
                <a:sym typeface="Gill Sans" charset="0"/>
              </a:endParaRPr>
            </a:p>
          </p:txBody>
        </p:sp>
        <p:sp>
          <p:nvSpPr>
            <p:cNvPr id="27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799" dirty="0">
                <a:solidFill>
                  <a:schemeClr val="bg1">
                    <a:lumMod val="95000"/>
                  </a:schemeClr>
                </a:solidFill>
                <a:sym typeface="Gill Sans" charset="0"/>
              </a:endParaRPr>
            </a:p>
          </p:txBody>
        </p:sp>
        <p:sp>
          <p:nvSpPr>
            <p:cNvPr id="28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799" dirty="0">
                <a:solidFill>
                  <a:schemeClr val="bg1">
                    <a:lumMod val="95000"/>
                  </a:schemeClr>
                </a:solidFill>
                <a:sym typeface="Gill Sans" charset="0"/>
              </a:endParaRPr>
            </a:p>
          </p:txBody>
        </p:sp>
        <p:sp>
          <p:nvSpPr>
            <p:cNvPr id="29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799" dirty="0">
                <a:solidFill>
                  <a:schemeClr val="bg1">
                    <a:lumMod val="95000"/>
                  </a:schemeClr>
                </a:solidFill>
                <a:sym typeface="Gill Sans" charset="0"/>
              </a:endParaRPr>
            </a:p>
          </p:txBody>
        </p:sp>
        <p:sp>
          <p:nvSpPr>
            <p:cNvPr id="30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799" dirty="0">
                <a:solidFill>
                  <a:schemeClr val="bg1">
                    <a:lumMod val="95000"/>
                  </a:schemeClr>
                </a:solidFill>
                <a:sym typeface="Gill Sans" charset="0"/>
              </a:endParaRPr>
            </a:p>
          </p:txBody>
        </p:sp>
        <p:sp>
          <p:nvSpPr>
            <p:cNvPr id="31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799" dirty="0">
                <a:solidFill>
                  <a:schemeClr val="bg1">
                    <a:lumMod val="95000"/>
                  </a:schemeClr>
                </a:solidFill>
                <a:sym typeface="Gill Sans" charset="0"/>
              </a:endParaRPr>
            </a:p>
          </p:txBody>
        </p:sp>
        <p:sp>
          <p:nvSpPr>
            <p:cNvPr id="32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799" dirty="0">
                <a:solidFill>
                  <a:schemeClr val="bg1">
                    <a:lumMod val="95000"/>
                  </a:schemeClr>
                </a:solidFill>
                <a:sym typeface="Gill Sans" charset="0"/>
              </a:endParaRPr>
            </a:p>
          </p:txBody>
        </p:sp>
        <p:sp>
          <p:nvSpPr>
            <p:cNvPr id="33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799" dirty="0">
                <a:solidFill>
                  <a:schemeClr val="bg1">
                    <a:lumMod val="95000"/>
                  </a:schemeClr>
                </a:solidFill>
                <a:sym typeface="Gill Sans" charset="0"/>
              </a:endParaRPr>
            </a:p>
          </p:txBody>
        </p:sp>
      </p:grpSp>
      <p:grpSp>
        <p:nvGrpSpPr>
          <p:cNvPr id="18" name="Group 33"/>
          <p:cNvGrpSpPr/>
          <p:nvPr/>
        </p:nvGrpSpPr>
        <p:grpSpPr>
          <a:xfrm>
            <a:off x="823829" y="3937609"/>
            <a:ext cx="383621" cy="322838"/>
            <a:chOff x="5368132" y="2625725"/>
            <a:chExt cx="465138" cy="391319"/>
          </a:xfrm>
          <a:solidFill>
            <a:schemeClr val="accent4"/>
          </a:solidFill>
        </p:grpSpPr>
        <p:sp>
          <p:nvSpPr>
            <p:cNvPr id="35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6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7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24" name="Group 37"/>
          <p:cNvGrpSpPr/>
          <p:nvPr/>
        </p:nvGrpSpPr>
        <p:grpSpPr>
          <a:xfrm>
            <a:off x="823829" y="2165232"/>
            <a:ext cx="382966" cy="383084"/>
            <a:chOff x="4439444" y="1652588"/>
            <a:chExt cx="464344" cy="464344"/>
          </a:xfrm>
          <a:solidFill>
            <a:schemeClr val="accent2"/>
          </a:solidFill>
        </p:grpSpPr>
        <p:sp>
          <p:nvSpPr>
            <p:cNvPr id="39" name="AutoShape 136"/>
            <p:cNvSpPr>
              <a:spLocks/>
            </p:cNvSpPr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799" dirty="0">
                <a:solidFill>
                  <a:schemeClr val="bg1">
                    <a:lumMod val="95000"/>
                  </a:schemeClr>
                </a:solidFill>
                <a:sym typeface="Gill Sans" charset="0"/>
              </a:endParaRPr>
            </a:p>
          </p:txBody>
        </p:sp>
        <p:sp>
          <p:nvSpPr>
            <p:cNvPr id="40" name="AutoShape 137"/>
            <p:cNvSpPr>
              <a:spLocks/>
            </p:cNvSpPr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799" dirty="0">
                <a:solidFill>
                  <a:schemeClr val="bg1">
                    <a:lumMod val="95000"/>
                  </a:schemeClr>
                </a:solidFill>
                <a:sym typeface="Gill Sans" charset="0"/>
              </a:endParaRPr>
            </a:p>
          </p:txBody>
        </p:sp>
        <p:sp>
          <p:nvSpPr>
            <p:cNvPr id="41" name="AutoShape 138"/>
            <p:cNvSpPr>
              <a:spLocks/>
            </p:cNvSpPr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799" dirty="0">
                <a:solidFill>
                  <a:schemeClr val="bg1">
                    <a:lumMod val="95000"/>
                  </a:schemeClr>
                </a:solidFill>
                <a:sym typeface="Gill Sans" charset="0"/>
              </a:endParaRPr>
            </a:p>
          </p:txBody>
        </p:sp>
      </p:grpSp>
      <p:grpSp>
        <p:nvGrpSpPr>
          <p:cNvPr id="34" name="Group 41"/>
          <p:cNvGrpSpPr/>
          <p:nvPr/>
        </p:nvGrpSpPr>
        <p:grpSpPr>
          <a:xfrm>
            <a:off x="823829" y="1361351"/>
            <a:ext cx="382966" cy="299264"/>
            <a:chOff x="2581275" y="1710532"/>
            <a:chExt cx="464344" cy="362744"/>
          </a:xfrm>
          <a:solidFill>
            <a:schemeClr val="accent1"/>
          </a:solidFill>
        </p:grpSpPr>
        <p:sp>
          <p:nvSpPr>
            <p:cNvPr id="43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4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5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6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7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8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9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4" tIns="19044" rIns="19044" bIns="19044" anchor="ctr"/>
            <a:lstStyle/>
            <a:p>
              <a:pPr algn="ctr" defTabSz="17139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8" name="Group 51"/>
          <p:cNvGrpSpPr/>
          <p:nvPr/>
        </p:nvGrpSpPr>
        <p:grpSpPr>
          <a:xfrm>
            <a:off x="1324144" y="1105522"/>
            <a:ext cx="2348034" cy="615125"/>
            <a:chOff x="1513650" y="1382143"/>
            <a:chExt cx="4047778" cy="820165"/>
          </a:xfrm>
        </p:grpSpPr>
        <p:sp>
          <p:nvSpPr>
            <p:cNvPr id="50" name="TextBox 49"/>
            <p:cNvSpPr txBox="1"/>
            <p:nvPr/>
          </p:nvSpPr>
          <p:spPr>
            <a:xfrm>
              <a:off x="1700978" y="1382143"/>
              <a:ext cx="1379500" cy="3691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99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199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513650" y="1709866"/>
              <a:ext cx="4047778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在此框中选择粘贴，并选择只保留文字。您的内容打在这里，或者通过复制您的</a:t>
              </a:r>
              <a:endParaRPr lang="en-GB" altLang="zh-CN" sz="9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Group 52"/>
          <p:cNvGrpSpPr/>
          <p:nvPr/>
        </p:nvGrpSpPr>
        <p:grpSpPr>
          <a:xfrm>
            <a:off x="1324144" y="1959841"/>
            <a:ext cx="2348034" cy="615125"/>
            <a:chOff x="1513650" y="1382143"/>
            <a:chExt cx="4047778" cy="820165"/>
          </a:xfrm>
        </p:grpSpPr>
        <p:sp>
          <p:nvSpPr>
            <p:cNvPr id="54" name="TextBox 53"/>
            <p:cNvSpPr txBox="1"/>
            <p:nvPr/>
          </p:nvSpPr>
          <p:spPr>
            <a:xfrm>
              <a:off x="1774159" y="1382143"/>
              <a:ext cx="1379500" cy="3691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99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199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513650" y="1709866"/>
              <a:ext cx="4047778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在此框中选择粘贴，并选择只保留文字。您的内容打在这里，或者通过复制您的</a:t>
              </a:r>
              <a:endParaRPr lang="en-GB" altLang="zh-CN" sz="9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2" name="Group 58"/>
          <p:cNvGrpSpPr/>
          <p:nvPr/>
        </p:nvGrpSpPr>
        <p:grpSpPr>
          <a:xfrm>
            <a:off x="1324144" y="2862823"/>
            <a:ext cx="2348035" cy="615125"/>
            <a:chOff x="1513650" y="1382143"/>
            <a:chExt cx="4047778" cy="820165"/>
          </a:xfrm>
        </p:grpSpPr>
        <p:sp>
          <p:nvSpPr>
            <p:cNvPr id="60" name="TextBox 59"/>
            <p:cNvSpPr txBox="1"/>
            <p:nvPr/>
          </p:nvSpPr>
          <p:spPr>
            <a:xfrm>
              <a:off x="1623478" y="1382143"/>
              <a:ext cx="1379499" cy="3691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99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199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513650" y="1709866"/>
              <a:ext cx="4047778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在此框中选择粘贴，并选择只保留文字。您的内容打在这里，或者通过复制您的</a:t>
              </a:r>
              <a:endParaRPr lang="en-GB" altLang="zh-CN" sz="9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3" name="Group 61"/>
          <p:cNvGrpSpPr/>
          <p:nvPr/>
        </p:nvGrpSpPr>
        <p:grpSpPr>
          <a:xfrm>
            <a:off x="1322232" y="3717141"/>
            <a:ext cx="2348034" cy="615125"/>
            <a:chOff x="1513650" y="1382143"/>
            <a:chExt cx="4047778" cy="820165"/>
          </a:xfrm>
        </p:grpSpPr>
        <p:sp>
          <p:nvSpPr>
            <p:cNvPr id="63" name="TextBox 62"/>
            <p:cNvSpPr txBox="1"/>
            <p:nvPr/>
          </p:nvSpPr>
          <p:spPr>
            <a:xfrm>
              <a:off x="1657718" y="1382143"/>
              <a:ext cx="1379500" cy="3691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99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  <a:sym typeface="方正兰亭黑_GBK" panose="02000000000000000000" pitchFamily="2" charset="-122"/>
                </a:rPr>
                <a:t>添加标题</a:t>
              </a:r>
              <a:endParaRPr lang="en-US" altLang="zh-CN" sz="1199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方正兰亭黑_GBK" panose="02000000000000000000" pitchFamily="2" charset="-122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1513650" y="1709866"/>
              <a:ext cx="4047778" cy="49244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在此框中选择粘贴，并选择只保留文字。您的内容打在这里，或者通过复制您的</a:t>
              </a:r>
              <a:endParaRPr lang="en-GB" altLang="zh-CN" sz="9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35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>
            <a:extLst>
              <a:ext uri="{FF2B5EF4-FFF2-40B4-BE49-F238E27FC236}">
                <a16:creationId xmlns:a16="http://schemas.microsoft.com/office/drawing/2014/main" id="{57E377CC-23D0-4F1F-A524-3594AC6022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" y="1588"/>
            <a:ext cx="9141179" cy="5141913"/>
          </a:xfrm>
          <a:prstGeom prst="rect">
            <a:avLst/>
          </a:prstGeom>
        </p:spPr>
      </p:pic>
      <p:sp>
        <p:nvSpPr>
          <p:cNvPr id="14" name="TextBox 12">
            <a:extLst>
              <a:ext uri="{FF2B5EF4-FFF2-40B4-BE49-F238E27FC236}">
                <a16:creationId xmlns:a16="http://schemas.microsoft.com/office/drawing/2014/main" id="{5077A106-BCB3-4582-99A2-D1D54F7073E9}"/>
              </a:ext>
            </a:extLst>
          </p:cNvPr>
          <p:cNvSpPr txBox="1"/>
          <p:nvPr/>
        </p:nvSpPr>
        <p:spPr>
          <a:xfrm>
            <a:off x="739737" y="3491200"/>
            <a:ext cx="1562747" cy="273317"/>
          </a:xfrm>
          <a:prstGeom prst="rect">
            <a:avLst/>
          </a:prstGeom>
          <a:solidFill>
            <a:schemeClr val="accent2"/>
          </a:solidFill>
        </p:spPr>
        <p:txBody>
          <a:bodyPr wrap="none" lIns="72554" tIns="36277" rIns="72554" bIns="36277" rtlCol="0">
            <a:spAutoFit/>
          </a:bodyPr>
          <a:lstStyle/>
          <a:p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汇报</a:t>
            </a:r>
            <a:r>
              <a:rPr lang="zh-CN" altLang="en-US" sz="1300">
                <a:solidFill>
                  <a:schemeClr val="bg1">
                    <a:lumMod val="95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人</a:t>
            </a:r>
            <a:r>
              <a:rPr lang="zh-CN" altLang="en-US" sz="1300" smtClean="0">
                <a:solidFill>
                  <a:schemeClr val="bg1">
                    <a:lumMod val="95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：泡泡糖</a:t>
            </a:r>
            <a:r>
              <a:rPr lang="en-US" altLang="zh-CN" sz="1300" smtClean="0">
                <a:solidFill>
                  <a:schemeClr val="bg1">
                    <a:lumMod val="95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PPT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12" name="Rectangle 20">
            <a:extLst>
              <a:ext uri="{FF2B5EF4-FFF2-40B4-BE49-F238E27FC236}">
                <a16:creationId xmlns:a16="http://schemas.microsoft.com/office/drawing/2014/main" id="{42D1EBD7-556C-47FB-8703-AD68E8158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9737" y="2977496"/>
            <a:ext cx="316444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We have many PowerPoint </a:t>
            </a:r>
            <a:r>
              <a:rPr lang="zh-CN" altLang="en-US" sz="8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templates</a:t>
            </a:r>
            <a:r>
              <a:rPr lang="en-US" altLang="zh-CN" sz="80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800" dirty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E83BD86-5EFD-4814-B5EB-A38F586F85B0}"/>
              </a:ext>
            </a:extLst>
          </p:cNvPr>
          <p:cNvGrpSpPr/>
          <p:nvPr/>
        </p:nvGrpSpPr>
        <p:grpSpPr>
          <a:xfrm>
            <a:off x="0" y="-158143"/>
            <a:ext cx="4490866" cy="3135639"/>
            <a:chOff x="558260" y="-368510"/>
            <a:chExt cx="4490866" cy="3135639"/>
          </a:xfrm>
        </p:grpSpPr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E06E537D-A047-4D0D-8391-8DA819250437}"/>
                </a:ext>
              </a:extLst>
            </p:cNvPr>
            <p:cNvSpPr txBox="1"/>
            <p:nvPr/>
          </p:nvSpPr>
          <p:spPr>
            <a:xfrm>
              <a:off x="558260" y="-368510"/>
              <a:ext cx="4490866" cy="3135639"/>
            </a:xfrm>
            <a:prstGeom prst="rect">
              <a:avLst/>
            </a:prstGeom>
            <a:noFill/>
          </p:spPr>
          <p:txBody>
            <a:bodyPr wrap="square" lIns="72554" tIns="36277" rIns="72554" bIns="36277" rtlCol="0">
              <a:spAutoFit/>
            </a:bodyPr>
            <a:lstStyle/>
            <a:p>
              <a:r>
                <a:rPr lang="zh-CN" altLang="en-US" sz="19900" spc="-300" dirty="0">
                  <a:gradFill flip="none" rotWithShape="1">
                    <a:gsLst>
                      <a:gs pos="0">
                        <a:schemeClr val="bg1">
                          <a:lumMod val="95000"/>
                          <a:alpha val="73000"/>
                        </a:schemeClr>
                      </a:gs>
                      <a:gs pos="46000">
                        <a:srgbClr val="F2C593"/>
                      </a:gs>
                      <a:gs pos="100000">
                        <a:srgbClr val="F2C593"/>
                      </a:gs>
                    </a:gsLst>
                    <a:path path="circle">
                      <a:fillToRect l="50000" t="130000" r="50000" b="-30000"/>
                    </a:path>
                    <a:tileRect/>
                  </a:gradFill>
                  <a:latin typeface="方正舒体" panose="02010601030101010101" pitchFamily="2" charset="-122"/>
                  <a:ea typeface="方正舒体" panose="02010601030101010101" pitchFamily="2" charset="-122"/>
                  <a:cs typeface="Consolas" pitchFamily="49" charset="0"/>
                </a:rPr>
                <a:t>再</a:t>
              </a:r>
              <a:r>
                <a:rPr lang="zh-CN" altLang="en-US" sz="11500" spc="-300" dirty="0">
                  <a:gradFill flip="none" rotWithShape="1">
                    <a:gsLst>
                      <a:gs pos="0">
                        <a:schemeClr val="bg1">
                          <a:lumMod val="95000"/>
                          <a:alpha val="73000"/>
                        </a:schemeClr>
                      </a:gs>
                      <a:gs pos="46000">
                        <a:srgbClr val="F2C593"/>
                      </a:gs>
                      <a:gs pos="100000">
                        <a:srgbClr val="F2C593"/>
                      </a:gs>
                    </a:gsLst>
                    <a:path path="circle">
                      <a:fillToRect l="50000" t="130000" r="50000" b="-30000"/>
                    </a:path>
                    <a:tileRect/>
                  </a:gradFill>
                  <a:latin typeface="方正舒体" panose="02010601030101010101" pitchFamily="2" charset="-122"/>
                  <a:ea typeface="方正舒体" panose="02010601030101010101" pitchFamily="2" charset="-122"/>
                  <a:cs typeface="Consolas" pitchFamily="49" charset="0"/>
                </a:rPr>
                <a:t>见</a:t>
              </a: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DF119B1C-6187-4E96-BAA2-2B6A35C8E9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471" t="19808" r="56969" b="70825"/>
            <a:stretch/>
          </p:blipFill>
          <p:spPr>
            <a:xfrm>
              <a:off x="3254014" y="661995"/>
              <a:ext cx="1422181" cy="4815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022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rippl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/>
    </p:bldLst>
  </p:timing>
</p:sld>
</file>

<file path=ppt/theme/theme1.xml><?xml version="1.0" encoding="utf-8"?>
<a:theme xmlns:a="http://schemas.openxmlformats.org/drawingml/2006/main" name="Office 主题​​">
  <a:themeElements>
    <a:clrScheme name="自定义 178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2C492"/>
      </a:accent1>
      <a:accent2>
        <a:srgbClr val="B05A32"/>
      </a:accent2>
      <a:accent3>
        <a:srgbClr val="F2C492"/>
      </a:accent3>
      <a:accent4>
        <a:srgbClr val="B05A32"/>
      </a:accent4>
      <a:accent5>
        <a:srgbClr val="F2C492"/>
      </a:accent5>
      <a:accent6>
        <a:srgbClr val="B05A32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473</TotalTime>
  <Words>3371</Words>
  <Application>Microsoft Office PowerPoint</Application>
  <PresentationFormat>自定义</PresentationFormat>
  <Paragraphs>268</Paragraphs>
  <Slides>24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9" baseType="lpstr">
      <vt:lpstr>Bebas Neue</vt:lpstr>
      <vt:lpstr>Century Gothic</vt:lpstr>
      <vt:lpstr>FontAwesome</vt:lpstr>
      <vt:lpstr>Gill Sans</vt:lpstr>
      <vt:lpstr>Glegoo</vt:lpstr>
      <vt:lpstr>Lato Light</vt:lpstr>
      <vt:lpstr>Mission Gothic Regular</vt:lpstr>
      <vt:lpstr>Open Sans</vt:lpstr>
      <vt:lpstr>Roboto Condensed</vt:lpstr>
      <vt:lpstr>等线</vt:lpstr>
      <vt:lpstr>等线 Light</vt:lpstr>
      <vt:lpstr>方正兰亭黑_GBK</vt:lpstr>
      <vt:lpstr>方正兰亭中黑_GBK</vt:lpstr>
      <vt:lpstr>方正舒体</vt:lpstr>
      <vt:lpstr>宋体</vt:lpstr>
      <vt:lpstr>微软雅黑</vt:lpstr>
      <vt:lpstr>造字工房悦黑演示版常规体</vt:lpstr>
      <vt:lpstr>Arial</vt:lpstr>
      <vt:lpstr>Calibri</vt:lpstr>
      <vt:lpstr>Calibri Light</vt:lpstr>
      <vt:lpstr>Consolas</vt:lpstr>
      <vt:lpstr>Impact</vt:lpstr>
      <vt:lpstr>IrisUPC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a1</dc:title>
  <dc:creator>Administrator</dc:creator>
  <cp:lastModifiedBy>Administrator</cp:lastModifiedBy>
  <cp:revision>145</cp:revision>
  <dcterms:created xsi:type="dcterms:W3CDTF">2017-06-21T00:50:56Z</dcterms:created>
  <dcterms:modified xsi:type="dcterms:W3CDTF">2018-03-09T02:29:06Z</dcterms:modified>
</cp:coreProperties>
</file>